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69" r:id="rId4"/>
    <p:sldId id="270" r:id="rId6"/>
    <p:sldId id="271" r:id="rId7"/>
    <p:sldId id="256" r:id="rId8"/>
    <p:sldId id="275" r:id="rId9"/>
    <p:sldId id="276" r:id="rId10"/>
    <p:sldId id="272" r:id="rId11"/>
    <p:sldId id="277" r:id="rId12"/>
    <p:sldId id="279" r:id="rId13"/>
    <p:sldId id="278" r:id="rId14"/>
    <p:sldId id="273" r:id="rId15"/>
    <p:sldId id="280" r:id="rId16"/>
    <p:sldId id="281" r:id="rId17"/>
    <p:sldId id="282" r:id="rId18"/>
    <p:sldId id="274" r:id="rId19"/>
    <p:sldId id="283" r:id="rId20"/>
    <p:sldId id="284" r:id="rId21"/>
    <p:sldId id="285" r:id="rId22"/>
    <p:sldId id="286" r:id="rId23"/>
    <p:sldId id="287" r:id="rId24"/>
    <p:sldId id="28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B28"/>
    <a:srgbClr val="A7B0A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华文细黑" panose="02010600040101010101" pitchFamily="2" charset="-122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华文细黑" panose="02010600040101010101" pitchFamily="2" charset="-122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6354336"/>
        <c:axId val="426167088"/>
      </c:barChart>
      <c:catAx>
        <c:axId val="25635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Agency FB" panose="020B0503020202020204" pitchFamily="34" charset="0"/>
                <a:ea typeface="华文细黑" panose="02010600040101010101" pitchFamily="2" charset="-122"/>
                <a:cs typeface="+mn-cs"/>
              </a:defRPr>
            </a:pPr>
          </a:p>
        </c:txPr>
        <c:crossAx val="426167088"/>
        <c:crosses val="autoZero"/>
        <c:auto val="1"/>
        <c:lblAlgn val="ctr"/>
        <c:lblOffset val="100"/>
        <c:noMultiLvlLbl val="0"/>
      </c:catAx>
      <c:valAx>
        <c:axId val="426167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Agency FB" panose="020B0503020202020204" pitchFamily="34" charset="0"/>
                <a:ea typeface="华文细黑" panose="02010600040101010101" pitchFamily="2" charset="-122"/>
                <a:cs typeface="+mn-cs"/>
              </a:defRPr>
            </a:pPr>
          </a:p>
        </c:txPr>
        <c:crossAx val="25635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solidFill>
            <a:schemeClr val="bg1"/>
          </a:solidFill>
          <a:latin typeface="Agency FB" panose="020B0503020202020204" pitchFamily="34" charset="0"/>
          <a:ea typeface="华文细黑" panose="02010600040101010101" pitchFamily="2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83293329304206"/>
                  <c:y val="-0.06370988709690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9445214724218"/>
                  <c:y val="-0.0576109629460382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600" b="0" i="0" u="none" strike="noStrike" kern="1200" baseline="0">
                      <a:solidFill>
                        <a:schemeClr val="bg1"/>
                      </a:solidFill>
                      <a:latin typeface="Agency FB" panose="020B0503020202020204" pitchFamily="34" charset="0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815173670777701"/>
                  <c:y val="0.116857021580013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600" b="0" i="0" u="none" strike="noStrike" kern="1200" baseline="0">
                      <a:solidFill>
                        <a:schemeClr val="bg1"/>
                      </a:solidFill>
                      <a:latin typeface="Agency FB" panose="020B0503020202020204" pitchFamily="34" charset="0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304256042419427"/>
                  <c:y val="0.1423902188728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rgbClr val="243B28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rgbClr val="243B28"/>
          </a:solidFill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A056-B220-4487-AF49-0C6BC9A998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87B2-E58B-44A5-BD07-3FB490FB0C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A056-B220-4487-AF49-0C6BC9A998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87B2-E58B-44A5-BD07-3FB490FB0C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A056-B220-4487-AF49-0C6BC9A998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87B2-E58B-44A5-BD07-3FB490FB0C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5D4-9121-4D45-979C-33673BAC2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4C3A-A15A-4E68-8284-ED6C300EEA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5D4-9121-4D45-979C-33673BAC2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4C3A-A15A-4E68-8284-ED6C300EEA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5D4-9121-4D45-979C-33673BAC2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4C3A-A15A-4E68-8284-ED6C300EEA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5D4-9121-4D45-979C-33673BAC2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4C3A-A15A-4E68-8284-ED6C300EEA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5D4-9121-4D45-979C-33673BAC2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4C3A-A15A-4E68-8284-ED6C300EEA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5D4-9121-4D45-979C-33673BAC2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4C3A-A15A-4E68-8284-ED6C300EEA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5D4-9121-4D45-979C-33673BAC2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4C3A-A15A-4E68-8284-ED6C300EEA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5D4-9121-4D45-979C-33673BAC2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4C3A-A15A-4E68-8284-ED6C300EEA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A056-B220-4487-AF49-0C6BC9A998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87B2-E58B-44A5-BD07-3FB490FB0C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5D4-9121-4D45-979C-33673BAC2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4C3A-A15A-4E68-8284-ED6C300EEA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5D4-9121-4D45-979C-33673BAC2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4C3A-A15A-4E68-8284-ED6C300EEA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5D4-9121-4D45-979C-33673BAC2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4C3A-A15A-4E68-8284-ED6C300EEA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A056-B220-4487-AF49-0C6BC9A998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87B2-E58B-44A5-BD07-3FB490FB0C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A056-B220-4487-AF49-0C6BC9A998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87B2-E58B-44A5-BD07-3FB490FB0C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A056-B220-4487-AF49-0C6BC9A998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87B2-E58B-44A5-BD07-3FB490FB0C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A056-B220-4487-AF49-0C6BC9A998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87B2-E58B-44A5-BD07-3FB490FB0C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A056-B220-4487-AF49-0C6BC9A998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87B2-E58B-44A5-BD07-3FB490FB0C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A056-B220-4487-AF49-0C6BC9A998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87B2-E58B-44A5-BD07-3FB490FB0C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A056-B220-4487-AF49-0C6BC9A998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87B2-E58B-44A5-BD07-3FB490FB0C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1A056-B220-4487-AF49-0C6BC9A998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987B2-E58B-44A5-BD07-3FB490FB0CB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105D4-9121-4D45-979C-33673BAC2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34C3A-A15A-4E68-8284-ED6C300EEA42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>
            <a:fillRect/>
          </a:stretch>
        </p:blipFill>
        <p:spPr>
          <a:xfrm rot="5400000">
            <a:off x="2667000" y="-2667001"/>
            <a:ext cx="6858000" cy="121920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5272314" y="0"/>
            <a:ext cx="1647372" cy="1001486"/>
            <a:chOff x="5239657" y="0"/>
            <a:chExt cx="1647372" cy="1001486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5239657" y="0"/>
              <a:ext cx="0" cy="1001486"/>
            </a:xfrm>
            <a:prstGeom prst="line">
              <a:avLst/>
            </a:prstGeom>
            <a:ln w="38100">
              <a:solidFill>
                <a:srgbClr val="A7B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887029" y="0"/>
              <a:ext cx="0" cy="1001486"/>
            </a:xfrm>
            <a:prstGeom prst="line">
              <a:avLst/>
            </a:prstGeom>
            <a:ln w="38100">
              <a:solidFill>
                <a:srgbClr val="A7B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0500"/>
            <a:ext cx="12192000" cy="5397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6" t="1798" r="19762" b="5698"/>
          <a:stretch>
            <a:fillRect/>
          </a:stretch>
        </p:blipFill>
        <p:spPr>
          <a:xfrm rot="221770">
            <a:off x="1924192" y="598713"/>
            <a:ext cx="8343617" cy="58456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1" t="28151" r="25238" b="33395"/>
          <a:stretch>
            <a:fillRect/>
          </a:stretch>
        </p:blipFill>
        <p:spPr>
          <a:xfrm rot="198331">
            <a:off x="3919627" y="1578399"/>
            <a:ext cx="4352746" cy="156392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49926" y="3188670"/>
            <a:ext cx="7892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黑板风格教育课件</a:t>
            </a:r>
            <a:endParaRPr lang="zh-CN" altLang="en-US" sz="60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062513" y="4112923"/>
            <a:ext cx="6066975" cy="369332"/>
            <a:chOff x="3062511" y="4229036"/>
            <a:chExt cx="6066975" cy="369332"/>
          </a:xfrm>
        </p:grpSpPr>
        <p:sp>
          <p:nvSpPr>
            <p:cNvPr id="3" name="矩形 2"/>
            <p:cNvSpPr/>
            <p:nvPr/>
          </p:nvSpPr>
          <p:spPr>
            <a:xfrm>
              <a:off x="3401190" y="4229036"/>
              <a:ext cx="53896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BLACKBOARD STYLE EDUCATION COURSEWARE</a:t>
              </a:r>
              <a:endParaRPr lang="zh-CN" altLang="en-US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8790807" y="4413702"/>
              <a:ext cx="33867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3062511" y="4413702"/>
              <a:ext cx="33867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6" t="66941" r="33051" b="12958"/>
          <a:stretch>
            <a:fillRect/>
          </a:stretch>
        </p:blipFill>
        <p:spPr>
          <a:xfrm rot="178709">
            <a:off x="4267193" y="4608593"/>
            <a:ext cx="3773730" cy="108494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304972" y="4792297"/>
            <a:ext cx="158205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243B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情缘素材</a:t>
            </a:r>
            <a:endParaRPr lang="zh-CN" altLang="en-US" sz="2400" b="1" dirty="0">
              <a:solidFill>
                <a:srgbClr val="243B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912507" y="264221"/>
            <a:ext cx="4366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49257" y="943248"/>
            <a:ext cx="4934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7445" r="74048" b="67277"/>
          <a:stretch>
            <a:fillRect/>
          </a:stretch>
        </p:blipFill>
        <p:spPr>
          <a:xfrm>
            <a:off x="4690148" y="2650331"/>
            <a:ext cx="3214338" cy="251789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744839" y="2303736"/>
            <a:ext cx="4098313" cy="1112864"/>
            <a:chOff x="7714343" y="2525408"/>
            <a:chExt cx="4098313" cy="1112864"/>
          </a:xfrm>
        </p:grpSpPr>
        <p:sp>
          <p:nvSpPr>
            <p:cNvPr id="9" name="矩形 8"/>
            <p:cNvSpPr/>
            <p:nvPr/>
          </p:nvSpPr>
          <p:spPr>
            <a:xfrm>
              <a:off x="7858439" y="3068949"/>
              <a:ext cx="3954217" cy="569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, focusing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714343" y="2525408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7939315" y="3068949"/>
              <a:ext cx="53702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376557" y="2360367"/>
            <a:ext cx="3954217" cy="1112864"/>
            <a:chOff x="-608230" y="3097260"/>
            <a:chExt cx="3954217" cy="1112864"/>
          </a:xfrm>
        </p:grpSpPr>
        <p:sp>
          <p:nvSpPr>
            <p:cNvPr id="14" name="矩形 13"/>
            <p:cNvSpPr/>
            <p:nvPr/>
          </p:nvSpPr>
          <p:spPr>
            <a:xfrm>
              <a:off x="-608230" y="3640801"/>
              <a:ext cx="3954217" cy="569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, focusing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81240" y="3097260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2692847" y="3640801"/>
              <a:ext cx="53702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7744839" y="4580141"/>
            <a:ext cx="4098313" cy="1112864"/>
            <a:chOff x="7714343" y="2525408"/>
            <a:chExt cx="4098313" cy="1112864"/>
          </a:xfrm>
        </p:grpSpPr>
        <p:sp>
          <p:nvSpPr>
            <p:cNvPr id="24" name="矩形 23"/>
            <p:cNvSpPr/>
            <p:nvPr/>
          </p:nvSpPr>
          <p:spPr>
            <a:xfrm>
              <a:off x="7858439" y="3068949"/>
              <a:ext cx="3954217" cy="569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, focusing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714343" y="2525408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7939315" y="3068949"/>
              <a:ext cx="53702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376557" y="4636772"/>
            <a:ext cx="3954217" cy="1112864"/>
            <a:chOff x="-608230" y="3097260"/>
            <a:chExt cx="3954217" cy="1112864"/>
          </a:xfrm>
        </p:grpSpPr>
        <p:sp>
          <p:nvSpPr>
            <p:cNvPr id="21" name="矩形 20"/>
            <p:cNvSpPr/>
            <p:nvPr/>
          </p:nvSpPr>
          <p:spPr>
            <a:xfrm>
              <a:off x="-608230" y="3640801"/>
              <a:ext cx="3954217" cy="569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, focusing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81240" y="3097260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2692847" y="3640801"/>
              <a:ext cx="53702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5272314" y="0"/>
            <a:ext cx="1647372" cy="1001486"/>
            <a:chOff x="5239657" y="0"/>
            <a:chExt cx="1647372" cy="1001486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5239657" y="0"/>
              <a:ext cx="0" cy="1001486"/>
            </a:xfrm>
            <a:prstGeom prst="line">
              <a:avLst/>
            </a:prstGeom>
            <a:ln w="38100">
              <a:solidFill>
                <a:srgbClr val="A7B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887029" y="0"/>
              <a:ext cx="0" cy="1001486"/>
            </a:xfrm>
            <a:prstGeom prst="line">
              <a:avLst/>
            </a:prstGeom>
            <a:ln w="38100">
              <a:solidFill>
                <a:srgbClr val="A7B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0500"/>
            <a:ext cx="12192000" cy="5397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6" t="1798" r="19762" b="5698"/>
          <a:stretch>
            <a:fillRect/>
          </a:stretch>
        </p:blipFill>
        <p:spPr>
          <a:xfrm rot="221770">
            <a:off x="1924192" y="598713"/>
            <a:ext cx="8343617" cy="584562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521861" y="1663311"/>
            <a:ext cx="31482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38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12507" y="3631536"/>
            <a:ext cx="4366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6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754915" y="4412343"/>
            <a:ext cx="6821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2672447" y="4689237"/>
            <a:ext cx="684710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912507" y="264221"/>
            <a:ext cx="4366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49257" y="943248"/>
            <a:ext cx="4934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图表 5"/>
          <p:cNvGraphicFramePr/>
          <p:nvPr/>
        </p:nvGraphicFramePr>
        <p:xfrm>
          <a:off x="740783" y="1909561"/>
          <a:ext cx="4845824" cy="4311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6305137" y="2090814"/>
            <a:ext cx="5430982" cy="1143705"/>
            <a:chOff x="6511636" y="1846536"/>
            <a:chExt cx="5430982" cy="1143705"/>
          </a:xfrm>
        </p:grpSpPr>
        <p:sp>
          <p:nvSpPr>
            <p:cNvPr id="2" name="矩形 1"/>
            <p:cNvSpPr/>
            <p:nvPr/>
          </p:nvSpPr>
          <p:spPr>
            <a:xfrm>
              <a:off x="6511636" y="1950483"/>
              <a:ext cx="695735" cy="6957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rgbClr val="243B28"/>
                  </a:solidFill>
                  <a:latin typeface="Agency FB" panose="020B0503020202020204" pitchFamily="34" charset="0"/>
                </a:rPr>
                <a:t>01</a:t>
              </a:r>
              <a:endParaRPr lang="zh-CN" altLang="en-US" sz="3200" dirty="0">
                <a:solidFill>
                  <a:srgbClr val="243B28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7343057" y="1846536"/>
              <a:ext cx="4599561" cy="1143705"/>
              <a:chOff x="7714343" y="2525408"/>
              <a:chExt cx="4599561" cy="1143705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7858439" y="3068949"/>
                <a:ext cx="4455465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This PPT template for the rice husk designer pencil demo works, focusing</a:t>
                </a:r>
                <a:endParaRPr lang="zh-CN" altLang="en-US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7714343" y="2525408"/>
                <a:ext cx="2164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ADD YOUR TITLE</a:t>
                </a:r>
                <a:endParaRPr lang="zh-CN" altLang="en-US" sz="28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7939315" y="3068949"/>
                <a:ext cx="53702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组合 11"/>
          <p:cNvGrpSpPr/>
          <p:nvPr/>
        </p:nvGrpSpPr>
        <p:grpSpPr>
          <a:xfrm>
            <a:off x="6305137" y="3521906"/>
            <a:ext cx="5430982" cy="1143705"/>
            <a:chOff x="6511636" y="1846536"/>
            <a:chExt cx="5430982" cy="1143705"/>
          </a:xfrm>
        </p:grpSpPr>
        <p:sp>
          <p:nvSpPr>
            <p:cNvPr id="14" name="矩形 13"/>
            <p:cNvSpPr/>
            <p:nvPr/>
          </p:nvSpPr>
          <p:spPr>
            <a:xfrm>
              <a:off x="6511636" y="1950483"/>
              <a:ext cx="695735" cy="6957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rgbClr val="243B28"/>
                  </a:solidFill>
                  <a:latin typeface="Agency FB" panose="020B0503020202020204" pitchFamily="34" charset="0"/>
                </a:rPr>
                <a:t>02</a:t>
              </a:r>
              <a:endParaRPr lang="zh-CN" altLang="en-US" sz="3200" dirty="0">
                <a:solidFill>
                  <a:srgbClr val="243B28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343057" y="1846536"/>
              <a:ext cx="4599561" cy="1143705"/>
              <a:chOff x="7714343" y="2525408"/>
              <a:chExt cx="4599561" cy="1143705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7858439" y="3068949"/>
                <a:ext cx="4455465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This PPT template for the rice husk designer pencil demo works, focusing</a:t>
                </a:r>
                <a:endParaRPr lang="zh-CN" altLang="en-US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7714343" y="2525408"/>
                <a:ext cx="2164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ADD YOUR TITLE</a:t>
                </a:r>
                <a:endParaRPr lang="zh-CN" altLang="en-US" sz="28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7939315" y="3068949"/>
                <a:ext cx="53702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组合 19"/>
          <p:cNvGrpSpPr/>
          <p:nvPr/>
        </p:nvGrpSpPr>
        <p:grpSpPr>
          <a:xfrm>
            <a:off x="6305137" y="4952998"/>
            <a:ext cx="5430982" cy="1143705"/>
            <a:chOff x="6511636" y="1846536"/>
            <a:chExt cx="5430982" cy="1143705"/>
          </a:xfrm>
        </p:grpSpPr>
        <p:sp>
          <p:nvSpPr>
            <p:cNvPr id="21" name="矩形 20"/>
            <p:cNvSpPr/>
            <p:nvPr/>
          </p:nvSpPr>
          <p:spPr>
            <a:xfrm>
              <a:off x="6511636" y="1950483"/>
              <a:ext cx="695735" cy="6957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rgbClr val="243B28"/>
                  </a:solidFill>
                  <a:latin typeface="Agency FB" panose="020B0503020202020204" pitchFamily="34" charset="0"/>
                </a:rPr>
                <a:t>03</a:t>
              </a:r>
              <a:endParaRPr lang="zh-CN" altLang="en-US" sz="3200" dirty="0">
                <a:solidFill>
                  <a:srgbClr val="243B28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7343057" y="1846536"/>
              <a:ext cx="4599561" cy="1143705"/>
              <a:chOff x="7714343" y="2525408"/>
              <a:chExt cx="4599561" cy="1143705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7858439" y="3068949"/>
                <a:ext cx="4455465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This PPT template for the rice husk designer pencil demo works, focusing</a:t>
                </a:r>
                <a:endParaRPr lang="zh-CN" altLang="en-US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7714343" y="2525408"/>
                <a:ext cx="2164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ADD YOUR TITLE</a:t>
                </a:r>
                <a:endParaRPr lang="zh-CN" altLang="en-US" sz="28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7939315" y="3068949"/>
                <a:ext cx="53702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912507" y="264221"/>
            <a:ext cx="4366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49257" y="943248"/>
            <a:ext cx="4934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223034" y="2688533"/>
            <a:ext cx="2598151" cy="32135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872572" y="2038995"/>
            <a:ext cx="1299076" cy="12990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243B28"/>
                </a:solidFill>
                <a:latin typeface="Agency FB" panose="020B0503020202020204" pitchFamily="34" charset="0"/>
              </a:rPr>
              <a:t>2015</a:t>
            </a:r>
            <a:endParaRPr lang="zh-CN" altLang="en-US" sz="3200" dirty="0">
              <a:solidFill>
                <a:srgbClr val="243B28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96925" y="2688533"/>
            <a:ext cx="2598151" cy="32135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446463" y="2038995"/>
            <a:ext cx="1299076" cy="12990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243B28"/>
                </a:solidFill>
                <a:latin typeface="Agency FB" panose="020B0503020202020204" pitchFamily="34" charset="0"/>
              </a:rPr>
              <a:t>2016</a:t>
            </a:r>
            <a:endParaRPr lang="zh-CN" altLang="en-US" sz="3200" dirty="0">
              <a:solidFill>
                <a:srgbClr val="243B28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370816" y="2688533"/>
            <a:ext cx="2598151" cy="32135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020354" y="2038995"/>
            <a:ext cx="1299076" cy="12990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243B28"/>
                </a:solidFill>
                <a:latin typeface="Agency FB" panose="020B0503020202020204" pitchFamily="34" charset="0"/>
              </a:rPr>
              <a:t>2017</a:t>
            </a:r>
            <a:endParaRPr lang="zh-CN" altLang="en-US" sz="3200" dirty="0">
              <a:solidFill>
                <a:srgbClr val="243B28"/>
              </a:solidFill>
              <a:latin typeface="Agency FB" panose="020B0503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75057" y="3505297"/>
            <a:ext cx="2294101" cy="2285848"/>
            <a:chOff x="1375057" y="3505297"/>
            <a:chExt cx="2294101" cy="2285848"/>
          </a:xfrm>
        </p:grpSpPr>
        <p:grpSp>
          <p:nvGrpSpPr>
            <p:cNvPr id="17" name="组合 16"/>
            <p:cNvGrpSpPr/>
            <p:nvPr/>
          </p:nvGrpSpPr>
          <p:grpSpPr>
            <a:xfrm>
              <a:off x="1439735" y="3505297"/>
              <a:ext cx="2164747" cy="593524"/>
              <a:chOff x="1764735" y="2774469"/>
              <a:chExt cx="2164747" cy="593524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1764735" y="2774469"/>
                <a:ext cx="2164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ADD YOUR TITLE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>
                <a:off x="2545583" y="3367993"/>
                <a:ext cx="60305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矩形 20"/>
            <p:cNvSpPr/>
            <p:nvPr/>
          </p:nvSpPr>
          <p:spPr>
            <a:xfrm>
              <a:off x="1375057" y="4175318"/>
              <a:ext cx="2294101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 husk designer pencil demo works, focusing on the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948949" y="3505297"/>
            <a:ext cx="2294101" cy="2285848"/>
            <a:chOff x="1375057" y="3505297"/>
            <a:chExt cx="2294101" cy="2285848"/>
          </a:xfrm>
        </p:grpSpPr>
        <p:grpSp>
          <p:nvGrpSpPr>
            <p:cNvPr id="23" name="组合 22"/>
            <p:cNvGrpSpPr/>
            <p:nvPr/>
          </p:nvGrpSpPr>
          <p:grpSpPr>
            <a:xfrm>
              <a:off x="1439735" y="3505297"/>
              <a:ext cx="2164747" cy="593524"/>
              <a:chOff x="1764735" y="2774469"/>
              <a:chExt cx="2164747" cy="593524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1764735" y="2774469"/>
                <a:ext cx="2164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ADD YOUR TITLE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2545583" y="3367993"/>
                <a:ext cx="60305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矩形 23"/>
            <p:cNvSpPr/>
            <p:nvPr/>
          </p:nvSpPr>
          <p:spPr>
            <a:xfrm>
              <a:off x="1375057" y="4175318"/>
              <a:ext cx="2294101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 husk designer pencil demo works, focusing on the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522840" y="3505297"/>
            <a:ext cx="2294101" cy="2285848"/>
            <a:chOff x="1375057" y="3505297"/>
            <a:chExt cx="2294101" cy="2285848"/>
          </a:xfrm>
        </p:grpSpPr>
        <p:grpSp>
          <p:nvGrpSpPr>
            <p:cNvPr id="28" name="组合 27"/>
            <p:cNvGrpSpPr/>
            <p:nvPr/>
          </p:nvGrpSpPr>
          <p:grpSpPr>
            <a:xfrm>
              <a:off x="1439735" y="3505297"/>
              <a:ext cx="2164747" cy="593524"/>
              <a:chOff x="1764735" y="2774469"/>
              <a:chExt cx="2164747" cy="593524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1764735" y="2774469"/>
                <a:ext cx="2164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ADD YOUR TITLE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2545583" y="3367993"/>
                <a:ext cx="60305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矩形 28"/>
            <p:cNvSpPr/>
            <p:nvPr/>
          </p:nvSpPr>
          <p:spPr>
            <a:xfrm>
              <a:off x="1375057" y="4175318"/>
              <a:ext cx="2294101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 husk designer pencil demo works, focusing on the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912507" y="264221"/>
            <a:ext cx="4366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49257" y="943248"/>
            <a:ext cx="4934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任意多边形: 形状 1"/>
          <p:cNvSpPr/>
          <p:nvPr/>
        </p:nvSpPr>
        <p:spPr>
          <a:xfrm>
            <a:off x="443354" y="1988500"/>
            <a:ext cx="13217236" cy="3567174"/>
          </a:xfrm>
          <a:custGeom>
            <a:avLst/>
            <a:gdLst>
              <a:gd name="connsiteX0" fmla="*/ 0 w 12760036"/>
              <a:gd name="connsiteY0" fmla="*/ 3443781 h 3443781"/>
              <a:gd name="connsiteX1" fmla="*/ 1579418 w 12760036"/>
              <a:gd name="connsiteY1" fmla="*/ 949963 h 3443781"/>
              <a:gd name="connsiteX2" fmla="*/ 4114800 w 12760036"/>
              <a:gd name="connsiteY2" fmla="*/ 3111272 h 3443781"/>
              <a:gd name="connsiteX3" fmla="*/ 6109854 w 12760036"/>
              <a:gd name="connsiteY3" fmla="*/ 769854 h 3443781"/>
              <a:gd name="connsiteX4" fmla="*/ 8589818 w 12760036"/>
              <a:gd name="connsiteY4" fmla="*/ 2598654 h 3443781"/>
              <a:gd name="connsiteX5" fmla="*/ 10834254 w 12760036"/>
              <a:gd name="connsiteY5" fmla="*/ 340363 h 3443781"/>
              <a:gd name="connsiteX6" fmla="*/ 12760036 w 12760036"/>
              <a:gd name="connsiteY6" fmla="*/ 49417 h 34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60036" h="3443781">
                <a:moveTo>
                  <a:pt x="0" y="3443781"/>
                </a:moveTo>
                <a:cubicBezTo>
                  <a:pt x="446809" y="2224581"/>
                  <a:pt x="893618" y="1005381"/>
                  <a:pt x="1579418" y="949963"/>
                </a:cubicBezTo>
                <a:cubicBezTo>
                  <a:pt x="2265218" y="894545"/>
                  <a:pt x="3359727" y="3141290"/>
                  <a:pt x="4114800" y="3111272"/>
                </a:cubicBezTo>
                <a:cubicBezTo>
                  <a:pt x="4869873" y="3081254"/>
                  <a:pt x="5364018" y="855290"/>
                  <a:pt x="6109854" y="769854"/>
                </a:cubicBezTo>
                <a:cubicBezTo>
                  <a:pt x="6855690" y="684418"/>
                  <a:pt x="7802418" y="2670236"/>
                  <a:pt x="8589818" y="2598654"/>
                </a:cubicBezTo>
                <a:cubicBezTo>
                  <a:pt x="9377218" y="2527072"/>
                  <a:pt x="10139218" y="765236"/>
                  <a:pt x="10834254" y="340363"/>
                </a:cubicBezTo>
                <a:cubicBezTo>
                  <a:pt x="11529290" y="-84510"/>
                  <a:pt x="12144663" y="-17547"/>
                  <a:pt x="12760036" y="49417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662554" y="2660073"/>
            <a:ext cx="768927" cy="7689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243B28"/>
                </a:solidFill>
                <a:latin typeface="Agency FB" panose="020B0503020202020204" pitchFamily="34" charset="0"/>
              </a:rPr>
              <a:t>01</a:t>
            </a:r>
            <a:endParaRPr lang="zh-CN" altLang="en-US" sz="2400" dirty="0">
              <a:solidFill>
                <a:srgbClr val="243B28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391900" y="4786747"/>
            <a:ext cx="768927" cy="7689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243B28"/>
                </a:solidFill>
                <a:latin typeface="Agency FB" panose="020B0503020202020204" pitchFamily="34" charset="0"/>
              </a:rPr>
              <a:t>02</a:t>
            </a:r>
            <a:endParaRPr lang="zh-CN" altLang="en-US" sz="2400" dirty="0">
              <a:solidFill>
                <a:srgbClr val="243B28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393881" y="2453032"/>
            <a:ext cx="768927" cy="7689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243B28"/>
                </a:solidFill>
                <a:latin typeface="Agency FB" panose="020B0503020202020204" pitchFamily="34" charset="0"/>
              </a:rPr>
              <a:t>03</a:t>
            </a:r>
            <a:endParaRPr lang="zh-CN" altLang="en-US" sz="2400" dirty="0">
              <a:solidFill>
                <a:srgbClr val="243B28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081662" y="4226414"/>
            <a:ext cx="768927" cy="7689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243B28"/>
                </a:solidFill>
                <a:latin typeface="Agency FB" panose="020B0503020202020204" pitchFamily="34" charset="0"/>
              </a:rPr>
              <a:t>04</a:t>
            </a:r>
            <a:endParaRPr lang="zh-CN" altLang="en-US" sz="2400" dirty="0">
              <a:solidFill>
                <a:srgbClr val="243B28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>
            <a:off x="-1316173" y="5555674"/>
            <a:ext cx="1759527" cy="1352218"/>
          </a:xfrm>
          <a:custGeom>
            <a:avLst/>
            <a:gdLst>
              <a:gd name="connsiteX0" fmla="*/ 1759527 w 1759527"/>
              <a:gd name="connsiteY0" fmla="*/ 0 h 1352218"/>
              <a:gd name="connsiteX1" fmla="*/ 1163782 w 1759527"/>
              <a:gd name="connsiteY1" fmla="*/ 1205346 h 1352218"/>
              <a:gd name="connsiteX2" fmla="*/ 0 w 1759527"/>
              <a:gd name="connsiteY2" fmla="*/ 1288473 h 135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9527" h="1352218">
                <a:moveTo>
                  <a:pt x="1759527" y="0"/>
                </a:moveTo>
                <a:cubicBezTo>
                  <a:pt x="1608281" y="495300"/>
                  <a:pt x="1457036" y="990601"/>
                  <a:pt x="1163782" y="1205346"/>
                </a:cubicBezTo>
                <a:cubicBezTo>
                  <a:pt x="870528" y="1420091"/>
                  <a:pt x="435264" y="1354282"/>
                  <a:pt x="0" y="128847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904442" y="3835048"/>
            <a:ext cx="2294101" cy="2031932"/>
            <a:chOff x="1375057" y="3505297"/>
            <a:chExt cx="2294101" cy="2031932"/>
          </a:xfrm>
        </p:grpSpPr>
        <p:grpSp>
          <p:nvGrpSpPr>
            <p:cNvPr id="14" name="组合 13"/>
            <p:cNvGrpSpPr/>
            <p:nvPr/>
          </p:nvGrpSpPr>
          <p:grpSpPr>
            <a:xfrm>
              <a:off x="1439735" y="3505297"/>
              <a:ext cx="2164747" cy="593524"/>
              <a:chOff x="1764735" y="2774469"/>
              <a:chExt cx="2164747" cy="593524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1764735" y="2774469"/>
                <a:ext cx="2164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ADD YOUR TITLE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2545583" y="3367993"/>
                <a:ext cx="60305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矩形 15"/>
            <p:cNvSpPr/>
            <p:nvPr/>
          </p:nvSpPr>
          <p:spPr>
            <a:xfrm>
              <a:off x="1375057" y="4175318"/>
              <a:ext cx="2294101" cy="1361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 husk designer pencil demo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631293" y="3835048"/>
            <a:ext cx="2294101" cy="2031932"/>
            <a:chOff x="1375057" y="3505297"/>
            <a:chExt cx="2294101" cy="2031932"/>
          </a:xfrm>
        </p:grpSpPr>
        <p:grpSp>
          <p:nvGrpSpPr>
            <p:cNvPr id="20" name="组合 19"/>
            <p:cNvGrpSpPr/>
            <p:nvPr/>
          </p:nvGrpSpPr>
          <p:grpSpPr>
            <a:xfrm>
              <a:off x="1439735" y="3505297"/>
              <a:ext cx="2164747" cy="593524"/>
              <a:chOff x="1764735" y="2774469"/>
              <a:chExt cx="2164747" cy="593524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1764735" y="2774469"/>
                <a:ext cx="2164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ADD YOUR TITLE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2545583" y="3367993"/>
                <a:ext cx="60305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矩形 20"/>
            <p:cNvSpPr/>
            <p:nvPr/>
          </p:nvSpPr>
          <p:spPr>
            <a:xfrm>
              <a:off x="1375057" y="4175318"/>
              <a:ext cx="2294101" cy="1361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 husk designer pencil demo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546992" y="2064726"/>
            <a:ext cx="2294101" cy="2031932"/>
            <a:chOff x="1375057" y="3505297"/>
            <a:chExt cx="2294101" cy="2031932"/>
          </a:xfrm>
        </p:grpSpPr>
        <p:grpSp>
          <p:nvGrpSpPr>
            <p:cNvPr id="25" name="组合 24"/>
            <p:cNvGrpSpPr/>
            <p:nvPr/>
          </p:nvGrpSpPr>
          <p:grpSpPr>
            <a:xfrm>
              <a:off x="1439735" y="3505297"/>
              <a:ext cx="2164747" cy="593524"/>
              <a:chOff x="1764735" y="2774469"/>
              <a:chExt cx="2164747" cy="593524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764735" y="2774469"/>
                <a:ext cx="2164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ADD YOUR TITLE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2545583" y="3367993"/>
                <a:ext cx="60305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矩形 25"/>
            <p:cNvSpPr/>
            <p:nvPr/>
          </p:nvSpPr>
          <p:spPr>
            <a:xfrm>
              <a:off x="1375057" y="4175318"/>
              <a:ext cx="2294101" cy="1361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 husk designer pencil demo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128721" y="1988500"/>
            <a:ext cx="2294101" cy="2031932"/>
            <a:chOff x="1375057" y="3505297"/>
            <a:chExt cx="2294101" cy="2031932"/>
          </a:xfrm>
        </p:grpSpPr>
        <p:grpSp>
          <p:nvGrpSpPr>
            <p:cNvPr id="30" name="组合 29"/>
            <p:cNvGrpSpPr/>
            <p:nvPr/>
          </p:nvGrpSpPr>
          <p:grpSpPr>
            <a:xfrm>
              <a:off x="1439735" y="3505297"/>
              <a:ext cx="2164747" cy="593524"/>
              <a:chOff x="1764735" y="2774469"/>
              <a:chExt cx="2164747" cy="593524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1764735" y="2774469"/>
                <a:ext cx="2164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ADD YOUR TITLE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2545583" y="3367993"/>
                <a:ext cx="60305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矩形 30"/>
            <p:cNvSpPr/>
            <p:nvPr/>
          </p:nvSpPr>
          <p:spPr>
            <a:xfrm>
              <a:off x="1375057" y="4175318"/>
              <a:ext cx="2294101" cy="1361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 husk designer pencil demo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5272314" y="0"/>
            <a:ext cx="1647372" cy="1001486"/>
            <a:chOff x="5239657" y="0"/>
            <a:chExt cx="1647372" cy="1001486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5239657" y="0"/>
              <a:ext cx="0" cy="1001486"/>
            </a:xfrm>
            <a:prstGeom prst="line">
              <a:avLst/>
            </a:prstGeom>
            <a:ln w="38100">
              <a:solidFill>
                <a:srgbClr val="A7B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887029" y="0"/>
              <a:ext cx="0" cy="1001486"/>
            </a:xfrm>
            <a:prstGeom prst="line">
              <a:avLst/>
            </a:prstGeom>
            <a:ln w="38100">
              <a:solidFill>
                <a:srgbClr val="A7B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0500"/>
            <a:ext cx="12192000" cy="5397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6" t="1798" r="19762" b="5698"/>
          <a:stretch>
            <a:fillRect/>
          </a:stretch>
        </p:blipFill>
        <p:spPr>
          <a:xfrm rot="221770">
            <a:off x="1924192" y="598713"/>
            <a:ext cx="8343617" cy="584562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521861" y="1663311"/>
            <a:ext cx="31482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38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12507" y="3631536"/>
            <a:ext cx="4366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6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754915" y="4412343"/>
            <a:ext cx="6821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2672447" y="4689237"/>
            <a:ext cx="684710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912507" y="264221"/>
            <a:ext cx="4366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49257" y="943248"/>
            <a:ext cx="4934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图表 5"/>
          <p:cNvGraphicFramePr/>
          <p:nvPr/>
        </p:nvGraphicFramePr>
        <p:xfrm>
          <a:off x="3142377" y="2189017"/>
          <a:ext cx="5907247" cy="3938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7744839" y="2303736"/>
            <a:ext cx="4098313" cy="1112864"/>
            <a:chOff x="7714343" y="2525408"/>
            <a:chExt cx="4098313" cy="1112864"/>
          </a:xfrm>
        </p:grpSpPr>
        <p:sp>
          <p:nvSpPr>
            <p:cNvPr id="8" name="矩形 7"/>
            <p:cNvSpPr/>
            <p:nvPr/>
          </p:nvSpPr>
          <p:spPr>
            <a:xfrm>
              <a:off x="7858439" y="3068949"/>
              <a:ext cx="3954217" cy="569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, focusing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714343" y="2525408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7939315" y="3068949"/>
              <a:ext cx="53702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376557" y="2360367"/>
            <a:ext cx="3954217" cy="1112864"/>
            <a:chOff x="-608230" y="3097260"/>
            <a:chExt cx="3954217" cy="1112864"/>
          </a:xfrm>
        </p:grpSpPr>
        <p:sp>
          <p:nvSpPr>
            <p:cNvPr id="12" name="矩形 11"/>
            <p:cNvSpPr/>
            <p:nvPr/>
          </p:nvSpPr>
          <p:spPr>
            <a:xfrm>
              <a:off x="-608230" y="3640801"/>
              <a:ext cx="3954217" cy="569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, focusing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81240" y="3097260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2692847" y="3640801"/>
              <a:ext cx="53702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7744839" y="4738349"/>
            <a:ext cx="4098313" cy="1112864"/>
            <a:chOff x="7714343" y="2525408"/>
            <a:chExt cx="4098313" cy="1112864"/>
          </a:xfrm>
        </p:grpSpPr>
        <p:sp>
          <p:nvSpPr>
            <p:cNvPr id="18" name="矩形 17"/>
            <p:cNvSpPr/>
            <p:nvPr/>
          </p:nvSpPr>
          <p:spPr>
            <a:xfrm>
              <a:off x="7858439" y="3068949"/>
              <a:ext cx="3954217" cy="569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, focusing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714343" y="2525408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7939315" y="3068949"/>
              <a:ext cx="53702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376557" y="4794980"/>
            <a:ext cx="3954217" cy="1112864"/>
            <a:chOff x="-608230" y="3097260"/>
            <a:chExt cx="3954217" cy="1112864"/>
          </a:xfrm>
        </p:grpSpPr>
        <p:sp>
          <p:nvSpPr>
            <p:cNvPr id="22" name="矩形 21"/>
            <p:cNvSpPr/>
            <p:nvPr/>
          </p:nvSpPr>
          <p:spPr>
            <a:xfrm>
              <a:off x="-608230" y="3640801"/>
              <a:ext cx="3954217" cy="569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, focusing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181240" y="3097260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2692847" y="3640801"/>
              <a:ext cx="53702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912507" y="264221"/>
            <a:ext cx="4366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49257" y="943248"/>
            <a:ext cx="4934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4731540" y="2176266"/>
            <a:ext cx="2814687" cy="3795043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83586" y="3241964"/>
            <a:ext cx="2814687" cy="2729345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279493" y="3241964"/>
            <a:ext cx="2814687" cy="2729345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2036618" y="3471114"/>
            <a:ext cx="1073727" cy="1073727"/>
          </a:xfrm>
          <a:prstGeom prst="ellipse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gency FB" panose="020B0503020202020204" pitchFamily="34" charset="0"/>
              </a:rPr>
              <a:t>40%</a:t>
            </a:r>
            <a:endParaRPr lang="zh-CN" altLang="en-US" sz="2000" dirty="0">
              <a:latin typeface="Agency FB" panose="020B0503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602020" y="2542859"/>
            <a:ext cx="1073727" cy="1073727"/>
          </a:xfrm>
          <a:prstGeom prst="ellipse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gency FB" panose="020B0503020202020204" pitchFamily="34" charset="0"/>
              </a:rPr>
              <a:t>80%</a:t>
            </a:r>
            <a:endParaRPr lang="zh-CN" altLang="en-US" sz="2000" dirty="0">
              <a:latin typeface="Agency FB" panose="020B0503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149972" y="3471114"/>
            <a:ext cx="1073727" cy="1073727"/>
          </a:xfrm>
          <a:prstGeom prst="ellipse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gency FB" panose="020B0503020202020204" pitchFamily="34" charset="0"/>
              </a:rPr>
              <a:t>40%</a:t>
            </a:r>
            <a:endParaRPr lang="zh-CN" altLang="en-US" sz="2000" dirty="0">
              <a:latin typeface="Agency FB" panose="020B0503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991832" y="3734994"/>
            <a:ext cx="2294101" cy="2031932"/>
            <a:chOff x="1375057" y="3505297"/>
            <a:chExt cx="2294101" cy="2031932"/>
          </a:xfrm>
        </p:grpSpPr>
        <p:grpSp>
          <p:nvGrpSpPr>
            <p:cNvPr id="12" name="组合 11"/>
            <p:cNvGrpSpPr/>
            <p:nvPr/>
          </p:nvGrpSpPr>
          <p:grpSpPr>
            <a:xfrm>
              <a:off x="1439735" y="3505297"/>
              <a:ext cx="2164747" cy="593524"/>
              <a:chOff x="1764735" y="2774469"/>
              <a:chExt cx="2164747" cy="593524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1764735" y="2774469"/>
                <a:ext cx="2164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243B28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ADD YOUR TITLE</a:t>
                </a:r>
                <a:endParaRPr lang="zh-CN" altLang="en-US" sz="2800" dirty="0">
                  <a:solidFill>
                    <a:srgbClr val="243B28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2545583" y="3367993"/>
                <a:ext cx="603051" cy="0"/>
              </a:xfrm>
              <a:prstGeom prst="line">
                <a:avLst/>
              </a:prstGeom>
              <a:ln>
                <a:solidFill>
                  <a:srgbClr val="243B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矩形 13"/>
            <p:cNvSpPr/>
            <p:nvPr/>
          </p:nvSpPr>
          <p:spPr>
            <a:xfrm>
              <a:off x="1375057" y="4175318"/>
              <a:ext cx="2294101" cy="1361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rgbClr val="243B28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 husk designer pencil demo</a:t>
              </a:r>
              <a:endParaRPr lang="zh-CN" altLang="en-US" sz="1100" dirty="0">
                <a:solidFill>
                  <a:srgbClr val="243B28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443878" y="4641676"/>
            <a:ext cx="22941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rgbClr val="243B28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</a:t>
            </a:r>
            <a:endParaRPr lang="zh-CN" altLang="en-US" sz="1100" dirty="0">
              <a:solidFill>
                <a:srgbClr val="243B28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539784" y="4641676"/>
            <a:ext cx="22941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rgbClr val="243B28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</a:t>
            </a:r>
            <a:endParaRPr lang="zh-CN" altLang="en-US" sz="1100" dirty="0">
              <a:solidFill>
                <a:srgbClr val="243B28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5272314" y="0"/>
            <a:ext cx="1647372" cy="1001486"/>
            <a:chOff x="5239657" y="0"/>
            <a:chExt cx="1647372" cy="1001486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5239657" y="0"/>
              <a:ext cx="0" cy="1001486"/>
            </a:xfrm>
            <a:prstGeom prst="line">
              <a:avLst/>
            </a:prstGeom>
            <a:ln w="38100">
              <a:solidFill>
                <a:srgbClr val="A7B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887029" y="0"/>
              <a:ext cx="0" cy="1001486"/>
            </a:xfrm>
            <a:prstGeom prst="line">
              <a:avLst/>
            </a:prstGeom>
            <a:ln w="38100">
              <a:solidFill>
                <a:srgbClr val="A7B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0500"/>
            <a:ext cx="12192000" cy="5397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6" t="1798" r="19762" b="5698"/>
          <a:stretch>
            <a:fillRect/>
          </a:stretch>
        </p:blipFill>
        <p:spPr>
          <a:xfrm rot="221770">
            <a:off x="1924192" y="598713"/>
            <a:ext cx="8343617" cy="58456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1" t="28151" r="25238" b="33395"/>
          <a:stretch>
            <a:fillRect/>
          </a:stretch>
        </p:blipFill>
        <p:spPr>
          <a:xfrm rot="198331">
            <a:off x="3919627" y="1578399"/>
            <a:ext cx="4352746" cy="156392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49926" y="3188670"/>
            <a:ext cx="7892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感谢您的耐心倾听</a:t>
            </a:r>
            <a:endParaRPr lang="zh-CN" altLang="en-US" sz="60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062513" y="4112923"/>
            <a:ext cx="6066975" cy="369332"/>
            <a:chOff x="3062511" y="4229036"/>
            <a:chExt cx="6066975" cy="369332"/>
          </a:xfrm>
        </p:grpSpPr>
        <p:sp>
          <p:nvSpPr>
            <p:cNvPr id="3" name="矩形 2"/>
            <p:cNvSpPr/>
            <p:nvPr/>
          </p:nvSpPr>
          <p:spPr>
            <a:xfrm>
              <a:off x="3401190" y="4229036"/>
              <a:ext cx="53896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BLACKBOARD STYLE EDUCATION COURSEWARE</a:t>
              </a:r>
              <a:endParaRPr lang="zh-CN" altLang="en-US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8790807" y="4413702"/>
              <a:ext cx="33867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3062511" y="4413702"/>
              <a:ext cx="33867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6" t="66941" r="33051" b="12958"/>
          <a:stretch>
            <a:fillRect/>
          </a:stretch>
        </p:blipFill>
        <p:spPr>
          <a:xfrm rot="178709">
            <a:off x="4267193" y="4608593"/>
            <a:ext cx="3773730" cy="108494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304972" y="4792297"/>
            <a:ext cx="158205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243B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情缘素材</a:t>
            </a:r>
            <a:endParaRPr lang="zh-CN" altLang="en-US" sz="2400" b="1" dirty="0">
              <a:solidFill>
                <a:srgbClr val="243B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Freeform 5"/>
          <p:cNvSpPr>
            <a:spLocks noEditPoints="1"/>
          </p:cNvSpPr>
          <p:nvPr/>
        </p:nvSpPr>
        <p:spPr bwMode="auto">
          <a:xfrm>
            <a:off x="1108779" y="4191271"/>
            <a:ext cx="634717" cy="615230"/>
          </a:xfrm>
          <a:custGeom>
            <a:avLst/>
            <a:gdLst>
              <a:gd name="T0" fmla="*/ 62 w 88"/>
              <a:gd name="T1" fmla="*/ 18 h 85"/>
              <a:gd name="T2" fmla="*/ 48 w 88"/>
              <a:gd name="T3" fmla="*/ 6 h 85"/>
              <a:gd name="T4" fmla="*/ 44 w 88"/>
              <a:gd name="T5" fmla="*/ 21 h 85"/>
              <a:gd name="T6" fmla="*/ 36 w 88"/>
              <a:gd name="T7" fmla="*/ 0 h 85"/>
              <a:gd name="T8" fmla="*/ 29 w 88"/>
              <a:gd name="T9" fmla="*/ 21 h 85"/>
              <a:gd name="T10" fmla="*/ 0 w 88"/>
              <a:gd name="T11" fmla="*/ 83 h 85"/>
              <a:gd name="T12" fmla="*/ 88 w 88"/>
              <a:gd name="T13" fmla="*/ 83 h 85"/>
              <a:gd name="T14" fmla="*/ 50 w 88"/>
              <a:gd name="T15" fmla="*/ 6 h 85"/>
              <a:gd name="T16" fmla="*/ 58 w 88"/>
              <a:gd name="T17" fmla="*/ 6 h 85"/>
              <a:gd name="T18" fmla="*/ 49 w 88"/>
              <a:gd name="T19" fmla="*/ 21 h 85"/>
              <a:gd name="T20" fmla="*/ 32 w 88"/>
              <a:gd name="T21" fmla="*/ 6 h 85"/>
              <a:gd name="T22" fmla="*/ 40 w 88"/>
              <a:gd name="T23" fmla="*/ 6 h 85"/>
              <a:gd name="T24" fmla="*/ 31 w 88"/>
              <a:gd name="T25" fmla="*/ 21 h 85"/>
              <a:gd name="T26" fmla="*/ 81 w 88"/>
              <a:gd name="T27" fmla="*/ 79 h 85"/>
              <a:gd name="T28" fmla="*/ 7 w 88"/>
              <a:gd name="T29" fmla="*/ 79 h 85"/>
              <a:gd name="T30" fmla="*/ 30 w 88"/>
              <a:gd name="T31" fmla="*/ 30 h 85"/>
              <a:gd name="T32" fmla="*/ 40 w 88"/>
              <a:gd name="T33" fmla="*/ 30 h 85"/>
              <a:gd name="T34" fmla="*/ 48 w 88"/>
              <a:gd name="T35" fmla="*/ 30 h 85"/>
              <a:gd name="T36" fmla="*/ 58 w 88"/>
              <a:gd name="T37" fmla="*/ 30 h 85"/>
              <a:gd name="T38" fmla="*/ 80 w 88"/>
              <a:gd name="T39" fmla="*/ 30 h 85"/>
              <a:gd name="T40" fmla="*/ 28 w 88"/>
              <a:gd name="T41" fmla="*/ 57 h 85"/>
              <a:gd name="T42" fmla="*/ 24 w 88"/>
              <a:gd name="T43" fmla="*/ 55 h 85"/>
              <a:gd name="T44" fmla="*/ 26 w 88"/>
              <a:gd name="T45" fmla="*/ 53 h 85"/>
              <a:gd name="T46" fmla="*/ 30 w 88"/>
              <a:gd name="T47" fmla="*/ 54 h 85"/>
              <a:gd name="T48" fmla="*/ 31 w 88"/>
              <a:gd name="T49" fmla="*/ 51 h 85"/>
              <a:gd name="T50" fmla="*/ 23 w 88"/>
              <a:gd name="T51" fmla="*/ 51 h 85"/>
              <a:gd name="T52" fmla="*/ 19 w 88"/>
              <a:gd name="T53" fmla="*/ 55 h 85"/>
              <a:gd name="T54" fmla="*/ 24 w 88"/>
              <a:gd name="T55" fmla="*/ 60 h 85"/>
              <a:gd name="T56" fmla="*/ 27 w 88"/>
              <a:gd name="T57" fmla="*/ 62 h 85"/>
              <a:gd name="T58" fmla="*/ 22 w 88"/>
              <a:gd name="T59" fmla="*/ 63 h 85"/>
              <a:gd name="T60" fmla="*/ 19 w 88"/>
              <a:gd name="T61" fmla="*/ 61 h 85"/>
              <a:gd name="T62" fmla="*/ 21 w 88"/>
              <a:gd name="T63" fmla="*/ 66 h 85"/>
              <a:gd name="T64" fmla="*/ 30 w 88"/>
              <a:gd name="T65" fmla="*/ 65 h 85"/>
              <a:gd name="T66" fmla="*/ 31 w 88"/>
              <a:gd name="T67" fmla="*/ 58 h 85"/>
              <a:gd name="T68" fmla="*/ 39 w 88"/>
              <a:gd name="T69" fmla="*/ 50 h 85"/>
              <a:gd name="T70" fmla="*/ 34 w 88"/>
              <a:gd name="T71" fmla="*/ 54 h 85"/>
              <a:gd name="T72" fmla="*/ 38 w 88"/>
              <a:gd name="T73" fmla="*/ 53 h 85"/>
              <a:gd name="T74" fmla="*/ 42 w 88"/>
              <a:gd name="T75" fmla="*/ 56 h 85"/>
              <a:gd name="T76" fmla="*/ 33 w 88"/>
              <a:gd name="T77" fmla="*/ 59 h 85"/>
              <a:gd name="T78" fmla="*/ 37 w 88"/>
              <a:gd name="T79" fmla="*/ 66 h 85"/>
              <a:gd name="T80" fmla="*/ 41 w 88"/>
              <a:gd name="T81" fmla="*/ 65 h 85"/>
              <a:gd name="T82" fmla="*/ 47 w 88"/>
              <a:gd name="T83" fmla="*/ 66 h 85"/>
              <a:gd name="T84" fmla="*/ 42 w 88"/>
              <a:gd name="T85" fmla="*/ 62 h 85"/>
              <a:gd name="T86" fmla="*/ 38 w 88"/>
              <a:gd name="T87" fmla="*/ 62 h 85"/>
              <a:gd name="T88" fmla="*/ 39 w 88"/>
              <a:gd name="T89" fmla="*/ 59 h 85"/>
              <a:gd name="T90" fmla="*/ 42 w 88"/>
              <a:gd name="T91" fmla="*/ 62 h 85"/>
              <a:gd name="T92" fmla="*/ 55 w 88"/>
              <a:gd name="T93" fmla="*/ 45 h 85"/>
              <a:gd name="T94" fmla="*/ 65 w 88"/>
              <a:gd name="T95" fmla="*/ 50 h 85"/>
              <a:gd name="T96" fmla="*/ 60 w 88"/>
              <a:gd name="T97" fmla="*/ 64 h 85"/>
              <a:gd name="T98" fmla="*/ 70 w 88"/>
              <a:gd name="T99" fmla="*/ 66 h 85"/>
              <a:gd name="T100" fmla="*/ 72 w 88"/>
              <a:gd name="T101" fmla="*/ 61 h 85"/>
              <a:gd name="T102" fmla="*/ 70 w 88"/>
              <a:gd name="T103" fmla="*/ 62 h 85"/>
              <a:gd name="T104" fmla="*/ 65 w 88"/>
              <a:gd name="T105" fmla="*/ 62 h 85"/>
              <a:gd name="T106" fmla="*/ 62 w 88"/>
              <a:gd name="T107" fmla="*/ 59 h 85"/>
              <a:gd name="T108" fmla="*/ 71 w 88"/>
              <a:gd name="T109" fmla="*/ 52 h 85"/>
              <a:gd name="T110" fmla="*/ 63 w 88"/>
              <a:gd name="T111" fmla="*/ 54 h 85"/>
              <a:gd name="T112" fmla="*/ 68 w 88"/>
              <a:gd name="T113" fmla="*/ 5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8" h="85">
                <a:moveTo>
                  <a:pt x="85" y="21"/>
                </a:moveTo>
                <a:cubicBezTo>
                  <a:pt x="62" y="21"/>
                  <a:pt x="62" y="21"/>
                  <a:pt x="62" y="21"/>
                </a:cubicBezTo>
                <a:cubicBezTo>
                  <a:pt x="62" y="20"/>
                  <a:pt x="62" y="19"/>
                  <a:pt x="62" y="18"/>
                </a:cubicBezTo>
                <a:cubicBezTo>
                  <a:pt x="62" y="13"/>
                  <a:pt x="62" y="9"/>
                  <a:pt x="61" y="6"/>
                </a:cubicBezTo>
                <a:cubicBezTo>
                  <a:pt x="60" y="2"/>
                  <a:pt x="58" y="0"/>
                  <a:pt x="54" y="0"/>
                </a:cubicBezTo>
                <a:cubicBezTo>
                  <a:pt x="51" y="0"/>
                  <a:pt x="49" y="2"/>
                  <a:pt x="48" y="6"/>
                </a:cubicBezTo>
                <a:cubicBezTo>
                  <a:pt x="47" y="9"/>
                  <a:pt x="47" y="13"/>
                  <a:pt x="47" y="18"/>
                </a:cubicBezTo>
                <a:cubicBezTo>
                  <a:pt x="47" y="19"/>
                  <a:pt x="47" y="20"/>
                  <a:pt x="47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0"/>
                  <a:pt x="44" y="19"/>
                  <a:pt x="44" y="18"/>
                </a:cubicBezTo>
                <a:cubicBezTo>
                  <a:pt x="44" y="13"/>
                  <a:pt x="43" y="9"/>
                  <a:pt x="42" y="6"/>
                </a:cubicBezTo>
                <a:cubicBezTo>
                  <a:pt x="41" y="2"/>
                  <a:pt x="39" y="0"/>
                  <a:pt x="36" y="0"/>
                </a:cubicBezTo>
                <a:cubicBezTo>
                  <a:pt x="33" y="0"/>
                  <a:pt x="31" y="2"/>
                  <a:pt x="30" y="6"/>
                </a:cubicBezTo>
                <a:cubicBezTo>
                  <a:pt x="29" y="9"/>
                  <a:pt x="28" y="13"/>
                  <a:pt x="28" y="18"/>
                </a:cubicBezTo>
                <a:cubicBezTo>
                  <a:pt x="28" y="19"/>
                  <a:pt x="28" y="20"/>
                  <a:pt x="29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1" y="21"/>
                  <a:pt x="0" y="22"/>
                  <a:pt x="0" y="2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1" y="85"/>
                  <a:pt x="2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7" y="85"/>
                  <a:pt x="88" y="84"/>
                  <a:pt x="88" y="8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2"/>
                  <a:pt x="87" y="21"/>
                  <a:pt x="85" y="21"/>
                </a:cubicBezTo>
                <a:close/>
                <a:moveTo>
                  <a:pt x="50" y="6"/>
                </a:moveTo>
                <a:cubicBezTo>
                  <a:pt x="51" y="3"/>
                  <a:pt x="53" y="2"/>
                  <a:pt x="54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6" y="2"/>
                  <a:pt x="57" y="3"/>
                  <a:pt x="58" y="6"/>
                </a:cubicBezTo>
                <a:cubicBezTo>
                  <a:pt x="59" y="9"/>
                  <a:pt x="60" y="13"/>
                  <a:pt x="60" y="18"/>
                </a:cubicBezTo>
                <a:cubicBezTo>
                  <a:pt x="60" y="19"/>
                  <a:pt x="60" y="20"/>
                  <a:pt x="60" y="21"/>
                </a:cubicBezTo>
                <a:cubicBezTo>
                  <a:pt x="49" y="21"/>
                  <a:pt x="49" y="21"/>
                  <a:pt x="49" y="21"/>
                </a:cubicBezTo>
                <a:cubicBezTo>
                  <a:pt x="49" y="20"/>
                  <a:pt x="49" y="19"/>
                  <a:pt x="49" y="18"/>
                </a:cubicBezTo>
                <a:cubicBezTo>
                  <a:pt x="49" y="13"/>
                  <a:pt x="49" y="9"/>
                  <a:pt x="50" y="6"/>
                </a:cubicBezTo>
                <a:close/>
                <a:moveTo>
                  <a:pt x="32" y="6"/>
                </a:moveTo>
                <a:cubicBezTo>
                  <a:pt x="33" y="3"/>
                  <a:pt x="34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8" y="2"/>
                  <a:pt x="39" y="3"/>
                  <a:pt x="40" y="6"/>
                </a:cubicBezTo>
                <a:cubicBezTo>
                  <a:pt x="41" y="9"/>
                  <a:pt x="41" y="13"/>
                  <a:pt x="41" y="18"/>
                </a:cubicBezTo>
                <a:cubicBezTo>
                  <a:pt x="41" y="19"/>
                  <a:pt x="41" y="20"/>
                  <a:pt x="4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1" y="19"/>
                  <a:pt x="31" y="18"/>
                </a:cubicBezTo>
                <a:cubicBezTo>
                  <a:pt x="31" y="13"/>
                  <a:pt x="31" y="9"/>
                  <a:pt x="32" y="6"/>
                </a:cubicBezTo>
                <a:close/>
                <a:moveTo>
                  <a:pt x="81" y="79"/>
                </a:moveTo>
                <a:cubicBezTo>
                  <a:pt x="81" y="79"/>
                  <a:pt x="80" y="79"/>
                  <a:pt x="80" y="79"/>
                </a:cubicBezTo>
                <a:cubicBezTo>
                  <a:pt x="8" y="79"/>
                  <a:pt x="8" y="79"/>
                  <a:pt x="8" y="79"/>
                </a:cubicBezTo>
                <a:cubicBezTo>
                  <a:pt x="7" y="79"/>
                  <a:pt x="7" y="79"/>
                  <a:pt x="7" y="79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7" y="30"/>
                  <a:pt x="8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30"/>
                  <a:pt x="32" y="30"/>
                  <a:pt x="32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9" y="30"/>
                  <a:pt x="49" y="30"/>
                  <a:pt x="49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9" y="30"/>
                  <a:pt x="59" y="30"/>
                  <a:pt x="59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1" y="31"/>
                  <a:pt x="81" y="31"/>
                </a:cubicBezTo>
                <a:cubicBezTo>
                  <a:pt x="81" y="79"/>
                  <a:pt x="81" y="79"/>
                  <a:pt x="81" y="79"/>
                </a:cubicBezTo>
                <a:close/>
                <a:moveTo>
                  <a:pt x="28" y="57"/>
                </a:moveTo>
                <a:cubicBezTo>
                  <a:pt x="28" y="57"/>
                  <a:pt x="27" y="56"/>
                  <a:pt x="27" y="56"/>
                </a:cubicBezTo>
                <a:cubicBezTo>
                  <a:pt x="26" y="56"/>
                  <a:pt x="26" y="56"/>
                  <a:pt x="25" y="56"/>
                </a:cubicBezTo>
                <a:cubicBezTo>
                  <a:pt x="24" y="56"/>
                  <a:pt x="24" y="56"/>
                  <a:pt x="24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4"/>
                  <a:pt x="24" y="54"/>
                  <a:pt x="24" y="54"/>
                </a:cubicBezTo>
                <a:cubicBezTo>
                  <a:pt x="25" y="53"/>
                  <a:pt x="25" y="53"/>
                  <a:pt x="26" y="53"/>
                </a:cubicBezTo>
                <a:cubicBezTo>
                  <a:pt x="26" y="53"/>
                  <a:pt x="27" y="53"/>
                  <a:pt x="27" y="54"/>
                </a:cubicBezTo>
                <a:cubicBezTo>
                  <a:pt x="28" y="54"/>
                  <a:pt x="28" y="54"/>
                  <a:pt x="29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55"/>
                  <a:pt x="30" y="55"/>
                  <a:pt x="30" y="55"/>
                </a:cubicBezTo>
                <a:cubicBezTo>
                  <a:pt x="31" y="55"/>
                  <a:pt x="31" y="55"/>
                  <a:pt x="31" y="55"/>
                </a:cubicBezTo>
                <a:cubicBezTo>
                  <a:pt x="31" y="51"/>
                  <a:pt x="31" y="51"/>
                  <a:pt x="31" y="51"/>
                </a:cubicBezTo>
                <a:cubicBezTo>
                  <a:pt x="30" y="51"/>
                  <a:pt x="29" y="51"/>
                  <a:pt x="29" y="50"/>
                </a:cubicBezTo>
                <a:cubicBezTo>
                  <a:pt x="28" y="50"/>
                  <a:pt x="27" y="50"/>
                  <a:pt x="26" y="50"/>
                </a:cubicBezTo>
                <a:cubicBezTo>
                  <a:pt x="25" y="50"/>
                  <a:pt x="24" y="50"/>
                  <a:pt x="23" y="51"/>
                </a:cubicBezTo>
                <a:cubicBezTo>
                  <a:pt x="22" y="51"/>
                  <a:pt x="21" y="51"/>
                  <a:pt x="20" y="52"/>
                </a:cubicBezTo>
                <a:cubicBezTo>
                  <a:pt x="20" y="52"/>
                  <a:pt x="19" y="53"/>
                  <a:pt x="19" y="53"/>
                </a:cubicBezTo>
                <a:cubicBezTo>
                  <a:pt x="19" y="54"/>
                  <a:pt x="19" y="54"/>
                  <a:pt x="19" y="55"/>
                </a:cubicBezTo>
                <a:cubicBezTo>
                  <a:pt x="19" y="56"/>
                  <a:pt x="19" y="57"/>
                  <a:pt x="20" y="58"/>
                </a:cubicBezTo>
                <a:cubicBezTo>
                  <a:pt x="20" y="59"/>
                  <a:pt x="21" y="59"/>
                  <a:pt x="22" y="60"/>
                </a:cubicBezTo>
                <a:cubicBezTo>
                  <a:pt x="23" y="60"/>
                  <a:pt x="23" y="60"/>
                  <a:pt x="24" y="60"/>
                </a:cubicBezTo>
                <a:cubicBezTo>
                  <a:pt x="24" y="60"/>
                  <a:pt x="25" y="60"/>
                  <a:pt x="25" y="60"/>
                </a:cubicBezTo>
                <a:cubicBezTo>
                  <a:pt x="26" y="60"/>
                  <a:pt x="26" y="61"/>
                  <a:pt x="26" y="61"/>
                </a:cubicBezTo>
                <a:cubicBezTo>
                  <a:pt x="27" y="62"/>
                  <a:pt x="27" y="62"/>
                  <a:pt x="27" y="62"/>
                </a:cubicBezTo>
                <a:cubicBezTo>
                  <a:pt x="27" y="62"/>
                  <a:pt x="26" y="62"/>
                  <a:pt x="26" y="62"/>
                </a:cubicBezTo>
                <a:cubicBezTo>
                  <a:pt x="25" y="63"/>
                  <a:pt x="25" y="63"/>
                  <a:pt x="24" y="63"/>
                </a:cubicBezTo>
                <a:cubicBezTo>
                  <a:pt x="24" y="63"/>
                  <a:pt x="23" y="63"/>
                  <a:pt x="22" y="63"/>
                </a:cubicBezTo>
                <a:cubicBezTo>
                  <a:pt x="22" y="62"/>
                  <a:pt x="21" y="62"/>
                  <a:pt x="21" y="62"/>
                </a:cubicBezTo>
                <a:cubicBezTo>
                  <a:pt x="20" y="62"/>
                  <a:pt x="20" y="62"/>
                  <a:pt x="20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65"/>
                  <a:pt x="20" y="65"/>
                  <a:pt x="21" y="66"/>
                </a:cubicBezTo>
                <a:cubicBezTo>
                  <a:pt x="22" y="66"/>
                  <a:pt x="23" y="66"/>
                  <a:pt x="24" y="66"/>
                </a:cubicBezTo>
                <a:cubicBezTo>
                  <a:pt x="25" y="66"/>
                  <a:pt x="26" y="66"/>
                  <a:pt x="27" y="66"/>
                </a:cubicBezTo>
                <a:cubicBezTo>
                  <a:pt x="28" y="65"/>
                  <a:pt x="29" y="65"/>
                  <a:pt x="30" y="65"/>
                </a:cubicBezTo>
                <a:cubicBezTo>
                  <a:pt x="30" y="64"/>
                  <a:pt x="31" y="64"/>
                  <a:pt x="31" y="63"/>
                </a:cubicBezTo>
                <a:cubicBezTo>
                  <a:pt x="31" y="62"/>
                  <a:pt x="31" y="62"/>
                  <a:pt x="31" y="61"/>
                </a:cubicBezTo>
                <a:cubicBezTo>
                  <a:pt x="31" y="60"/>
                  <a:pt x="31" y="59"/>
                  <a:pt x="31" y="58"/>
                </a:cubicBezTo>
                <a:cubicBezTo>
                  <a:pt x="30" y="58"/>
                  <a:pt x="29" y="57"/>
                  <a:pt x="28" y="57"/>
                </a:cubicBezTo>
                <a:close/>
                <a:moveTo>
                  <a:pt x="45" y="51"/>
                </a:moveTo>
                <a:cubicBezTo>
                  <a:pt x="44" y="51"/>
                  <a:pt x="42" y="50"/>
                  <a:pt x="39" y="50"/>
                </a:cubicBezTo>
                <a:cubicBezTo>
                  <a:pt x="38" y="50"/>
                  <a:pt x="37" y="50"/>
                  <a:pt x="36" y="50"/>
                </a:cubicBezTo>
                <a:cubicBezTo>
                  <a:pt x="35" y="51"/>
                  <a:pt x="34" y="51"/>
                  <a:pt x="34" y="51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5" y="54"/>
                  <a:pt x="36" y="54"/>
                  <a:pt x="36" y="54"/>
                </a:cubicBezTo>
                <a:cubicBezTo>
                  <a:pt x="37" y="54"/>
                  <a:pt x="38" y="53"/>
                  <a:pt x="38" y="53"/>
                </a:cubicBezTo>
                <a:cubicBezTo>
                  <a:pt x="40" y="53"/>
                  <a:pt x="41" y="54"/>
                  <a:pt x="41" y="54"/>
                </a:cubicBezTo>
                <a:cubicBezTo>
                  <a:pt x="42" y="54"/>
                  <a:pt x="42" y="55"/>
                  <a:pt x="42" y="56"/>
                </a:cubicBezTo>
                <a:cubicBezTo>
                  <a:pt x="42" y="56"/>
                  <a:pt x="42" y="56"/>
                  <a:pt x="42" y="56"/>
                </a:cubicBezTo>
                <a:cubicBezTo>
                  <a:pt x="41" y="56"/>
                  <a:pt x="39" y="56"/>
                  <a:pt x="38" y="56"/>
                </a:cubicBezTo>
                <a:cubicBezTo>
                  <a:pt x="37" y="56"/>
                  <a:pt x="36" y="57"/>
                  <a:pt x="35" y="57"/>
                </a:cubicBezTo>
                <a:cubicBezTo>
                  <a:pt x="34" y="57"/>
                  <a:pt x="34" y="58"/>
                  <a:pt x="33" y="59"/>
                </a:cubicBezTo>
                <a:cubicBezTo>
                  <a:pt x="33" y="59"/>
                  <a:pt x="33" y="60"/>
                  <a:pt x="33" y="61"/>
                </a:cubicBezTo>
                <a:cubicBezTo>
                  <a:pt x="33" y="63"/>
                  <a:pt x="33" y="64"/>
                  <a:pt x="34" y="65"/>
                </a:cubicBezTo>
                <a:cubicBezTo>
                  <a:pt x="35" y="66"/>
                  <a:pt x="36" y="66"/>
                  <a:pt x="37" y="66"/>
                </a:cubicBezTo>
                <a:cubicBezTo>
                  <a:pt x="38" y="66"/>
                  <a:pt x="39" y="66"/>
                  <a:pt x="39" y="66"/>
                </a:cubicBezTo>
                <a:cubicBezTo>
                  <a:pt x="39" y="66"/>
                  <a:pt x="40" y="66"/>
                  <a:pt x="40" y="65"/>
                </a:cubicBezTo>
                <a:cubicBezTo>
                  <a:pt x="41" y="65"/>
                  <a:pt x="41" y="65"/>
                  <a:pt x="41" y="65"/>
                </a:cubicBezTo>
                <a:cubicBezTo>
                  <a:pt x="42" y="64"/>
                  <a:pt x="42" y="64"/>
                  <a:pt x="42" y="64"/>
                </a:cubicBezTo>
                <a:cubicBezTo>
                  <a:pt x="42" y="66"/>
                  <a:pt x="42" y="66"/>
                  <a:pt x="42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4"/>
                  <a:pt x="46" y="52"/>
                  <a:pt x="45" y="51"/>
                </a:cubicBezTo>
                <a:close/>
                <a:moveTo>
                  <a:pt x="42" y="62"/>
                </a:moveTo>
                <a:cubicBezTo>
                  <a:pt x="42" y="62"/>
                  <a:pt x="41" y="62"/>
                  <a:pt x="41" y="62"/>
                </a:cubicBezTo>
                <a:cubicBezTo>
                  <a:pt x="40" y="63"/>
                  <a:pt x="40" y="63"/>
                  <a:pt x="40" y="63"/>
                </a:cubicBezTo>
                <a:cubicBezTo>
                  <a:pt x="39" y="63"/>
                  <a:pt x="38" y="63"/>
                  <a:pt x="38" y="62"/>
                </a:cubicBezTo>
                <a:cubicBezTo>
                  <a:pt x="38" y="62"/>
                  <a:pt x="37" y="62"/>
                  <a:pt x="37" y="61"/>
                </a:cubicBezTo>
                <a:cubicBezTo>
                  <a:pt x="37" y="60"/>
                  <a:pt x="37" y="60"/>
                  <a:pt x="38" y="60"/>
                </a:cubicBezTo>
                <a:cubicBezTo>
                  <a:pt x="38" y="59"/>
                  <a:pt x="38" y="59"/>
                  <a:pt x="39" y="59"/>
                </a:cubicBezTo>
                <a:cubicBezTo>
                  <a:pt x="39" y="59"/>
                  <a:pt x="40" y="59"/>
                  <a:pt x="40" y="59"/>
                </a:cubicBezTo>
                <a:cubicBezTo>
                  <a:pt x="41" y="59"/>
                  <a:pt x="41" y="59"/>
                  <a:pt x="42" y="59"/>
                </a:cubicBezTo>
                <a:lnTo>
                  <a:pt x="42" y="62"/>
                </a:lnTo>
                <a:close/>
                <a:moveTo>
                  <a:pt x="50" y="66"/>
                </a:moveTo>
                <a:cubicBezTo>
                  <a:pt x="55" y="66"/>
                  <a:pt x="55" y="66"/>
                  <a:pt x="55" y="66"/>
                </a:cubicBezTo>
                <a:cubicBezTo>
                  <a:pt x="55" y="45"/>
                  <a:pt x="55" y="45"/>
                  <a:pt x="55" y="45"/>
                </a:cubicBezTo>
                <a:cubicBezTo>
                  <a:pt x="50" y="45"/>
                  <a:pt x="50" y="45"/>
                  <a:pt x="50" y="45"/>
                </a:cubicBezTo>
                <a:lnTo>
                  <a:pt x="50" y="66"/>
                </a:lnTo>
                <a:close/>
                <a:moveTo>
                  <a:pt x="65" y="50"/>
                </a:moveTo>
                <a:cubicBezTo>
                  <a:pt x="63" y="50"/>
                  <a:pt x="61" y="51"/>
                  <a:pt x="59" y="52"/>
                </a:cubicBezTo>
                <a:cubicBezTo>
                  <a:pt x="58" y="54"/>
                  <a:pt x="57" y="56"/>
                  <a:pt x="57" y="58"/>
                </a:cubicBezTo>
                <a:cubicBezTo>
                  <a:pt x="57" y="61"/>
                  <a:pt x="58" y="63"/>
                  <a:pt x="60" y="64"/>
                </a:cubicBezTo>
                <a:cubicBezTo>
                  <a:pt x="61" y="65"/>
                  <a:pt x="63" y="66"/>
                  <a:pt x="66" y="66"/>
                </a:cubicBezTo>
                <a:cubicBezTo>
                  <a:pt x="67" y="66"/>
                  <a:pt x="68" y="66"/>
                  <a:pt x="68" y="66"/>
                </a:cubicBezTo>
                <a:cubicBezTo>
                  <a:pt x="69" y="66"/>
                  <a:pt x="69" y="66"/>
                  <a:pt x="70" y="66"/>
                </a:cubicBezTo>
                <a:cubicBezTo>
                  <a:pt x="70" y="65"/>
                  <a:pt x="71" y="65"/>
                  <a:pt x="71" y="65"/>
                </a:cubicBezTo>
                <a:cubicBezTo>
                  <a:pt x="71" y="65"/>
                  <a:pt x="72" y="65"/>
                  <a:pt x="72" y="65"/>
                </a:cubicBezTo>
                <a:cubicBezTo>
                  <a:pt x="72" y="61"/>
                  <a:pt x="72" y="61"/>
                  <a:pt x="72" y="61"/>
                </a:cubicBezTo>
                <a:cubicBezTo>
                  <a:pt x="72" y="61"/>
                  <a:pt x="72" y="61"/>
                  <a:pt x="72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0" y="62"/>
                  <a:pt x="70" y="62"/>
                  <a:pt x="70" y="62"/>
                </a:cubicBezTo>
                <a:cubicBezTo>
                  <a:pt x="69" y="62"/>
                  <a:pt x="69" y="62"/>
                  <a:pt x="68" y="62"/>
                </a:cubicBezTo>
                <a:cubicBezTo>
                  <a:pt x="68" y="63"/>
                  <a:pt x="67" y="63"/>
                  <a:pt x="67" y="63"/>
                </a:cubicBezTo>
                <a:cubicBezTo>
                  <a:pt x="66" y="63"/>
                  <a:pt x="65" y="63"/>
                  <a:pt x="65" y="62"/>
                </a:cubicBezTo>
                <a:cubicBezTo>
                  <a:pt x="64" y="62"/>
                  <a:pt x="64" y="62"/>
                  <a:pt x="64" y="62"/>
                </a:cubicBezTo>
                <a:cubicBezTo>
                  <a:pt x="63" y="62"/>
                  <a:pt x="63" y="61"/>
                  <a:pt x="63" y="61"/>
                </a:cubicBezTo>
                <a:cubicBezTo>
                  <a:pt x="62" y="60"/>
                  <a:pt x="62" y="60"/>
                  <a:pt x="62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5"/>
                  <a:pt x="72" y="53"/>
                  <a:pt x="71" y="52"/>
                </a:cubicBezTo>
                <a:cubicBezTo>
                  <a:pt x="69" y="51"/>
                  <a:pt x="68" y="50"/>
                  <a:pt x="65" y="50"/>
                </a:cubicBezTo>
                <a:close/>
                <a:moveTo>
                  <a:pt x="62" y="56"/>
                </a:moveTo>
                <a:cubicBezTo>
                  <a:pt x="62" y="55"/>
                  <a:pt x="62" y="54"/>
                  <a:pt x="63" y="54"/>
                </a:cubicBezTo>
                <a:cubicBezTo>
                  <a:pt x="63" y="53"/>
                  <a:pt x="64" y="53"/>
                  <a:pt x="65" y="53"/>
                </a:cubicBezTo>
                <a:cubicBezTo>
                  <a:pt x="66" y="53"/>
                  <a:pt x="67" y="53"/>
                  <a:pt x="67" y="54"/>
                </a:cubicBezTo>
                <a:cubicBezTo>
                  <a:pt x="67" y="54"/>
                  <a:pt x="68" y="55"/>
                  <a:pt x="68" y="56"/>
                </a:cubicBezTo>
                <a:lnTo>
                  <a:pt x="62" y="56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19" name="组合 618"/>
          <p:cNvGrpSpPr/>
          <p:nvPr/>
        </p:nvGrpSpPr>
        <p:grpSpPr>
          <a:xfrm>
            <a:off x="4275842" y="4281758"/>
            <a:ext cx="346589" cy="572081"/>
            <a:chOff x="4279901" y="4197351"/>
            <a:chExt cx="395288" cy="652463"/>
          </a:xfrm>
          <a:solidFill>
            <a:srgbClr val="20252D"/>
          </a:solidFill>
        </p:grpSpPr>
        <p:sp>
          <p:nvSpPr>
            <p:cNvPr id="620" name="Freeform 6"/>
            <p:cNvSpPr/>
            <p:nvPr/>
          </p:nvSpPr>
          <p:spPr bwMode="auto">
            <a:xfrm>
              <a:off x="4279901" y="4230688"/>
              <a:ext cx="395288" cy="74613"/>
            </a:xfrm>
            <a:custGeom>
              <a:avLst/>
              <a:gdLst>
                <a:gd name="T0" fmla="*/ 0 w 48"/>
                <a:gd name="T1" fmla="*/ 9 h 9"/>
                <a:gd name="T2" fmla="*/ 0 w 48"/>
                <a:gd name="T3" fmla="*/ 9 h 9"/>
                <a:gd name="T4" fmla="*/ 7 w 48"/>
                <a:gd name="T5" fmla="*/ 0 h 9"/>
                <a:gd name="T6" fmla="*/ 42 w 48"/>
                <a:gd name="T7" fmla="*/ 0 h 9"/>
                <a:gd name="T8" fmla="*/ 48 w 48"/>
                <a:gd name="T9" fmla="*/ 9 h 9"/>
                <a:gd name="T10" fmla="*/ 0 w 4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9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4"/>
                    <a:pt x="48" y="9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1" name="Freeform 7"/>
            <p:cNvSpPr/>
            <p:nvPr/>
          </p:nvSpPr>
          <p:spPr bwMode="auto">
            <a:xfrm>
              <a:off x="4419601" y="4197351"/>
              <a:ext cx="123825" cy="25400"/>
            </a:xfrm>
            <a:custGeom>
              <a:avLst/>
              <a:gdLst>
                <a:gd name="T0" fmla="*/ 0 w 15"/>
                <a:gd name="T1" fmla="*/ 3 h 3"/>
                <a:gd name="T2" fmla="*/ 0 w 15"/>
                <a:gd name="T3" fmla="*/ 3 h 3"/>
                <a:gd name="T4" fmla="*/ 3 w 15"/>
                <a:gd name="T5" fmla="*/ 0 h 3"/>
                <a:gd name="T6" fmla="*/ 12 w 15"/>
                <a:gd name="T7" fmla="*/ 0 h 3"/>
                <a:gd name="T8" fmla="*/ 15 w 15"/>
                <a:gd name="T9" fmla="*/ 3 h 3"/>
                <a:gd name="T10" fmla="*/ 0 w 1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5" y="2"/>
                    <a:pt x="15" y="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2" name="Freeform 8"/>
            <p:cNvSpPr>
              <a:spLocks noEditPoints="1"/>
            </p:cNvSpPr>
            <p:nvPr/>
          </p:nvSpPr>
          <p:spPr bwMode="auto">
            <a:xfrm>
              <a:off x="4287838" y="4321176"/>
              <a:ext cx="379413" cy="528638"/>
            </a:xfrm>
            <a:custGeom>
              <a:avLst/>
              <a:gdLst>
                <a:gd name="T0" fmla="*/ 45 w 46"/>
                <a:gd name="T1" fmla="*/ 0 h 64"/>
                <a:gd name="T2" fmla="*/ 2 w 46"/>
                <a:gd name="T3" fmla="*/ 0 h 64"/>
                <a:gd name="T4" fmla="*/ 0 w 46"/>
                <a:gd name="T5" fmla="*/ 6 h 64"/>
                <a:gd name="T6" fmla="*/ 0 w 46"/>
                <a:gd name="T7" fmla="*/ 52 h 64"/>
                <a:gd name="T8" fmla="*/ 12 w 46"/>
                <a:gd name="T9" fmla="*/ 64 h 64"/>
                <a:gd name="T10" fmla="*/ 35 w 46"/>
                <a:gd name="T11" fmla="*/ 64 h 64"/>
                <a:gd name="T12" fmla="*/ 46 w 46"/>
                <a:gd name="T13" fmla="*/ 52 h 64"/>
                <a:gd name="T14" fmla="*/ 46 w 46"/>
                <a:gd name="T15" fmla="*/ 6 h 64"/>
                <a:gd name="T16" fmla="*/ 45 w 46"/>
                <a:gd name="T17" fmla="*/ 0 h 64"/>
                <a:gd name="T18" fmla="*/ 12 w 46"/>
                <a:gd name="T19" fmla="*/ 49 h 64"/>
                <a:gd name="T20" fmla="*/ 9 w 46"/>
                <a:gd name="T21" fmla="*/ 52 h 64"/>
                <a:gd name="T22" fmla="*/ 7 w 46"/>
                <a:gd name="T23" fmla="*/ 49 h 64"/>
                <a:gd name="T24" fmla="*/ 7 w 46"/>
                <a:gd name="T25" fmla="*/ 25 h 64"/>
                <a:gd name="T26" fmla="*/ 9 w 46"/>
                <a:gd name="T27" fmla="*/ 22 h 64"/>
                <a:gd name="T28" fmla="*/ 12 w 46"/>
                <a:gd name="T29" fmla="*/ 25 h 64"/>
                <a:gd name="T30" fmla="*/ 12 w 46"/>
                <a:gd name="T31" fmla="*/ 49 h 64"/>
                <a:gd name="T32" fmla="*/ 21 w 46"/>
                <a:gd name="T33" fmla="*/ 49 h 64"/>
                <a:gd name="T34" fmla="*/ 19 w 46"/>
                <a:gd name="T35" fmla="*/ 52 h 64"/>
                <a:gd name="T36" fmla="*/ 16 w 46"/>
                <a:gd name="T37" fmla="*/ 49 h 64"/>
                <a:gd name="T38" fmla="*/ 16 w 46"/>
                <a:gd name="T39" fmla="*/ 12 h 64"/>
                <a:gd name="T40" fmla="*/ 19 w 46"/>
                <a:gd name="T41" fmla="*/ 9 h 64"/>
                <a:gd name="T42" fmla="*/ 21 w 46"/>
                <a:gd name="T43" fmla="*/ 12 h 64"/>
                <a:gd name="T44" fmla="*/ 21 w 46"/>
                <a:gd name="T45" fmla="*/ 49 h 64"/>
                <a:gd name="T46" fmla="*/ 30 w 46"/>
                <a:gd name="T47" fmla="*/ 49 h 64"/>
                <a:gd name="T48" fmla="*/ 28 w 46"/>
                <a:gd name="T49" fmla="*/ 52 h 64"/>
                <a:gd name="T50" fmla="*/ 26 w 46"/>
                <a:gd name="T51" fmla="*/ 49 h 64"/>
                <a:gd name="T52" fmla="*/ 26 w 46"/>
                <a:gd name="T53" fmla="*/ 12 h 64"/>
                <a:gd name="T54" fmla="*/ 28 w 46"/>
                <a:gd name="T55" fmla="*/ 9 h 64"/>
                <a:gd name="T56" fmla="*/ 30 w 46"/>
                <a:gd name="T57" fmla="*/ 12 h 64"/>
                <a:gd name="T58" fmla="*/ 30 w 46"/>
                <a:gd name="T59" fmla="*/ 49 h 64"/>
                <a:gd name="T60" fmla="*/ 40 w 46"/>
                <a:gd name="T61" fmla="*/ 49 h 64"/>
                <a:gd name="T62" fmla="*/ 37 w 46"/>
                <a:gd name="T63" fmla="*/ 52 h 64"/>
                <a:gd name="T64" fmla="*/ 35 w 46"/>
                <a:gd name="T65" fmla="*/ 49 h 64"/>
                <a:gd name="T66" fmla="*/ 35 w 46"/>
                <a:gd name="T67" fmla="*/ 25 h 64"/>
                <a:gd name="T68" fmla="*/ 37 w 46"/>
                <a:gd name="T69" fmla="*/ 22 h 64"/>
                <a:gd name="T70" fmla="*/ 40 w 46"/>
                <a:gd name="T71" fmla="*/ 25 h 64"/>
                <a:gd name="T72" fmla="*/ 40 w 46"/>
                <a:gd name="T73" fmla="*/ 4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" h="64">
                  <a:moveTo>
                    <a:pt x="4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8"/>
                    <a:pt x="6" y="64"/>
                    <a:pt x="12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41" y="64"/>
                    <a:pt x="46" y="58"/>
                    <a:pt x="46" y="52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4"/>
                    <a:pt x="46" y="2"/>
                    <a:pt x="45" y="0"/>
                  </a:cubicBezTo>
                  <a:close/>
                  <a:moveTo>
                    <a:pt x="12" y="49"/>
                  </a:moveTo>
                  <a:cubicBezTo>
                    <a:pt x="12" y="51"/>
                    <a:pt x="11" y="52"/>
                    <a:pt x="9" y="52"/>
                  </a:cubicBezTo>
                  <a:cubicBezTo>
                    <a:pt x="8" y="52"/>
                    <a:pt x="7" y="51"/>
                    <a:pt x="7" y="49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3"/>
                    <a:pt x="8" y="22"/>
                    <a:pt x="9" y="22"/>
                  </a:cubicBezTo>
                  <a:cubicBezTo>
                    <a:pt x="11" y="22"/>
                    <a:pt x="12" y="23"/>
                    <a:pt x="12" y="25"/>
                  </a:cubicBezTo>
                  <a:lnTo>
                    <a:pt x="12" y="49"/>
                  </a:lnTo>
                  <a:close/>
                  <a:moveTo>
                    <a:pt x="21" y="49"/>
                  </a:moveTo>
                  <a:cubicBezTo>
                    <a:pt x="21" y="51"/>
                    <a:pt x="20" y="52"/>
                    <a:pt x="19" y="52"/>
                  </a:cubicBezTo>
                  <a:cubicBezTo>
                    <a:pt x="17" y="52"/>
                    <a:pt x="16" y="51"/>
                    <a:pt x="16" y="49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7" y="9"/>
                    <a:pt x="19" y="9"/>
                  </a:cubicBezTo>
                  <a:cubicBezTo>
                    <a:pt x="20" y="9"/>
                    <a:pt x="21" y="11"/>
                    <a:pt x="21" y="12"/>
                  </a:cubicBezTo>
                  <a:lnTo>
                    <a:pt x="21" y="49"/>
                  </a:lnTo>
                  <a:close/>
                  <a:moveTo>
                    <a:pt x="30" y="49"/>
                  </a:moveTo>
                  <a:cubicBezTo>
                    <a:pt x="30" y="51"/>
                    <a:pt x="29" y="52"/>
                    <a:pt x="28" y="52"/>
                  </a:cubicBezTo>
                  <a:cubicBezTo>
                    <a:pt x="27" y="52"/>
                    <a:pt x="26" y="51"/>
                    <a:pt x="26" y="49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1"/>
                    <a:pt x="27" y="9"/>
                    <a:pt x="28" y="9"/>
                  </a:cubicBezTo>
                  <a:cubicBezTo>
                    <a:pt x="29" y="9"/>
                    <a:pt x="30" y="11"/>
                    <a:pt x="30" y="12"/>
                  </a:cubicBezTo>
                  <a:lnTo>
                    <a:pt x="30" y="49"/>
                  </a:lnTo>
                  <a:close/>
                  <a:moveTo>
                    <a:pt x="40" y="49"/>
                  </a:moveTo>
                  <a:cubicBezTo>
                    <a:pt x="40" y="51"/>
                    <a:pt x="39" y="52"/>
                    <a:pt x="37" y="52"/>
                  </a:cubicBezTo>
                  <a:cubicBezTo>
                    <a:pt x="36" y="52"/>
                    <a:pt x="35" y="51"/>
                    <a:pt x="35" y="49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3"/>
                    <a:pt x="36" y="22"/>
                    <a:pt x="37" y="22"/>
                  </a:cubicBezTo>
                  <a:cubicBezTo>
                    <a:pt x="39" y="22"/>
                    <a:pt x="40" y="23"/>
                    <a:pt x="40" y="25"/>
                  </a:cubicBezTo>
                  <a:lnTo>
                    <a:pt x="4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23" name="组合 622"/>
          <p:cNvGrpSpPr/>
          <p:nvPr/>
        </p:nvGrpSpPr>
        <p:grpSpPr>
          <a:xfrm>
            <a:off x="5156904" y="4330970"/>
            <a:ext cx="519188" cy="456551"/>
            <a:chOff x="5160963" y="4246563"/>
            <a:chExt cx="592138" cy="520700"/>
          </a:xfrm>
          <a:solidFill>
            <a:srgbClr val="20252D"/>
          </a:solidFill>
        </p:grpSpPr>
        <p:sp>
          <p:nvSpPr>
            <p:cNvPr id="624" name="Freeform 9"/>
            <p:cNvSpPr/>
            <p:nvPr/>
          </p:nvSpPr>
          <p:spPr bwMode="auto">
            <a:xfrm>
              <a:off x="5546726" y="4346576"/>
              <a:ext cx="206375" cy="379413"/>
            </a:xfrm>
            <a:custGeom>
              <a:avLst/>
              <a:gdLst>
                <a:gd name="T0" fmla="*/ 0 w 25"/>
                <a:gd name="T1" fmla="*/ 2 h 46"/>
                <a:gd name="T2" fmla="*/ 0 w 25"/>
                <a:gd name="T3" fmla="*/ 2 h 46"/>
                <a:gd name="T4" fmla="*/ 11 w 25"/>
                <a:gd name="T5" fmla="*/ 5 h 46"/>
                <a:gd name="T6" fmla="*/ 23 w 25"/>
                <a:gd name="T7" fmla="*/ 37 h 46"/>
                <a:gd name="T8" fmla="*/ 18 w 25"/>
                <a:gd name="T9" fmla="*/ 46 h 46"/>
                <a:gd name="T10" fmla="*/ 0 w 25"/>
                <a:gd name="T11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0"/>
                    <a:pt x="9" y="2"/>
                    <a:pt x="11" y="5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5" y="41"/>
                    <a:pt x="22" y="45"/>
                    <a:pt x="18" y="46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5" name="Freeform 10"/>
            <p:cNvSpPr/>
            <p:nvPr/>
          </p:nvSpPr>
          <p:spPr bwMode="auto">
            <a:xfrm>
              <a:off x="5670551" y="4452938"/>
              <a:ext cx="66675" cy="123825"/>
            </a:xfrm>
            <a:custGeom>
              <a:avLst/>
              <a:gdLst>
                <a:gd name="T0" fmla="*/ 0 w 8"/>
                <a:gd name="T1" fmla="*/ 1 h 15"/>
                <a:gd name="T2" fmla="*/ 0 w 8"/>
                <a:gd name="T3" fmla="*/ 1 h 15"/>
                <a:gd name="T4" fmla="*/ 4 w 8"/>
                <a:gd name="T5" fmla="*/ 2 h 15"/>
                <a:gd name="T6" fmla="*/ 7 w 8"/>
                <a:gd name="T7" fmla="*/ 11 h 15"/>
                <a:gd name="T8" fmla="*/ 5 w 8"/>
                <a:gd name="T9" fmla="*/ 15 h 15"/>
                <a:gd name="T10" fmla="*/ 0 w 8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2"/>
                    <a:pt x="7" y="14"/>
                    <a:pt x="5" y="15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6" name="Freeform 11"/>
            <p:cNvSpPr>
              <a:spLocks noEditPoints="1"/>
            </p:cNvSpPr>
            <p:nvPr/>
          </p:nvSpPr>
          <p:spPr bwMode="auto">
            <a:xfrm>
              <a:off x="5160963" y="4246563"/>
              <a:ext cx="377825" cy="520700"/>
            </a:xfrm>
            <a:custGeom>
              <a:avLst/>
              <a:gdLst>
                <a:gd name="T0" fmla="*/ 44 w 46"/>
                <a:gd name="T1" fmla="*/ 0 h 63"/>
                <a:gd name="T2" fmla="*/ 1 w 46"/>
                <a:gd name="T3" fmla="*/ 0 h 63"/>
                <a:gd name="T4" fmla="*/ 0 w 46"/>
                <a:gd name="T5" fmla="*/ 6 h 63"/>
                <a:gd name="T6" fmla="*/ 0 w 46"/>
                <a:gd name="T7" fmla="*/ 51 h 63"/>
                <a:gd name="T8" fmla="*/ 11 w 46"/>
                <a:gd name="T9" fmla="*/ 63 h 63"/>
                <a:gd name="T10" fmla="*/ 34 w 46"/>
                <a:gd name="T11" fmla="*/ 63 h 63"/>
                <a:gd name="T12" fmla="*/ 46 w 46"/>
                <a:gd name="T13" fmla="*/ 51 h 63"/>
                <a:gd name="T14" fmla="*/ 46 w 46"/>
                <a:gd name="T15" fmla="*/ 6 h 63"/>
                <a:gd name="T16" fmla="*/ 44 w 46"/>
                <a:gd name="T17" fmla="*/ 0 h 63"/>
                <a:gd name="T18" fmla="*/ 11 w 46"/>
                <a:gd name="T19" fmla="*/ 48 h 63"/>
                <a:gd name="T20" fmla="*/ 9 w 46"/>
                <a:gd name="T21" fmla="*/ 51 h 63"/>
                <a:gd name="T22" fmla="*/ 6 w 46"/>
                <a:gd name="T23" fmla="*/ 48 h 63"/>
                <a:gd name="T24" fmla="*/ 6 w 46"/>
                <a:gd name="T25" fmla="*/ 24 h 63"/>
                <a:gd name="T26" fmla="*/ 9 w 46"/>
                <a:gd name="T27" fmla="*/ 21 h 63"/>
                <a:gd name="T28" fmla="*/ 11 w 46"/>
                <a:gd name="T29" fmla="*/ 24 h 63"/>
                <a:gd name="T30" fmla="*/ 11 w 46"/>
                <a:gd name="T31" fmla="*/ 48 h 63"/>
                <a:gd name="T32" fmla="*/ 21 w 46"/>
                <a:gd name="T33" fmla="*/ 49 h 63"/>
                <a:gd name="T34" fmla="*/ 18 w 46"/>
                <a:gd name="T35" fmla="*/ 51 h 63"/>
                <a:gd name="T36" fmla="*/ 16 w 46"/>
                <a:gd name="T37" fmla="*/ 49 h 63"/>
                <a:gd name="T38" fmla="*/ 16 w 46"/>
                <a:gd name="T39" fmla="*/ 11 h 63"/>
                <a:gd name="T40" fmla="*/ 18 w 46"/>
                <a:gd name="T41" fmla="*/ 9 h 63"/>
                <a:gd name="T42" fmla="*/ 21 w 46"/>
                <a:gd name="T43" fmla="*/ 11 h 63"/>
                <a:gd name="T44" fmla="*/ 21 w 46"/>
                <a:gd name="T45" fmla="*/ 49 h 63"/>
                <a:gd name="T46" fmla="*/ 30 w 46"/>
                <a:gd name="T47" fmla="*/ 49 h 63"/>
                <a:gd name="T48" fmla="*/ 27 w 46"/>
                <a:gd name="T49" fmla="*/ 51 h 63"/>
                <a:gd name="T50" fmla="*/ 25 w 46"/>
                <a:gd name="T51" fmla="*/ 49 h 63"/>
                <a:gd name="T52" fmla="*/ 25 w 46"/>
                <a:gd name="T53" fmla="*/ 11 h 63"/>
                <a:gd name="T54" fmla="*/ 27 w 46"/>
                <a:gd name="T55" fmla="*/ 9 h 63"/>
                <a:gd name="T56" fmla="*/ 30 w 46"/>
                <a:gd name="T57" fmla="*/ 11 h 63"/>
                <a:gd name="T58" fmla="*/ 30 w 46"/>
                <a:gd name="T59" fmla="*/ 49 h 63"/>
                <a:gd name="T60" fmla="*/ 40 w 46"/>
                <a:gd name="T61" fmla="*/ 48 h 63"/>
                <a:gd name="T62" fmla="*/ 37 w 46"/>
                <a:gd name="T63" fmla="*/ 51 h 63"/>
                <a:gd name="T64" fmla="*/ 34 w 46"/>
                <a:gd name="T65" fmla="*/ 48 h 63"/>
                <a:gd name="T66" fmla="*/ 34 w 46"/>
                <a:gd name="T67" fmla="*/ 24 h 63"/>
                <a:gd name="T68" fmla="*/ 37 w 46"/>
                <a:gd name="T69" fmla="*/ 21 h 63"/>
                <a:gd name="T70" fmla="*/ 40 w 46"/>
                <a:gd name="T71" fmla="*/ 24 h 63"/>
                <a:gd name="T72" fmla="*/ 40 w 46"/>
                <a:gd name="T73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" h="63">
                  <a:moveTo>
                    <a:pt x="4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3"/>
                    <a:pt x="0" y="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8"/>
                    <a:pt x="5" y="63"/>
                    <a:pt x="11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40" y="63"/>
                    <a:pt x="46" y="58"/>
                    <a:pt x="46" y="51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3"/>
                    <a:pt x="45" y="1"/>
                    <a:pt x="44" y="0"/>
                  </a:cubicBezTo>
                  <a:close/>
                  <a:moveTo>
                    <a:pt x="11" y="48"/>
                  </a:moveTo>
                  <a:cubicBezTo>
                    <a:pt x="11" y="50"/>
                    <a:pt x="10" y="51"/>
                    <a:pt x="9" y="51"/>
                  </a:cubicBezTo>
                  <a:cubicBezTo>
                    <a:pt x="7" y="51"/>
                    <a:pt x="6" y="50"/>
                    <a:pt x="6" y="48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3"/>
                    <a:pt x="7" y="21"/>
                    <a:pt x="9" y="21"/>
                  </a:cubicBezTo>
                  <a:cubicBezTo>
                    <a:pt x="10" y="21"/>
                    <a:pt x="11" y="23"/>
                    <a:pt x="11" y="24"/>
                  </a:cubicBezTo>
                  <a:lnTo>
                    <a:pt x="11" y="48"/>
                  </a:lnTo>
                  <a:close/>
                  <a:moveTo>
                    <a:pt x="21" y="49"/>
                  </a:moveTo>
                  <a:cubicBezTo>
                    <a:pt x="21" y="50"/>
                    <a:pt x="19" y="51"/>
                    <a:pt x="18" y="51"/>
                  </a:cubicBezTo>
                  <a:cubicBezTo>
                    <a:pt x="17" y="51"/>
                    <a:pt x="16" y="50"/>
                    <a:pt x="16" y="49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7" y="9"/>
                    <a:pt x="18" y="9"/>
                  </a:cubicBezTo>
                  <a:cubicBezTo>
                    <a:pt x="19" y="9"/>
                    <a:pt x="21" y="10"/>
                    <a:pt x="21" y="11"/>
                  </a:cubicBezTo>
                  <a:lnTo>
                    <a:pt x="21" y="49"/>
                  </a:lnTo>
                  <a:close/>
                  <a:moveTo>
                    <a:pt x="30" y="49"/>
                  </a:moveTo>
                  <a:cubicBezTo>
                    <a:pt x="30" y="50"/>
                    <a:pt x="29" y="51"/>
                    <a:pt x="27" y="51"/>
                  </a:cubicBezTo>
                  <a:cubicBezTo>
                    <a:pt x="26" y="51"/>
                    <a:pt x="25" y="50"/>
                    <a:pt x="25" y="4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6" y="9"/>
                    <a:pt x="27" y="9"/>
                  </a:cubicBezTo>
                  <a:cubicBezTo>
                    <a:pt x="29" y="9"/>
                    <a:pt x="30" y="10"/>
                    <a:pt x="30" y="11"/>
                  </a:cubicBezTo>
                  <a:lnTo>
                    <a:pt x="30" y="49"/>
                  </a:lnTo>
                  <a:close/>
                  <a:moveTo>
                    <a:pt x="40" y="48"/>
                  </a:moveTo>
                  <a:cubicBezTo>
                    <a:pt x="40" y="50"/>
                    <a:pt x="38" y="51"/>
                    <a:pt x="37" y="51"/>
                  </a:cubicBezTo>
                  <a:cubicBezTo>
                    <a:pt x="35" y="51"/>
                    <a:pt x="34" y="50"/>
                    <a:pt x="34" y="4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5" y="21"/>
                    <a:pt x="37" y="21"/>
                  </a:cubicBezTo>
                  <a:cubicBezTo>
                    <a:pt x="38" y="21"/>
                    <a:pt x="40" y="23"/>
                    <a:pt x="40" y="24"/>
                  </a:cubicBezTo>
                  <a:lnTo>
                    <a:pt x="4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27" name="Freeform 12"/>
          <p:cNvSpPr/>
          <p:nvPr/>
        </p:nvSpPr>
        <p:spPr bwMode="auto">
          <a:xfrm>
            <a:off x="4169479" y="5296170"/>
            <a:ext cx="541459" cy="601311"/>
          </a:xfrm>
          <a:custGeom>
            <a:avLst/>
            <a:gdLst>
              <a:gd name="T0" fmla="*/ 58 w 75"/>
              <a:gd name="T1" fmla="*/ 32 h 83"/>
              <a:gd name="T2" fmla="*/ 55 w 75"/>
              <a:gd name="T3" fmla="*/ 35 h 83"/>
              <a:gd name="T4" fmla="*/ 33 w 75"/>
              <a:gd name="T5" fmla="*/ 12 h 83"/>
              <a:gd name="T6" fmla="*/ 21 w 75"/>
              <a:gd name="T7" fmla="*/ 5 h 83"/>
              <a:gd name="T8" fmla="*/ 9 w 75"/>
              <a:gd name="T9" fmla="*/ 9 h 83"/>
              <a:gd name="T10" fmla="*/ 5 w 75"/>
              <a:gd name="T11" fmla="*/ 21 h 83"/>
              <a:gd name="T12" fmla="*/ 10 w 75"/>
              <a:gd name="T13" fmla="*/ 33 h 83"/>
              <a:gd name="T14" fmla="*/ 49 w 75"/>
              <a:gd name="T15" fmla="*/ 75 h 83"/>
              <a:gd name="T16" fmla="*/ 56 w 75"/>
              <a:gd name="T17" fmla="*/ 78 h 83"/>
              <a:gd name="T18" fmla="*/ 64 w 75"/>
              <a:gd name="T19" fmla="*/ 76 h 83"/>
              <a:gd name="T20" fmla="*/ 70 w 75"/>
              <a:gd name="T21" fmla="*/ 65 h 83"/>
              <a:gd name="T22" fmla="*/ 67 w 75"/>
              <a:gd name="T23" fmla="*/ 57 h 83"/>
              <a:gd name="T24" fmla="*/ 32 w 75"/>
              <a:gd name="T25" fmla="*/ 20 h 83"/>
              <a:gd name="T26" fmla="*/ 28 w 75"/>
              <a:gd name="T27" fmla="*/ 18 h 83"/>
              <a:gd name="T28" fmla="*/ 21 w 75"/>
              <a:gd name="T29" fmla="*/ 21 h 83"/>
              <a:gd name="T30" fmla="*/ 18 w 75"/>
              <a:gd name="T31" fmla="*/ 28 h 83"/>
              <a:gd name="T32" fmla="*/ 19 w 75"/>
              <a:gd name="T33" fmla="*/ 31 h 83"/>
              <a:gd name="T34" fmla="*/ 55 w 75"/>
              <a:gd name="T35" fmla="*/ 69 h 83"/>
              <a:gd name="T36" fmla="*/ 52 w 75"/>
              <a:gd name="T37" fmla="*/ 72 h 83"/>
              <a:gd name="T38" fmla="*/ 17 w 75"/>
              <a:gd name="T39" fmla="*/ 34 h 83"/>
              <a:gd name="T40" fmla="*/ 14 w 75"/>
              <a:gd name="T41" fmla="*/ 28 h 83"/>
              <a:gd name="T42" fmla="*/ 18 w 75"/>
              <a:gd name="T43" fmla="*/ 18 h 83"/>
              <a:gd name="T44" fmla="*/ 28 w 75"/>
              <a:gd name="T45" fmla="*/ 14 h 83"/>
              <a:gd name="T46" fmla="*/ 34 w 75"/>
              <a:gd name="T47" fmla="*/ 17 h 83"/>
              <a:gd name="T48" fmla="*/ 70 w 75"/>
              <a:gd name="T49" fmla="*/ 55 h 83"/>
              <a:gd name="T50" fmla="*/ 74 w 75"/>
              <a:gd name="T51" fmla="*/ 66 h 83"/>
              <a:gd name="T52" fmla="*/ 67 w 75"/>
              <a:gd name="T53" fmla="*/ 79 h 83"/>
              <a:gd name="T54" fmla="*/ 57 w 75"/>
              <a:gd name="T55" fmla="*/ 83 h 83"/>
              <a:gd name="T56" fmla="*/ 46 w 75"/>
              <a:gd name="T57" fmla="*/ 77 h 83"/>
              <a:gd name="T58" fmla="*/ 7 w 75"/>
              <a:gd name="T59" fmla="*/ 36 h 83"/>
              <a:gd name="T60" fmla="*/ 0 w 75"/>
              <a:gd name="T61" fmla="*/ 20 h 83"/>
              <a:gd name="T62" fmla="*/ 6 w 75"/>
              <a:gd name="T63" fmla="*/ 6 h 83"/>
              <a:gd name="T64" fmla="*/ 20 w 75"/>
              <a:gd name="T65" fmla="*/ 1 h 83"/>
              <a:gd name="T66" fmla="*/ 36 w 75"/>
              <a:gd name="T67" fmla="*/ 9 h 83"/>
              <a:gd name="T68" fmla="*/ 58 w 75"/>
              <a:gd name="T69" fmla="*/ 3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5" h="83">
                <a:moveTo>
                  <a:pt x="58" y="32"/>
                </a:moveTo>
                <a:cubicBezTo>
                  <a:pt x="55" y="35"/>
                  <a:pt x="55" y="35"/>
                  <a:pt x="55" y="35"/>
                </a:cubicBezTo>
                <a:cubicBezTo>
                  <a:pt x="33" y="12"/>
                  <a:pt x="33" y="12"/>
                  <a:pt x="33" y="12"/>
                </a:cubicBezTo>
                <a:cubicBezTo>
                  <a:pt x="30" y="8"/>
                  <a:pt x="26" y="6"/>
                  <a:pt x="21" y="5"/>
                </a:cubicBezTo>
                <a:cubicBezTo>
                  <a:pt x="16" y="5"/>
                  <a:pt x="12" y="6"/>
                  <a:pt x="9" y="9"/>
                </a:cubicBezTo>
                <a:cubicBezTo>
                  <a:pt x="6" y="12"/>
                  <a:pt x="5" y="16"/>
                  <a:pt x="5" y="21"/>
                </a:cubicBezTo>
                <a:cubicBezTo>
                  <a:pt x="5" y="26"/>
                  <a:pt x="7" y="30"/>
                  <a:pt x="10" y="33"/>
                </a:cubicBezTo>
                <a:cubicBezTo>
                  <a:pt x="49" y="75"/>
                  <a:pt x="49" y="75"/>
                  <a:pt x="49" y="75"/>
                </a:cubicBezTo>
                <a:cubicBezTo>
                  <a:pt x="51" y="77"/>
                  <a:pt x="53" y="78"/>
                  <a:pt x="56" y="78"/>
                </a:cubicBezTo>
                <a:cubicBezTo>
                  <a:pt x="59" y="79"/>
                  <a:pt x="62" y="78"/>
                  <a:pt x="64" y="76"/>
                </a:cubicBezTo>
                <a:cubicBezTo>
                  <a:pt x="66" y="74"/>
                  <a:pt x="70" y="68"/>
                  <a:pt x="70" y="65"/>
                </a:cubicBezTo>
                <a:cubicBezTo>
                  <a:pt x="70" y="62"/>
                  <a:pt x="69" y="60"/>
                  <a:pt x="67" y="57"/>
                </a:cubicBezTo>
                <a:cubicBezTo>
                  <a:pt x="32" y="20"/>
                  <a:pt x="32" y="20"/>
                  <a:pt x="32" y="20"/>
                </a:cubicBezTo>
                <a:cubicBezTo>
                  <a:pt x="31" y="19"/>
                  <a:pt x="30" y="18"/>
                  <a:pt x="28" y="18"/>
                </a:cubicBezTo>
                <a:cubicBezTo>
                  <a:pt x="27" y="18"/>
                  <a:pt x="22" y="20"/>
                  <a:pt x="21" y="21"/>
                </a:cubicBezTo>
                <a:cubicBezTo>
                  <a:pt x="20" y="22"/>
                  <a:pt x="18" y="27"/>
                  <a:pt x="18" y="28"/>
                </a:cubicBezTo>
                <a:cubicBezTo>
                  <a:pt x="18" y="29"/>
                  <a:pt x="19" y="30"/>
                  <a:pt x="19" y="31"/>
                </a:cubicBezTo>
                <a:cubicBezTo>
                  <a:pt x="55" y="69"/>
                  <a:pt x="55" y="69"/>
                  <a:pt x="55" y="69"/>
                </a:cubicBezTo>
                <a:cubicBezTo>
                  <a:pt x="52" y="72"/>
                  <a:pt x="52" y="72"/>
                  <a:pt x="52" y="72"/>
                </a:cubicBezTo>
                <a:cubicBezTo>
                  <a:pt x="17" y="34"/>
                  <a:pt x="17" y="34"/>
                  <a:pt x="17" y="34"/>
                </a:cubicBezTo>
                <a:cubicBezTo>
                  <a:pt x="15" y="32"/>
                  <a:pt x="14" y="30"/>
                  <a:pt x="14" y="28"/>
                </a:cubicBezTo>
                <a:cubicBezTo>
                  <a:pt x="14" y="25"/>
                  <a:pt x="17" y="19"/>
                  <a:pt x="18" y="18"/>
                </a:cubicBezTo>
                <a:cubicBezTo>
                  <a:pt x="20" y="16"/>
                  <a:pt x="26" y="14"/>
                  <a:pt x="28" y="14"/>
                </a:cubicBezTo>
                <a:cubicBezTo>
                  <a:pt x="31" y="14"/>
                  <a:pt x="33" y="15"/>
                  <a:pt x="34" y="17"/>
                </a:cubicBezTo>
                <a:cubicBezTo>
                  <a:pt x="70" y="55"/>
                  <a:pt x="70" y="55"/>
                  <a:pt x="70" y="55"/>
                </a:cubicBezTo>
                <a:cubicBezTo>
                  <a:pt x="73" y="58"/>
                  <a:pt x="74" y="62"/>
                  <a:pt x="74" y="66"/>
                </a:cubicBezTo>
                <a:cubicBezTo>
                  <a:pt x="75" y="70"/>
                  <a:pt x="70" y="77"/>
                  <a:pt x="67" y="79"/>
                </a:cubicBezTo>
                <a:cubicBezTo>
                  <a:pt x="64" y="82"/>
                  <a:pt x="61" y="83"/>
                  <a:pt x="57" y="83"/>
                </a:cubicBezTo>
                <a:cubicBezTo>
                  <a:pt x="52" y="82"/>
                  <a:pt x="49" y="80"/>
                  <a:pt x="46" y="77"/>
                </a:cubicBezTo>
                <a:cubicBezTo>
                  <a:pt x="7" y="36"/>
                  <a:pt x="7" y="36"/>
                  <a:pt x="7" y="36"/>
                </a:cubicBezTo>
                <a:cubicBezTo>
                  <a:pt x="3" y="31"/>
                  <a:pt x="0" y="26"/>
                  <a:pt x="0" y="20"/>
                </a:cubicBezTo>
                <a:cubicBezTo>
                  <a:pt x="0" y="14"/>
                  <a:pt x="2" y="10"/>
                  <a:pt x="6" y="6"/>
                </a:cubicBezTo>
                <a:cubicBezTo>
                  <a:pt x="10" y="2"/>
                  <a:pt x="15" y="0"/>
                  <a:pt x="20" y="1"/>
                </a:cubicBezTo>
                <a:cubicBezTo>
                  <a:pt x="26" y="1"/>
                  <a:pt x="31" y="4"/>
                  <a:pt x="36" y="9"/>
                </a:cubicBezTo>
                <a:lnTo>
                  <a:pt x="58" y="32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28" name="组合 627"/>
          <p:cNvGrpSpPr/>
          <p:nvPr/>
        </p:nvGrpSpPr>
        <p:grpSpPr>
          <a:xfrm>
            <a:off x="8365242" y="5280295"/>
            <a:ext cx="396698" cy="636109"/>
            <a:chOff x="8369301" y="5195888"/>
            <a:chExt cx="452438" cy="725488"/>
          </a:xfrm>
          <a:solidFill>
            <a:srgbClr val="20252D"/>
          </a:solidFill>
        </p:grpSpPr>
        <p:sp>
          <p:nvSpPr>
            <p:cNvPr id="629" name="Freeform 13"/>
            <p:cNvSpPr>
              <a:spLocks noEditPoints="1"/>
            </p:cNvSpPr>
            <p:nvPr/>
          </p:nvSpPr>
          <p:spPr bwMode="auto">
            <a:xfrm>
              <a:off x="8451851" y="5591176"/>
              <a:ext cx="295275" cy="298450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0 h 36"/>
                <a:gd name="T4" fmla="*/ 0 w 36"/>
                <a:gd name="T5" fmla="*/ 0 h 36"/>
                <a:gd name="T6" fmla="*/ 0 w 36"/>
                <a:gd name="T7" fmla="*/ 36 h 36"/>
                <a:gd name="T8" fmla="*/ 36 w 36"/>
                <a:gd name="T9" fmla="*/ 36 h 36"/>
                <a:gd name="T10" fmla="*/ 18 w 36"/>
                <a:gd name="T11" fmla="*/ 4 h 36"/>
                <a:gd name="T12" fmla="*/ 24 w 36"/>
                <a:gd name="T13" fmla="*/ 10 h 36"/>
                <a:gd name="T14" fmla="*/ 18 w 36"/>
                <a:gd name="T15" fmla="*/ 16 h 36"/>
                <a:gd name="T16" fmla="*/ 12 w 36"/>
                <a:gd name="T17" fmla="*/ 10 h 36"/>
                <a:gd name="T18" fmla="*/ 18 w 36"/>
                <a:gd name="T19" fmla="*/ 4 h 36"/>
                <a:gd name="T20" fmla="*/ 18 w 36"/>
                <a:gd name="T21" fmla="*/ 20 h 36"/>
                <a:gd name="T22" fmla="*/ 24 w 36"/>
                <a:gd name="T23" fmla="*/ 26 h 36"/>
                <a:gd name="T24" fmla="*/ 18 w 36"/>
                <a:gd name="T25" fmla="*/ 33 h 36"/>
                <a:gd name="T26" fmla="*/ 12 w 36"/>
                <a:gd name="T27" fmla="*/ 26 h 36"/>
                <a:gd name="T28" fmla="*/ 18 w 36"/>
                <a:gd name="T2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36" y="36"/>
                  </a:lnTo>
                  <a:close/>
                  <a:moveTo>
                    <a:pt x="18" y="4"/>
                  </a:moveTo>
                  <a:cubicBezTo>
                    <a:pt x="21" y="4"/>
                    <a:pt x="24" y="7"/>
                    <a:pt x="24" y="10"/>
                  </a:cubicBezTo>
                  <a:cubicBezTo>
                    <a:pt x="24" y="13"/>
                    <a:pt x="21" y="16"/>
                    <a:pt x="18" y="16"/>
                  </a:cubicBezTo>
                  <a:cubicBezTo>
                    <a:pt x="14" y="16"/>
                    <a:pt x="12" y="13"/>
                    <a:pt x="12" y="10"/>
                  </a:cubicBezTo>
                  <a:cubicBezTo>
                    <a:pt x="12" y="7"/>
                    <a:pt x="14" y="4"/>
                    <a:pt x="18" y="4"/>
                  </a:cubicBezTo>
                  <a:close/>
                  <a:moveTo>
                    <a:pt x="18" y="20"/>
                  </a:moveTo>
                  <a:cubicBezTo>
                    <a:pt x="21" y="20"/>
                    <a:pt x="24" y="23"/>
                    <a:pt x="24" y="26"/>
                  </a:cubicBezTo>
                  <a:cubicBezTo>
                    <a:pt x="24" y="30"/>
                    <a:pt x="21" y="33"/>
                    <a:pt x="18" y="33"/>
                  </a:cubicBezTo>
                  <a:cubicBezTo>
                    <a:pt x="14" y="33"/>
                    <a:pt x="12" y="30"/>
                    <a:pt x="12" y="26"/>
                  </a:cubicBezTo>
                  <a:cubicBezTo>
                    <a:pt x="12" y="23"/>
                    <a:pt x="14" y="20"/>
                    <a:pt x="1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0" name="Freeform 14"/>
            <p:cNvSpPr>
              <a:spLocks noEditPoints="1"/>
            </p:cNvSpPr>
            <p:nvPr/>
          </p:nvSpPr>
          <p:spPr bwMode="auto">
            <a:xfrm>
              <a:off x="8369301" y="5195888"/>
              <a:ext cx="452438" cy="387350"/>
            </a:xfrm>
            <a:custGeom>
              <a:avLst/>
              <a:gdLst>
                <a:gd name="T0" fmla="*/ 28 w 55"/>
                <a:gd name="T1" fmla="*/ 0 h 47"/>
                <a:gd name="T2" fmla="*/ 0 w 55"/>
                <a:gd name="T3" fmla="*/ 47 h 47"/>
                <a:gd name="T4" fmla="*/ 55 w 55"/>
                <a:gd name="T5" fmla="*/ 47 h 47"/>
                <a:gd name="T6" fmla="*/ 28 w 55"/>
                <a:gd name="T7" fmla="*/ 0 h 47"/>
                <a:gd name="T8" fmla="*/ 28 w 55"/>
                <a:gd name="T9" fmla="*/ 41 h 47"/>
                <a:gd name="T10" fmla="*/ 22 w 55"/>
                <a:gd name="T11" fmla="*/ 34 h 47"/>
                <a:gd name="T12" fmla="*/ 28 w 55"/>
                <a:gd name="T13" fmla="*/ 28 h 47"/>
                <a:gd name="T14" fmla="*/ 34 w 55"/>
                <a:gd name="T15" fmla="*/ 34 h 47"/>
                <a:gd name="T16" fmla="*/ 28 w 55"/>
                <a:gd name="T1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47">
                  <a:moveTo>
                    <a:pt x="28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55" y="47"/>
                    <a:pt x="55" y="47"/>
                    <a:pt x="55" y="47"/>
                  </a:cubicBezTo>
                  <a:lnTo>
                    <a:pt x="28" y="0"/>
                  </a:lnTo>
                  <a:close/>
                  <a:moveTo>
                    <a:pt x="28" y="41"/>
                  </a:moveTo>
                  <a:cubicBezTo>
                    <a:pt x="24" y="41"/>
                    <a:pt x="22" y="38"/>
                    <a:pt x="22" y="34"/>
                  </a:cubicBezTo>
                  <a:cubicBezTo>
                    <a:pt x="22" y="31"/>
                    <a:pt x="24" y="28"/>
                    <a:pt x="28" y="28"/>
                  </a:cubicBezTo>
                  <a:cubicBezTo>
                    <a:pt x="31" y="28"/>
                    <a:pt x="34" y="31"/>
                    <a:pt x="34" y="34"/>
                  </a:cubicBezTo>
                  <a:cubicBezTo>
                    <a:pt x="34" y="38"/>
                    <a:pt x="31" y="41"/>
                    <a:pt x="28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1" name="Rectangle 15"/>
            <p:cNvSpPr>
              <a:spLocks noChangeArrowheads="1"/>
            </p:cNvSpPr>
            <p:nvPr/>
          </p:nvSpPr>
          <p:spPr bwMode="auto">
            <a:xfrm>
              <a:off x="8410576" y="5897563"/>
              <a:ext cx="37782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2" name="Freeform 16"/>
            <p:cNvSpPr/>
            <p:nvPr/>
          </p:nvSpPr>
          <p:spPr bwMode="auto">
            <a:xfrm>
              <a:off x="8410576" y="5897563"/>
              <a:ext cx="377825" cy="23813"/>
            </a:xfrm>
            <a:custGeom>
              <a:avLst/>
              <a:gdLst>
                <a:gd name="T0" fmla="*/ 0 w 238"/>
                <a:gd name="T1" fmla="*/ 15 h 15"/>
                <a:gd name="T2" fmla="*/ 0 w 238"/>
                <a:gd name="T3" fmla="*/ 15 h 15"/>
                <a:gd name="T4" fmla="*/ 238 w 238"/>
                <a:gd name="T5" fmla="*/ 15 h 15"/>
                <a:gd name="T6" fmla="*/ 238 w 238"/>
                <a:gd name="T7" fmla="*/ 0 h 15"/>
                <a:gd name="T8" fmla="*/ 0 w 238"/>
                <a:gd name="T9" fmla="*/ 0 h 15"/>
                <a:gd name="T10" fmla="*/ 0 w 238"/>
                <a:gd name="T11" fmla="*/ 15 h 15"/>
                <a:gd name="T12" fmla="*/ 0 w 238"/>
                <a:gd name="T13" fmla="*/ 15 h 15"/>
                <a:gd name="T14" fmla="*/ 0 w 238"/>
                <a:gd name="T15" fmla="*/ 15 h 15"/>
                <a:gd name="T16" fmla="*/ 0 w 238"/>
                <a:gd name="T17" fmla="*/ 15 h 15"/>
                <a:gd name="T18" fmla="*/ 0 w 238"/>
                <a:gd name="T19" fmla="*/ 0 h 15"/>
                <a:gd name="T20" fmla="*/ 238 w 238"/>
                <a:gd name="T21" fmla="*/ 0 h 15"/>
                <a:gd name="T22" fmla="*/ 238 w 238"/>
                <a:gd name="T23" fmla="*/ 15 h 15"/>
                <a:gd name="T24" fmla="*/ 0 w 238"/>
                <a:gd name="T25" fmla="*/ 15 h 15"/>
                <a:gd name="T26" fmla="*/ 0 w 238"/>
                <a:gd name="T27" fmla="*/ 15 h 15"/>
                <a:gd name="T28" fmla="*/ 0 w 238"/>
                <a:gd name="T29" fmla="*/ 15 h 15"/>
                <a:gd name="T30" fmla="*/ 0 w 238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8" h="15">
                  <a:moveTo>
                    <a:pt x="0" y="15"/>
                  </a:moveTo>
                  <a:lnTo>
                    <a:pt x="0" y="15"/>
                  </a:lnTo>
                  <a:lnTo>
                    <a:pt x="238" y="15"/>
                  </a:lnTo>
                  <a:lnTo>
                    <a:pt x="238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238" y="0"/>
                  </a:lnTo>
                  <a:lnTo>
                    <a:pt x="2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33" name="Freeform 17"/>
          <p:cNvSpPr>
            <a:spLocks noEditPoints="1"/>
          </p:cNvSpPr>
          <p:nvPr/>
        </p:nvSpPr>
        <p:spPr bwMode="auto">
          <a:xfrm>
            <a:off x="7204779" y="3159395"/>
            <a:ext cx="519188" cy="535891"/>
          </a:xfrm>
          <a:custGeom>
            <a:avLst/>
            <a:gdLst>
              <a:gd name="T0" fmla="*/ 57 w 72"/>
              <a:gd name="T1" fmla="*/ 0 h 74"/>
              <a:gd name="T2" fmla="*/ 16 w 72"/>
              <a:gd name="T3" fmla="*/ 0 h 74"/>
              <a:gd name="T4" fmla="*/ 0 w 72"/>
              <a:gd name="T5" fmla="*/ 18 h 74"/>
              <a:gd name="T6" fmla="*/ 0 w 72"/>
              <a:gd name="T7" fmla="*/ 34 h 74"/>
              <a:gd name="T8" fmla="*/ 10 w 72"/>
              <a:gd name="T9" fmla="*/ 51 h 74"/>
              <a:gd name="T10" fmla="*/ 2 w 72"/>
              <a:gd name="T11" fmla="*/ 74 h 74"/>
              <a:gd name="T12" fmla="*/ 40 w 72"/>
              <a:gd name="T13" fmla="*/ 52 h 74"/>
              <a:gd name="T14" fmla="*/ 57 w 72"/>
              <a:gd name="T15" fmla="*/ 52 h 74"/>
              <a:gd name="T16" fmla="*/ 72 w 72"/>
              <a:gd name="T17" fmla="*/ 34 h 74"/>
              <a:gd name="T18" fmla="*/ 72 w 72"/>
              <a:gd name="T19" fmla="*/ 18 h 74"/>
              <a:gd name="T20" fmla="*/ 57 w 72"/>
              <a:gd name="T21" fmla="*/ 0 h 74"/>
              <a:gd name="T22" fmla="*/ 54 w 72"/>
              <a:gd name="T23" fmla="*/ 38 h 74"/>
              <a:gd name="T24" fmla="*/ 16 w 72"/>
              <a:gd name="T25" fmla="*/ 38 h 74"/>
              <a:gd name="T26" fmla="*/ 13 w 72"/>
              <a:gd name="T27" fmla="*/ 35 h 74"/>
              <a:gd name="T28" fmla="*/ 16 w 72"/>
              <a:gd name="T29" fmla="*/ 33 h 74"/>
              <a:gd name="T30" fmla="*/ 54 w 72"/>
              <a:gd name="T31" fmla="*/ 33 h 74"/>
              <a:gd name="T32" fmla="*/ 57 w 72"/>
              <a:gd name="T33" fmla="*/ 35 h 74"/>
              <a:gd name="T34" fmla="*/ 54 w 72"/>
              <a:gd name="T35" fmla="*/ 38 h 74"/>
              <a:gd name="T36" fmla="*/ 60 w 72"/>
              <a:gd name="T37" fmla="*/ 29 h 74"/>
              <a:gd name="T38" fmla="*/ 16 w 72"/>
              <a:gd name="T39" fmla="*/ 29 h 74"/>
              <a:gd name="T40" fmla="*/ 13 w 72"/>
              <a:gd name="T41" fmla="*/ 26 h 74"/>
              <a:gd name="T42" fmla="*/ 16 w 72"/>
              <a:gd name="T43" fmla="*/ 23 h 74"/>
              <a:gd name="T44" fmla="*/ 60 w 72"/>
              <a:gd name="T45" fmla="*/ 23 h 74"/>
              <a:gd name="T46" fmla="*/ 63 w 72"/>
              <a:gd name="T47" fmla="*/ 26 h 74"/>
              <a:gd name="T48" fmla="*/ 60 w 72"/>
              <a:gd name="T49" fmla="*/ 29 h 74"/>
              <a:gd name="T50" fmla="*/ 60 w 72"/>
              <a:gd name="T51" fmla="*/ 19 h 74"/>
              <a:gd name="T52" fmla="*/ 16 w 72"/>
              <a:gd name="T53" fmla="*/ 19 h 74"/>
              <a:gd name="T54" fmla="*/ 13 w 72"/>
              <a:gd name="T55" fmla="*/ 16 h 74"/>
              <a:gd name="T56" fmla="*/ 16 w 72"/>
              <a:gd name="T57" fmla="*/ 13 h 74"/>
              <a:gd name="T58" fmla="*/ 60 w 72"/>
              <a:gd name="T59" fmla="*/ 13 h 74"/>
              <a:gd name="T60" fmla="*/ 63 w 72"/>
              <a:gd name="T61" fmla="*/ 16 h 74"/>
              <a:gd name="T62" fmla="*/ 60 w 72"/>
              <a:gd name="T63" fmla="*/ 19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2" h="74">
                <a:moveTo>
                  <a:pt x="57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8"/>
                  <a:pt x="0" y="18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42"/>
                  <a:pt x="4" y="48"/>
                  <a:pt x="10" y="51"/>
                </a:cubicBezTo>
                <a:cubicBezTo>
                  <a:pt x="4" y="66"/>
                  <a:pt x="2" y="74"/>
                  <a:pt x="2" y="74"/>
                </a:cubicBezTo>
                <a:cubicBezTo>
                  <a:pt x="40" y="52"/>
                  <a:pt x="40" y="52"/>
                  <a:pt x="40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65" y="52"/>
                  <a:pt x="72" y="44"/>
                  <a:pt x="72" y="34"/>
                </a:cubicBezTo>
                <a:cubicBezTo>
                  <a:pt x="72" y="18"/>
                  <a:pt x="72" y="18"/>
                  <a:pt x="72" y="18"/>
                </a:cubicBezTo>
                <a:cubicBezTo>
                  <a:pt x="72" y="8"/>
                  <a:pt x="65" y="0"/>
                  <a:pt x="57" y="0"/>
                </a:cubicBezTo>
                <a:close/>
                <a:moveTo>
                  <a:pt x="54" y="38"/>
                </a:moveTo>
                <a:cubicBezTo>
                  <a:pt x="16" y="38"/>
                  <a:pt x="16" y="38"/>
                  <a:pt x="16" y="38"/>
                </a:cubicBezTo>
                <a:cubicBezTo>
                  <a:pt x="14" y="38"/>
                  <a:pt x="13" y="37"/>
                  <a:pt x="13" y="35"/>
                </a:cubicBezTo>
                <a:cubicBezTo>
                  <a:pt x="13" y="34"/>
                  <a:pt x="14" y="33"/>
                  <a:pt x="16" y="33"/>
                </a:cubicBezTo>
                <a:cubicBezTo>
                  <a:pt x="54" y="33"/>
                  <a:pt x="54" y="33"/>
                  <a:pt x="54" y="33"/>
                </a:cubicBezTo>
                <a:cubicBezTo>
                  <a:pt x="56" y="33"/>
                  <a:pt x="57" y="34"/>
                  <a:pt x="57" y="35"/>
                </a:cubicBezTo>
                <a:cubicBezTo>
                  <a:pt x="57" y="37"/>
                  <a:pt x="56" y="38"/>
                  <a:pt x="54" y="38"/>
                </a:cubicBezTo>
                <a:close/>
                <a:moveTo>
                  <a:pt x="60" y="29"/>
                </a:moveTo>
                <a:cubicBezTo>
                  <a:pt x="16" y="29"/>
                  <a:pt x="16" y="29"/>
                  <a:pt x="16" y="29"/>
                </a:cubicBezTo>
                <a:cubicBezTo>
                  <a:pt x="14" y="29"/>
                  <a:pt x="13" y="27"/>
                  <a:pt x="13" y="26"/>
                </a:cubicBezTo>
                <a:cubicBezTo>
                  <a:pt x="13" y="24"/>
                  <a:pt x="14" y="23"/>
                  <a:pt x="16" y="23"/>
                </a:cubicBezTo>
                <a:cubicBezTo>
                  <a:pt x="60" y="23"/>
                  <a:pt x="60" y="23"/>
                  <a:pt x="60" y="23"/>
                </a:cubicBezTo>
                <a:cubicBezTo>
                  <a:pt x="62" y="23"/>
                  <a:pt x="63" y="24"/>
                  <a:pt x="63" y="26"/>
                </a:cubicBezTo>
                <a:cubicBezTo>
                  <a:pt x="63" y="27"/>
                  <a:pt x="62" y="29"/>
                  <a:pt x="60" y="29"/>
                </a:cubicBezTo>
                <a:close/>
                <a:moveTo>
                  <a:pt x="60" y="19"/>
                </a:moveTo>
                <a:cubicBezTo>
                  <a:pt x="16" y="19"/>
                  <a:pt x="16" y="19"/>
                  <a:pt x="16" y="19"/>
                </a:cubicBezTo>
                <a:cubicBezTo>
                  <a:pt x="14" y="19"/>
                  <a:pt x="13" y="18"/>
                  <a:pt x="13" y="16"/>
                </a:cubicBezTo>
                <a:cubicBezTo>
                  <a:pt x="13" y="14"/>
                  <a:pt x="14" y="13"/>
                  <a:pt x="16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2" y="13"/>
                  <a:pt x="63" y="14"/>
                  <a:pt x="63" y="16"/>
                </a:cubicBezTo>
                <a:cubicBezTo>
                  <a:pt x="63" y="18"/>
                  <a:pt x="62" y="19"/>
                  <a:pt x="60" y="19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4" name="Freeform 18"/>
          <p:cNvSpPr>
            <a:spLocks noEditPoints="1"/>
          </p:cNvSpPr>
          <p:nvPr/>
        </p:nvSpPr>
        <p:spPr bwMode="auto">
          <a:xfrm>
            <a:off x="3215392" y="5354908"/>
            <a:ext cx="512228" cy="506660"/>
          </a:xfrm>
          <a:custGeom>
            <a:avLst/>
            <a:gdLst>
              <a:gd name="T0" fmla="*/ 42 w 71"/>
              <a:gd name="T1" fmla="*/ 6 h 70"/>
              <a:gd name="T2" fmla="*/ 41 w 71"/>
              <a:gd name="T3" fmla="*/ 7 h 70"/>
              <a:gd name="T4" fmla="*/ 9 w 71"/>
              <a:gd name="T5" fmla="*/ 39 h 70"/>
              <a:gd name="T6" fmla="*/ 3 w 71"/>
              <a:gd name="T7" fmla="*/ 45 h 70"/>
              <a:gd name="T8" fmla="*/ 3 w 71"/>
              <a:gd name="T9" fmla="*/ 54 h 70"/>
              <a:gd name="T10" fmla="*/ 16 w 71"/>
              <a:gd name="T11" fmla="*/ 67 h 70"/>
              <a:gd name="T12" fmla="*/ 25 w 71"/>
              <a:gd name="T13" fmla="*/ 67 h 70"/>
              <a:gd name="T14" fmla="*/ 31 w 71"/>
              <a:gd name="T15" fmla="*/ 61 h 70"/>
              <a:gd name="T16" fmla="*/ 63 w 71"/>
              <a:gd name="T17" fmla="*/ 29 h 70"/>
              <a:gd name="T18" fmla="*/ 64 w 71"/>
              <a:gd name="T19" fmla="*/ 27 h 70"/>
              <a:gd name="T20" fmla="*/ 50 w 71"/>
              <a:gd name="T21" fmla="*/ 20 h 70"/>
              <a:gd name="T22" fmla="*/ 42 w 71"/>
              <a:gd name="T23" fmla="*/ 6 h 70"/>
              <a:gd name="T24" fmla="*/ 7 w 71"/>
              <a:gd name="T25" fmla="*/ 49 h 70"/>
              <a:gd name="T26" fmla="*/ 7 w 71"/>
              <a:gd name="T27" fmla="*/ 45 h 70"/>
              <a:gd name="T28" fmla="*/ 38 w 71"/>
              <a:gd name="T29" fmla="*/ 15 h 70"/>
              <a:gd name="T30" fmla="*/ 41 w 71"/>
              <a:gd name="T31" fmla="*/ 15 h 70"/>
              <a:gd name="T32" fmla="*/ 41 w 71"/>
              <a:gd name="T33" fmla="*/ 19 h 70"/>
              <a:gd name="T34" fmla="*/ 11 w 71"/>
              <a:gd name="T35" fmla="*/ 49 h 70"/>
              <a:gd name="T36" fmla="*/ 7 w 71"/>
              <a:gd name="T37" fmla="*/ 49 h 70"/>
              <a:gd name="T38" fmla="*/ 14 w 71"/>
              <a:gd name="T39" fmla="*/ 56 h 70"/>
              <a:gd name="T40" fmla="*/ 14 w 71"/>
              <a:gd name="T41" fmla="*/ 52 h 70"/>
              <a:gd name="T42" fmla="*/ 37 w 71"/>
              <a:gd name="T43" fmla="*/ 29 h 70"/>
              <a:gd name="T44" fmla="*/ 40 w 71"/>
              <a:gd name="T45" fmla="*/ 29 h 70"/>
              <a:gd name="T46" fmla="*/ 41 w 71"/>
              <a:gd name="T47" fmla="*/ 33 h 70"/>
              <a:gd name="T48" fmla="*/ 17 w 71"/>
              <a:gd name="T49" fmla="*/ 56 h 70"/>
              <a:gd name="T50" fmla="*/ 14 w 71"/>
              <a:gd name="T51" fmla="*/ 56 h 70"/>
              <a:gd name="T52" fmla="*/ 55 w 71"/>
              <a:gd name="T53" fmla="*/ 28 h 70"/>
              <a:gd name="T54" fmla="*/ 55 w 71"/>
              <a:gd name="T55" fmla="*/ 32 h 70"/>
              <a:gd name="T56" fmla="*/ 24 w 71"/>
              <a:gd name="T57" fmla="*/ 63 h 70"/>
              <a:gd name="T58" fmla="*/ 20 w 71"/>
              <a:gd name="T59" fmla="*/ 63 h 70"/>
              <a:gd name="T60" fmla="*/ 20 w 71"/>
              <a:gd name="T61" fmla="*/ 59 h 70"/>
              <a:gd name="T62" fmla="*/ 51 w 71"/>
              <a:gd name="T63" fmla="*/ 28 h 70"/>
              <a:gd name="T64" fmla="*/ 55 w 71"/>
              <a:gd name="T65" fmla="*/ 28 h 70"/>
              <a:gd name="T66" fmla="*/ 64 w 71"/>
              <a:gd name="T67" fmla="*/ 0 h 70"/>
              <a:gd name="T68" fmla="*/ 47 w 71"/>
              <a:gd name="T69" fmla="*/ 4 h 70"/>
              <a:gd name="T70" fmla="*/ 46 w 71"/>
              <a:gd name="T71" fmla="*/ 4 h 70"/>
              <a:gd name="T72" fmla="*/ 44 w 71"/>
              <a:gd name="T73" fmla="*/ 4 h 70"/>
              <a:gd name="T74" fmla="*/ 52 w 71"/>
              <a:gd name="T75" fmla="*/ 18 h 70"/>
              <a:gd name="T76" fmla="*/ 66 w 71"/>
              <a:gd name="T77" fmla="*/ 25 h 70"/>
              <a:gd name="T78" fmla="*/ 66 w 71"/>
              <a:gd name="T79" fmla="*/ 25 h 70"/>
              <a:gd name="T80" fmla="*/ 66 w 71"/>
              <a:gd name="T81" fmla="*/ 24 h 70"/>
              <a:gd name="T82" fmla="*/ 70 w 71"/>
              <a:gd name="T83" fmla="*/ 7 h 70"/>
              <a:gd name="T84" fmla="*/ 64 w 71"/>
              <a:gd name="T85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1" h="70">
                <a:moveTo>
                  <a:pt x="42" y="6"/>
                </a:moveTo>
                <a:cubicBezTo>
                  <a:pt x="42" y="7"/>
                  <a:pt x="41" y="7"/>
                  <a:pt x="41" y="7"/>
                </a:cubicBezTo>
                <a:cubicBezTo>
                  <a:pt x="9" y="39"/>
                  <a:pt x="9" y="39"/>
                  <a:pt x="9" y="39"/>
                </a:cubicBezTo>
                <a:cubicBezTo>
                  <a:pt x="3" y="45"/>
                  <a:pt x="3" y="45"/>
                  <a:pt x="3" y="45"/>
                </a:cubicBezTo>
                <a:cubicBezTo>
                  <a:pt x="0" y="48"/>
                  <a:pt x="0" y="52"/>
                  <a:pt x="3" y="54"/>
                </a:cubicBezTo>
                <a:cubicBezTo>
                  <a:pt x="16" y="67"/>
                  <a:pt x="16" y="67"/>
                  <a:pt x="16" y="67"/>
                </a:cubicBezTo>
                <a:cubicBezTo>
                  <a:pt x="18" y="70"/>
                  <a:pt x="22" y="70"/>
                  <a:pt x="25" y="67"/>
                </a:cubicBezTo>
                <a:cubicBezTo>
                  <a:pt x="31" y="61"/>
                  <a:pt x="31" y="61"/>
                  <a:pt x="31" y="61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4" y="28"/>
                  <a:pt x="64" y="27"/>
                </a:cubicBezTo>
                <a:cubicBezTo>
                  <a:pt x="59" y="26"/>
                  <a:pt x="54" y="24"/>
                  <a:pt x="50" y="20"/>
                </a:cubicBezTo>
                <a:cubicBezTo>
                  <a:pt x="46" y="16"/>
                  <a:pt x="43" y="11"/>
                  <a:pt x="42" y="6"/>
                </a:cubicBezTo>
                <a:close/>
                <a:moveTo>
                  <a:pt x="7" y="49"/>
                </a:moveTo>
                <a:cubicBezTo>
                  <a:pt x="6" y="48"/>
                  <a:pt x="6" y="46"/>
                  <a:pt x="7" y="45"/>
                </a:cubicBezTo>
                <a:cubicBezTo>
                  <a:pt x="38" y="15"/>
                  <a:pt x="38" y="15"/>
                  <a:pt x="38" y="15"/>
                </a:cubicBezTo>
                <a:cubicBezTo>
                  <a:pt x="39" y="14"/>
                  <a:pt x="40" y="14"/>
                  <a:pt x="41" y="15"/>
                </a:cubicBezTo>
                <a:cubicBezTo>
                  <a:pt x="42" y="16"/>
                  <a:pt x="42" y="17"/>
                  <a:pt x="41" y="19"/>
                </a:cubicBezTo>
                <a:cubicBezTo>
                  <a:pt x="11" y="49"/>
                  <a:pt x="11" y="49"/>
                  <a:pt x="11" y="49"/>
                </a:cubicBezTo>
                <a:cubicBezTo>
                  <a:pt x="10" y="50"/>
                  <a:pt x="8" y="50"/>
                  <a:pt x="7" y="49"/>
                </a:cubicBezTo>
                <a:close/>
                <a:moveTo>
                  <a:pt x="14" y="56"/>
                </a:moveTo>
                <a:cubicBezTo>
                  <a:pt x="13" y="55"/>
                  <a:pt x="13" y="53"/>
                  <a:pt x="14" y="52"/>
                </a:cubicBezTo>
                <a:cubicBezTo>
                  <a:pt x="37" y="29"/>
                  <a:pt x="37" y="29"/>
                  <a:pt x="37" y="29"/>
                </a:cubicBezTo>
                <a:cubicBezTo>
                  <a:pt x="38" y="28"/>
                  <a:pt x="39" y="28"/>
                  <a:pt x="40" y="29"/>
                </a:cubicBezTo>
                <a:cubicBezTo>
                  <a:pt x="41" y="31"/>
                  <a:pt x="42" y="32"/>
                  <a:pt x="41" y="33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5" y="57"/>
                  <a:pt x="14" y="56"/>
                </a:cubicBezTo>
                <a:close/>
                <a:moveTo>
                  <a:pt x="55" y="28"/>
                </a:moveTo>
                <a:cubicBezTo>
                  <a:pt x="56" y="29"/>
                  <a:pt x="56" y="31"/>
                  <a:pt x="55" y="32"/>
                </a:cubicBezTo>
                <a:cubicBezTo>
                  <a:pt x="24" y="63"/>
                  <a:pt x="24" y="63"/>
                  <a:pt x="24" y="63"/>
                </a:cubicBezTo>
                <a:cubicBezTo>
                  <a:pt x="23" y="64"/>
                  <a:pt x="22" y="64"/>
                  <a:pt x="20" y="63"/>
                </a:cubicBezTo>
                <a:cubicBezTo>
                  <a:pt x="19" y="62"/>
                  <a:pt x="19" y="60"/>
                  <a:pt x="20" y="59"/>
                </a:cubicBezTo>
                <a:cubicBezTo>
                  <a:pt x="51" y="28"/>
                  <a:pt x="51" y="28"/>
                  <a:pt x="51" y="28"/>
                </a:cubicBezTo>
                <a:cubicBezTo>
                  <a:pt x="52" y="27"/>
                  <a:pt x="54" y="27"/>
                  <a:pt x="55" y="28"/>
                </a:cubicBezTo>
                <a:close/>
                <a:moveTo>
                  <a:pt x="64" y="0"/>
                </a:moveTo>
                <a:cubicBezTo>
                  <a:pt x="47" y="4"/>
                  <a:pt x="47" y="4"/>
                  <a:pt x="47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5" y="4"/>
                  <a:pt x="45" y="4"/>
                  <a:pt x="44" y="4"/>
                </a:cubicBezTo>
                <a:cubicBezTo>
                  <a:pt x="45" y="9"/>
                  <a:pt x="48" y="14"/>
                  <a:pt x="52" y="18"/>
                </a:cubicBezTo>
                <a:cubicBezTo>
                  <a:pt x="56" y="22"/>
                  <a:pt x="61" y="24"/>
                  <a:pt x="66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4"/>
                  <a:pt x="66" y="24"/>
                  <a:pt x="66" y="24"/>
                </a:cubicBezTo>
                <a:cubicBezTo>
                  <a:pt x="70" y="7"/>
                  <a:pt x="70" y="7"/>
                  <a:pt x="70" y="7"/>
                </a:cubicBezTo>
                <a:cubicBezTo>
                  <a:pt x="71" y="3"/>
                  <a:pt x="68" y="0"/>
                  <a:pt x="64" y="0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35" name="组合 634"/>
          <p:cNvGrpSpPr/>
          <p:nvPr/>
        </p:nvGrpSpPr>
        <p:grpSpPr>
          <a:xfrm>
            <a:off x="10298817" y="5337445"/>
            <a:ext cx="569297" cy="542851"/>
            <a:chOff x="10302876" y="5253038"/>
            <a:chExt cx="649288" cy="619126"/>
          </a:xfrm>
          <a:solidFill>
            <a:srgbClr val="20252D"/>
          </a:solidFill>
        </p:grpSpPr>
        <p:sp>
          <p:nvSpPr>
            <p:cNvPr id="636" name="Freeform 19"/>
            <p:cNvSpPr/>
            <p:nvPr/>
          </p:nvSpPr>
          <p:spPr bwMode="auto">
            <a:xfrm>
              <a:off x="10367963" y="5459413"/>
              <a:ext cx="74613" cy="330200"/>
            </a:xfrm>
            <a:custGeom>
              <a:avLst/>
              <a:gdLst>
                <a:gd name="T0" fmla="*/ 9 w 9"/>
                <a:gd name="T1" fmla="*/ 38 h 40"/>
                <a:gd name="T2" fmla="*/ 8 w 9"/>
                <a:gd name="T3" fmla="*/ 40 h 40"/>
                <a:gd name="T4" fmla="*/ 2 w 9"/>
                <a:gd name="T5" fmla="*/ 40 h 40"/>
                <a:gd name="T6" fmla="*/ 0 w 9"/>
                <a:gd name="T7" fmla="*/ 38 h 40"/>
                <a:gd name="T8" fmla="*/ 0 w 9"/>
                <a:gd name="T9" fmla="*/ 2 h 40"/>
                <a:gd name="T10" fmla="*/ 2 w 9"/>
                <a:gd name="T11" fmla="*/ 0 h 40"/>
                <a:gd name="T12" fmla="*/ 8 w 9"/>
                <a:gd name="T13" fmla="*/ 0 h 40"/>
                <a:gd name="T14" fmla="*/ 9 w 9"/>
                <a:gd name="T15" fmla="*/ 2 h 40"/>
                <a:gd name="T16" fmla="*/ 9 w 9"/>
                <a:gd name="T1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0">
                  <a:moveTo>
                    <a:pt x="9" y="38"/>
                  </a:moveTo>
                  <a:cubicBezTo>
                    <a:pt x="9" y="39"/>
                    <a:pt x="9" y="40"/>
                    <a:pt x="8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1"/>
                    <a:pt x="9" y="2"/>
                  </a:cubicBezTo>
                  <a:lnTo>
                    <a:pt x="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7" name="Freeform 20"/>
            <p:cNvSpPr/>
            <p:nvPr/>
          </p:nvSpPr>
          <p:spPr bwMode="auto">
            <a:xfrm>
              <a:off x="10483851" y="5459413"/>
              <a:ext cx="65088" cy="330200"/>
            </a:xfrm>
            <a:custGeom>
              <a:avLst/>
              <a:gdLst>
                <a:gd name="T0" fmla="*/ 8 w 8"/>
                <a:gd name="T1" fmla="*/ 38 h 40"/>
                <a:gd name="T2" fmla="*/ 7 w 8"/>
                <a:gd name="T3" fmla="*/ 40 h 40"/>
                <a:gd name="T4" fmla="*/ 1 w 8"/>
                <a:gd name="T5" fmla="*/ 40 h 40"/>
                <a:gd name="T6" fmla="*/ 0 w 8"/>
                <a:gd name="T7" fmla="*/ 38 h 40"/>
                <a:gd name="T8" fmla="*/ 0 w 8"/>
                <a:gd name="T9" fmla="*/ 2 h 40"/>
                <a:gd name="T10" fmla="*/ 1 w 8"/>
                <a:gd name="T11" fmla="*/ 0 h 40"/>
                <a:gd name="T12" fmla="*/ 7 w 8"/>
                <a:gd name="T13" fmla="*/ 0 h 40"/>
                <a:gd name="T14" fmla="*/ 8 w 8"/>
                <a:gd name="T15" fmla="*/ 2 h 40"/>
                <a:gd name="T16" fmla="*/ 8 w 8"/>
                <a:gd name="T1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0">
                  <a:moveTo>
                    <a:pt x="8" y="38"/>
                  </a:moveTo>
                  <a:cubicBezTo>
                    <a:pt x="8" y="39"/>
                    <a:pt x="8" y="40"/>
                    <a:pt x="7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1"/>
                    <a:pt x="8" y="2"/>
                  </a:cubicBezTo>
                  <a:lnTo>
                    <a:pt x="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8" name="Freeform 21"/>
            <p:cNvSpPr/>
            <p:nvPr/>
          </p:nvSpPr>
          <p:spPr bwMode="auto">
            <a:xfrm>
              <a:off x="10698163" y="5459413"/>
              <a:ext cx="73025" cy="330200"/>
            </a:xfrm>
            <a:custGeom>
              <a:avLst/>
              <a:gdLst>
                <a:gd name="T0" fmla="*/ 9 w 9"/>
                <a:gd name="T1" fmla="*/ 38 h 40"/>
                <a:gd name="T2" fmla="*/ 8 w 9"/>
                <a:gd name="T3" fmla="*/ 40 h 40"/>
                <a:gd name="T4" fmla="*/ 2 w 9"/>
                <a:gd name="T5" fmla="*/ 40 h 40"/>
                <a:gd name="T6" fmla="*/ 0 w 9"/>
                <a:gd name="T7" fmla="*/ 38 h 40"/>
                <a:gd name="T8" fmla="*/ 0 w 9"/>
                <a:gd name="T9" fmla="*/ 2 h 40"/>
                <a:gd name="T10" fmla="*/ 2 w 9"/>
                <a:gd name="T11" fmla="*/ 0 h 40"/>
                <a:gd name="T12" fmla="*/ 8 w 9"/>
                <a:gd name="T13" fmla="*/ 0 h 40"/>
                <a:gd name="T14" fmla="*/ 9 w 9"/>
                <a:gd name="T15" fmla="*/ 2 h 40"/>
                <a:gd name="T16" fmla="*/ 9 w 9"/>
                <a:gd name="T1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0">
                  <a:moveTo>
                    <a:pt x="9" y="38"/>
                  </a:moveTo>
                  <a:cubicBezTo>
                    <a:pt x="9" y="39"/>
                    <a:pt x="8" y="40"/>
                    <a:pt x="8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1"/>
                    <a:pt x="9" y="2"/>
                  </a:cubicBezTo>
                  <a:lnTo>
                    <a:pt x="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9" name="Freeform 22"/>
            <p:cNvSpPr/>
            <p:nvPr/>
          </p:nvSpPr>
          <p:spPr bwMode="auto">
            <a:xfrm>
              <a:off x="10590213" y="5459413"/>
              <a:ext cx="74613" cy="330200"/>
            </a:xfrm>
            <a:custGeom>
              <a:avLst/>
              <a:gdLst>
                <a:gd name="T0" fmla="*/ 9 w 9"/>
                <a:gd name="T1" fmla="*/ 38 h 40"/>
                <a:gd name="T2" fmla="*/ 7 w 9"/>
                <a:gd name="T3" fmla="*/ 40 h 40"/>
                <a:gd name="T4" fmla="*/ 1 w 9"/>
                <a:gd name="T5" fmla="*/ 40 h 40"/>
                <a:gd name="T6" fmla="*/ 0 w 9"/>
                <a:gd name="T7" fmla="*/ 38 h 40"/>
                <a:gd name="T8" fmla="*/ 0 w 9"/>
                <a:gd name="T9" fmla="*/ 2 h 40"/>
                <a:gd name="T10" fmla="*/ 1 w 9"/>
                <a:gd name="T11" fmla="*/ 0 h 40"/>
                <a:gd name="T12" fmla="*/ 7 w 9"/>
                <a:gd name="T13" fmla="*/ 0 h 40"/>
                <a:gd name="T14" fmla="*/ 9 w 9"/>
                <a:gd name="T15" fmla="*/ 2 h 40"/>
                <a:gd name="T16" fmla="*/ 9 w 9"/>
                <a:gd name="T1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0">
                  <a:moveTo>
                    <a:pt x="9" y="38"/>
                  </a:moveTo>
                  <a:cubicBezTo>
                    <a:pt x="9" y="39"/>
                    <a:pt x="8" y="40"/>
                    <a:pt x="7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lnTo>
                    <a:pt x="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0" name="Freeform 23"/>
            <p:cNvSpPr/>
            <p:nvPr/>
          </p:nvSpPr>
          <p:spPr bwMode="auto">
            <a:xfrm>
              <a:off x="10812463" y="5467351"/>
              <a:ext cx="66675" cy="322263"/>
            </a:xfrm>
            <a:custGeom>
              <a:avLst/>
              <a:gdLst>
                <a:gd name="T0" fmla="*/ 8 w 8"/>
                <a:gd name="T1" fmla="*/ 38 h 39"/>
                <a:gd name="T2" fmla="*/ 7 w 8"/>
                <a:gd name="T3" fmla="*/ 39 h 39"/>
                <a:gd name="T4" fmla="*/ 1 w 8"/>
                <a:gd name="T5" fmla="*/ 39 h 39"/>
                <a:gd name="T6" fmla="*/ 0 w 8"/>
                <a:gd name="T7" fmla="*/ 38 h 39"/>
                <a:gd name="T8" fmla="*/ 0 w 8"/>
                <a:gd name="T9" fmla="*/ 1 h 39"/>
                <a:gd name="T10" fmla="*/ 1 w 8"/>
                <a:gd name="T11" fmla="*/ 0 h 39"/>
                <a:gd name="T12" fmla="*/ 7 w 8"/>
                <a:gd name="T13" fmla="*/ 0 h 39"/>
                <a:gd name="T14" fmla="*/ 8 w 8"/>
                <a:gd name="T15" fmla="*/ 1 h 39"/>
                <a:gd name="T16" fmla="*/ 8 w 8"/>
                <a:gd name="T17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9">
                  <a:moveTo>
                    <a:pt x="8" y="38"/>
                  </a:moveTo>
                  <a:cubicBezTo>
                    <a:pt x="8" y="39"/>
                    <a:pt x="8" y="39"/>
                    <a:pt x="7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1"/>
                  </a:cubicBezTo>
                  <a:lnTo>
                    <a:pt x="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1" name="Freeform 24"/>
            <p:cNvSpPr/>
            <p:nvPr/>
          </p:nvSpPr>
          <p:spPr bwMode="auto">
            <a:xfrm>
              <a:off x="10334626" y="5253038"/>
              <a:ext cx="576263" cy="182563"/>
            </a:xfrm>
            <a:custGeom>
              <a:avLst/>
              <a:gdLst>
                <a:gd name="T0" fmla="*/ 23 w 70"/>
                <a:gd name="T1" fmla="*/ 4 h 22"/>
                <a:gd name="T2" fmla="*/ 47 w 70"/>
                <a:gd name="T3" fmla="*/ 4 h 22"/>
                <a:gd name="T4" fmla="*/ 64 w 70"/>
                <a:gd name="T5" fmla="*/ 14 h 22"/>
                <a:gd name="T6" fmla="*/ 62 w 70"/>
                <a:gd name="T7" fmla="*/ 22 h 22"/>
                <a:gd name="T8" fmla="*/ 49 w 70"/>
                <a:gd name="T9" fmla="*/ 22 h 22"/>
                <a:gd name="T10" fmla="*/ 21 w 70"/>
                <a:gd name="T11" fmla="*/ 22 h 22"/>
                <a:gd name="T12" fmla="*/ 9 w 70"/>
                <a:gd name="T13" fmla="*/ 22 h 22"/>
                <a:gd name="T14" fmla="*/ 7 w 70"/>
                <a:gd name="T15" fmla="*/ 14 h 22"/>
                <a:gd name="T16" fmla="*/ 23 w 70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22">
                  <a:moveTo>
                    <a:pt x="23" y="4"/>
                  </a:moveTo>
                  <a:cubicBezTo>
                    <a:pt x="30" y="0"/>
                    <a:pt x="41" y="0"/>
                    <a:pt x="47" y="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0" y="18"/>
                    <a:pt x="69" y="22"/>
                    <a:pt x="62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2" y="22"/>
                    <a:pt x="29" y="22"/>
                    <a:pt x="21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" y="22"/>
                    <a:pt x="0" y="18"/>
                    <a:pt x="7" y="14"/>
                  </a:cubicBezTo>
                  <a:lnTo>
                    <a:pt x="2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2" name="Freeform 25"/>
            <p:cNvSpPr>
              <a:spLocks noEditPoints="1"/>
            </p:cNvSpPr>
            <p:nvPr/>
          </p:nvSpPr>
          <p:spPr bwMode="auto">
            <a:xfrm>
              <a:off x="10302876" y="5797551"/>
              <a:ext cx="649288" cy="74613"/>
            </a:xfrm>
            <a:custGeom>
              <a:avLst/>
              <a:gdLst>
                <a:gd name="T0" fmla="*/ 77 w 79"/>
                <a:gd name="T1" fmla="*/ 0 h 9"/>
                <a:gd name="T2" fmla="*/ 1 w 79"/>
                <a:gd name="T3" fmla="*/ 0 h 9"/>
                <a:gd name="T4" fmla="*/ 0 w 79"/>
                <a:gd name="T5" fmla="*/ 1 h 9"/>
                <a:gd name="T6" fmla="*/ 0 w 79"/>
                <a:gd name="T7" fmla="*/ 8 h 9"/>
                <a:gd name="T8" fmla="*/ 1 w 79"/>
                <a:gd name="T9" fmla="*/ 9 h 9"/>
                <a:gd name="T10" fmla="*/ 77 w 79"/>
                <a:gd name="T11" fmla="*/ 9 h 9"/>
                <a:gd name="T12" fmla="*/ 79 w 79"/>
                <a:gd name="T13" fmla="*/ 8 h 9"/>
                <a:gd name="T14" fmla="*/ 79 w 79"/>
                <a:gd name="T15" fmla="*/ 1 h 9"/>
                <a:gd name="T16" fmla="*/ 77 w 79"/>
                <a:gd name="T17" fmla="*/ 0 h 9"/>
                <a:gd name="T18" fmla="*/ 54 w 79"/>
                <a:gd name="T19" fmla="*/ 7 h 9"/>
                <a:gd name="T20" fmla="*/ 53 w 79"/>
                <a:gd name="T21" fmla="*/ 8 h 9"/>
                <a:gd name="T22" fmla="*/ 26 w 79"/>
                <a:gd name="T23" fmla="*/ 8 h 9"/>
                <a:gd name="T24" fmla="*/ 25 w 79"/>
                <a:gd name="T25" fmla="*/ 7 h 9"/>
                <a:gd name="T26" fmla="*/ 25 w 79"/>
                <a:gd name="T27" fmla="*/ 6 h 9"/>
                <a:gd name="T28" fmla="*/ 26 w 79"/>
                <a:gd name="T29" fmla="*/ 5 h 9"/>
                <a:gd name="T30" fmla="*/ 53 w 79"/>
                <a:gd name="T31" fmla="*/ 5 h 9"/>
                <a:gd name="T32" fmla="*/ 54 w 79"/>
                <a:gd name="T33" fmla="*/ 6 h 9"/>
                <a:gd name="T34" fmla="*/ 54 w 79"/>
                <a:gd name="T35" fmla="*/ 7 h 9"/>
                <a:gd name="T36" fmla="*/ 54 w 79"/>
                <a:gd name="T37" fmla="*/ 3 h 9"/>
                <a:gd name="T38" fmla="*/ 53 w 79"/>
                <a:gd name="T39" fmla="*/ 4 h 9"/>
                <a:gd name="T40" fmla="*/ 26 w 79"/>
                <a:gd name="T41" fmla="*/ 4 h 9"/>
                <a:gd name="T42" fmla="*/ 25 w 79"/>
                <a:gd name="T43" fmla="*/ 3 h 9"/>
                <a:gd name="T44" fmla="*/ 25 w 79"/>
                <a:gd name="T45" fmla="*/ 3 h 9"/>
                <a:gd name="T46" fmla="*/ 26 w 79"/>
                <a:gd name="T47" fmla="*/ 2 h 9"/>
                <a:gd name="T48" fmla="*/ 53 w 79"/>
                <a:gd name="T49" fmla="*/ 2 h 9"/>
                <a:gd name="T50" fmla="*/ 54 w 79"/>
                <a:gd name="T5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9" h="9">
                  <a:moveTo>
                    <a:pt x="7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8" y="9"/>
                    <a:pt x="79" y="9"/>
                    <a:pt x="79" y="8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0"/>
                    <a:pt x="78" y="0"/>
                    <a:pt x="77" y="0"/>
                  </a:cubicBezTo>
                  <a:close/>
                  <a:moveTo>
                    <a:pt x="54" y="7"/>
                  </a:moveTo>
                  <a:cubicBezTo>
                    <a:pt x="54" y="7"/>
                    <a:pt x="53" y="8"/>
                    <a:pt x="53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7"/>
                    <a:pt x="25" y="7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5"/>
                    <a:pt x="26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4" y="6"/>
                    <a:pt x="54" y="6"/>
                  </a:cubicBezTo>
                  <a:lnTo>
                    <a:pt x="54" y="7"/>
                  </a:lnTo>
                  <a:close/>
                  <a:moveTo>
                    <a:pt x="54" y="3"/>
                  </a:moveTo>
                  <a:cubicBezTo>
                    <a:pt x="54" y="4"/>
                    <a:pt x="53" y="4"/>
                    <a:pt x="53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6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4" y="2"/>
                    <a:pt x="5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43" name="组合 642"/>
          <p:cNvGrpSpPr/>
          <p:nvPr/>
        </p:nvGrpSpPr>
        <p:grpSpPr>
          <a:xfrm>
            <a:off x="2251779" y="5264420"/>
            <a:ext cx="353549" cy="656988"/>
            <a:chOff x="2255838" y="5180013"/>
            <a:chExt cx="403225" cy="749300"/>
          </a:xfrm>
          <a:solidFill>
            <a:srgbClr val="20252D"/>
          </a:solidFill>
        </p:grpSpPr>
        <p:sp>
          <p:nvSpPr>
            <p:cNvPr id="644" name="Freeform 26"/>
            <p:cNvSpPr>
              <a:spLocks noEditPoints="1"/>
            </p:cNvSpPr>
            <p:nvPr/>
          </p:nvSpPr>
          <p:spPr bwMode="auto">
            <a:xfrm>
              <a:off x="2255838" y="5180013"/>
              <a:ext cx="403225" cy="534988"/>
            </a:xfrm>
            <a:custGeom>
              <a:avLst/>
              <a:gdLst>
                <a:gd name="T0" fmla="*/ 36 w 49"/>
                <a:gd name="T1" fmla="*/ 64 h 65"/>
                <a:gd name="T2" fmla="*/ 38 w 49"/>
                <a:gd name="T3" fmla="*/ 65 h 65"/>
                <a:gd name="T4" fmla="*/ 38 w 49"/>
                <a:gd name="T5" fmla="*/ 60 h 65"/>
                <a:gd name="T6" fmla="*/ 49 w 49"/>
                <a:gd name="T7" fmla="*/ 24 h 65"/>
                <a:gd name="T8" fmla="*/ 25 w 49"/>
                <a:gd name="T9" fmla="*/ 0 h 65"/>
                <a:gd name="T10" fmla="*/ 0 w 49"/>
                <a:gd name="T11" fmla="*/ 24 h 65"/>
                <a:gd name="T12" fmla="*/ 12 w 49"/>
                <a:gd name="T13" fmla="*/ 60 h 65"/>
                <a:gd name="T14" fmla="*/ 12 w 49"/>
                <a:gd name="T15" fmla="*/ 65 h 65"/>
                <a:gd name="T16" fmla="*/ 13 w 49"/>
                <a:gd name="T17" fmla="*/ 64 h 65"/>
                <a:gd name="T18" fmla="*/ 36 w 49"/>
                <a:gd name="T19" fmla="*/ 64 h 65"/>
                <a:gd name="T20" fmla="*/ 8 w 49"/>
                <a:gd name="T21" fmla="*/ 27 h 65"/>
                <a:gd name="T22" fmla="*/ 7 w 49"/>
                <a:gd name="T23" fmla="*/ 28 h 65"/>
                <a:gd name="T24" fmla="*/ 5 w 49"/>
                <a:gd name="T25" fmla="*/ 27 h 65"/>
                <a:gd name="T26" fmla="*/ 5 w 49"/>
                <a:gd name="T27" fmla="*/ 19 h 65"/>
                <a:gd name="T28" fmla="*/ 7 w 49"/>
                <a:gd name="T29" fmla="*/ 17 h 65"/>
                <a:gd name="T30" fmla="*/ 8 w 49"/>
                <a:gd name="T31" fmla="*/ 19 h 65"/>
                <a:gd name="T32" fmla="*/ 8 w 49"/>
                <a:gd name="T33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65">
                  <a:moveTo>
                    <a:pt x="36" y="64"/>
                  </a:moveTo>
                  <a:cubicBezTo>
                    <a:pt x="37" y="64"/>
                    <a:pt x="37" y="64"/>
                    <a:pt x="38" y="65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53"/>
                    <a:pt x="49" y="30"/>
                    <a:pt x="49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0"/>
                    <a:pt x="11" y="54"/>
                    <a:pt x="12" y="60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4"/>
                    <a:pt x="13" y="64"/>
                    <a:pt x="13" y="64"/>
                  </a:cubicBezTo>
                  <a:lnTo>
                    <a:pt x="36" y="64"/>
                  </a:lnTo>
                  <a:close/>
                  <a:moveTo>
                    <a:pt x="8" y="27"/>
                  </a:moveTo>
                  <a:cubicBezTo>
                    <a:pt x="8" y="28"/>
                    <a:pt x="7" y="28"/>
                    <a:pt x="7" y="28"/>
                  </a:cubicBezTo>
                  <a:cubicBezTo>
                    <a:pt x="6" y="28"/>
                    <a:pt x="5" y="28"/>
                    <a:pt x="5" y="2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6" y="17"/>
                    <a:pt x="7" y="17"/>
                  </a:cubicBezTo>
                  <a:cubicBezTo>
                    <a:pt x="7" y="17"/>
                    <a:pt x="8" y="18"/>
                    <a:pt x="8" y="19"/>
                  </a:cubicBezTo>
                  <a:lnTo>
                    <a:pt x="8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5" name="Freeform 27"/>
            <p:cNvSpPr/>
            <p:nvPr/>
          </p:nvSpPr>
          <p:spPr bwMode="auto">
            <a:xfrm>
              <a:off x="2379663" y="5897563"/>
              <a:ext cx="165100" cy="31750"/>
            </a:xfrm>
            <a:custGeom>
              <a:avLst/>
              <a:gdLst>
                <a:gd name="T0" fmla="*/ 0 w 20"/>
                <a:gd name="T1" fmla="*/ 3 h 4"/>
                <a:gd name="T2" fmla="*/ 2 w 20"/>
                <a:gd name="T3" fmla="*/ 4 h 4"/>
                <a:gd name="T4" fmla="*/ 18 w 20"/>
                <a:gd name="T5" fmla="*/ 4 h 4"/>
                <a:gd name="T6" fmla="*/ 20 w 20"/>
                <a:gd name="T7" fmla="*/ 3 h 4"/>
                <a:gd name="T8" fmla="*/ 20 w 20"/>
                <a:gd name="T9" fmla="*/ 0 h 4"/>
                <a:gd name="T10" fmla="*/ 0 w 20"/>
                <a:gd name="T11" fmla="*/ 0 h 4"/>
                <a:gd name="T12" fmla="*/ 0 w 20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">
                  <a:moveTo>
                    <a:pt x="0" y="3"/>
                  </a:moveTo>
                  <a:cubicBezTo>
                    <a:pt x="0" y="4"/>
                    <a:pt x="1" y="4"/>
                    <a:pt x="2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20" y="4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6" name="Freeform 28"/>
            <p:cNvSpPr/>
            <p:nvPr/>
          </p:nvSpPr>
          <p:spPr bwMode="auto">
            <a:xfrm>
              <a:off x="2338388" y="5715001"/>
              <a:ext cx="239713" cy="165100"/>
            </a:xfrm>
            <a:custGeom>
              <a:avLst/>
              <a:gdLst>
                <a:gd name="T0" fmla="*/ 28 w 29"/>
                <a:gd name="T1" fmla="*/ 1 h 20"/>
                <a:gd name="T2" fmla="*/ 26 w 29"/>
                <a:gd name="T3" fmla="*/ 0 h 20"/>
                <a:gd name="T4" fmla="*/ 3 w 29"/>
                <a:gd name="T5" fmla="*/ 0 h 20"/>
                <a:gd name="T6" fmla="*/ 2 w 29"/>
                <a:gd name="T7" fmla="*/ 1 h 20"/>
                <a:gd name="T8" fmla="*/ 0 w 29"/>
                <a:gd name="T9" fmla="*/ 3 h 20"/>
                <a:gd name="T10" fmla="*/ 0 w 29"/>
                <a:gd name="T11" fmla="*/ 17 h 20"/>
                <a:gd name="T12" fmla="*/ 3 w 29"/>
                <a:gd name="T13" fmla="*/ 20 h 20"/>
                <a:gd name="T14" fmla="*/ 5 w 29"/>
                <a:gd name="T15" fmla="*/ 20 h 20"/>
                <a:gd name="T16" fmla="*/ 25 w 29"/>
                <a:gd name="T17" fmla="*/ 20 h 20"/>
                <a:gd name="T18" fmla="*/ 26 w 29"/>
                <a:gd name="T19" fmla="*/ 20 h 20"/>
                <a:gd name="T20" fmla="*/ 29 w 29"/>
                <a:gd name="T21" fmla="*/ 17 h 20"/>
                <a:gd name="T22" fmla="*/ 29 w 29"/>
                <a:gd name="T23" fmla="*/ 3 h 20"/>
                <a:gd name="T24" fmla="*/ 28 w 29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20">
                  <a:moveTo>
                    <a:pt x="28" y="1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0"/>
                    <a:pt x="3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8" y="20"/>
                    <a:pt x="29" y="19"/>
                    <a:pt x="29" y="17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8" y="1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47" name="组合 646"/>
          <p:cNvGrpSpPr/>
          <p:nvPr/>
        </p:nvGrpSpPr>
        <p:grpSpPr>
          <a:xfrm>
            <a:off x="5180717" y="3045095"/>
            <a:ext cx="462118" cy="730760"/>
            <a:chOff x="5184776" y="2960688"/>
            <a:chExt cx="527050" cy="833438"/>
          </a:xfrm>
          <a:solidFill>
            <a:srgbClr val="20252D"/>
          </a:solidFill>
        </p:grpSpPr>
        <p:sp>
          <p:nvSpPr>
            <p:cNvPr id="648" name="Freeform 29"/>
            <p:cNvSpPr/>
            <p:nvPr/>
          </p:nvSpPr>
          <p:spPr bwMode="auto">
            <a:xfrm>
              <a:off x="5184776" y="2960688"/>
              <a:ext cx="527050" cy="544513"/>
            </a:xfrm>
            <a:custGeom>
              <a:avLst/>
              <a:gdLst>
                <a:gd name="T0" fmla="*/ 57 w 64"/>
                <a:gd name="T1" fmla="*/ 37 h 66"/>
                <a:gd name="T2" fmla="*/ 43 w 64"/>
                <a:gd name="T3" fmla="*/ 12 h 66"/>
                <a:gd name="T4" fmla="*/ 39 w 64"/>
                <a:gd name="T5" fmla="*/ 6 h 66"/>
                <a:gd name="T6" fmla="*/ 25 w 64"/>
                <a:gd name="T7" fmla="*/ 6 h 66"/>
                <a:gd name="T8" fmla="*/ 22 w 64"/>
                <a:gd name="T9" fmla="*/ 12 h 66"/>
                <a:gd name="T10" fmla="*/ 8 w 64"/>
                <a:gd name="T11" fmla="*/ 37 h 66"/>
                <a:gd name="T12" fmla="*/ 4 w 64"/>
                <a:gd name="T13" fmla="*/ 43 h 66"/>
                <a:gd name="T14" fmla="*/ 11 w 64"/>
                <a:gd name="T15" fmla="*/ 55 h 66"/>
                <a:gd name="T16" fmla="*/ 18 w 64"/>
                <a:gd name="T17" fmla="*/ 55 h 66"/>
                <a:gd name="T18" fmla="*/ 19 w 64"/>
                <a:gd name="T19" fmla="*/ 55 h 66"/>
                <a:gd name="T20" fmla="*/ 19 w 64"/>
                <a:gd name="T21" fmla="*/ 66 h 66"/>
                <a:gd name="T22" fmla="*/ 32 w 64"/>
                <a:gd name="T23" fmla="*/ 62 h 66"/>
                <a:gd name="T24" fmla="*/ 32 w 64"/>
                <a:gd name="T25" fmla="*/ 62 h 66"/>
                <a:gd name="T26" fmla="*/ 46 w 64"/>
                <a:gd name="T27" fmla="*/ 66 h 66"/>
                <a:gd name="T28" fmla="*/ 46 w 64"/>
                <a:gd name="T29" fmla="*/ 55 h 66"/>
                <a:gd name="T30" fmla="*/ 46 w 64"/>
                <a:gd name="T31" fmla="*/ 55 h 66"/>
                <a:gd name="T32" fmla="*/ 53 w 64"/>
                <a:gd name="T33" fmla="*/ 55 h 66"/>
                <a:gd name="T34" fmla="*/ 60 w 64"/>
                <a:gd name="T35" fmla="*/ 43 h 66"/>
                <a:gd name="T36" fmla="*/ 57 w 64"/>
                <a:gd name="T37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66">
                  <a:moveTo>
                    <a:pt x="57" y="37"/>
                  </a:moveTo>
                  <a:cubicBezTo>
                    <a:pt x="53" y="30"/>
                    <a:pt x="47" y="19"/>
                    <a:pt x="43" y="1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5" y="0"/>
                    <a:pt x="29" y="0"/>
                    <a:pt x="25" y="6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8" y="19"/>
                    <a:pt x="11" y="30"/>
                    <a:pt x="8" y="37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0" y="50"/>
                    <a:pt x="3" y="55"/>
                    <a:pt x="11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23" y="63"/>
                    <a:pt x="27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7" y="62"/>
                    <a:pt x="42" y="63"/>
                    <a:pt x="46" y="66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61" y="55"/>
                    <a:pt x="64" y="49"/>
                    <a:pt x="60" y="43"/>
                  </a:cubicBezTo>
                  <a:lnTo>
                    <a:pt x="57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9" name="Freeform 30"/>
            <p:cNvSpPr/>
            <p:nvPr/>
          </p:nvSpPr>
          <p:spPr bwMode="auto">
            <a:xfrm>
              <a:off x="5308601" y="3505201"/>
              <a:ext cx="287338" cy="288925"/>
            </a:xfrm>
            <a:custGeom>
              <a:avLst/>
              <a:gdLst>
                <a:gd name="T0" fmla="*/ 17 w 35"/>
                <a:gd name="T1" fmla="*/ 0 h 35"/>
                <a:gd name="T2" fmla="*/ 17 w 35"/>
                <a:gd name="T3" fmla="*/ 0 h 35"/>
                <a:gd name="T4" fmla="*/ 17 w 35"/>
                <a:gd name="T5" fmla="*/ 0 h 35"/>
                <a:gd name="T6" fmla="*/ 17 w 35"/>
                <a:gd name="T7" fmla="*/ 0 h 35"/>
                <a:gd name="T8" fmla="*/ 17 w 35"/>
                <a:gd name="T9" fmla="*/ 0 h 35"/>
                <a:gd name="T10" fmla="*/ 4 w 35"/>
                <a:gd name="T11" fmla="*/ 6 h 35"/>
                <a:gd name="T12" fmla="*/ 0 w 35"/>
                <a:gd name="T13" fmla="*/ 17 h 35"/>
                <a:gd name="T14" fmla="*/ 0 w 35"/>
                <a:gd name="T15" fmla="*/ 17 h 35"/>
                <a:gd name="T16" fmla="*/ 17 w 35"/>
                <a:gd name="T17" fmla="*/ 35 h 35"/>
                <a:gd name="T18" fmla="*/ 17 w 35"/>
                <a:gd name="T19" fmla="*/ 35 h 35"/>
                <a:gd name="T20" fmla="*/ 35 w 35"/>
                <a:gd name="T21" fmla="*/ 17 h 35"/>
                <a:gd name="T22" fmla="*/ 35 w 35"/>
                <a:gd name="T23" fmla="*/ 17 h 35"/>
                <a:gd name="T24" fmla="*/ 31 w 35"/>
                <a:gd name="T25" fmla="*/ 6 h 35"/>
                <a:gd name="T26" fmla="*/ 17 w 35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7" y="2"/>
                    <a:pt x="4" y="6"/>
                  </a:cubicBezTo>
                  <a:cubicBezTo>
                    <a:pt x="1" y="9"/>
                    <a:pt x="0" y="13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7"/>
                    <a:pt x="8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27" y="35"/>
                    <a:pt x="35" y="2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3"/>
                    <a:pt x="33" y="9"/>
                    <a:pt x="31" y="6"/>
                  </a:cubicBezTo>
                  <a:cubicBezTo>
                    <a:pt x="27" y="2"/>
                    <a:pt x="23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50" name="组合 649"/>
          <p:cNvGrpSpPr/>
          <p:nvPr/>
        </p:nvGrpSpPr>
        <p:grpSpPr>
          <a:xfrm>
            <a:off x="6226879" y="3027633"/>
            <a:ext cx="547026" cy="753031"/>
            <a:chOff x="6230938" y="2943226"/>
            <a:chExt cx="623888" cy="858838"/>
          </a:xfrm>
          <a:solidFill>
            <a:srgbClr val="20252D"/>
          </a:solidFill>
        </p:grpSpPr>
        <p:sp>
          <p:nvSpPr>
            <p:cNvPr id="651" name="Freeform 31"/>
            <p:cNvSpPr/>
            <p:nvPr/>
          </p:nvSpPr>
          <p:spPr bwMode="auto">
            <a:xfrm>
              <a:off x="6230938" y="2943226"/>
              <a:ext cx="623888" cy="652463"/>
            </a:xfrm>
            <a:custGeom>
              <a:avLst/>
              <a:gdLst>
                <a:gd name="T0" fmla="*/ 72 w 76"/>
                <a:gd name="T1" fmla="*/ 44 h 79"/>
                <a:gd name="T2" fmla="*/ 47 w 76"/>
                <a:gd name="T3" fmla="*/ 7 h 79"/>
                <a:gd name="T4" fmla="*/ 31 w 76"/>
                <a:gd name="T5" fmla="*/ 6 h 79"/>
                <a:gd name="T6" fmla="*/ 4 w 76"/>
                <a:gd name="T7" fmla="*/ 45 h 79"/>
                <a:gd name="T8" fmla="*/ 10 w 76"/>
                <a:gd name="T9" fmla="*/ 56 h 79"/>
                <a:gd name="T10" fmla="*/ 21 w 76"/>
                <a:gd name="T11" fmla="*/ 56 h 79"/>
                <a:gd name="T12" fmla="*/ 21 w 76"/>
                <a:gd name="T13" fmla="*/ 79 h 79"/>
                <a:gd name="T14" fmla="*/ 55 w 76"/>
                <a:gd name="T15" fmla="*/ 79 h 79"/>
                <a:gd name="T16" fmla="*/ 55 w 76"/>
                <a:gd name="T17" fmla="*/ 56 h 79"/>
                <a:gd name="T18" fmla="*/ 65 w 76"/>
                <a:gd name="T19" fmla="*/ 56 h 79"/>
                <a:gd name="T20" fmla="*/ 72 w 76"/>
                <a:gd name="T21" fmla="*/ 4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79">
                  <a:moveTo>
                    <a:pt x="72" y="44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42" y="0"/>
                    <a:pt x="35" y="0"/>
                    <a:pt x="31" y="6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0" y="51"/>
                    <a:pt x="2" y="56"/>
                    <a:pt x="10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73" y="56"/>
                    <a:pt x="76" y="51"/>
                    <a:pt x="7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2" name="Rectangle 32"/>
            <p:cNvSpPr>
              <a:spLocks noChangeArrowheads="1"/>
            </p:cNvSpPr>
            <p:nvPr/>
          </p:nvSpPr>
          <p:spPr bwMode="auto">
            <a:xfrm>
              <a:off x="6402388" y="3629026"/>
              <a:ext cx="280988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3" name="Freeform 33"/>
            <p:cNvSpPr/>
            <p:nvPr/>
          </p:nvSpPr>
          <p:spPr bwMode="auto">
            <a:xfrm>
              <a:off x="6402388" y="3752851"/>
              <a:ext cx="280988" cy="49213"/>
            </a:xfrm>
            <a:custGeom>
              <a:avLst/>
              <a:gdLst>
                <a:gd name="T0" fmla="*/ 6 w 34"/>
                <a:gd name="T1" fmla="*/ 6 h 6"/>
                <a:gd name="T2" fmla="*/ 28 w 34"/>
                <a:gd name="T3" fmla="*/ 6 h 6"/>
                <a:gd name="T4" fmla="*/ 34 w 34"/>
                <a:gd name="T5" fmla="*/ 0 h 6"/>
                <a:gd name="T6" fmla="*/ 0 w 34"/>
                <a:gd name="T7" fmla="*/ 0 h 6"/>
                <a:gd name="T8" fmla="*/ 6 w 3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">
                  <a:moveTo>
                    <a:pt x="6" y="6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31" y="6"/>
                    <a:pt x="34" y="4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3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4" name="Rectangle 34"/>
            <p:cNvSpPr>
              <a:spLocks noChangeArrowheads="1"/>
            </p:cNvSpPr>
            <p:nvPr/>
          </p:nvSpPr>
          <p:spPr bwMode="auto">
            <a:xfrm>
              <a:off x="6402388" y="3702051"/>
              <a:ext cx="280988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55" name="Freeform 35"/>
          <p:cNvSpPr>
            <a:spLocks noEditPoints="1"/>
          </p:cNvSpPr>
          <p:nvPr/>
        </p:nvSpPr>
        <p:spPr bwMode="auto">
          <a:xfrm>
            <a:off x="3091567" y="4199208"/>
            <a:ext cx="743287" cy="701529"/>
          </a:xfrm>
          <a:custGeom>
            <a:avLst/>
            <a:gdLst>
              <a:gd name="T0" fmla="*/ 82 w 103"/>
              <a:gd name="T1" fmla="*/ 7 h 97"/>
              <a:gd name="T2" fmla="*/ 73 w 103"/>
              <a:gd name="T3" fmla="*/ 24 h 97"/>
              <a:gd name="T4" fmla="*/ 72 w 103"/>
              <a:gd name="T5" fmla="*/ 23 h 97"/>
              <a:gd name="T6" fmla="*/ 35 w 103"/>
              <a:gd name="T7" fmla="*/ 23 h 97"/>
              <a:gd name="T8" fmla="*/ 5 w 103"/>
              <a:gd name="T9" fmla="*/ 71 h 97"/>
              <a:gd name="T10" fmla="*/ 44 w 103"/>
              <a:gd name="T11" fmla="*/ 92 h 97"/>
              <a:gd name="T12" fmla="*/ 83 w 103"/>
              <a:gd name="T13" fmla="*/ 44 h 97"/>
              <a:gd name="T14" fmla="*/ 73 w 103"/>
              <a:gd name="T15" fmla="*/ 25 h 97"/>
              <a:gd name="T16" fmla="*/ 95 w 103"/>
              <a:gd name="T17" fmla="*/ 14 h 97"/>
              <a:gd name="T18" fmla="*/ 98 w 103"/>
              <a:gd name="T19" fmla="*/ 10 h 97"/>
              <a:gd name="T20" fmla="*/ 27 w 103"/>
              <a:gd name="T21" fmla="*/ 45 h 97"/>
              <a:gd name="T22" fmla="*/ 39 w 103"/>
              <a:gd name="T23" fmla="*/ 44 h 97"/>
              <a:gd name="T24" fmla="*/ 26 w 103"/>
              <a:gd name="T25" fmla="*/ 57 h 97"/>
              <a:gd name="T26" fmla="*/ 43 w 103"/>
              <a:gd name="T27" fmla="*/ 78 h 97"/>
              <a:gd name="T28" fmla="*/ 32 w 103"/>
              <a:gd name="T29" fmla="*/ 69 h 97"/>
              <a:gd name="T30" fmla="*/ 44 w 103"/>
              <a:gd name="T31" fmla="*/ 67 h 97"/>
              <a:gd name="T32" fmla="*/ 42 w 103"/>
              <a:gd name="T33" fmla="*/ 61 h 97"/>
              <a:gd name="T34" fmla="*/ 17 w 103"/>
              <a:gd name="T35" fmla="*/ 67 h 97"/>
              <a:gd name="T36" fmla="*/ 40 w 103"/>
              <a:gd name="T37" fmla="*/ 59 h 97"/>
              <a:gd name="T38" fmla="*/ 42 w 103"/>
              <a:gd name="T39" fmla="*/ 61 h 97"/>
              <a:gd name="T40" fmla="*/ 59 w 103"/>
              <a:gd name="T41" fmla="*/ 38 h 97"/>
              <a:gd name="T42" fmla="*/ 67 w 103"/>
              <a:gd name="T43" fmla="*/ 30 h 97"/>
              <a:gd name="T44" fmla="*/ 96 w 103"/>
              <a:gd name="T45" fmla="*/ 11 h 97"/>
              <a:gd name="T46" fmla="*/ 94 w 103"/>
              <a:gd name="T47" fmla="*/ 13 h 97"/>
              <a:gd name="T48" fmla="*/ 77 w 103"/>
              <a:gd name="T49" fmla="*/ 15 h 97"/>
              <a:gd name="T50" fmla="*/ 88 w 103"/>
              <a:gd name="T51" fmla="*/ 4 h 97"/>
              <a:gd name="T52" fmla="*/ 35 w 103"/>
              <a:gd name="T53" fmla="*/ 71 h 97"/>
              <a:gd name="T54" fmla="*/ 40 w 103"/>
              <a:gd name="T55" fmla="*/ 76 h 97"/>
              <a:gd name="T56" fmla="*/ 43 w 103"/>
              <a:gd name="T57" fmla="*/ 69 h 97"/>
              <a:gd name="T58" fmla="*/ 35 w 103"/>
              <a:gd name="T59" fmla="*/ 53 h 97"/>
              <a:gd name="T60" fmla="*/ 37 w 103"/>
              <a:gd name="T61" fmla="*/ 45 h 97"/>
              <a:gd name="T62" fmla="*/ 28 w 103"/>
              <a:gd name="T63" fmla="*/ 5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97">
                <a:moveTo>
                  <a:pt x="88" y="3"/>
                </a:moveTo>
                <a:cubicBezTo>
                  <a:pt x="85" y="5"/>
                  <a:pt x="84" y="5"/>
                  <a:pt x="82" y="7"/>
                </a:cubicBezTo>
                <a:cubicBezTo>
                  <a:pt x="80" y="10"/>
                  <a:pt x="77" y="12"/>
                  <a:pt x="76" y="14"/>
                </a:cubicBezTo>
                <a:cubicBezTo>
                  <a:pt x="74" y="18"/>
                  <a:pt x="73" y="21"/>
                  <a:pt x="73" y="24"/>
                </a:cubicBezTo>
                <a:cubicBezTo>
                  <a:pt x="73" y="24"/>
                  <a:pt x="73" y="24"/>
                  <a:pt x="73" y="24"/>
                </a:cubicBezTo>
                <a:cubicBezTo>
                  <a:pt x="72" y="23"/>
                  <a:pt x="72" y="23"/>
                  <a:pt x="72" y="23"/>
                </a:cubicBezTo>
                <a:cubicBezTo>
                  <a:pt x="67" y="18"/>
                  <a:pt x="59" y="15"/>
                  <a:pt x="53" y="15"/>
                </a:cubicBezTo>
                <a:cubicBezTo>
                  <a:pt x="48" y="15"/>
                  <a:pt x="39" y="19"/>
                  <a:pt x="35" y="23"/>
                </a:cubicBezTo>
                <a:cubicBezTo>
                  <a:pt x="5" y="53"/>
                  <a:pt x="5" y="53"/>
                  <a:pt x="5" y="53"/>
                </a:cubicBezTo>
                <a:cubicBezTo>
                  <a:pt x="0" y="58"/>
                  <a:pt x="0" y="66"/>
                  <a:pt x="5" y="71"/>
                </a:cubicBezTo>
                <a:cubicBezTo>
                  <a:pt x="27" y="92"/>
                  <a:pt x="27" y="92"/>
                  <a:pt x="27" y="92"/>
                </a:cubicBezTo>
                <a:cubicBezTo>
                  <a:pt x="31" y="97"/>
                  <a:pt x="39" y="97"/>
                  <a:pt x="44" y="92"/>
                </a:cubicBezTo>
                <a:cubicBezTo>
                  <a:pt x="74" y="62"/>
                  <a:pt x="74" y="62"/>
                  <a:pt x="74" y="62"/>
                </a:cubicBezTo>
                <a:cubicBezTo>
                  <a:pt x="79" y="58"/>
                  <a:pt x="82" y="49"/>
                  <a:pt x="83" y="44"/>
                </a:cubicBezTo>
                <a:cubicBezTo>
                  <a:pt x="83" y="38"/>
                  <a:pt x="79" y="30"/>
                  <a:pt x="74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81" y="23"/>
                  <a:pt x="89" y="19"/>
                  <a:pt x="95" y="14"/>
                </a:cubicBezTo>
                <a:cubicBezTo>
                  <a:pt x="95" y="13"/>
                  <a:pt x="95" y="13"/>
                  <a:pt x="95" y="13"/>
                </a:cubicBezTo>
                <a:cubicBezTo>
                  <a:pt x="96" y="12"/>
                  <a:pt x="97" y="12"/>
                  <a:pt x="98" y="10"/>
                </a:cubicBezTo>
                <a:cubicBezTo>
                  <a:pt x="103" y="3"/>
                  <a:pt x="94" y="0"/>
                  <a:pt x="88" y="3"/>
                </a:cubicBezTo>
                <a:close/>
                <a:moveTo>
                  <a:pt x="27" y="45"/>
                </a:moveTo>
                <a:cubicBezTo>
                  <a:pt x="32" y="41"/>
                  <a:pt x="32" y="41"/>
                  <a:pt x="32" y="41"/>
                </a:cubicBezTo>
                <a:cubicBezTo>
                  <a:pt x="36" y="42"/>
                  <a:pt x="39" y="44"/>
                  <a:pt x="39" y="44"/>
                </a:cubicBezTo>
                <a:cubicBezTo>
                  <a:pt x="42" y="47"/>
                  <a:pt x="42" y="51"/>
                  <a:pt x="38" y="55"/>
                </a:cubicBezTo>
                <a:cubicBezTo>
                  <a:pt x="33" y="60"/>
                  <a:pt x="29" y="60"/>
                  <a:pt x="26" y="57"/>
                </a:cubicBezTo>
                <a:cubicBezTo>
                  <a:pt x="23" y="54"/>
                  <a:pt x="23" y="50"/>
                  <a:pt x="27" y="45"/>
                </a:cubicBezTo>
                <a:close/>
                <a:moveTo>
                  <a:pt x="43" y="78"/>
                </a:moveTo>
                <a:cubicBezTo>
                  <a:pt x="38" y="83"/>
                  <a:pt x="34" y="83"/>
                  <a:pt x="31" y="80"/>
                </a:cubicBezTo>
                <a:cubicBezTo>
                  <a:pt x="28" y="77"/>
                  <a:pt x="28" y="73"/>
                  <a:pt x="32" y="69"/>
                </a:cubicBezTo>
                <a:cubicBezTo>
                  <a:pt x="37" y="64"/>
                  <a:pt x="37" y="64"/>
                  <a:pt x="37" y="64"/>
                </a:cubicBezTo>
                <a:cubicBezTo>
                  <a:pt x="41" y="66"/>
                  <a:pt x="44" y="67"/>
                  <a:pt x="44" y="67"/>
                </a:cubicBezTo>
                <a:cubicBezTo>
                  <a:pt x="47" y="70"/>
                  <a:pt x="47" y="74"/>
                  <a:pt x="43" y="78"/>
                </a:cubicBezTo>
                <a:close/>
                <a:moveTo>
                  <a:pt x="42" y="61"/>
                </a:moveTo>
                <a:cubicBezTo>
                  <a:pt x="30" y="64"/>
                  <a:pt x="30" y="64"/>
                  <a:pt x="30" y="64"/>
                </a:cubicBezTo>
                <a:cubicBezTo>
                  <a:pt x="24" y="66"/>
                  <a:pt x="18" y="67"/>
                  <a:pt x="17" y="67"/>
                </a:cubicBezTo>
                <a:cubicBezTo>
                  <a:pt x="17" y="66"/>
                  <a:pt x="22" y="64"/>
                  <a:pt x="28" y="63"/>
                </a:cubicBezTo>
                <a:cubicBezTo>
                  <a:pt x="40" y="59"/>
                  <a:pt x="40" y="59"/>
                  <a:pt x="40" y="59"/>
                </a:cubicBezTo>
                <a:cubicBezTo>
                  <a:pt x="46" y="58"/>
                  <a:pt x="52" y="57"/>
                  <a:pt x="53" y="57"/>
                </a:cubicBezTo>
                <a:cubicBezTo>
                  <a:pt x="53" y="58"/>
                  <a:pt x="48" y="59"/>
                  <a:pt x="42" y="61"/>
                </a:cubicBezTo>
                <a:close/>
                <a:moveTo>
                  <a:pt x="67" y="38"/>
                </a:moveTo>
                <a:cubicBezTo>
                  <a:pt x="65" y="40"/>
                  <a:pt x="61" y="40"/>
                  <a:pt x="59" y="38"/>
                </a:cubicBezTo>
                <a:cubicBezTo>
                  <a:pt x="57" y="36"/>
                  <a:pt x="57" y="32"/>
                  <a:pt x="59" y="30"/>
                </a:cubicBezTo>
                <a:cubicBezTo>
                  <a:pt x="61" y="28"/>
                  <a:pt x="65" y="28"/>
                  <a:pt x="67" y="30"/>
                </a:cubicBezTo>
                <a:cubicBezTo>
                  <a:pt x="69" y="32"/>
                  <a:pt x="69" y="36"/>
                  <a:pt x="67" y="38"/>
                </a:cubicBezTo>
                <a:close/>
                <a:moveTo>
                  <a:pt x="96" y="11"/>
                </a:moveTo>
                <a:cubicBezTo>
                  <a:pt x="95" y="12"/>
                  <a:pt x="95" y="12"/>
                  <a:pt x="95" y="12"/>
                </a:cubicBezTo>
                <a:cubicBezTo>
                  <a:pt x="94" y="13"/>
                  <a:pt x="94" y="13"/>
                  <a:pt x="94" y="13"/>
                </a:cubicBezTo>
                <a:cubicBezTo>
                  <a:pt x="89" y="18"/>
                  <a:pt x="81" y="22"/>
                  <a:pt x="74" y="24"/>
                </a:cubicBezTo>
                <a:cubicBezTo>
                  <a:pt x="74" y="21"/>
                  <a:pt x="75" y="18"/>
                  <a:pt x="77" y="15"/>
                </a:cubicBezTo>
                <a:cubicBezTo>
                  <a:pt x="78" y="13"/>
                  <a:pt x="80" y="10"/>
                  <a:pt x="83" y="8"/>
                </a:cubicBezTo>
                <a:cubicBezTo>
                  <a:pt x="85" y="6"/>
                  <a:pt x="86" y="5"/>
                  <a:pt x="88" y="4"/>
                </a:cubicBezTo>
                <a:cubicBezTo>
                  <a:pt x="97" y="0"/>
                  <a:pt x="101" y="4"/>
                  <a:pt x="96" y="11"/>
                </a:cubicBezTo>
                <a:close/>
                <a:moveTo>
                  <a:pt x="35" y="71"/>
                </a:moveTo>
                <a:cubicBezTo>
                  <a:pt x="32" y="73"/>
                  <a:pt x="31" y="77"/>
                  <a:pt x="33" y="78"/>
                </a:cubicBezTo>
                <a:cubicBezTo>
                  <a:pt x="35" y="80"/>
                  <a:pt x="38" y="79"/>
                  <a:pt x="40" y="76"/>
                </a:cubicBezTo>
                <a:cubicBezTo>
                  <a:pt x="43" y="74"/>
                  <a:pt x="43" y="74"/>
                  <a:pt x="43" y="74"/>
                </a:cubicBezTo>
                <a:cubicBezTo>
                  <a:pt x="43" y="71"/>
                  <a:pt x="43" y="69"/>
                  <a:pt x="43" y="69"/>
                </a:cubicBezTo>
                <a:cubicBezTo>
                  <a:pt x="41" y="67"/>
                  <a:pt x="38" y="68"/>
                  <a:pt x="35" y="71"/>
                </a:cubicBezTo>
                <a:close/>
                <a:moveTo>
                  <a:pt x="35" y="53"/>
                </a:moveTo>
                <a:cubicBezTo>
                  <a:pt x="38" y="50"/>
                  <a:pt x="38" y="50"/>
                  <a:pt x="38" y="50"/>
                </a:cubicBezTo>
                <a:cubicBezTo>
                  <a:pt x="38" y="48"/>
                  <a:pt x="37" y="45"/>
                  <a:pt x="37" y="45"/>
                </a:cubicBezTo>
                <a:cubicBezTo>
                  <a:pt x="36" y="44"/>
                  <a:pt x="32" y="45"/>
                  <a:pt x="30" y="48"/>
                </a:cubicBezTo>
                <a:cubicBezTo>
                  <a:pt x="27" y="50"/>
                  <a:pt x="26" y="53"/>
                  <a:pt x="28" y="55"/>
                </a:cubicBezTo>
                <a:cubicBezTo>
                  <a:pt x="29" y="57"/>
                  <a:pt x="32" y="56"/>
                  <a:pt x="35" y="53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56" name="组合 655"/>
          <p:cNvGrpSpPr/>
          <p:nvPr/>
        </p:nvGrpSpPr>
        <p:grpSpPr>
          <a:xfrm>
            <a:off x="1124655" y="5305695"/>
            <a:ext cx="599920" cy="577649"/>
            <a:chOff x="1128713" y="5221288"/>
            <a:chExt cx="684213" cy="658813"/>
          </a:xfrm>
          <a:solidFill>
            <a:srgbClr val="20252D"/>
          </a:solidFill>
        </p:grpSpPr>
        <p:sp>
          <p:nvSpPr>
            <p:cNvPr id="657" name="Freeform 36"/>
            <p:cNvSpPr/>
            <p:nvPr/>
          </p:nvSpPr>
          <p:spPr bwMode="auto">
            <a:xfrm>
              <a:off x="1236663" y="5368926"/>
              <a:ext cx="468313" cy="511175"/>
            </a:xfrm>
            <a:custGeom>
              <a:avLst/>
              <a:gdLst>
                <a:gd name="T0" fmla="*/ 0 w 57"/>
                <a:gd name="T1" fmla="*/ 26 h 62"/>
                <a:gd name="T2" fmla="*/ 0 w 57"/>
                <a:gd name="T3" fmla="*/ 59 h 62"/>
                <a:gd name="T4" fmla="*/ 2 w 57"/>
                <a:gd name="T5" fmla="*/ 62 h 62"/>
                <a:gd name="T6" fmla="*/ 4 w 57"/>
                <a:gd name="T7" fmla="*/ 62 h 62"/>
                <a:gd name="T8" fmla="*/ 19 w 57"/>
                <a:gd name="T9" fmla="*/ 62 h 62"/>
                <a:gd name="T10" fmla="*/ 21 w 57"/>
                <a:gd name="T11" fmla="*/ 62 h 62"/>
                <a:gd name="T12" fmla="*/ 21 w 57"/>
                <a:gd name="T13" fmla="*/ 61 h 62"/>
                <a:gd name="T14" fmla="*/ 21 w 57"/>
                <a:gd name="T15" fmla="*/ 45 h 62"/>
                <a:gd name="T16" fmla="*/ 36 w 57"/>
                <a:gd name="T17" fmla="*/ 45 h 62"/>
                <a:gd name="T18" fmla="*/ 36 w 57"/>
                <a:gd name="T19" fmla="*/ 61 h 62"/>
                <a:gd name="T20" fmla="*/ 37 w 57"/>
                <a:gd name="T21" fmla="*/ 62 h 62"/>
                <a:gd name="T22" fmla="*/ 38 w 57"/>
                <a:gd name="T23" fmla="*/ 62 h 62"/>
                <a:gd name="T24" fmla="*/ 53 w 57"/>
                <a:gd name="T25" fmla="*/ 62 h 62"/>
                <a:gd name="T26" fmla="*/ 56 w 57"/>
                <a:gd name="T27" fmla="*/ 62 h 62"/>
                <a:gd name="T28" fmla="*/ 57 w 57"/>
                <a:gd name="T29" fmla="*/ 59 h 62"/>
                <a:gd name="T30" fmla="*/ 57 w 57"/>
                <a:gd name="T31" fmla="*/ 26 h 62"/>
                <a:gd name="T32" fmla="*/ 29 w 57"/>
                <a:gd name="T33" fmla="*/ 0 h 62"/>
                <a:gd name="T34" fmla="*/ 0 w 57"/>
                <a:gd name="T35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62">
                  <a:moveTo>
                    <a:pt x="0" y="26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3" y="62"/>
                    <a:pt x="3" y="62"/>
                    <a:pt x="4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1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6" y="62"/>
                    <a:pt x="37" y="62"/>
                  </a:cubicBezTo>
                  <a:cubicBezTo>
                    <a:pt x="37" y="62"/>
                    <a:pt x="38" y="62"/>
                    <a:pt x="38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4" y="62"/>
                    <a:pt x="55" y="62"/>
                    <a:pt x="56" y="62"/>
                  </a:cubicBezTo>
                  <a:cubicBezTo>
                    <a:pt x="56" y="62"/>
                    <a:pt x="57" y="61"/>
                    <a:pt x="57" y="59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8" name="Freeform 37"/>
            <p:cNvSpPr/>
            <p:nvPr/>
          </p:nvSpPr>
          <p:spPr bwMode="auto">
            <a:xfrm>
              <a:off x="1128713" y="5221288"/>
              <a:ext cx="684213" cy="369888"/>
            </a:xfrm>
            <a:custGeom>
              <a:avLst/>
              <a:gdLst>
                <a:gd name="T0" fmla="*/ 81 w 83"/>
                <a:gd name="T1" fmla="*/ 35 h 45"/>
                <a:gd name="T2" fmla="*/ 45 w 83"/>
                <a:gd name="T3" fmla="*/ 2 h 45"/>
                <a:gd name="T4" fmla="*/ 38 w 83"/>
                <a:gd name="T5" fmla="*/ 2 h 45"/>
                <a:gd name="T6" fmla="*/ 2 w 83"/>
                <a:gd name="T7" fmla="*/ 35 h 45"/>
                <a:gd name="T8" fmla="*/ 2 w 83"/>
                <a:gd name="T9" fmla="*/ 43 h 45"/>
                <a:gd name="T10" fmla="*/ 2 w 83"/>
                <a:gd name="T11" fmla="*/ 43 h 45"/>
                <a:gd name="T12" fmla="*/ 6 w 83"/>
                <a:gd name="T13" fmla="*/ 44 h 45"/>
                <a:gd name="T14" fmla="*/ 10 w 83"/>
                <a:gd name="T15" fmla="*/ 43 h 45"/>
                <a:gd name="T16" fmla="*/ 42 w 83"/>
                <a:gd name="T17" fmla="*/ 13 h 45"/>
                <a:gd name="T18" fmla="*/ 74 w 83"/>
                <a:gd name="T19" fmla="*/ 43 h 45"/>
                <a:gd name="T20" fmla="*/ 81 w 83"/>
                <a:gd name="T21" fmla="*/ 43 h 45"/>
                <a:gd name="T22" fmla="*/ 81 w 83"/>
                <a:gd name="T2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45">
                  <a:moveTo>
                    <a:pt x="81" y="35"/>
                  </a:moveTo>
                  <a:cubicBezTo>
                    <a:pt x="45" y="2"/>
                    <a:pt x="45" y="2"/>
                    <a:pt x="45" y="2"/>
                  </a:cubicBezTo>
                  <a:cubicBezTo>
                    <a:pt x="43" y="0"/>
                    <a:pt x="40" y="0"/>
                    <a:pt x="38" y="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37"/>
                    <a:pt x="0" y="40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3" y="44"/>
                    <a:pt x="5" y="44"/>
                    <a:pt x="6" y="44"/>
                  </a:cubicBezTo>
                  <a:cubicBezTo>
                    <a:pt x="7" y="44"/>
                    <a:pt x="9" y="44"/>
                    <a:pt x="10" y="4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6" y="45"/>
                    <a:pt x="79" y="45"/>
                    <a:pt x="81" y="43"/>
                  </a:cubicBezTo>
                  <a:cubicBezTo>
                    <a:pt x="83" y="40"/>
                    <a:pt x="83" y="37"/>
                    <a:pt x="8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59" name="组合 658"/>
          <p:cNvGrpSpPr/>
          <p:nvPr/>
        </p:nvGrpSpPr>
        <p:grpSpPr>
          <a:xfrm>
            <a:off x="5099754" y="5305695"/>
            <a:ext cx="598527" cy="586000"/>
            <a:chOff x="5103813" y="5221288"/>
            <a:chExt cx="682625" cy="668338"/>
          </a:xfrm>
          <a:solidFill>
            <a:srgbClr val="20252D"/>
          </a:solidFill>
        </p:grpSpPr>
        <p:sp>
          <p:nvSpPr>
            <p:cNvPr id="660" name="Freeform 38"/>
            <p:cNvSpPr>
              <a:spLocks noEditPoints="1"/>
            </p:cNvSpPr>
            <p:nvPr/>
          </p:nvSpPr>
          <p:spPr bwMode="auto">
            <a:xfrm>
              <a:off x="5103813" y="5221288"/>
              <a:ext cx="641350" cy="627063"/>
            </a:xfrm>
            <a:custGeom>
              <a:avLst/>
              <a:gdLst>
                <a:gd name="T0" fmla="*/ 18 w 78"/>
                <a:gd name="T1" fmla="*/ 38 h 76"/>
                <a:gd name="T2" fmla="*/ 24 w 78"/>
                <a:gd name="T3" fmla="*/ 44 h 76"/>
                <a:gd name="T4" fmla="*/ 58 w 78"/>
                <a:gd name="T5" fmla="*/ 75 h 76"/>
                <a:gd name="T6" fmla="*/ 59 w 78"/>
                <a:gd name="T7" fmla="*/ 76 h 76"/>
                <a:gd name="T8" fmla="*/ 65 w 78"/>
                <a:gd name="T9" fmla="*/ 64 h 76"/>
                <a:gd name="T10" fmla="*/ 78 w 78"/>
                <a:gd name="T11" fmla="*/ 57 h 76"/>
                <a:gd name="T12" fmla="*/ 77 w 78"/>
                <a:gd name="T13" fmla="*/ 55 h 76"/>
                <a:gd name="T14" fmla="*/ 61 w 78"/>
                <a:gd name="T15" fmla="*/ 38 h 76"/>
                <a:gd name="T16" fmla="*/ 63 w 78"/>
                <a:gd name="T17" fmla="*/ 37 h 76"/>
                <a:gd name="T18" fmla="*/ 63 w 78"/>
                <a:gd name="T19" fmla="*/ 37 h 76"/>
                <a:gd name="T20" fmla="*/ 63 w 78"/>
                <a:gd name="T21" fmla="*/ 31 h 76"/>
                <a:gd name="T22" fmla="*/ 34 w 78"/>
                <a:gd name="T23" fmla="*/ 3 h 76"/>
                <a:gd name="T24" fmla="*/ 34 w 78"/>
                <a:gd name="T25" fmla="*/ 3 h 76"/>
                <a:gd name="T26" fmla="*/ 29 w 78"/>
                <a:gd name="T27" fmla="*/ 3 h 76"/>
                <a:gd name="T28" fmla="*/ 26 w 78"/>
                <a:gd name="T29" fmla="*/ 5 h 76"/>
                <a:gd name="T30" fmla="*/ 26 w 78"/>
                <a:gd name="T31" fmla="*/ 5 h 76"/>
                <a:gd name="T32" fmla="*/ 26 w 78"/>
                <a:gd name="T33" fmla="*/ 6 h 76"/>
                <a:gd name="T34" fmla="*/ 16 w 78"/>
                <a:gd name="T35" fmla="*/ 1 h 76"/>
                <a:gd name="T36" fmla="*/ 3 w 78"/>
                <a:gd name="T37" fmla="*/ 15 h 76"/>
                <a:gd name="T38" fmla="*/ 18 w 78"/>
                <a:gd name="T39" fmla="*/ 38 h 76"/>
                <a:gd name="T40" fmla="*/ 28 w 78"/>
                <a:gd name="T41" fmla="*/ 5 h 76"/>
                <a:gd name="T42" fmla="*/ 28 w 78"/>
                <a:gd name="T43" fmla="*/ 5 h 76"/>
                <a:gd name="T44" fmla="*/ 28 w 78"/>
                <a:gd name="T45" fmla="*/ 5 h 76"/>
                <a:gd name="T46" fmla="*/ 29 w 78"/>
                <a:gd name="T47" fmla="*/ 5 h 76"/>
                <a:gd name="T48" fmla="*/ 28 w 78"/>
                <a:gd name="T49" fmla="*/ 5 h 76"/>
                <a:gd name="T50" fmla="*/ 29 w 78"/>
                <a:gd name="T51" fmla="*/ 5 h 76"/>
                <a:gd name="T52" fmla="*/ 59 w 78"/>
                <a:gd name="T53" fmla="*/ 36 h 76"/>
                <a:gd name="T54" fmla="*/ 46 w 78"/>
                <a:gd name="T55" fmla="*/ 22 h 76"/>
                <a:gd name="T56" fmla="*/ 40 w 78"/>
                <a:gd name="T57" fmla="*/ 16 h 76"/>
                <a:gd name="T58" fmla="*/ 29 w 78"/>
                <a:gd name="T59" fmla="*/ 8 h 76"/>
                <a:gd name="T60" fmla="*/ 31 w 78"/>
                <a:gd name="T61" fmla="*/ 5 h 76"/>
                <a:gd name="T62" fmla="*/ 32 w 78"/>
                <a:gd name="T63" fmla="*/ 5 h 76"/>
                <a:gd name="T64" fmla="*/ 32 w 78"/>
                <a:gd name="T65" fmla="*/ 5 h 76"/>
                <a:gd name="T66" fmla="*/ 61 w 78"/>
                <a:gd name="T67" fmla="*/ 34 h 76"/>
                <a:gd name="T68" fmla="*/ 61 w 78"/>
                <a:gd name="T69" fmla="*/ 34 h 76"/>
                <a:gd name="T70" fmla="*/ 61 w 78"/>
                <a:gd name="T71" fmla="*/ 34 h 76"/>
                <a:gd name="T72" fmla="*/ 59 w 78"/>
                <a:gd name="T73" fmla="*/ 36 h 76"/>
                <a:gd name="T74" fmla="*/ 31 w 78"/>
                <a:gd name="T75" fmla="*/ 45 h 76"/>
                <a:gd name="T76" fmla="*/ 32 w 78"/>
                <a:gd name="T77" fmla="*/ 44 h 76"/>
                <a:gd name="T78" fmla="*/ 34 w 78"/>
                <a:gd name="T79" fmla="*/ 45 h 76"/>
                <a:gd name="T80" fmla="*/ 56 w 78"/>
                <a:gd name="T81" fmla="*/ 64 h 76"/>
                <a:gd name="T82" fmla="*/ 57 w 78"/>
                <a:gd name="T83" fmla="*/ 66 h 76"/>
                <a:gd name="T84" fmla="*/ 56 w 78"/>
                <a:gd name="T85" fmla="*/ 67 h 76"/>
                <a:gd name="T86" fmla="*/ 54 w 78"/>
                <a:gd name="T87" fmla="*/ 66 h 76"/>
                <a:gd name="T88" fmla="*/ 32 w 78"/>
                <a:gd name="T89" fmla="*/ 47 h 76"/>
                <a:gd name="T90" fmla="*/ 31 w 78"/>
                <a:gd name="T91" fmla="*/ 4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8" h="76">
                  <a:moveTo>
                    <a:pt x="18" y="38"/>
                  </a:moveTo>
                  <a:cubicBezTo>
                    <a:pt x="24" y="44"/>
                    <a:pt x="24" y="44"/>
                    <a:pt x="24" y="44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8" y="75"/>
                    <a:pt x="59" y="75"/>
                    <a:pt x="59" y="76"/>
                  </a:cubicBezTo>
                  <a:cubicBezTo>
                    <a:pt x="60" y="71"/>
                    <a:pt x="61" y="67"/>
                    <a:pt x="65" y="64"/>
                  </a:cubicBezTo>
                  <a:cubicBezTo>
                    <a:pt x="69" y="59"/>
                    <a:pt x="73" y="58"/>
                    <a:pt x="78" y="57"/>
                  </a:cubicBezTo>
                  <a:cubicBezTo>
                    <a:pt x="78" y="57"/>
                    <a:pt x="77" y="56"/>
                    <a:pt x="77" y="55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4" y="35"/>
                    <a:pt x="64" y="33"/>
                    <a:pt x="63" y="31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1"/>
                    <a:pt x="31" y="1"/>
                    <a:pt x="29" y="3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2" y="3"/>
                    <a:pt x="17" y="0"/>
                    <a:pt x="16" y="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7"/>
                    <a:pt x="16" y="36"/>
                    <a:pt x="18" y="38"/>
                  </a:cubicBezTo>
                  <a:close/>
                  <a:moveTo>
                    <a:pt x="28" y="5"/>
                  </a:move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lose/>
                  <a:moveTo>
                    <a:pt x="29" y="5"/>
                  </a:moveTo>
                  <a:cubicBezTo>
                    <a:pt x="28" y="5"/>
                    <a:pt x="28" y="5"/>
                    <a:pt x="28" y="5"/>
                  </a:cubicBezTo>
                  <a:lnTo>
                    <a:pt x="29" y="5"/>
                  </a:lnTo>
                  <a:close/>
                  <a:moveTo>
                    <a:pt x="59" y="36"/>
                  </a:moveTo>
                  <a:cubicBezTo>
                    <a:pt x="46" y="22"/>
                    <a:pt x="46" y="22"/>
                    <a:pt x="46" y="22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5"/>
                    <a:pt x="34" y="11"/>
                    <a:pt x="29" y="8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lnTo>
                    <a:pt x="59" y="36"/>
                  </a:lnTo>
                  <a:close/>
                  <a:moveTo>
                    <a:pt x="31" y="45"/>
                  </a:moveTo>
                  <a:cubicBezTo>
                    <a:pt x="32" y="44"/>
                    <a:pt x="32" y="44"/>
                    <a:pt x="32" y="44"/>
                  </a:cubicBezTo>
                  <a:cubicBezTo>
                    <a:pt x="32" y="43"/>
                    <a:pt x="33" y="44"/>
                    <a:pt x="34" y="45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7" y="65"/>
                    <a:pt x="57" y="65"/>
                    <a:pt x="57" y="66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5" y="68"/>
                    <a:pt x="54" y="67"/>
                    <a:pt x="54" y="6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0" y="46"/>
                    <a:pt x="3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1" name="Freeform 39"/>
            <p:cNvSpPr>
              <a:spLocks noEditPoints="1"/>
            </p:cNvSpPr>
            <p:nvPr/>
          </p:nvSpPr>
          <p:spPr bwMode="auto">
            <a:xfrm>
              <a:off x="5605463" y="5715001"/>
              <a:ext cx="180975" cy="174625"/>
            </a:xfrm>
            <a:custGeom>
              <a:avLst/>
              <a:gdLst>
                <a:gd name="T0" fmla="*/ 0 w 22"/>
                <a:gd name="T1" fmla="*/ 16 h 21"/>
                <a:gd name="T2" fmla="*/ 2 w 22"/>
                <a:gd name="T3" fmla="*/ 16 h 21"/>
                <a:gd name="T4" fmla="*/ 3 w 22"/>
                <a:gd name="T5" fmla="*/ 16 h 21"/>
                <a:gd name="T6" fmla="*/ 16 w 22"/>
                <a:gd name="T7" fmla="*/ 20 h 21"/>
                <a:gd name="T8" fmla="*/ 21 w 22"/>
                <a:gd name="T9" fmla="*/ 14 h 21"/>
                <a:gd name="T10" fmla="*/ 17 w 22"/>
                <a:gd name="T11" fmla="*/ 1 h 21"/>
                <a:gd name="T12" fmla="*/ 16 w 22"/>
                <a:gd name="T13" fmla="*/ 1 h 21"/>
                <a:gd name="T14" fmla="*/ 16 w 22"/>
                <a:gd name="T15" fmla="*/ 0 h 21"/>
                <a:gd name="T16" fmla="*/ 5 w 22"/>
                <a:gd name="T17" fmla="*/ 5 h 21"/>
                <a:gd name="T18" fmla="*/ 0 w 22"/>
                <a:gd name="T19" fmla="*/ 16 h 21"/>
                <a:gd name="T20" fmla="*/ 5 w 22"/>
                <a:gd name="T21" fmla="*/ 14 h 21"/>
                <a:gd name="T22" fmla="*/ 5 w 22"/>
                <a:gd name="T23" fmla="*/ 13 h 21"/>
                <a:gd name="T24" fmla="*/ 6 w 22"/>
                <a:gd name="T25" fmla="*/ 13 h 21"/>
                <a:gd name="T26" fmla="*/ 14 w 22"/>
                <a:gd name="T27" fmla="*/ 17 h 21"/>
                <a:gd name="T28" fmla="*/ 15 w 22"/>
                <a:gd name="T29" fmla="*/ 17 h 21"/>
                <a:gd name="T30" fmla="*/ 15 w 22"/>
                <a:gd name="T31" fmla="*/ 18 h 21"/>
                <a:gd name="T32" fmla="*/ 14 w 22"/>
                <a:gd name="T33" fmla="*/ 18 h 21"/>
                <a:gd name="T34" fmla="*/ 5 w 22"/>
                <a:gd name="T3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21">
                  <a:moveTo>
                    <a:pt x="0" y="16"/>
                  </a:moveTo>
                  <a:cubicBezTo>
                    <a:pt x="1" y="16"/>
                    <a:pt x="1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9" y="21"/>
                    <a:pt x="22" y="18"/>
                    <a:pt x="21" y="1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1"/>
                    <a:pt x="9" y="2"/>
                    <a:pt x="5" y="5"/>
                  </a:cubicBezTo>
                  <a:cubicBezTo>
                    <a:pt x="2" y="9"/>
                    <a:pt x="1" y="12"/>
                    <a:pt x="0" y="16"/>
                  </a:cubicBezTo>
                  <a:close/>
                  <a:moveTo>
                    <a:pt x="5" y="14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5" y="14"/>
                    <a:pt x="5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62" name="组合 661"/>
          <p:cNvGrpSpPr/>
          <p:nvPr/>
        </p:nvGrpSpPr>
        <p:grpSpPr>
          <a:xfrm>
            <a:off x="6217354" y="4248420"/>
            <a:ext cx="563730" cy="558162"/>
            <a:chOff x="6221413" y="4164013"/>
            <a:chExt cx="642938" cy="636588"/>
          </a:xfrm>
          <a:solidFill>
            <a:srgbClr val="20252D"/>
          </a:solidFill>
        </p:grpSpPr>
        <p:sp>
          <p:nvSpPr>
            <p:cNvPr id="663" name="Freeform 40"/>
            <p:cNvSpPr/>
            <p:nvPr/>
          </p:nvSpPr>
          <p:spPr bwMode="auto">
            <a:xfrm>
              <a:off x="6221413" y="4164013"/>
              <a:ext cx="642938" cy="636588"/>
            </a:xfrm>
            <a:custGeom>
              <a:avLst/>
              <a:gdLst>
                <a:gd name="T0" fmla="*/ 0 w 78"/>
                <a:gd name="T1" fmla="*/ 38 h 77"/>
                <a:gd name="T2" fmla="*/ 39 w 78"/>
                <a:gd name="T3" fmla="*/ 0 h 77"/>
                <a:gd name="T4" fmla="*/ 39 w 78"/>
                <a:gd name="T5" fmla="*/ 2 h 77"/>
                <a:gd name="T6" fmla="*/ 39 w 78"/>
                <a:gd name="T7" fmla="*/ 4 h 77"/>
                <a:gd name="T8" fmla="*/ 5 w 78"/>
                <a:gd name="T9" fmla="*/ 38 h 77"/>
                <a:gd name="T10" fmla="*/ 39 w 78"/>
                <a:gd name="T11" fmla="*/ 72 h 77"/>
                <a:gd name="T12" fmla="*/ 73 w 78"/>
                <a:gd name="T13" fmla="*/ 38 h 77"/>
                <a:gd name="T14" fmla="*/ 39 w 78"/>
                <a:gd name="T15" fmla="*/ 4 h 77"/>
                <a:gd name="T16" fmla="*/ 39 w 78"/>
                <a:gd name="T17" fmla="*/ 2 h 77"/>
                <a:gd name="T18" fmla="*/ 39 w 78"/>
                <a:gd name="T19" fmla="*/ 0 h 77"/>
                <a:gd name="T20" fmla="*/ 78 w 78"/>
                <a:gd name="T21" fmla="*/ 38 h 77"/>
                <a:gd name="T22" fmla="*/ 39 w 78"/>
                <a:gd name="T23" fmla="*/ 77 h 77"/>
                <a:gd name="T24" fmla="*/ 0 w 78"/>
                <a:gd name="T25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0" y="38"/>
                  </a:moveTo>
                  <a:cubicBezTo>
                    <a:pt x="0" y="17"/>
                    <a:pt x="18" y="0"/>
                    <a:pt x="39" y="0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20" y="4"/>
                    <a:pt x="5" y="20"/>
                    <a:pt x="5" y="38"/>
                  </a:cubicBezTo>
                  <a:cubicBezTo>
                    <a:pt x="5" y="57"/>
                    <a:pt x="20" y="72"/>
                    <a:pt x="39" y="72"/>
                  </a:cubicBezTo>
                  <a:cubicBezTo>
                    <a:pt x="58" y="72"/>
                    <a:pt x="73" y="57"/>
                    <a:pt x="73" y="38"/>
                  </a:cubicBezTo>
                  <a:cubicBezTo>
                    <a:pt x="73" y="20"/>
                    <a:pt x="58" y="4"/>
                    <a:pt x="39" y="4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60" y="0"/>
                    <a:pt x="78" y="17"/>
                    <a:pt x="78" y="38"/>
                  </a:cubicBezTo>
                  <a:cubicBezTo>
                    <a:pt x="78" y="60"/>
                    <a:pt x="60" y="77"/>
                    <a:pt x="39" y="77"/>
                  </a:cubicBezTo>
                  <a:cubicBezTo>
                    <a:pt x="18" y="77"/>
                    <a:pt x="0" y="60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4" name="Freeform 41"/>
            <p:cNvSpPr>
              <a:spLocks noEditPoints="1"/>
            </p:cNvSpPr>
            <p:nvPr/>
          </p:nvSpPr>
          <p:spPr bwMode="auto">
            <a:xfrm>
              <a:off x="6402388" y="4279901"/>
              <a:ext cx="304800" cy="420688"/>
            </a:xfrm>
            <a:custGeom>
              <a:avLst/>
              <a:gdLst>
                <a:gd name="T0" fmla="*/ 23 w 37"/>
                <a:gd name="T1" fmla="*/ 35 h 51"/>
                <a:gd name="T2" fmla="*/ 21 w 37"/>
                <a:gd name="T3" fmla="*/ 35 h 51"/>
                <a:gd name="T4" fmla="*/ 10 w 37"/>
                <a:gd name="T5" fmla="*/ 34 h 51"/>
                <a:gd name="T6" fmla="*/ 10 w 37"/>
                <a:gd name="T7" fmla="*/ 30 h 51"/>
                <a:gd name="T8" fmla="*/ 11 w 37"/>
                <a:gd name="T9" fmla="*/ 28 h 51"/>
                <a:gd name="T10" fmla="*/ 13 w 37"/>
                <a:gd name="T11" fmla="*/ 25 h 51"/>
                <a:gd name="T12" fmla="*/ 20 w 37"/>
                <a:gd name="T13" fmla="*/ 19 h 51"/>
                <a:gd name="T14" fmla="*/ 23 w 37"/>
                <a:gd name="T15" fmla="*/ 15 h 51"/>
                <a:gd name="T16" fmla="*/ 22 w 37"/>
                <a:gd name="T17" fmla="*/ 12 h 51"/>
                <a:gd name="T18" fmla="*/ 18 w 37"/>
                <a:gd name="T19" fmla="*/ 11 h 51"/>
                <a:gd name="T20" fmla="*/ 14 w 37"/>
                <a:gd name="T21" fmla="*/ 12 h 51"/>
                <a:gd name="T22" fmla="*/ 12 w 37"/>
                <a:gd name="T23" fmla="*/ 18 h 51"/>
                <a:gd name="T24" fmla="*/ 10 w 37"/>
                <a:gd name="T25" fmla="*/ 18 h 51"/>
                <a:gd name="T26" fmla="*/ 1 w 37"/>
                <a:gd name="T27" fmla="*/ 8 h 51"/>
                <a:gd name="T28" fmla="*/ 4 w 37"/>
                <a:gd name="T29" fmla="*/ 5 h 51"/>
                <a:gd name="T30" fmla="*/ 18 w 37"/>
                <a:gd name="T31" fmla="*/ 0 h 51"/>
                <a:gd name="T32" fmla="*/ 30 w 37"/>
                <a:gd name="T33" fmla="*/ 3 h 51"/>
                <a:gd name="T34" fmla="*/ 37 w 37"/>
                <a:gd name="T35" fmla="*/ 14 h 51"/>
                <a:gd name="T36" fmla="*/ 35 w 37"/>
                <a:gd name="T37" fmla="*/ 20 h 51"/>
                <a:gd name="T38" fmla="*/ 28 w 37"/>
                <a:gd name="T39" fmla="*/ 26 h 51"/>
                <a:gd name="T40" fmla="*/ 24 w 37"/>
                <a:gd name="T41" fmla="*/ 31 h 51"/>
                <a:gd name="T42" fmla="*/ 23 w 37"/>
                <a:gd name="T43" fmla="*/ 35 h 51"/>
                <a:gd name="T44" fmla="*/ 10 w 37"/>
                <a:gd name="T45" fmla="*/ 44 h 51"/>
                <a:gd name="T46" fmla="*/ 17 w 37"/>
                <a:gd name="T47" fmla="*/ 38 h 51"/>
                <a:gd name="T48" fmla="*/ 24 w 37"/>
                <a:gd name="T49" fmla="*/ 44 h 51"/>
                <a:gd name="T50" fmla="*/ 17 w 37"/>
                <a:gd name="T51" fmla="*/ 51 h 51"/>
                <a:gd name="T52" fmla="*/ 10 w 37"/>
                <a:gd name="T53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1">
                  <a:moveTo>
                    <a:pt x="23" y="35"/>
                  </a:moveTo>
                  <a:cubicBezTo>
                    <a:pt x="21" y="35"/>
                    <a:pt x="21" y="35"/>
                    <a:pt x="21" y="35"/>
                  </a:cubicBezTo>
                  <a:cubicBezTo>
                    <a:pt x="15" y="35"/>
                    <a:pt x="10" y="35"/>
                    <a:pt x="10" y="34"/>
                  </a:cubicBezTo>
                  <a:cubicBezTo>
                    <a:pt x="10" y="34"/>
                    <a:pt x="10" y="32"/>
                    <a:pt x="10" y="30"/>
                  </a:cubicBezTo>
                  <a:cubicBezTo>
                    <a:pt x="10" y="30"/>
                    <a:pt x="10" y="30"/>
                    <a:pt x="11" y="28"/>
                  </a:cubicBezTo>
                  <a:cubicBezTo>
                    <a:pt x="11" y="27"/>
                    <a:pt x="12" y="26"/>
                    <a:pt x="13" y="25"/>
                  </a:cubicBezTo>
                  <a:cubicBezTo>
                    <a:pt x="14" y="24"/>
                    <a:pt x="16" y="22"/>
                    <a:pt x="20" y="19"/>
                  </a:cubicBezTo>
                  <a:cubicBezTo>
                    <a:pt x="22" y="17"/>
                    <a:pt x="23" y="16"/>
                    <a:pt x="23" y="15"/>
                  </a:cubicBezTo>
                  <a:cubicBezTo>
                    <a:pt x="23" y="13"/>
                    <a:pt x="22" y="13"/>
                    <a:pt x="22" y="12"/>
                  </a:cubicBezTo>
                  <a:cubicBezTo>
                    <a:pt x="21" y="11"/>
                    <a:pt x="20" y="11"/>
                    <a:pt x="18" y="11"/>
                  </a:cubicBezTo>
                  <a:cubicBezTo>
                    <a:pt x="17" y="11"/>
                    <a:pt x="15" y="11"/>
                    <a:pt x="14" y="12"/>
                  </a:cubicBezTo>
                  <a:cubicBezTo>
                    <a:pt x="13" y="13"/>
                    <a:pt x="12" y="15"/>
                    <a:pt x="12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4" y="17"/>
                    <a:pt x="0" y="12"/>
                    <a:pt x="1" y="8"/>
                  </a:cubicBezTo>
                  <a:cubicBezTo>
                    <a:pt x="1" y="8"/>
                    <a:pt x="1" y="8"/>
                    <a:pt x="4" y="5"/>
                  </a:cubicBezTo>
                  <a:cubicBezTo>
                    <a:pt x="7" y="2"/>
                    <a:pt x="12" y="0"/>
                    <a:pt x="18" y="0"/>
                  </a:cubicBezTo>
                  <a:cubicBezTo>
                    <a:pt x="23" y="0"/>
                    <a:pt x="27" y="1"/>
                    <a:pt x="30" y="3"/>
                  </a:cubicBezTo>
                  <a:cubicBezTo>
                    <a:pt x="34" y="6"/>
                    <a:pt x="37" y="10"/>
                    <a:pt x="37" y="14"/>
                  </a:cubicBezTo>
                  <a:cubicBezTo>
                    <a:pt x="37" y="16"/>
                    <a:pt x="36" y="18"/>
                    <a:pt x="35" y="20"/>
                  </a:cubicBezTo>
                  <a:cubicBezTo>
                    <a:pt x="34" y="22"/>
                    <a:pt x="32" y="24"/>
                    <a:pt x="28" y="26"/>
                  </a:cubicBezTo>
                  <a:cubicBezTo>
                    <a:pt x="26" y="28"/>
                    <a:pt x="25" y="30"/>
                    <a:pt x="24" y="31"/>
                  </a:cubicBezTo>
                  <a:cubicBezTo>
                    <a:pt x="23" y="32"/>
                    <a:pt x="23" y="33"/>
                    <a:pt x="23" y="35"/>
                  </a:cubicBezTo>
                  <a:close/>
                  <a:moveTo>
                    <a:pt x="10" y="44"/>
                  </a:moveTo>
                  <a:cubicBezTo>
                    <a:pt x="10" y="41"/>
                    <a:pt x="13" y="38"/>
                    <a:pt x="17" y="38"/>
                  </a:cubicBezTo>
                  <a:cubicBezTo>
                    <a:pt x="21" y="38"/>
                    <a:pt x="24" y="41"/>
                    <a:pt x="24" y="44"/>
                  </a:cubicBezTo>
                  <a:cubicBezTo>
                    <a:pt x="24" y="48"/>
                    <a:pt x="21" y="51"/>
                    <a:pt x="17" y="51"/>
                  </a:cubicBezTo>
                  <a:cubicBezTo>
                    <a:pt x="13" y="51"/>
                    <a:pt x="10" y="48"/>
                    <a:pt x="1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5" name="Freeform 42"/>
            <p:cNvSpPr>
              <a:spLocks noEditPoints="1"/>
            </p:cNvSpPr>
            <p:nvPr/>
          </p:nvSpPr>
          <p:spPr bwMode="auto">
            <a:xfrm>
              <a:off x="6402388" y="4279901"/>
              <a:ext cx="304800" cy="420688"/>
            </a:xfrm>
            <a:custGeom>
              <a:avLst/>
              <a:gdLst>
                <a:gd name="T0" fmla="*/ 23 w 37"/>
                <a:gd name="T1" fmla="*/ 35 h 51"/>
                <a:gd name="T2" fmla="*/ 21 w 37"/>
                <a:gd name="T3" fmla="*/ 35 h 51"/>
                <a:gd name="T4" fmla="*/ 10 w 37"/>
                <a:gd name="T5" fmla="*/ 34 h 51"/>
                <a:gd name="T6" fmla="*/ 10 w 37"/>
                <a:gd name="T7" fmla="*/ 30 h 51"/>
                <a:gd name="T8" fmla="*/ 11 w 37"/>
                <a:gd name="T9" fmla="*/ 28 h 51"/>
                <a:gd name="T10" fmla="*/ 13 w 37"/>
                <a:gd name="T11" fmla="*/ 25 h 51"/>
                <a:gd name="T12" fmla="*/ 20 w 37"/>
                <a:gd name="T13" fmla="*/ 19 h 51"/>
                <a:gd name="T14" fmla="*/ 23 w 37"/>
                <a:gd name="T15" fmla="*/ 15 h 51"/>
                <a:gd name="T16" fmla="*/ 22 w 37"/>
                <a:gd name="T17" fmla="*/ 12 h 51"/>
                <a:gd name="T18" fmla="*/ 18 w 37"/>
                <a:gd name="T19" fmla="*/ 11 h 51"/>
                <a:gd name="T20" fmla="*/ 14 w 37"/>
                <a:gd name="T21" fmla="*/ 12 h 51"/>
                <a:gd name="T22" fmla="*/ 12 w 37"/>
                <a:gd name="T23" fmla="*/ 18 h 51"/>
                <a:gd name="T24" fmla="*/ 10 w 37"/>
                <a:gd name="T25" fmla="*/ 18 h 51"/>
                <a:gd name="T26" fmla="*/ 1 w 37"/>
                <a:gd name="T27" fmla="*/ 8 h 51"/>
                <a:gd name="T28" fmla="*/ 4 w 37"/>
                <a:gd name="T29" fmla="*/ 5 h 51"/>
                <a:gd name="T30" fmla="*/ 18 w 37"/>
                <a:gd name="T31" fmla="*/ 0 h 51"/>
                <a:gd name="T32" fmla="*/ 30 w 37"/>
                <a:gd name="T33" fmla="*/ 3 h 51"/>
                <a:gd name="T34" fmla="*/ 37 w 37"/>
                <a:gd name="T35" fmla="*/ 14 h 51"/>
                <a:gd name="T36" fmla="*/ 35 w 37"/>
                <a:gd name="T37" fmla="*/ 20 h 51"/>
                <a:gd name="T38" fmla="*/ 28 w 37"/>
                <a:gd name="T39" fmla="*/ 26 h 51"/>
                <a:gd name="T40" fmla="*/ 24 w 37"/>
                <a:gd name="T41" fmla="*/ 31 h 51"/>
                <a:gd name="T42" fmla="*/ 23 w 37"/>
                <a:gd name="T43" fmla="*/ 35 h 51"/>
                <a:gd name="T44" fmla="*/ 10 w 37"/>
                <a:gd name="T45" fmla="*/ 44 h 51"/>
                <a:gd name="T46" fmla="*/ 17 w 37"/>
                <a:gd name="T47" fmla="*/ 38 h 51"/>
                <a:gd name="T48" fmla="*/ 24 w 37"/>
                <a:gd name="T49" fmla="*/ 44 h 51"/>
                <a:gd name="T50" fmla="*/ 17 w 37"/>
                <a:gd name="T51" fmla="*/ 51 h 51"/>
                <a:gd name="T52" fmla="*/ 10 w 37"/>
                <a:gd name="T53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1">
                  <a:moveTo>
                    <a:pt x="23" y="35"/>
                  </a:moveTo>
                  <a:cubicBezTo>
                    <a:pt x="21" y="35"/>
                    <a:pt x="21" y="35"/>
                    <a:pt x="21" y="35"/>
                  </a:cubicBezTo>
                  <a:cubicBezTo>
                    <a:pt x="15" y="35"/>
                    <a:pt x="10" y="35"/>
                    <a:pt x="10" y="34"/>
                  </a:cubicBezTo>
                  <a:cubicBezTo>
                    <a:pt x="10" y="34"/>
                    <a:pt x="10" y="32"/>
                    <a:pt x="10" y="30"/>
                  </a:cubicBezTo>
                  <a:cubicBezTo>
                    <a:pt x="10" y="30"/>
                    <a:pt x="10" y="30"/>
                    <a:pt x="11" y="28"/>
                  </a:cubicBezTo>
                  <a:cubicBezTo>
                    <a:pt x="11" y="27"/>
                    <a:pt x="12" y="26"/>
                    <a:pt x="13" y="25"/>
                  </a:cubicBezTo>
                  <a:cubicBezTo>
                    <a:pt x="14" y="24"/>
                    <a:pt x="16" y="22"/>
                    <a:pt x="20" y="19"/>
                  </a:cubicBezTo>
                  <a:cubicBezTo>
                    <a:pt x="22" y="17"/>
                    <a:pt x="23" y="16"/>
                    <a:pt x="23" y="15"/>
                  </a:cubicBezTo>
                  <a:cubicBezTo>
                    <a:pt x="23" y="13"/>
                    <a:pt x="22" y="13"/>
                    <a:pt x="22" y="12"/>
                  </a:cubicBezTo>
                  <a:cubicBezTo>
                    <a:pt x="21" y="11"/>
                    <a:pt x="20" y="11"/>
                    <a:pt x="18" y="11"/>
                  </a:cubicBezTo>
                  <a:cubicBezTo>
                    <a:pt x="17" y="11"/>
                    <a:pt x="15" y="11"/>
                    <a:pt x="14" y="12"/>
                  </a:cubicBezTo>
                  <a:cubicBezTo>
                    <a:pt x="13" y="13"/>
                    <a:pt x="12" y="15"/>
                    <a:pt x="12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4" y="17"/>
                    <a:pt x="0" y="12"/>
                    <a:pt x="1" y="8"/>
                  </a:cubicBezTo>
                  <a:cubicBezTo>
                    <a:pt x="1" y="8"/>
                    <a:pt x="1" y="8"/>
                    <a:pt x="4" y="5"/>
                  </a:cubicBezTo>
                  <a:cubicBezTo>
                    <a:pt x="7" y="2"/>
                    <a:pt x="12" y="0"/>
                    <a:pt x="18" y="0"/>
                  </a:cubicBezTo>
                  <a:cubicBezTo>
                    <a:pt x="23" y="0"/>
                    <a:pt x="27" y="1"/>
                    <a:pt x="30" y="3"/>
                  </a:cubicBezTo>
                  <a:cubicBezTo>
                    <a:pt x="34" y="6"/>
                    <a:pt x="37" y="10"/>
                    <a:pt x="37" y="14"/>
                  </a:cubicBezTo>
                  <a:cubicBezTo>
                    <a:pt x="37" y="16"/>
                    <a:pt x="36" y="18"/>
                    <a:pt x="35" y="20"/>
                  </a:cubicBezTo>
                  <a:cubicBezTo>
                    <a:pt x="34" y="22"/>
                    <a:pt x="32" y="24"/>
                    <a:pt x="28" y="26"/>
                  </a:cubicBezTo>
                  <a:cubicBezTo>
                    <a:pt x="26" y="28"/>
                    <a:pt x="25" y="30"/>
                    <a:pt x="24" y="31"/>
                  </a:cubicBezTo>
                  <a:cubicBezTo>
                    <a:pt x="23" y="32"/>
                    <a:pt x="23" y="33"/>
                    <a:pt x="23" y="35"/>
                  </a:cubicBezTo>
                  <a:close/>
                  <a:moveTo>
                    <a:pt x="10" y="44"/>
                  </a:moveTo>
                  <a:cubicBezTo>
                    <a:pt x="10" y="41"/>
                    <a:pt x="13" y="38"/>
                    <a:pt x="17" y="38"/>
                  </a:cubicBezTo>
                  <a:cubicBezTo>
                    <a:pt x="21" y="38"/>
                    <a:pt x="24" y="41"/>
                    <a:pt x="24" y="44"/>
                  </a:cubicBezTo>
                  <a:cubicBezTo>
                    <a:pt x="24" y="48"/>
                    <a:pt x="21" y="51"/>
                    <a:pt x="17" y="51"/>
                  </a:cubicBezTo>
                  <a:cubicBezTo>
                    <a:pt x="13" y="51"/>
                    <a:pt x="10" y="48"/>
                    <a:pt x="1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66" name="Freeform 47"/>
          <p:cNvSpPr>
            <a:spLocks noEditPoints="1"/>
          </p:cNvSpPr>
          <p:nvPr/>
        </p:nvSpPr>
        <p:spPr bwMode="auto">
          <a:xfrm>
            <a:off x="7188905" y="4257945"/>
            <a:ext cx="548418" cy="541459"/>
          </a:xfrm>
          <a:custGeom>
            <a:avLst/>
            <a:gdLst>
              <a:gd name="T0" fmla="*/ 38 w 76"/>
              <a:gd name="T1" fmla="*/ 25 h 75"/>
              <a:gd name="T2" fmla="*/ 38 w 76"/>
              <a:gd name="T3" fmla="*/ 25 h 75"/>
              <a:gd name="T4" fmla="*/ 44 w 76"/>
              <a:gd name="T5" fmla="*/ 22 h 75"/>
              <a:gd name="T6" fmla="*/ 47 w 76"/>
              <a:gd name="T7" fmla="*/ 16 h 75"/>
              <a:gd name="T8" fmla="*/ 44 w 76"/>
              <a:gd name="T9" fmla="*/ 10 h 75"/>
              <a:gd name="T10" fmla="*/ 38 w 76"/>
              <a:gd name="T11" fmla="*/ 8 h 75"/>
              <a:gd name="T12" fmla="*/ 32 w 76"/>
              <a:gd name="T13" fmla="*/ 10 h 75"/>
              <a:gd name="T14" fmla="*/ 34 w 76"/>
              <a:gd name="T15" fmla="*/ 12 h 75"/>
              <a:gd name="T16" fmla="*/ 32 w 76"/>
              <a:gd name="T17" fmla="*/ 10 h 75"/>
              <a:gd name="T18" fmla="*/ 30 w 76"/>
              <a:gd name="T19" fmla="*/ 16 h 75"/>
              <a:gd name="T20" fmla="*/ 32 w 76"/>
              <a:gd name="T21" fmla="*/ 22 h 75"/>
              <a:gd name="T22" fmla="*/ 38 w 76"/>
              <a:gd name="T23" fmla="*/ 25 h 75"/>
              <a:gd name="T24" fmla="*/ 47 w 76"/>
              <a:gd name="T25" fmla="*/ 61 h 75"/>
              <a:gd name="T26" fmla="*/ 46 w 76"/>
              <a:gd name="T27" fmla="*/ 61 h 75"/>
              <a:gd name="T28" fmla="*/ 46 w 76"/>
              <a:gd name="T29" fmla="*/ 61 h 75"/>
              <a:gd name="T30" fmla="*/ 46 w 76"/>
              <a:gd name="T31" fmla="*/ 57 h 75"/>
              <a:gd name="T32" fmla="*/ 46 w 76"/>
              <a:gd name="T33" fmla="*/ 26 h 75"/>
              <a:gd name="T34" fmla="*/ 26 w 76"/>
              <a:gd name="T35" fmla="*/ 26 h 75"/>
              <a:gd name="T36" fmla="*/ 26 w 76"/>
              <a:gd name="T37" fmla="*/ 32 h 75"/>
              <a:gd name="T38" fmla="*/ 28 w 76"/>
              <a:gd name="T39" fmla="*/ 32 h 75"/>
              <a:gd name="T40" fmla="*/ 29 w 76"/>
              <a:gd name="T41" fmla="*/ 32 h 75"/>
              <a:gd name="T42" fmla="*/ 30 w 76"/>
              <a:gd name="T43" fmla="*/ 32 h 75"/>
              <a:gd name="T44" fmla="*/ 30 w 76"/>
              <a:gd name="T45" fmla="*/ 32 h 75"/>
              <a:gd name="T46" fmla="*/ 30 w 76"/>
              <a:gd name="T47" fmla="*/ 36 h 75"/>
              <a:gd name="T48" fmla="*/ 30 w 76"/>
              <a:gd name="T49" fmla="*/ 57 h 75"/>
              <a:gd name="T50" fmla="*/ 30 w 76"/>
              <a:gd name="T51" fmla="*/ 60 h 75"/>
              <a:gd name="T52" fmla="*/ 30 w 76"/>
              <a:gd name="T53" fmla="*/ 61 h 75"/>
              <a:gd name="T54" fmla="*/ 28 w 76"/>
              <a:gd name="T55" fmla="*/ 61 h 75"/>
              <a:gd name="T56" fmla="*/ 26 w 76"/>
              <a:gd name="T57" fmla="*/ 61 h 75"/>
              <a:gd name="T58" fmla="*/ 26 w 76"/>
              <a:gd name="T59" fmla="*/ 67 h 75"/>
              <a:gd name="T60" fmla="*/ 50 w 76"/>
              <a:gd name="T61" fmla="*/ 67 h 75"/>
              <a:gd name="T62" fmla="*/ 50 w 76"/>
              <a:gd name="T63" fmla="*/ 65 h 75"/>
              <a:gd name="T64" fmla="*/ 50 w 76"/>
              <a:gd name="T65" fmla="*/ 64 h 75"/>
              <a:gd name="T66" fmla="*/ 50 w 76"/>
              <a:gd name="T67" fmla="*/ 61 h 75"/>
              <a:gd name="T68" fmla="*/ 48 w 76"/>
              <a:gd name="T69" fmla="*/ 61 h 75"/>
              <a:gd name="T70" fmla="*/ 47 w 76"/>
              <a:gd name="T71" fmla="*/ 61 h 75"/>
              <a:gd name="T72" fmla="*/ 38 w 76"/>
              <a:gd name="T73" fmla="*/ 0 h 75"/>
              <a:gd name="T74" fmla="*/ 0 w 76"/>
              <a:gd name="T75" fmla="*/ 37 h 75"/>
              <a:gd name="T76" fmla="*/ 38 w 76"/>
              <a:gd name="T77" fmla="*/ 75 h 75"/>
              <a:gd name="T78" fmla="*/ 76 w 76"/>
              <a:gd name="T79" fmla="*/ 37 h 75"/>
              <a:gd name="T80" fmla="*/ 38 w 76"/>
              <a:gd name="T81" fmla="*/ 0 h 75"/>
              <a:gd name="T82" fmla="*/ 38 w 76"/>
              <a:gd name="T83" fmla="*/ 70 h 75"/>
              <a:gd name="T84" fmla="*/ 5 w 76"/>
              <a:gd name="T85" fmla="*/ 37 h 75"/>
              <a:gd name="T86" fmla="*/ 38 w 76"/>
              <a:gd name="T87" fmla="*/ 5 h 75"/>
              <a:gd name="T88" fmla="*/ 71 w 76"/>
              <a:gd name="T89" fmla="*/ 37 h 75"/>
              <a:gd name="T90" fmla="*/ 38 w 76"/>
              <a:gd name="T91" fmla="*/ 7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6" h="75">
                <a:moveTo>
                  <a:pt x="38" y="25"/>
                </a:moveTo>
                <a:cubicBezTo>
                  <a:pt x="38" y="25"/>
                  <a:pt x="38" y="25"/>
                  <a:pt x="38" y="25"/>
                </a:cubicBezTo>
                <a:cubicBezTo>
                  <a:pt x="40" y="25"/>
                  <a:pt x="43" y="24"/>
                  <a:pt x="44" y="22"/>
                </a:cubicBezTo>
                <a:cubicBezTo>
                  <a:pt x="46" y="21"/>
                  <a:pt x="47" y="18"/>
                  <a:pt x="47" y="16"/>
                </a:cubicBezTo>
                <a:cubicBezTo>
                  <a:pt x="47" y="14"/>
                  <a:pt x="46" y="12"/>
                  <a:pt x="44" y="10"/>
                </a:cubicBezTo>
                <a:cubicBezTo>
                  <a:pt x="43" y="8"/>
                  <a:pt x="40" y="8"/>
                  <a:pt x="38" y="8"/>
                </a:cubicBezTo>
                <a:cubicBezTo>
                  <a:pt x="36" y="8"/>
                  <a:pt x="34" y="8"/>
                  <a:pt x="32" y="10"/>
                </a:cubicBezTo>
                <a:cubicBezTo>
                  <a:pt x="34" y="12"/>
                  <a:pt x="34" y="12"/>
                  <a:pt x="34" y="12"/>
                </a:cubicBezTo>
                <a:cubicBezTo>
                  <a:pt x="32" y="10"/>
                  <a:pt x="32" y="10"/>
                  <a:pt x="32" y="10"/>
                </a:cubicBezTo>
                <a:cubicBezTo>
                  <a:pt x="30" y="12"/>
                  <a:pt x="30" y="14"/>
                  <a:pt x="30" y="16"/>
                </a:cubicBezTo>
                <a:cubicBezTo>
                  <a:pt x="30" y="18"/>
                  <a:pt x="30" y="21"/>
                  <a:pt x="32" y="22"/>
                </a:cubicBezTo>
                <a:cubicBezTo>
                  <a:pt x="34" y="24"/>
                  <a:pt x="36" y="25"/>
                  <a:pt x="38" y="25"/>
                </a:cubicBezTo>
                <a:close/>
                <a:moveTo>
                  <a:pt x="47" y="61"/>
                </a:move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59"/>
                  <a:pt x="46" y="57"/>
                </a:cubicBezTo>
                <a:cubicBezTo>
                  <a:pt x="46" y="26"/>
                  <a:pt x="46" y="26"/>
                  <a:pt x="4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32"/>
                  <a:pt x="26" y="32"/>
                  <a:pt x="26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2"/>
                  <a:pt x="30" y="34"/>
                  <a:pt x="30" y="36"/>
                </a:cubicBezTo>
                <a:cubicBezTo>
                  <a:pt x="30" y="57"/>
                  <a:pt x="30" y="57"/>
                  <a:pt x="30" y="57"/>
                </a:cubicBezTo>
                <a:cubicBezTo>
                  <a:pt x="30" y="59"/>
                  <a:pt x="30" y="60"/>
                  <a:pt x="30" y="60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29" y="61"/>
                  <a:pt x="28" y="61"/>
                </a:cubicBezTo>
                <a:cubicBezTo>
                  <a:pt x="26" y="61"/>
                  <a:pt x="26" y="61"/>
                  <a:pt x="26" y="61"/>
                </a:cubicBezTo>
                <a:cubicBezTo>
                  <a:pt x="26" y="67"/>
                  <a:pt x="26" y="67"/>
                  <a:pt x="26" y="67"/>
                </a:cubicBezTo>
                <a:cubicBezTo>
                  <a:pt x="50" y="67"/>
                  <a:pt x="50" y="67"/>
                  <a:pt x="50" y="67"/>
                </a:cubicBezTo>
                <a:cubicBezTo>
                  <a:pt x="50" y="65"/>
                  <a:pt x="50" y="65"/>
                  <a:pt x="50" y="65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1"/>
                  <a:pt x="50" y="61"/>
                  <a:pt x="50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7" y="61"/>
                  <a:pt x="47" y="61"/>
                  <a:pt x="47" y="61"/>
                </a:cubicBezTo>
                <a:close/>
                <a:moveTo>
                  <a:pt x="38" y="0"/>
                </a:moveTo>
                <a:cubicBezTo>
                  <a:pt x="17" y="0"/>
                  <a:pt x="0" y="17"/>
                  <a:pt x="0" y="37"/>
                </a:cubicBezTo>
                <a:cubicBezTo>
                  <a:pt x="0" y="58"/>
                  <a:pt x="17" y="75"/>
                  <a:pt x="38" y="75"/>
                </a:cubicBezTo>
                <a:cubicBezTo>
                  <a:pt x="59" y="75"/>
                  <a:pt x="76" y="58"/>
                  <a:pt x="76" y="37"/>
                </a:cubicBezTo>
                <a:cubicBezTo>
                  <a:pt x="76" y="17"/>
                  <a:pt x="59" y="0"/>
                  <a:pt x="38" y="0"/>
                </a:cubicBezTo>
                <a:close/>
                <a:moveTo>
                  <a:pt x="38" y="70"/>
                </a:moveTo>
                <a:cubicBezTo>
                  <a:pt x="20" y="70"/>
                  <a:pt x="5" y="56"/>
                  <a:pt x="5" y="37"/>
                </a:cubicBezTo>
                <a:cubicBezTo>
                  <a:pt x="5" y="19"/>
                  <a:pt x="20" y="5"/>
                  <a:pt x="38" y="5"/>
                </a:cubicBezTo>
                <a:cubicBezTo>
                  <a:pt x="56" y="5"/>
                  <a:pt x="71" y="19"/>
                  <a:pt x="71" y="37"/>
                </a:cubicBezTo>
                <a:cubicBezTo>
                  <a:pt x="71" y="56"/>
                  <a:pt x="56" y="70"/>
                  <a:pt x="38" y="70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7" name="Freeform 50"/>
          <p:cNvSpPr/>
          <p:nvPr/>
        </p:nvSpPr>
        <p:spPr bwMode="auto">
          <a:xfrm>
            <a:off x="9130417" y="4438920"/>
            <a:ext cx="663948" cy="318751"/>
          </a:xfrm>
          <a:custGeom>
            <a:avLst/>
            <a:gdLst>
              <a:gd name="T0" fmla="*/ 38 w 92"/>
              <a:gd name="T1" fmla="*/ 44 h 44"/>
              <a:gd name="T2" fmla="*/ 34 w 92"/>
              <a:gd name="T3" fmla="*/ 42 h 44"/>
              <a:gd name="T4" fmla="*/ 19 w 92"/>
              <a:gd name="T5" fmla="*/ 7 h 44"/>
              <a:gd name="T6" fmla="*/ 4 w 92"/>
              <a:gd name="T7" fmla="*/ 7 h 44"/>
              <a:gd name="T8" fmla="*/ 0 w 92"/>
              <a:gd name="T9" fmla="*/ 3 h 44"/>
              <a:gd name="T10" fmla="*/ 4 w 92"/>
              <a:gd name="T11" fmla="*/ 0 h 44"/>
              <a:gd name="T12" fmla="*/ 22 w 92"/>
              <a:gd name="T13" fmla="*/ 0 h 44"/>
              <a:gd name="T14" fmla="*/ 25 w 92"/>
              <a:gd name="T15" fmla="*/ 2 h 44"/>
              <a:gd name="T16" fmla="*/ 40 w 92"/>
              <a:gd name="T17" fmla="*/ 37 h 44"/>
              <a:gd name="T18" fmla="*/ 88 w 92"/>
              <a:gd name="T19" fmla="*/ 37 h 44"/>
              <a:gd name="T20" fmla="*/ 92 w 92"/>
              <a:gd name="T21" fmla="*/ 40 h 44"/>
              <a:gd name="T22" fmla="*/ 88 w 92"/>
              <a:gd name="T23" fmla="*/ 44 h 44"/>
              <a:gd name="T24" fmla="*/ 38 w 92"/>
              <a:gd name="T2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" h="44">
                <a:moveTo>
                  <a:pt x="38" y="44"/>
                </a:moveTo>
                <a:cubicBezTo>
                  <a:pt x="34" y="42"/>
                  <a:pt x="34" y="42"/>
                  <a:pt x="34" y="42"/>
                </a:cubicBezTo>
                <a:cubicBezTo>
                  <a:pt x="19" y="7"/>
                  <a:pt x="19" y="7"/>
                  <a:pt x="19" y="7"/>
                </a:cubicBezTo>
                <a:cubicBezTo>
                  <a:pt x="4" y="7"/>
                  <a:pt x="4" y="7"/>
                  <a:pt x="4" y="7"/>
                </a:cubicBezTo>
                <a:cubicBezTo>
                  <a:pt x="2" y="7"/>
                  <a:pt x="0" y="5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2"/>
                  <a:pt x="25" y="2"/>
                  <a:pt x="25" y="2"/>
                </a:cubicBezTo>
                <a:cubicBezTo>
                  <a:pt x="40" y="37"/>
                  <a:pt x="40" y="37"/>
                  <a:pt x="40" y="37"/>
                </a:cubicBezTo>
                <a:cubicBezTo>
                  <a:pt x="88" y="37"/>
                  <a:pt x="88" y="37"/>
                  <a:pt x="88" y="37"/>
                </a:cubicBezTo>
                <a:cubicBezTo>
                  <a:pt x="90" y="37"/>
                  <a:pt x="92" y="38"/>
                  <a:pt x="92" y="40"/>
                </a:cubicBezTo>
                <a:cubicBezTo>
                  <a:pt x="92" y="43"/>
                  <a:pt x="90" y="44"/>
                  <a:pt x="88" y="44"/>
                </a:cubicBezTo>
                <a:lnTo>
                  <a:pt x="38" y="44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68" name="组合 667"/>
          <p:cNvGrpSpPr/>
          <p:nvPr/>
        </p:nvGrpSpPr>
        <p:grpSpPr>
          <a:xfrm>
            <a:off x="9360604" y="4356370"/>
            <a:ext cx="562337" cy="499701"/>
            <a:chOff x="9364663" y="4271963"/>
            <a:chExt cx="641350" cy="569913"/>
          </a:xfrm>
          <a:solidFill>
            <a:srgbClr val="20252D"/>
          </a:solidFill>
        </p:grpSpPr>
        <p:sp>
          <p:nvSpPr>
            <p:cNvPr id="669" name="Oval 48"/>
            <p:cNvSpPr>
              <a:spLocks noChangeArrowheads="1"/>
            </p:cNvSpPr>
            <p:nvPr/>
          </p:nvSpPr>
          <p:spPr bwMode="auto">
            <a:xfrm>
              <a:off x="9471026" y="4733926"/>
              <a:ext cx="115888" cy="107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0" name="Oval 49"/>
            <p:cNvSpPr>
              <a:spLocks noChangeArrowheads="1"/>
            </p:cNvSpPr>
            <p:nvPr/>
          </p:nvSpPr>
          <p:spPr bwMode="auto">
            <a:xfrm>
              <a:off x="9759951" y="4733926"/>
              <a:ext cx="114300" cy="107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1" name="Freeform 51"/>
            <p:cNvSpPr/>
            <p:nvPr/>
          </p:nvSpPr>
          <p:spPr bwMode="auto">
            <a:xfrm>
              <a:off x="9364663" y="4271963"/>
              <a:ext cx="633413" cy="354013"/>
            </a:xfrm>
            <a:custGeom>
              <a:avLst/>
              <a:gdLst>
                <a:gd name="T0" fmla="*/ 52 w 77"/>
                <a:gd name="T1" fmla="*/ 23 h 43"/>
                <a:gd name="T2" fmla="*/ 66 w 77"/>
                <a:gd name="T3" fmla="*/ 9 h 43"/>
                <a:gd name="T4" fmla="*/ 74 w 77"/>
                <a:gd name="T5" fmla="*/ 11 h 43"/>
                <a:gd name="T6" fmla="*/ 75 w 77"/>
                <a:gd name="T7" fmla="*/ 10 h 43"/>
                <a:gd name="T8" fmla="*/ 68 w 77"/>
                <a:gd name="T9" fmla="*/ 0 h 43"/>
                <a:gd name="T10" fmla="*/ 50 w 77"/>
                <a:gd name="T11" fmla="*/ 0 h 43"/>
                <a:gd name="T12" fmla="*/ 27 w 77"/>
                <a:gd name="T13" fmla="*/ 0 h 43"/>
                <a:gd name="T14" fmla="*/ 10 w 77"/>
                <a:gd name="T15" fmla="*/ 0 h 43"/>
                <a:gd name="T16" fmla="*/ 3 w 77"/>
                <a:gd name="T17" fmla="*/ 10 h 43"/>
                <a:gd name="T18" fmla="*/ 12 w 77"/>
                <a:gd name="T19" fmla="*/ 33 h 43"/>
                <a:gd name="T20" fmla="*/ 27 w 77"/>
                <a:gd name="T21" fmla="*/ 43 h 43"/>
                <a:gd name="T22" fmla="*/ 50 w 77"/>
                <a:gd name="T23" fmla="*/ 43 h 43"/>
                <a:gd name="T24" fmla="*/ 64 w 77"/>
                <a:gd name="T25" fmla="*/ 36 h 43"/>
                <a:gd name="T26" fmla="*/ 52 w 77"/>
                <a:gd name="T27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43">
                  <a:moveTo>
                    <a:pt x="52" y="23"/>
                  </a:moveTo>
                  <a:cubicBezTo>
                    <a:pt x="52" y="15"/>
                    <a:pt x="58" y="9"/>
                    <a:pt x="66" y="9"/>
                  </a:cubicBezTo>
                  <a:cubicBezTo>
                    <a:pt x="69" y="9"/>
                    <a:pt x="72" y="10"/>
                    <a:pt x="74" y="11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7" y="4"/>
                    <a:pt x="74" y="0"/>
                    <a:pt x="6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0"/>
                    <a:pt x="34" y="0"/>
                    <a:pt x="2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0"/>
                    <a:pt x="0" y="4"/>
                    <a:pt x="3" y="10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4" y="39"/>
                    <a:pt x="21" y="43"/>
                    <a:pt x="27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5" y="43"/>
                    <a:pt x="60" y="40"/>
                    <a:pt x="64" y="36"/>
                  </a:cubicBezTo>
                  <a:cubicBezTo>
                    <a:pt x="57" y="35"/>
                    <a:pt x="52" y="29"/>
                    <a:pt x="5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2" name="Freeform 52"/>
            <p:cNvSpPr>
              <a:spLocks noEditPoints="1"/>
            </p:cNvSpPr>
            <p:nvPr/>
          </p:nvSpPr>
          <p:spPr bwMode="auto">
            <a:xfrm>
              <a:off x="9809163" y="4362451"/>
              <a:ext cx="196850" cy="190500"/>
            </a:xfrm>
            <a:custGeom>
              <a:avLst/>
              <a:gdLst>
                <a:gd name="T0" fmla="*/ 19 w 24"/>
                <a:gd name="T1" fmla="*/ 3 h 23"/>
                <a:gd name="T2" fmla="*/ 12 w 24"/>
                <a:gd name="T3" fmla="*/ 0 h 23"/>
                <a:gd name="T4" fmla="*/ 0 w 24"/>
                <a:gd name="T5" fmla="*/ 12 h 23"/>
                <a:gd name="T6" fmla="*/ 11 w 24"/>
                <a:gd name="T7" fmla="*/ 23 h 23"/>
                <a:gd name="T8" fmla="*/ 12 w 24"/>
                <a:gd name="T9" fmla="*/ 23 h 23"/>
                <a:gd name="T10" fmla="*/ 24 w 24"/>
                <a:gd name="T11" fmla="*/ 12 h 23"/>
                <a:gd name="T12" fmla="*/ 19 w 24"/>
                <a:gd name="T13" fmla="*/ 3 h 23"/>
                <a:gd name="T14" fmla="*/ 15 w 24"/>
                <a:gd name="T15" fmla="*/ 13 h 23"/>
                <a:gd name="T16" fmla="*/ 19 w 24"/>
                <a:gd name="T17" fmla="*/ 17 h 23"/>
                <a:gd name="T18" fmla="*/ 19 w 24"/>
                <a:gd name="T19" fmla="*/ 19 h 23"/>
                <a:gd name="T20" fmla="*/ 18 w 24"/>
                <a:gd name="T21" fmla="*/ 20 h 23"/>
                <a:gd name="T22" fmla="*/ 17 w 24"/>
                <a:gd name="T23" fmla="*/ 19 h 23"/>
                <a:gd name="T24" fmla="*/ 14 w 24"/>
                <a:gd name="T25" fmla="*/ 16 h 23"/>
                <a:gd name="T26" fmla="*/ 12 w 24"/>
                <a:gd name="T27" fmla="*/ 14 h 23"/>
                <a:gd name="T28" fmla="*/ 7 w 24"/>
                <a:gd name="T29" fmla="*/ 19 h 23"/>
                <a:gd name="T30" fmla="*/ 6 w 24"/>
                <a:gd name="T31" fmla="*/ 20 h 23"/>
                <a:gd name="T32" fmla="*/ 4 w 24"/>
                <a:gd name="T33" fmla="*/ 19 h 23"/>
                <a:gd name="T34" fmla="*/ 4 w 24"/>
                <a:gd name="T35" fmla="*/ 17 h 23"/>
                <a:gd name="T36" fmla="*/ 10 w 24"/>
                <a:gd name="T37" fmla="*/ 12 h 23"/>
                <a:gd name="T38" fmla="*/ 4 w 24"/>
                <a:gd name="T39" fmla="*/ 6 h 23"/>
                <a:gd name="T40" fmla="*/ 4 w 24"/>
                <a:gd name="T41" fmla="*/ 4 h 23"/>
                <a:gd name="T42" fmla="*/ 7 w 24"/>
                <a:gd name="T43" fmla="*/ 4 h 23"/>
                <a:gd name="T44" fmla="*/ 12 w 24"/>
                <a:gd name="T45" fmla="*/ 9 h 23"/>
                <a:gd name="T46" fmla="*/ 17 w 24"/>
                <a:gd name="T47" fmla="*/ 4 h 23"/>
                <a:gd name="T48" fmla="*/ 19 w 24"/>
                <a:gd name="T49" fmla="*/ 4 h 23"/>
                <a:gd name="T50" fmla="*/ 19 w 24"/>
                <a:gd name="T51" fmla="*/ 4 h 23"/>
                <a:gd name="T52" fmla="*/ 19 w 24"/>
                <a:gd name="T53" fmla="*/ 6 h 23"/>
                <a:gd name="T54" fmla="*/ 17 w 24"/>
                <a:gd name="T55" fmla="*/ 9 h 23"/>
                <a:gd name="T56" fmla="*/ 14 w 24"/>
                <a:gd name="T57" fmla="*/ 12 h 23"/>
                <a:gd name="T58" fmla="*/ 15 w 24"/>
                <a:gd name="T5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23">
                  <a:moveTo>
                    <a:pt x="19" y="3"/>
                  </a:moveTo>
                  <a:cubicBezTo>
                    <a:pt x="17" y="1"/>
                    <a:pt x="15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8" y="23"/>
                    <a:pt x="24" y="18"/>
                    <a:pt x="24" y="12"/>
                  </a:cubicBezTo>
                  <a:cubicBezTo>
                    <a:pt x="24" y="8"/>
                    <a:pt x="22" y="5"/>
                    <a:pt x="19" y="3"/>
                  </a:cubicBezTo>
                  <a:close/>
                  <a:moveTo>
                    <a:pt x="15" y="13"/>
                  </a:move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8"/>
                    <a:pt x="19" y="19"/>
                  </a:cubicBezTo>
                  <a:cubicBezTo>
                    <a:pt x="19" y="19"/>
                    <a:pt x="19" y="20"/>
                    <a:pt x="18" y="20"/>
                  </a:cubicBezTo>
                  <a:cubicBezTo>
                    <a:pt x="18" y="20"/>
                    <a:pt x="17" y="19"/>
                    <a:pt x="17" y="19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0"/>
                    <a:pt x="5" y="19"/>
                    <a:pt x="4" y="19"/>
                  </a:cubicBezTo>
                  <a:cubicBezTo>
                    <a:pt x="4" y="18"/>
                    <a:pt x="4" y="17"/>
                    <a:pt x="4" y="17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5" y="3"/>
                    <a:pt x="6" y="3"/>
                    <a:pt x="7" y="4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8" y="3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0" y="6"/>
                    <a:pt x="19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12"/>
                    <a:pt x="14" y="12"/>
                    <a:pt x="14" y="12"/>
                  </a:cubicBezTo>
                  <a:lnTo>
                    <a:pt x="1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73" name="组合 672"/>
          <p:cNvGrpSpPr/>
          <p:nvPr/>
        </p:nvGrpSpPr>
        <p:grpSpPr>
          <a:xfrm>
            <a:off x="10536942" y="4232545"/>
            <a:ext cx="591568" cy="615231"/>
            <a:chOff x="10541001" y="4148138"/>
            <a:chExt cx="674688" cy="701676"/>
          </a:xfrm>
          <a:solidFill>
            <a:srgbClr val="20252D"/>
          </a:solidFill>
        </p:grpSpPr>
        <p:sp>
          <p:nvSpPr>
            <p:cNvPr id="674" name="Freeform 53"/>
            <p:cNvSpPr>
              <a:spLocks noEditPoints="1"/>
            </p:cNvSpPr>
            <p:nvPr/>
          </p:nvSpPr>
          <p:spPr bwMode="auto">
            <a:xfrm>
              <a:off x="10541001" y="4181476"/>
              <a:ext cx="214313" cy="668338"/>
            </a:xfrm>
            <a:custGeom>
              <a:avLst/>
              <a:gdLst>
                <a:gd name="T0" fmla="*/ 22 w 26"/>
                <a:gd name="T1" fmla="*/ 0 h 81"/>
                <a:gd name="T2" fmla="*/ 4 w 26"/>
                <a:gd name="T3" fmla="*/ 0 h 81"/>
                <a:gd name="T4" fmla="*/ 0 w 26"/>
                <a:gd name="T5" fmla="*/ 1 h 81"/>
                <a:gd name="T6" fmla="*/ 0 w 26"/>
                <a:gd name="T7" fmla="*/ 80 h 81"/>
                <a:gd name="T8" fmla="*/ 4 w 26"/>
                <a:gd name="T9" fmla="*/ 81 h 81"/>
                <a:gd name="T10" fmla="*/ 22 w 26"/>
                <a:gd name="T11" fmla="*/ 81 h 81"/>
                <a:gd name="T12" fmla="*/ 26 w 26"/>
                <a:gd name="T13" fmla="*/ 80 h 81"/>
                <a:gd name="T14" fmla="*/ 26 w 26"/>
                <a:gd name="T15" fmla="*/ 1 h 81"/>
                <a:gd name="T16" fmla="*/ 22 w 26"/>
                <a:gd name="T17" fmla="*/ 0 h 81"/>
                <a:gd name="T18" fmla="*/ 24 w 26"/>
                <a:gd name="T19" fmla="*/ 71 h 81"/>
                <a:gd name="T20" fmla="*/ 23 w 26"/>
                <a:gd name="T21" fmla="*/ 72 h 81"/>
                <a:gd name="T22" fmla="*/ 3 w 26"/>
                <a:gd name="T23" fmla="*/ 72 h 81"/>
                <a:gd name="T24" fmla="*/ 3 w 26"/>
                <a:gd name="T25" fmla="*/ 71 h 81"/>
                <a:gd name="T26" fmla="*/ 3 w 26"/>
                <a:gd name="T27" fmla="*/ 69 h 81"/>
                <a:gd name="T28" fmla="*/ 3 w 26"/>
                <a:gd name="T29" fmla="*/ 69 h 81"/>
                <a:gd name="T30" fmla="*/ 23 w 26"/>
                <a:gd name="T31" fmla="*/ 69 h 81"/>
                <a:gd name="T32" fmla="*/ 24 w 26"/>
                <a:gd name="T33" fmla="*/ 69 h 81"/>
                <a:gd name="T34" fmla="*/ 24 w 26"/>
                <a:gd name="T35" fmla="*/ 71 h 81"/>
                <a:gd name="T36" fmla="*/ 24 w 26"/>
                <a:gd name="T37" fmla="*/ 23 h 81"/>
                <a:gd name="T38" fmla="*/ 23 w 26"/>
                <a:gd name="T39" fmla="*/ 24 h 81"/>
                <a:gd name="T40" fmla="*/ 3 w 26"/>
                <a:gd name="T41" fmla="*/ 24 h 81"/>
                <a:gd name="T42" fmla="*/ 3 w 26"/>
                <a:gd name="T43" fmla="*/ 23 h 81"/>
                <a:gd name="T44" fmla="*/ 3 w 26"/>
                <a:gd name="T45" fmla="*/ 21 h 81"/>
                <a:gd name="T46" fmla="*/ 3 w 26"/>
                <a:gd name="T47" fmla="*/ 21 h 81"/>
                <a:gd name="T48" fmla="*/ 23 w 26"/>
                <a:gd name="T49" fmla="*/ 21 h 81"/>
                <a:gd name="T50" fmla="*/ 24 w 26"/>
                <a:gd name="T51" fmla="*/ 21 h 81"/>
                <a:gd name="T52" fmla="*/ 24 w 26"/>
                <a:gd name="T53" fmla="*/ 23 h 81"/>
                <a:gd name="T54" fmla="*/ 24 w 26"/>
                <a:gd name="T55" fmla="*/ 14 h 81"/>
                <a:gd name="T56" fmla="*/ 23 w 26"/>
                <a:gd name="T57" fmla="*/ 14 h 81"/>
                <a:gd name="T58" fmla="*/ 3 w 26"/>
                <a:gd name="T59" fmla="*/ 14 h 81"/>
                <a:gd name="T60" fmla="*/ 3 w 26"/>
                <a:gd name="T61" fmla="*/ 14 h 81"/>
                <a:gd name="T62" fmla="*/ 3 w 26"/>
                <a:gd name="T63" fmla="*/ 12 h 81"/>
                <a:gd name="T64" fmla="*/ 3 w 26"/>
                <a:gd name="T65" fmla="*/ 11 h 81"/>
                <a:gd name="T66" fmla="*/ 23 w 26"/>
                <a:gd name="T67" fmla="*/ 11 h 81"/>
                <a:gd name="T68" fmla="*/ 24 w 26"/>
                <a:gd name="T69" fmla="*/ 12 h 81"/>
                <a:gd name="T70" fmla="*/ 24 w 26"/>
                <a:gd name="T71" fmla="*/ 1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81">
                  <a:moveTo>
                    <a:pt x="2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1" y="81"/>
                    <a:pt x="4" y="8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4" y="81"/>
                    <a:pt x="26" y="81"/>
                    <a:pt x="26" y="8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4" y="0"/>
                    <a:pt x="22" y="0"/>
                  </a:cubicBezTo>
                  <a:close/>
                  <a:moveTo>
                    <a:pt x="24" y="71"/>
                  </a:moveTo>
                  <a:cubicBezTo>
                    <a:pt x="23" y="72"/>
                    <a:pt x="23" y="72"/>
                    <a:pt x="23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69"/>
                    <a:pt x="24" y="69"/>
                    <a:pt x="24" y="69"/>
                  </a:cubicBezTo>
                  <a:lnTo>
                    <a:pt x="24" y="71"/>
                  </a:lnTo>
                  <a:close/>
                  <a:moveTo>
                    <a:pt x="24" y="23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lnTo>
                    <a:pt x="24" y="23"/>
                  </a:lnTo>
                  <a:close/>
                  <a:moveTo>
                    <a:pt x="24" y="14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2"/>
                    <a:pt x="24" y="12"/>
                    <a:pt x="24" y="12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5" name="Freeform 54"/>
            <p:cNvSpPr>
              <a:spLocks noEditPoints="1"/>
            </p:cNvSpPr>
            <p:nvPr/>
          </p:nvSpPr>
          <p:spPr bwMode="auto">
            <a:xfrm>
              <a:off x="10763251" y="4148138"/>
              <a:ext cx="452438" cy="693738"/>
            </a:xfrm>
            <a:custGeom>
              <a:avLst/>
              <a:gdLst>
                <a:gd name="T0" fmla="*/ 55 w 55"/>
                <a:gd name="T1" fmla="*/ 74 h 84"/>
                <a:gd name="T2" fmla="*/ 25 w 55"/>
                <a:gd name="T3" fmla="*/ 1 h 84"/>
                <a:gd name="T4" fmla="*/ 20 w 55"/>
                <a:gd name="T5" fmla="*/ 1 h 84"/>
                <a:gd name="T6" fmla="*/ 3 w 55"/>
                <a:gd name="T7" fmla="*/ 8 h 84"/>
                <a:gd name="T8" fmla="*/ 0 w 55"/>
                <a:gd name="T9" fmla="*/ 11 h 84"/>
                <a:gd name="T10" fmla="*/ 30 w 55"/>
                <a:gd name="T11" fmla="*/ 84 h 84"/>
                <a:gd name="T12" fmla="*/ 34 w 55"/>
                <a:gd name="T13" fmla="*/ 83 h 84"/>
                <a:gd name="T14" fmla="*/ 51 w 55"/>
                <a:gd name="T15" fmla="*/ 76 h 84"/>
                <a:gd name="T16" fmla="*/ 55 w 55"/>
                <a:gd name="T17" fmla="*/ 74 h 84"/>
                <a:gd name="T18" fmla="*/ 8 w 55"/>
                <a:gd name="T19" fmla="*/ 21 h 84"/>
                <a:gd name="T20" fmla="*/ 7 w 55"/>
                <a:gd name="T21" fmla="*/ 19 h 84"/>
                <a:gd name="T22" fmla="*/ 7 w 55"/>
                <a:gd name="T23" fmla="*/ 19 h 84"/>
                <a:gd name="T24" fmla="*/ 26 w 55"/>
                <a:gd name="T25" fmla="*/ 11 h 84"/>
                <a:gd name="T26" fmla="*/ 26 w 55"/>
                <a:gd name="T27" fmla="*/ 11 h 84"/>
                <a:gd name="T28" fmla="*/ 27 w 55"/>
                <a:gd name="T29" fmla="*/ 13 h 84"/>
                <a:gd name="T30" fmla="*/ 27 w 55"/>
                <a:gd name="T31" fmla="*/ 14 h 84"/>
                <a:gd name="T32" fmla="*/ 9 w 55"/>
                <a:gd name="T33" fmla="*/ 22 h 84"/>
                <a:gd name="T34" fmla="*/ 8 w 55"/>
                <a:gd name="T35" fmla="*/ 21 h 84"/>
                <a:gd name="T36" fmla="*/ 12 w 55"/>
                <a:gd name="T37" fmla="*/ 30 h 84"/>
                <a:gd name="T38" fmla="*/ 11 w 55"/>
                <a:gd name="T39" fmla="*/ 28 h 84"/>
                <a:gd name="T40" fmla="*/ 11 w 55"/>
                <a:gd name="T41" fmla="*/ 28 h 84"/>
                <a:gd name="T42" fmla="*/ 29 w 55"/>
                <a:gd name="T43" fmla="*/ 20 h 84"/>
                <a:gd name="T44" fmla="*/ 30 w 55"/>
                <a:gd name="T45" fmla="*/ 20 h 84"/>
                <a:gd name="T46" fmla="*/ 31 w 55"/>
                <a:gd name="T47" fmla="*/ 22 h 84"/>
                <a:gd name="T48" fmla="*/ 31 w 55"/>
                <a:gd name="T49" fmla="*/ 23 h 84"/>
                <a:gd name="T50" fmla="*/ 12 w 55"/>
                <a:gd name="T51" fmla="*/ 30 h 84"/>
                <a:gd name="T52" fmla="*/ 49 w 55"/>
                <a:gd name="T53" fmla="*/ 67 h 84"/>
                <a:gd name="T54" fmla="*/ 31 w 55"/>
                <a:gd name="T55" fmla="*/ 75 h 84"/>
                <a:gd name="T56" fmla="*/ 30 w 55"/>
                <a:gd name="T57" fmla="*/ 75 h 84"/>
                <a:gd name="T58" fmla="*/ 29 w 55"/>
                <a:gd name="T59" fmla="*/ 72 h 84"/>
                <a:gd name="T60" fmla="*/ 30 w 55"/>
                <a:gd name="T61" fmla="*/ 72 h 84"/>
                <a:gd name="T62" fmla="*/ 48 w 55"/>
                <a:gd name="T63" fmla="*/ 64 h 84"/>
                <a:gd name="T64" fmla="*/ 48 w 55"/>
                <a:gd name="T65" fmla="*/ 65 h 84"/>
                <a:gd name="T66" fmla="*/ 49 w 55"/>
                <a:gd name="T67" fmla="*/ 6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" h="84">
                  <a:moveTo>
                    <a:pt x="55" y="74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2" y="0"/>
                    <a:pt x="20" y="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2" y="84"/>
                    <a:pt x="34" y="83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3" y="75"/>
                    <a:pt x="55" y="74"/>
                    <a:pt x="55" y="74"/>
                  </a:cubicBezTo>
                  <a:close/>
                  <a:moveTo>
                    <a:pt x="8" y="21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9" y="22"/>
                    <a:pt x="9" y="22"/>
                    <a:pt x="9" y="22"/>
                  </a:cubicBezTo>
                  <a:lnTo>
                    <a:pt x="8" y="21"/>
                  </a:lnTo>
                  <a:close/>
                  <a:moveTo>
                    <a:pt x="12" y="30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12" y="30"/>
                    <a:pt x="12" y="30"/>
                    <a:pt x="12" y="30"/>
                  </a:cubicBezTo>
                  <a:close/>
                  <a:moveTo>
                    <a:pt x="49" y="67"/>
                  </a:moveTo>
                  <a:cubicBezTo>
                    <a:pt x="31" y="75"/>
                    <a:pt x="31" y="75"/>
                    <a:pt x="31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9" y="67"/>
                    <a:pt x="49" y="67"/>
                    <a:pt x="49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76" name="组合 675"/>
          <p:cNvGrpSpPr/>
          <p:nvPr/>
        </p:nvGrpSpPr>
        <p:grpSpPr>
          <a:xfrm>
            <a:off x="2021592" y="4364308"/>
            <a:ext cx="750247" cy="492741"/>
            <a:chOff x="2025651" y="4279901"/>
            <a:chExt cx="855663" cy="561975"/>
          </a:xfrm>
          <a:solidFill>
            <a:srgbClr val="20252D"/>
          </a:solidFill>
        </p:grpSpPr>
        <p:sp>
          <p:nvSpPr>
            <p:cNvPr id="677" name="Oval 55"/>
            <p:cNvSpPr>
              <a:spLocks noChangeArrowheads="1"/>
            </p:cNvSpPr>
            <p:nvPr/>
          </p:nvSpPr>
          <p:spPr bwMode="auto">
            <a:xfrm>
              <a:off x="2436813" y="4733926"/>
              <a:ext cx="107950" cy="107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8" name="Oval 56"/>
            <p:cNvSpPr>
              <a:spLocks noChangeArrowheads="1"/>
            </p:cNvSpPr>
            <p:nvPr/>
          </p:nvSpPr>
          <p:spPr bwMode="auto">
            <a:xfrm>
              <a:off x="2149476" y="4733926"/>
              <a:ext cx="106363" cy="107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9" name="Freeform 57"/>
            <p:cNvSpPr/>
            <p:nvPr/>
          </p:nvSpPr>
          <p:spPr bwMode="auto">
            <a:xfrm>
              <a:off x="2133601" y="4362451"/>
              <a:ext cx="747713" cy="363538"/>
            </a:xfrm>
            <a:custGeom>
              <a:avLst/>
              <a:gdLst>
                <a:gd name="T0" fmla="*/ 54 w 91"/>
                <a:gd name="T1" fmla="*/ 44 h 44"/>
                <a:gd name="T2" fmla="*/ 57 w 91"/>
                <a:gd name="T3" fmla="*/ 42 h 44"/>
                <a:gd name="T4" fmla="*/ 72 w 91"/>
                <a:gd name="T5" fmla="*/ 7 h 44"/>
                <a:gd name="T6" fmla="*/ 87 w 91"/>
                <a:gd name="T7" fmla="*/ 7 h 44"/>
                <a:gd name="T8" fmla="*/ 91 w 91"/>
                <a:gd name="T9" fmla="*/ 4 h 44"/>
                <a:gd name="T10" fmla="*/ 87 w 91"/>
                <a:gd name="T11" fmla="*/ 0 h 44"/>
                <a:gd name="T12" fmla="*/ 69 w 91"/>
                <a:gd name="T13" fmla="*/ 0 h 44"/>
                <a:gd name="T14" fmla="*/ 66 w 91"/>
                <a:gd name="T15" fmla="*/ 2 h 44"/>
                <a:gd name="T16" fmla="*/ 51 w 91"/>
                <a:gd name="T17" fmla="*/ 37 h 44"/>
                <a:gd name="T18" fmla="*/ 4 w 91"/>
                <a:gd name="T19" fmla="*/ 37 h 44"/>
                <a:gd name="T20" fmla="*/ 0 w 91"/>
                <a:gd name="T21" fmla="*/ 40 h 44"/>
                <a:gd name="T22" fmla="*/ 4 w 91"/>
                <a:gd name="T23" fmla="*/ 44 h 44"/>
                <a:gd name="T24" fmla="*/ 54 w 91"/>
                <a:gd name="T2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44">
                  <a:moveTo>
                    <a:pt x="54" y="44"/>
                  </a:moveTo>
                  <a:cubicBezTo>
                    <a:pt x="57" y="42"/>
                    <a:pt x="57" y="42"/>
                    <a:pt x="57" y="42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7"/>
                    <a:pt x="91" y="6"/>
                    <a:pt x="91" y="4"/>
                  </a:cubicBezTo>
                  <a:cubicBezTo>
                    <a:pt x="91" y="2"/>
                    <a:pt x="89" y="0"/>
                    <a:pt x="87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" y="37"/>
                    <a:pt x="0" y="38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0" name="Freeform 58"/>
            <p:cNvSpPr>
              <a:spLocks noEditPoints="1"/>
            </p:cNvSpPr>
            <p:nvPr/>
          </p:nvSpPr>
          <p:spPr bwMode="auto">
            <a:xfrm>
              <a:off x="2025651" y="4279901"/>
              <a:ext cx="625475" cy="355600"/>
            </a:xfrm>
            <a:custGeom>
              <a:avLst/>
              <a:gdLst>
                <a:gd name="T0" fmla="*/ 67 w 76"/>
                <a:gd name="T1" fmla="*/ 0 h 43"/>
                <a:gd name="T2" fmla="*/ 49 w 76"/>
                <a:gd name="T3" fmla="*/ 0 h 43"/>
                <a:gd name="T4" fmla="*/ 27 w 76"/>
                <a:gd name="T5" fmla="*/ 0 h 43"/>
                <a:gd name="T6" fmla="*/ 9 w 76"/>
                <a:gd name="T7" fmla="*/ 0 h 43"/>
                <a:gd name="T8" fmla="*/ 2 w 76"/>
                <a:gd name="T9" fmla="*/ 10 h 43"/>
                <a:gd name="T10" fmla="*/ 11 w 76"/>
                <a:gd name="T11" fmla="*/ 33 h 43"/>
                <a:gd name="T12" fmla="*/ 27 w 76"/>
                <a:gd name="T13" fmla="*/ 43 h 43"/>
                <a:gd name="T14" fmla="*/ 49 w 76"/>
                <a:gd name="T15" fmla="*/ 43 h 43"/>
                <a:gd name="T16" fmla="*/ 65 w 76"/>
                <a:gd name="T17" fmla="*/ 33 h 43"/>
                <a:gd name="T18" fmla="*/ 74 w 76"/>
                <a:gd name="T19" fmla="*/ 10 h 43"/>
                <a:gd name="T20" fmla="*/ 67 w 76"/>
                <a:gd name="T21" fmla="*/ 0 h 43"/>
                <a:gd name="T22" fmla="*/ 57 w 76"/>
                <a:gd name="T23" fmla="*/ 34 h 43"/>
                <a:gd name="T24" fmla="*/ 18 w 76"/>
                <a:gd name="T25" fmla="*/ 34 h 43"/>
                <a:gd name="T26" fmla="*/ 17 w 76"/>
                <a:gd name="T27" fmla="*/ 32 h 43"/>
                <a:gd name="T28" fmla="*/ 18 w 76"/>
                <a:gd name="T29" fmla="*/ 30 h 43"/>
                <a:gd name="T30" fmla="*/ 57 w 76"/>
                <a:gd name="T31" fmla="*/ 30 h 43"/>
                <a:gd name="T32" fmla="*/ 58 w 76"/>
                <a:gd name="T33" fmla="*/ 32 h 43"/>
                <a:gd name="T34" fmla="*/ 57 w 76"/>
                <a:gd name="T35" fmla="*/ 34 h 43"/>
                <a:gd name="T36" fmla="*/ 62 w 76"/>
                <a:gd name="T37" fmla="*/ 23 h 43"/>
                <a:gd name="T38" fmla="*/ 13 w 76"/>
                <a:gd name="T39" fmla="*/ 23 h 43"/>
                <a:gd name="T40" fmla="*/ 12 w 76"/>
                <a:gd name="T41" fmla="*/ 20 h 43"/>
                <a:gd name="T42" fmla="*/ 13 w 76"/>
                <a:gd name="T43" fmla="*/ 18 h 43"/>
                <a:gd name="T44" fmla="*/ 62 w 76"/>
                <a:gd name="T45" fmla="*/ 18 h 43"/>
                <a:gd name="T46" fmla="*/ 63 w 76"/>
                <a:gd name="T47" fmla="*/ 20 h 43"/>
                <a:gd name="T48" fmla="*/ 62 w 76"/>
                <a:gd name="T49" fmla="*/ 23 h 43"/>
                <a:gd name="T50" fmla="*/ 65 w 76"/>
                <a:gd name="T51" fmla="*/ 11 h 43"/>
                <a:gd name="T52" fmla="*/ 10 w 76"/>
                <a:gd name="T53" fmla="*/ 11 h 43"/>
                <a:gd name="T54" fmla="*/ 8 w 76"/>
                <a:gd name="T55" fmla="*/ 8 h 43"/>
                <a:gd name="T56" fmla="*/ 10 w 76"/>
                <a:gd name="T57" fmla="*/ 6 h 43"/>
                <a:gd name="T58" fmla="*/ 65 w 76"/>
                <a:gd name="T59" fmla="*/ 6 h 43"/>
                <a:gd name="T60" fmla="*/ 67 w 76"/>
                <a:gd name="T61" fmla="*/ 8 h 43"/>
                <a:gd name="T62" fmla="*/ 65 w 76"/>
                <a:gd name="T63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" h="43">
                  <a:moveTo>
                    <a:pt x="6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3" y="0"/>
                    <a:pt x="33" y="0"/>
                    <a:pt x="2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2" y="1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4" y="39"/>
                    <a:pt x="21" y="43"/>
                    <a:pt x="27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55" y="43"/>
                    <a:pt x="62" y="39"/>
                    <a:pt x="65" y="33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6" y="5"/>
                    <a:pt x="73" y="0"/>
                    <a:pt x="67" y="0"/>
                  </a:cubicBezTo>
                  <a:close/>
                  <a:moveTo>
                    <a:pt x="57" y="34"/>
                  </a:move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7" y="34"/>
                    <a:pt x="17" y="32"/>
                  </a:cubicBezTo>
                  <a:cubicBezTo>
                    <a:pt x="17" y="31"/>
                    <a:pt x="18" y="30"/>
                    <a:pt x="18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8" y="31"/>
                    <a:pt x="58" y="32"/>
                  </a:cubicBezTo>
                  <a:cubicBezTo>
                    <a:pt x="58" y="34"/>
                    <a:pt x="57" y="34"/>
                    <a:pt x="57" y="34"/>
                  </a:cubicBezTo>
                  <a:close/>
                  <a:moveTo>
                    <a:pt x="62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2" y="22"/>
                    <a:pt x="12" y="20"/>
                  </a:cubicBezTo>
                  <a:cubicBezTo>
                    <a:pt x="12" y="19"/>
                    <a:pt x="13" y="18"/>
                    <a:pt x="13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18"/>
                    <a:pt x="63" y="19"/>
                    <a:pt x="63" y="20"/>
                  </a:cubicBezTo>
                  <a:cubicBezTo>
                    <a:pt x="63" y="22"/>
                    <a:pt x="63" y="23"/>
                    <a:pt x="62" y="23"/>
                  </a:cubicBezTo>
                  <a:close/>
                  <a:moveTo>
                    <a:pt x="65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0"/>
                    <a:pt x="8" y="8"/>
                  </a:cubicBezTo>
                  <a:cubicBezTo>
                    <a:pt x="8" y="7"/>
                    <a:pt x="9" y="6"/>
                    <a:pt x="10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6" y="6"/>
                    <a:pt x="67" y="7"/>
                    <a:pt x="67" y="8"/>
                  </a:cubicBezTo>
                  <a:cubicBezTo>
                    <a:pt x="67" y="10"/>
                    <a:pt x="66" y="11"/>
                    <a:pt x="6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81" name="Freeform 59"/>
          <p:cNvSpPr/>
          <p:nvPr/>
        </p:nvSpPr>
        <p:spPr bwMode="auto">
          <a:xfrm>
            <a:off x="7204779" y="5296170"/>
            <a:ext cx="519188" cy="601311"/>
          </a:xfrm>
          <a:custGeom>
            <a:avLst/>
            <a:gdLst>
              <a:gd name="T0" fmla="*/ 72 w 72"/>
              <a:gd name="T1" fmla="*/ 35 h 83"/>
              <a:gd name="T2" fmla="*/ 39 w 72"/>
              <a:gd name="T3" fmla="*/ 4 h 83"/>
              <a:gd name="T4" fmla="*/ 39 w 72"/>
              <a:gd name="T5" fmla="*/ 3 h 83"/>
              <a:gd name="T6" fmla="*/ 36 w 72"/>
              <a:gd name="T7" fmla="*/ 0 h 83"/>
              <a:gd name="T8" fmla="*/ 33 w 72"/>
              <a:gd name="T9" fmla="*/ 3 h 83"/>
              <a:gd name="T10" fmla="*/ 33 w 72"/>
              <a:gd name="T11" fmla="*/ 4 h 83"/>
              <a:gd name="T12" fmla="*/ 0 w 72"/>
              <a:gd name="T13" fmla="*/ 35 h 83"/>
              <a:gd name="T14" fmla="*/ 33 w 72"/>
              <a:gd name="T15" fmla="*/ 35 h 83"/>
              <a:gd name="T16" fmla="*/ 33 w 72"/>
              <a:gd name="T17" fmla="*/ 67 h 83"/>
              <a:gd name="T18" fmla="*/ 30 w 72"/>
              <a:gd name="T19" fmla="*/ 75 h 83"/>
              <a:gd name="T20" fmla="*/ 22 w 72"/>
              <a:gd name="T21" fmla="*/ 78 h 83"/>
              <a:gd name="T22" fmla="*/ 15 w 72"/>
              <a:gd name="T23" fmla="*/ 75 h 83"/>
              <a:gd name="T24" fmla="*/ 12 w 72"/>
              <a:gd name="T25" fmla="*/ 67 h 83"/>
              <a:gd name="T26" fmla="*/ 9 w 72"/>
              <a:gd name="T27" fmla="*/ 65 h 83"/>
              <a:gd name="T28" fmla="*/ 6 w 72"/>
              <a:gd name="T29" fmla="*/ 67 h 83"/>
              <a:gd name="T30" fmla="*/ 22 w 72"/>
              <a:gd name="T31" fmla="*/ 83 h 83"/>
              <a:gd name="T32" fmla="*/ 39 w 72"/>
              <a:gd name="T33" fmla="*/ 68 h 83"/>
              <a:gd name="T34" fmla="*/ 39 w 72"/>
              <a:gd name="T35" fmla="*/ 68 h 83"/>
              <a:gd name="T36" fmla="*/ 39 w 72"/>
              <a:gd name="T37" fmla="*/ 35 h 83"/>
              <a:gd name="T38" fmla="*/ 72 w 72"/>
              <a:gd name="T39" fmla="*/ 35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83">
                <a:moveTo>
                  <a:pt x="72" y="35"/>
                </a:moveTo>
                <a:cubicBezTo>
                  <a:pt x="72" y="18"/>
                  <a:pt x="58" y="5"/>
                  <a:pt x="39" y="4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1"/>
                  <a:pt x="37" y="0"/>
                  <a:pt x="36" y="0"/>
                </a:cubicBezTo>
                <a:cubicBezTo>
                  <a:pt x="34" y="0"/>
                  <a:pt x="33" y="1"/>
                  <a:pt x="33" y="3"/>
                </a:cubicBezTo>
                <a:cubicBezTo>
                  <a:pt x="33" y="4"/>
                  <a:pt x="33" y="4"/>
                  <a:pt x="33" y="4"/>
                </a:cubicBezTo>
                <a:cubicBezTo>
                  <a:pt x="15" y="5"/>
                  <a:pt x="0" y="18"/>
                  <a:pt x="0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67"/>
                  <a:pt x="33" y="67"/>
                  <a:pt x="33" y="67"/>
                </a:cubicBezTo>
                <a:cubicBezTo>
                  <a:pt x="33" y="70"/>
                  <a:pt x="32" y="73"/>
                  <a:pt x="30" y="75"/>
                </a:cubicBezTo>
                <a:cubicBezTo>
                  <a:pt x="28" y="77"/>
                  <a:pt x="25" y="78"/>
                  <a:pt x="22" y="78"/>
                </a:cubicBezTo>
                <a:cubicBezTo>
                  <a:pt x="19" y="78"/>
                  <a:pt x="17" y="77"/>
                  <a:pt x="15" y="75"/>
                </a:cubicBezTo>
                <a:cubicBezTo>
                  <a:pt x="13" y="73"/>
                  <a:pt x="12" y="70"/>
                  <a:pt x="12" y="67"/>
                </a:cubicBezTo>
                <a:cubicBezTo>
                  <a:pt x="12" y="66"/>
                  <a:pt x="10" y="65"/>
                  <a:pt x="9" y="65"/>
                </a:cubicBezTo>
                <a:cubicBezTo>
                  <a:pt x="7" y="65"/>
                  <a:pt x="6" y="66"/>
                  <a:pt x="6" y="67"/>
                </a:cubicBezTo>
                <a:cubicBezTo>
                  <a:pt x="6" y="76"/>
                  <a:pt x="14" y="83"/>
                  <a:pt x="22" y="83"/>
                </a:cubicBezTo>
                <a:cubicBezTo>
                  <a:pt x="31" y="83"/>
                  <a:pt x="38" y="77"/>
                  <a:pt x="39" y="68"/>
                </a:cubicBezTo>
                <a:cubicBezTo>
                  <a:pt x="39" y="68"/>
                  <a:pt x="39" y="68"/>
                  <a:pt x="39" y="68"/>
                </a:cubicBezTo>
                <a:cubicBezTo>
                  <a:pt x="39" y="35"/>
                  <a:pt x="39" y="35"/>
                  <a:pt x="39" y="35"/>
                </a:cubicBezTo>
                <a:lnTo>
                  <a:pt x="72" y="35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82" name="组合 681"/>
          <p:cNvGrpSpPr/>
          <p:nvPr/>
        </p:nvGrpSpPr>
        <p:grpSpPr>
          <a:xfrm>
            <a:off x="9171692" y="3045095"/>
            <a:ext cx="691786" cy="737719"/>
            <a:chOff x="9175751" y="2960688"/>
            <a:chExt cx="788988" cy="841375"/>
          </a:xfrm>
          <a:solidFill>
            <a:srgbClr val="20252D"/>
          </a:solidFill>
        </p:grpSpPr>
        <p:sp>
          <p:nvSpPr>
            <p:cNvPr id="683" name="Freeform 60"/>
            <p:cNvSpPr/>
            <p:nvPr/>
          </p:nvSpPr>
          <p:spPr bwMode="auto">
            <a:xfrm>
              <a:off x="9480551" y="2960688"/>
              <a:ext cx="484188" cy="841375"/>
            </a:xfrm>
            <a:custGeom>
              <a:avLst/>
              <a:gdLst>
                <a:gd name="T0" fmla="*/ 6 w 59"/>
                <a:gd name="T1" fmla="*/ 8 h 102"/>
                <a:gd name="T2" fmla="*/ 3 w 59"/>
                <a:gd name="T3" fmla="*/ 15 h 102"/>
                <a:gd name="T4" fmla="*/ 6 w 59"/>
                <a:gd name="T5" fmla="*/ 15 h 102"/>
                <a:gd name="T6" fmla="*/ 17 w 59"/>
                <a:gd name="T7" fmla="*/ 24 h 102"/>
                <a:gd name="T8" fmla="*/ 12 w 59"/>
                <a:gd name="T9" fmla="*/ 31 h 102"/>
                <a:gd name="T10" fmla="*/ 18 w 59"/>
                <a:gd name="T11" fmla="*/ 39 h 102"/>
                <a:gd name="T12" fmla="*/ 7 w 59"/>
                <a:gd name="T13" fmla="*/ 48 h 102"/>
                <a:gd name="T14" fmla="*/ 4 w 59"/>
                <a:gd name="T15" fmla="*/ 48 h 102"/>
                <a:gd name="T16" fmla="*/ 7 w 59"/>
                <a:gd name="T17" fmla="*/ 55 h 102"/>
                <a:gd name="T18" fmla="*/ 1 w 59"/>
                <a:gd name="T19" fmla="*/ 63 h 102"/>
                <a:gd name="T20" fmla="*/ 29 w 59"/>
                <a:gd name="T21" fmla="*/ 63 h 102"/>
                <a:gd name="T22" fmla="*/ 25 w 59"/>
                <a:gd name="T23" fmla="*/ 80 h 102"/>
                <a:gd name="T24" fmla="*/ 24 w 59"/>
                <a:gd name="T25" fmla="*/ 89 h 102"/>
                <a:gd name="T26" fmla="*/ 32 w 59"/>
                <a:gd name="T27" fmla="*/ 102 h 102"/>
                <a:gd name="T28" fmla="*/ 33 w 59"/>
                <a:gd name="T29" fmla="*/ 102 h 102"/>
                <a:gd name="T30" fmla="*/ 42 w 59"/>
                <a:gd name="T31" fmla="*/ 93 h 102"/>
                <a:gd name="T32" fmla="*/ 43 w 59"/>
                <a:gd name="T33" fmla="*/ 84 h 102"/>
                <a:gd name="T34" fmla="*/ 49 w 59"/>
                <a:gd name="T35" fmla="*/ 63 h 102"/>
                <a:gd name="T36" fmla="*/ 58 w 59"/>
                <a:gd name="T37" fmla="*/ 55 h 102"/>
                <a:gd name="T38" fmla="*/ 58 w 59"/>
                <a:gd name="T39" fmla="*/ 14 h 102"/>
                <a:gd name="T40" fmla="*/ 46 w 59"/>
                <a:gd name="T41" fmla="*/ 0 h 102"/>
                <a:gd name="T42" fmla="*/ 0 w 59"/>
                <a:gd name="T43" fmla="*/ 0 h 102"/>
                <a:gd name="T44" fmla="*/ 6 w 59"/>
                <a:gd name="T45" fmla="*/ 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102">
                  <a:moveTo>
                    <a:pt x="6" y="8"/>
                  </a:moveTo>
                  <a:cubicBezTo>
                    <a:pt x="6" y="11"/>
                    <a:pt x="5" y="13"/>
                    <a:pt x="3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2" y="15"/>
                    <a:pt x="17" y="18"/>
                    <a:pt x="17" y="24"/>
                  </a:cubicBezTo>
                  <a:cubicBezTo>
                    <a:pt x="17" y="27"/>
                    <a:pt x="15" y="30"/>
                    <a:pt x="12" y="31"/>
                  </a:cubicBezTo>
                  <a:cubicBezTo>
                    <a:pt x="15" y="33"/>
                    <a:pt x="18" y="36"/>
                    <a:pt x="18" y="39"/>
                  </a:cubicBezTo>
                  <a:cubicBezTo>
                    <a:pt x="18" y="44"/>
                    <a:pt x="13" y="48"/>
                    <a:pt x="7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50"/>
                    <a:pt x="7" y="52"/>
                    <a:pt x="7" y="55"/>
                  </a:cubicBezTo>
                  <a:cubicBezTo>
                    <a:pt x="7" y="59"/>
                    <a:pt x="5" y="62"/>
                    <a:pt x="1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8" y="64"/>
                    <a:pt x="26" y="74"/>
                    <a:pt x="25" y="80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3" y="94"/>
                    <a:pt x="28" y="102"/>
                    <a:pt x="32" y="102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8" y="102"/>
                    <a:pt x="42" y="98"/>
                    <a:pt x="42" y="93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5" y="73"/>
                    <a:pt x="45" y="67"/>
                    <a:pt x="49" y="63"/>
                  </a:cubicBezTo>
                  <a:cubicBezTo>
                    <a:pt x="53" y="60"/>
                    <a:pt x="57" y="58"/>
                    <a:pt x="58" y="55"/>
                  </a:cubicBezTo>
                  <a:cubicBezTo>
                    <a:pt x="59" y="45"/>
                    <a:pt x="58" y="24"/>
                    <a:pt x="58" y="14"/>
                  </a:cubicBezTo>
                  <a:cubicBezTo>
                    <a:pt x="58" y="10"/>
                    <a:pt x="47" y="0"/>
                    <a:pt x="46" y="0"/>
                  </a:cubicBezTo>
                  <a:cubicBezTo>
                    <a:pt x="34" y="0"/>
                    <a:pt x="0" y="0"/>
                    <a:pt x="0" y="0"/>
                  </a:cubicBezTo>
                  <a:cubicBezTo>
                    <a:pt x="4" y="1"/>
                    <a:pt x="6" y="4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4" name="Freeform 61"/>
            <p:cNvSpPr/>
            <p:nvPr/>
          </p:nvSpPr>
          <p:spPr bwMode="auto">
            <a:xfrm>
              <a:off x="9217026" y="3363913"/>
              <a:ext cx="295275" cy="100013"/>
            </a:xfrm>
            <a:custGeom>
              <a:avLst/>
              <a:gdLst>
                <a:gd name="T0" fmla="*/ 6 w 36"/>
                <a:gd name="T1" fmla="*/ 0 h 12"/>
                <a:gd name="T2" fmla="*/ 0 w 36"/>
                <a:gd name="T3" fmla="*/ 6 h 12"/>
                <a:gd name="T4" fmla="*/ 6 w 36"/>
                <a:gd name="T5" fmla="*/ 12 h 12"/>
                <a:gd name="T6" fmla="*/ 22 w 36"/>
                <a:gd name="T7" fmla="*/ 12 h 12"/>
                <a:gd name="T8" fmla="*/ 30 w 36"/>
                <a:gd name="T9" fmla="*/ 12 h 12"/>
                <a:gd name="T10" fmla="*/ 36 w 36"/>
                <a:gd name="T11" fmla="*/ 6 h 12"/>
                <a:gd name="T12" fmla="*/ 36 w 36"/>
                <a:gd name="T13" fmla="*/ 6 h 12"/>
                <a:gd name="T14" fmla="*/ 30 w 36"/>
                <a:gd name="T15" fmla="*/ 0 h 12"/>
                <a:gd name="T16" fmla="*/ 17 w 36"/>
                <a:gd name="T17" fmla="*/ 0 h 12"/>
                <a:gd name="T18" fmla="*/ 6 w 36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2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3" y="12"/>
                    <a:pt x="36" y="9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5" name="Freeform 62"/>
            <p:cNvSpPr/>
            <p:nvPr/>
          </p:nvSpPr>
          <p:spPr bwMode="auto">
            <a:xfrm>
              <a:off x="9175751" y="3232151"/>
              <a:ext cx="427038" cy="100013"/>
            </a:xfrm>
            <a:custGeom>
              <a:avLst/>
              <a:gdLst>
                <a:gd name="T0" fmla="*/ 44 w 52"/>
                <a:gd name="T1" fmla="*/ 12 h 12"/>
                <a:gd name="T2" fmla="*/ 50 w 52"/>
                <a:gd name="T3" fmla="*/ 10 h 12"/>
                <a:gd name="T4" fmla="*/ 52 w 52"/>
                <a:gd name="T5" fmla="*/ 6 h 12"/>
                <a:gd name="T6" fmla="*/ 50 w 52"/>
                <a:gd name="T7" fmla="*/ 2 h 12"/>
                <a:gd name="T8" fmla="*/ 44 w 52"/>
                <a:gd name="T9" fmla="*/ 0 h 12"/>
                <a:gd name="T10" fmla="*/ 22 w 52"/>
                <a:gd name="T11" fmla="*/ 0 h 12"/>
                <a:gd name="T12" fmla="*/ 9 w 52"/>
                <a:gd name="T13" fmla="*/ 0 h 12"/>
                <a:gd name="T14" fmla="*/ 3 w 52"/>
                <a:gd name="T15" fmla="*/ 2 h 12"/>
                <a:gd name="T16" fmla="*/ 0 w 52"/>
                <a:gd name="T17" fmla="*/ 6 h 12"/>
                <a:gd name="T18" fmla="*/ 3 w 52"/>
                <a:gd name="T19" fmla="*/ 10 h 12"/>
                <a:gd name="T20" fmla="*/ 9 w 52"/>
                <a:gd name="T21" fmla="*/ 12 h 12"/>
                <a:gd name="T22" fmla="*/ 22 w 52"/>
                <a:gd name="T23" fmla="*/ 12 h 12"/>
                <a:gd name="T24" fmla="*/ 44 w 52"/>
                <a:gd name="T2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2">
                  <a:moveTo>
                    <a:pt x="44" y="12"/>
                  </a:moveTo>
                  <a:cubicBezTo>
                    <a:pt x="46" y="12"/>
                    <a:pt x="48" y="12"/>
                    <a:pt x="50" y="10"/>
                  </a:cubicBezTo>
                  <a:cubicBezTo>
                    <a:pt x="51" y="9"/>
                    <a:pt x="52" y="8"/>
                    <a:pt x="52" y="6"/>
                  </a:cubicBezTo>
                  <a:cubicBezTo>
                    <a:pt x="52" y="5"/>
                    <a:pt x="51" y="3"/>
                    <a:pt x="50" y="2"/>
                  </a:cubicBezTo>
                  <a:cubicBezTo>
                    <a:pt x="48" y="1"/>
                    <a:pt x="46" y="0"/>
                    <a:pt x="4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8"/>
                    <a:pt x="1" y="9"/>
                    <a:pt x="3" y="10"/>
                  </a:cubicBezTo>
                  <a:cubicBezTo>
                    <a:pt x="4" y="12"/>
                    <a:pt x="6" y="12"/>
                    <a:pt x="9" y="12"/>
                  </a:cubicBezTo>
                  <a:cubicBezTo>
                    <a:pt x="22" y="12"/>
                    <a:pt x="22" y="12"/>
                    <a:pt x="22" y="12"/>
                  </a:cubicBezTo>
                  <a:lnTo>
                    <a:pt x="4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" name="Freeform 63"/>
            <p:cNvSpPr/>
            <p:nvPr/>
          </p:nvSpPr>
          <p:spPr bwMode="auto">
            <a:xfrm>
              <a:off x="9183688" y="3108326"/>
              <a:ext cx="419100" cy="100013"/>
            </a:xfrm>
            <a:custGeom>
              <a:avLst/>
              <a:gdLst>
                <a:gd name="T0" fmla="*/ 48 w 51"/>
                <a:gd name="T1" fmla="*/ 10 h 12"/>
                <a:gd name="T2" fmla="*/ 51 w 51"/>
                <a:gd name="T3" fmla="*/ 6 h 12"/>
                <a:gd name="T4" fmla="*/ 48 w 51"/>
                <a:gd name="T5" fmla="*/ 1 h 12"/>
                <a:gd name="T6" fmla="*/ 42 w 51"/>
                <a:gd name="T7" fmla="*/ 0 h 12"/>
                <a:gd name="T8" fmla="*/ 8 w 51"/>
                <a:gd name="T9" fmla="*/ 0 h 12"/>
                <a:gd name="T10" fmla="*/ 2 w 51"/>
                <a:gd name="T11" fmla="*/ 1 h 12"/>
                <a:gd name="T12" fmla="*/ 0 w 51"/>
                <a:gd name="T13" fmla="*/ 6 h 12"/>
                <a:gd name="T14" fmla="*/ 2 w 51"/>
                <a:gd name="T15" fmla="*/ 10 h 12"/>
                <a:gd name="T16" fmla="*/ 8 w 51"/>
                <a:gd name="T17" fmla="*/ 12 h 12"/>
                <a:gd name="T18" fmla="*/ 42 w 51"/>
                <a:gd name="T19" fmla="*/ 12 h 12"/>
                <a:gd name="T20" fmla="*/ 48 w 51"/>
                <a:gd name="T2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12">
                  <a:moveTo>
                    <a:pt x="48" y="10"/>
                  </a:moveTo>
                  <a:cubicBezTo>
                    <a:pt x="50" y="9"/>
                    <a:pt x="51" y="7"/>
                    <a:pt x="51" y="6"/>
                  </a:cubicBezTo>
                  <a:cubicBezTo>
                    <a:pt x="51" y="4"/>
                    <a:pt x="50" y="3"/>
                    <a:pt x="48" y="1"/>
                  </a:cubicBezTo>
                  <a:cubicBezTo>
                    <a:pt x="47" y="0"/>
                    <a:pt x="45" y="0"/>
                    <a:pt x="4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4" y="11"/>
                    <a:pt x="6" y="12"/>
                    <a:pt x="8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5" y="12"/>
                    <a:pt x="47" y="11"/>
                    <a:pt x="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7" name="Freeform 64"/>
            <p:cNvSpPr/>
            <p:nvPr/>
          </p:nvSpPr>
          <p:spPr bwMode="auto">
            <a:xfrm>
              <a:off x="9224963" y="2976563"/>
              <a:ext cx="279400" cy="98425"/>
            </a:xfrm>
            <a:custGeom>
              <a:avLst/>
              <a:gdLst>
                <a:gd name="T0" fmla="*/ 28 w 34"/>
                <a:gd name="T1" fmla="*/ 12 h 12"/>
                <a:gd name="T2" fmla="*/ 34 w 34"/>
                <a:gd name="T3" fmla="*/ 6 h 12"/>
                <a:gd name="T4" fmla="*/ 28 w 34"/>
                <a:gd name="T5" fmla="*/ 0 h 12"/>
                <a:gd name="T6" fmla="*/ 5 w 34"/>
                <a:gd name="T7" fmla="*/ 0 h 12"/>
                <a:gd name="T8" fmla="*/ 0 w 34"/>
                <a:gd name="T9" fmla="*/ 6 h 12"/>
                <a:gd name="T10" fmla="*/ 5 w 34"/>
                <a:gd name="T11" fmla="*/ 12 h 12"/>
                <a:gd name="T12" fmla="*/ 5 w 34"/>
                <a:gd name="T13" fmla="*/ 12 h 12"/>
                <a:gd name="T14" fmla="*/ 28 w 34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2">
                  <a:moveTo>
                    <a:pt x="28" y="12"/>
                  </a:moveTo>
                  <a:cubicBezTo>
                    <a:pt x="31" y="12"/>
                    <a:pt x="34" y="9"/>
                    <a:pt x="34" y="6"/>
                  </a:cubicBezTo>
                  <a:cubicBezTo>
                    <a:pt x="34" y="3"/>
                    <a:pt x="31" y="0"/>
                    <a:pt x="2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lnTo>
                    <a:pt x="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88" name="组合 687"/>
          <p:cNvGrpSpPr/>
          <p:nvPr/>
        </p:nvGrpSpPr>
        <p:grpSpPr>
          <a:xfrm>
            <a:off x="8200142" y="3045095"/>
            <a:ext cx="686218" cy="737719"/>
            <a:chOff x="8204201" y="2960688"/>
            <a:chExt cx="782638" cy="841375"/>
          </a:xfrm>
          <a:solidFill>
            <a:srgbClr val="20252D"/>
          </a:solidFill>
        </p:grpSpPr>
        <p:sp>
          <p:nvSpPr>
            <p:cNvPr id="689" name="Freeform 65"/>
            <p:cNvSpPr/>
            <p:nvPr/>
          </p:nvSpPr>
          <p:spPr bwMode="auto">
            <a:xfrm>
              <a:off x="8204201" y="2960688"/>
              <a:ext cx="477838" cy="841375"/>
            </a:xfrm>
            <a:custGeom>
              <a:avLst/>
              <a:gdLst>
                <a:gd name="T0" fmla="*/ 53 w 58"/>
                <a:gd name="T1" fmla="*/ 94 h 102"/>
                <a:gd name="T2" fmla="*/ 56 w 58"/>
                <a:gd name="T3" fmla="*/ 87 h 102"/>
                <a:gd name="T4" fmla="*/ 53 w 58"/>
                <a:gd name="T5" fmla="*/ 87 h 102"/>
                <a:gd name="T6" fmla="*/ 41 w 58"/>
                <a:gd name="T7" fmla="*/ 78 h 102"/>
                <a:gd name="T8" fmla="*/ 47 w 58"/>
                <a:gd name="T9" fmla="*/ 71 h 102"/>
                <a:gd name="T10" fmla="*/ 41 w 58"/>
                <a:gd name="T11" fmla="*/ 63 h 102"/>
                <a:gd name="T12" fmla="*/ 52 w 58"/>
                <a:gd name="T13" fmla="*/ 54 h 102"/>
                <a:gd name="T14" fmla="*/ 55 w 58"/>
                <a:gd name="T15" fmla="*/ 54 h 102"/>
                <a:gd name="T16" fmla="*/ 52 w 58"/>
                <a:gd name="T17" fmla="*/ 47 h 102"/>
                <a:gd name="T18" fmla="*/ 57 w 58"/>
                <a:gd name="T19" fmla="*/ 39 h 102"/>
                <a:gd name="T20" fmla="*/ 30 w 58"/>
                <a:gd name="T21" fmla="*/ 39 h 102"/>
                <a:gd name="T22" fmla="*/ 34 w 58"/>
                <a:gd name="T23" fmla="*/ 22 h 102"/>
                <a:gd name="T24" fmla="*/ 35 w 58"/>
                <a:gd name="T25" fmla="*/ 13 h 102"/>
                <a:gd name="T26" fmla="*/ 26 w 58"/>
                <a:gd name="T27" fmla="*/ 0 h 102"/>
                <a:gd name="T28" fmla="*/ 25 w 58"/>
                <a:gd name="T29" fmla="*/ 0 h 102"/>
                <a:gd name="T30" fmla="*/ 17 w 58"/>
                <a:gd name="T31" fmla="*/ 9 h 102"/>
                <a:gd name="T32" fmla="*/ 16 w 58"/>
                <a:gd name="T33" fmla="*/ 18 h 102"/>
                <a:gd name="T34" fmla="*/ 10 w 58"/>
                <a:gd name="T35" fmla="*/ 39 h 102"/>
                <a:gd name="T36" fmla="*/ 1 w 58"/>
                <a:gd name="T37" fmla="*/ 47 h 102"/>
                <a:gd name="T38" fmla="*/ 1 w 58"/>
                <a:gd name="T39" fmla="*/ 88 h 102"/>
                <a:gd name="T40" fmla="*/ 13 w 58"/>
                <a:gd name="T41" fmla="*/ 102 h 102"/>
                <a:gd name="T42" fmla="*/ 58 w 58"/>
                <a:gd name="T43" fmla="*/ 102 h 102"/>
                <a:gd name="T44" fmla="*/ 53 w 58"/>
                <a:gd name="T45" fmla="*/ 9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" h="102">
                  <a:moveTo>
                    <a:pt x="53" y="94"/>
                  </a:moveTo>
                  <a:cubicBezTo>
                    <a:pt x="53" y="91"/>
                    <a:pt x="54" y="89"/>
                    <a:pt x="56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47" y="87"/>
                    <a:pt x="41" y="84"/>
                    <a:pt x="41" y="78"/>
                  </a:cubicBezTo>
                  <a:cubicBezTo>
                    <a:pt x="41" y="75"/>
                    <a:pt x="44" y="72"/>
                    <a:pt x="47" y="71"/>
                  </a:cubicBezTo>
                  <a:cubicBezTo>
                    <a:pt x="43" y="69"/>
                    <a:pt x="41" y="66"/>
                    <a:pt x="41" y="63"/>
                  </a:cubicBezTo>
                  <a:cubicBezTo>
                    <a:pt x="41" y="57"/>
                    <a:pt x="46" y="54"/>
                    <a:pt x="52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3" y="52"/>
                    <a:pt x="52" y="50"/>
                    <a:pt x="52" y="47"/>
                  </a:cubicBezTo>
                  <a:cubicBezTo>
                    <a:pt x="52" y="43"/>
                    <a:pt x="54" y="40"/>
                    <a:pt x="57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8"/>
                    <a:pt x="33" y="28"/>
                    <a:pt x="34" y="2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6" y="8"/>
                    <a:pt x="31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1" y="0"/>
                    <a:pt x="17" y="4"/>
                    <a:pt x="17" y="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29"/>
                    <a:pt x="14" y="35"/>
                    <a:pt x="10" y="39"/>
                  </a:cubicBezTo>
                  <a:cubicBezTo>
                    <a:pt x="6" y="42"/>
                    <a:pt x="2" y="44"/>
                    <a:pt x="1" y="47"/>
                  </a:cubicBezTo>
                  <a:cubicBezTo>
                    <a:pt x="0" y="57"/>
                    <a:pt x="1" y="78"/>
                    <a:pt x="1" y="88"/>
                  </a:cubicBezTo>
                  <a:cubicBezTo>
                    <a:pt x="1" y="92"/>
                    <a:pt x="12" y="102"/>
                    <a:pt x="13" y="102"/>
                  </a:cubicBezTo>
                  <a:cubicBezTo>
                    <a:pt x="24" y="102"/>
                    <a:pt x="58" y="102"/>
                    <a:pt x="58" y="102"/>
                  </a:cubicBezTo>
                  <a:cubicBezTo>
                    <a:pt x="55" y="101"/>
                    <a:pt x="53" y="98"/>
                    <a:pt x="53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0" name="Freeform 66"/>
            <p:cNvSpPr/>
            <p:nvPr/>
          </p:nvSpPr>
          <p:spPr bwMode="auto">
            <a:xfrm>
              <a:off x="8656638" y="3298826"/>
              <a:ext cx="296863" cy="98425"/>
            </a:xfrm>
            <a:custGeom>
              <a:avLst/>
              <a:gdLst>
                <a:gd name="T0" fmla="*/ 30 w 36"/>
                <a:gd name="T1" fmla="*/ 12 h 12"/>
                <a:gd name="T2" fmla="*/ 36 w 36"/>
                <a:gd name="T3" fmla="*/ 6 h 12"/>
                <a:gd name="T4" fmla="*/ 30 w 36"/>
                <a:gd name="T5" fmla="*/ 0 h 12"/>
                <a:gd name="T6" fmla="*/ 14 w 36"/>
                <a:gd name="T7" fmla="*/ 0 h 12"/>
                <a:gd name="T8" fmla="*/ 6 w 36"/>
                <a:gd name="T9" fmla="*/ 0 h 12"/>
                <a:gd name="T10" fmla="*/ 0 w 36"/>
                <a:gd name="T11" fmla="*/ 6 h 12"/>
                <a:gd name="T12" fmla="*/ 0 w 36"/>
                <a:gd name="T13" fmla="*/ 6 h 12"/>
                <a:gd name="T14" fmla="*/ 6 w 36"/>
                <a:gd name="T15" fmla="*/ 12 h 12"/>
                <a:gd name="T16" fmla="*/ 19 w 36"/>
                <a:gd name="T17" fmla="*/ 12 h 12"/>
                <a:gd name="T18" fmla="*/ 30 w 36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33" y="12"/>
                    <a:pt x="36" y="9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19" y="12"/>
                    <a:pt x="19" y="12"/>
                    <a:pt x="19" y="12"/>
                  </a:cubicBez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1" name="Freeform 67"/>
            <p:cNvSpPr/>
            <p:nvPr/>
          </p:nvSpPr>
          <p:spPr bwMode="auto">
            <a:xfrm>
              <a:off x="8566151" y="3430588"/>
              <a:ext cx="420688" cy="98425"/>
            </a:xfrm>
            <a:custGeom>
              <a:avLst/>
              <a:gdLst>
                <a:gd name="T0" fmla="*/ 8 w 51"/>
                <a:gd name="T1" fmla="*/ 0 h 12"/>
                <a:gd name="T2" fmla="*/ 2 w 51"/>
                <a:gd name="T3" fmla="*/ 2 h 12"/>
                <a:gd name="T4" fmla="*/ 0 w 51"/>
                <a:gd name="T5" fmla="*/ 6 h 12"/>
                <a:gd name="T6" fmla="*/ 2 w 51"/>
                <a:gd name="T7" fmla="*/ 10 h 12"/>
                <a:gd name="T8" fmla="*/ 8 w 51"/>
                <a:gd name="T9" fmla="*/ 12 h 12"/>
                <a:gd name="T10" fmla="*/ 30 w 51"/>
                <a:gd name="T11" fmla="*/ 12 h 12"/>
                <a:gd name="T12" fmla="*/ 43 w 51"/>
                <a:gd name="T13" fmla="*/ 12 h 12"/>
                <a:gd name="T14" fmla="*/ 49 w 51"/>
                <a:gd name="T15" fmla="*/ 10 h 12"/>
                <a:gd name="T16" fmla="*/ 51 w 51"/>
                <a:gd name="T17" fmla="*/ 6 h 12"/>
                <a:gd name="T18" fmla="*/ 49 w 51"/>
                <a:gd name="T19" fmla="*/ 2 h 12"/>
                <a:gd name="T20" fmla="*/ 43 w 51"/>
                <a:gd name="T21" fmla="*/ 0 h 12"/>
                <a:gd name="T22" fmla="*/ 30 w 51"/>
                <a:gd name="T23" fmla="*/ 0 h 12"/>
                <a:gd name="T24" fmla="*/ 8 w 51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12">
                  <a:moveTo>
                    <a:pt x="8" y="0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"/>
                    <a:pt x="0" y="9"/>
                    <a:pt x="2" y="10"/>
                  </a:cubicBezTo>
                  <a:cubicBezTo>
                    <a:pt x="3" y="11"/>
                    <a:pt x="6" y="12"/>
                    <a:pt x="8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12"/>
                    <a:pt x="48" y="11"/>
                    <a:pt x="49" y="10"/>
                  </a:cubicBezTo>
                  <a:cubicBezTo>
                    <a:pt x="51" y="9"/>
                    <a:pt x="51" y="7"/>
                    <a:pt x="51" y="6"/>
                  </a:cubicBezTo>
                  <a:cubicBezTo>
                    <a:pt x="51" y="4"/>
                    <a:pt x="51" y="3"/>
                    <a:pt x="49" y="2"/>
                  </a:cubicBezTo>
                  <a:cubicBezTo>
                    <a:pt x="48" y="0"/>
                    <a:pt x="45" y="0"/>
                    <a:pt x="43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2" name="Freeform 68"/>
            <p:cNvSpPr/>
            <p:nvPr/>
          </p:nvSpPr>
          <p:spPr bwMode="auto">
            <a:xfrm>
              <a:off x="8566151" y="3554413"/>
              <a:ext cx="420688" cy="98425"/>
            </a:xfrm>
            <a:custGeom>
              <a:avLst/>
              <a:gdLst>
                <a:gd name="T0" fmla="*/ 2 w 51"/>
                <a:gd name="T1" fmla="*/ 2 h 12"/>
                <a:gd name="T2" fmla="*/ 0 w 51"/>
                <a:gd name="T3" fmla="*/ 6 h 12"/>
                <a:gd name="T4" fmla="*/ 2 w 51"/>
                <a:gd name="T5" fmla="*/ 11 h 12"/>
                <a:gd name="T6" fmla="*/ 9 w 51"/>
                <a:gd name="T7" fmla="*/ 12 h 12"/>
                <a:gd name="T8" fmla="*/ 43 w 51"/>
                <a:gd name="T9" fmla="*/ 12 h 12"/>
                <a:gd name="T10" fmla="*/ 49 w 51"/>
                <a:gd name="T11" fmla="*/ 11 h 12"/>
                <a:gd name="T12" fmla="*/ 51 w 51"/>
                <a:gd name="T13" fmla="*/ 6 h 12"/>
                <a:gd name="T14" fmla="*/ 49 w 51"/>
                <a:gd name="T15" fmla="*/ 2 h 12"/>
                <a:gd name="T16" fmla="*/ 43 w 51"/>
                <a:gd name="T17" fmla="*/ 0 h 12"/>
                <a:gd name="T18" fmla="*/ 9 w 51"/>
                <a:gd name="T19" fmla="*/ 0 h 12"/>
                <a:gd name="T20" fmla="*/ 2 w 51"/>
                <a:gd name="T2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12">
                  <a:moveTo>
                    <a:pt x="2" y="2"/>
                  </a:moveTo>
                  <a:cubicBezTo>
                    <a:pt x="1" y="3"/>
                    <a:pt x="0" y="5"/>
                    <a:pt x="0" y="6"/>
                  </a:cubicBezTo>
                  <a:cubicBezTo>
                    <a:pt x="0" y="8"/>
                    <a:pt x="1" y="9"/>
                    <a:pt x="2" y="11"/>
                  </a:cubicBezTo>
                  <a:cubicBezTo>
                    <a:pt x="4" y="12"/>
                    <a:pt x="6" y="12"/>
                    <a:pt x="9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12"/>
                    <a:pt x="47" y="12"/>
                    <a:pt x="49" y="11"/>
                  </a:cubicBezTo>
                  <a:cubicBezTo>
                    <a:pt x="50" y="9"/>
                    <a:pt x="51" y="8"/>
                    <a:pt x="51" y="6"/>
                  </a:cubicBezTo>
                  <a:cubicBezTo>
                    <a:pt x="51" y="5"/>
                    <a:pt x="50" y="3"/>
                    <a:pt x="49" y="2"/>
                  </a:cubicBezTo>
                  <a:cubicBezTo>
                    <a:pt x="47" y="1"/>
                    <a:pt x="45" y="0"/>
                    <a:pt x="4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3" name="Freeform 69"/>
            <p:cNvSpPr/>
            <p:nvPr/>
          </p:nvSpPr>
          <p:spPr bwMode="auto">
            <a:xfrm>
              <a:off x="8664576" y="3686176"/>
              <a:ext cx="280988" cy="98425"/>
            </a:xfrm>
            <a:custGeom>
              <a:avLst/>
              <a:gdLst>
                <a:gd name="T0" fmla="*/ 6 w 34"/>
                <a:gd name="T1" fmla="*/ 0 h 12"/>
                <a:gd name="T2" fmla="*/ 0 w 34"/>
                <a:gd name="T3" fmla="*/ 6 h 12"/>
                <a:gd name="T4" fmla="*/ 6 w 34"/>
                <a:gd name="T5" fmla="*/ 12 h 12"/>
                <a:gd name="T6" fmla="*/ 28 w 34"/>
                <a:gd name="T7" fmla="*/ 12 h 12"/>
                <a:gd name="T8" fmla="*/ 34 w 34"/>
                <a:gd name="T9" fmla="*/ 6 h 12"/>
                <a:gd name="T10" fmla="*/ 28 w 34"/>
                <a:gd name="T11" fmla="*/ 0 h 12"/>
                <a:gd name="T12" fmla="*/ 28 w 34"/>
                <a:gd name="T13" fmla="*/ 0 h 12"/>
                <a:gd name="T14" fmla="*/ 6 w 34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2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31" y="12"/>
                    <a:pt x="34" y="9"/>
                    <a:pt x="34" y="6"/>
                  </a:cubicBezTo>
                  <a:cubicBezTo>
                    <a:pt x="34" y="3"/>
                    <a:pt x="31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94" name="组合 693"/>
          <p:cNvGrpSpPr/>
          <p:nvPr/>
        </p:nvGrpSpPr>
        <p:grpSpPr>
          <a:xfrm>
            <a:off x="4226629" y="3210195"/>
            <a:ext cx="439848" cy="448200"/>
            <a:chOff x="4230688" y="3125788"/>
            <a:chExt cx="501650" cy="511176"/>
          </a:xfrm>
          <a:solidFill>
            <a:srgbClr val="20252D"/>
          </a:solidFill>
        </p:grpSpPr>
        <p:sp>
          <p:nvSpPr>
            <p:cNvPr id="695" name="Freeform 70"/>
            <p:cNvSpPr/>
            <p:nvPr/>
          </p:nvSpPr>
          <p:spPr bwMode="auto">
            <a:xfrm>
              <a:off x="4230688" y="3125788"/>
              <a:ext cx="501650" cy="511175"/>
            </a:xfrm>
            <a:custGeom>
              <a:avLst/>
              <a:gdLst>
                <a:gd name="T0" fmla="*/ 50 w 61"/>
                <a:gd name="T1" fmla="*/ 56 h 62"/>
                <a:gd name="T2" fmla="*/ 37 w 61"/>
                <a:gd name="T3" fmla="*/ 25 h 62"/>
                <a:gd name="T4" fmla="*/ 5 w 61"/>
                <a:gd name="T5" fmla="*/ 12 h 62"/>
                <a:gd name="T6" fmla="*/ 0 w 61"/>
                <a:gd name="T7" fmla="*/ 6 h 62"/>
                <a:gd name="T8" fmla="*/ 5 w 61"/>
                <a:gd name="T9" fmla="*/ 0 h 62"/>
                <a:gd name="T10" fmla="*/ 61 w 61"/>
                <a:gd name="T11" fmla="*/ 56 h 62"/>
                <a:gd name="T12" fmla="*/ 55 w 61"/>
                <a:gd name="T13" fmla="*/ 62 h 62"/>
                <a:gd name="T14" fmla="*/ 50 w 61"/>
                <a:gd name="T15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2">
                  <a:moveTo>
                    <a:pt x="50" y="56"/>
                  </a:moveTo>
                  <a:cubicBezTo>
                    <a:pt x="50" y="44"/>
                    <a:pt x="45" y="33"/>
                    <a:pt x="37" y="25"/>
                  </a:cubicBezTo>
                  <a:cubicBezTo>
                    <a:pt x="29" y="17"/>
                    <a:pt x="18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6" y="0"/>
                    <a:pt x="61" y="25"/>
                    <a:pt x="61" y="56"/>
                  </a:cubicBezTo>
                  <a:cubicBezTo>
                    <a:pt x="61" y="59"/>
                    <a:pt x="58" y="62"/>
                    <a:pt x="55" y="62"/>
                  </a:cubicBezTo>
                  <a:cubicBezTo>
                    <a:pt x="52" y="62"/>
                    <a:pt x="50" y="59"/>
                    <a:pt x="5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6" name="Freeform 71"/>
            <p:cNvSpPr/>
            <p:nvPr/>
          </p:nvSpPr>
          <p:spPr bwMode="auto">
            <a:xfrm>
              <a:off x="4230688" y="3273426"/>
              <a:ext cx="361950" cy="363538"/>
            </a:xfrm>
            <a:custGeom>
              <a:avLst/>
              <a:gdLst>
                <a:gd name="T0" fmla="*/ 32 w 44"/>
                <a:gd name="T1" fmla="*/ 38 h 44"/>
                <a:gd name="T2" fmla="*/ 5 w 44"/>
                <a:gd name="T3" fmla="*/ 11 h 44"/>
                <a:gd name="T4" fmla="*/ 0 w 44"/>
                <a:gd name="T5" fmla="*/ 5 h 44"/>
                <a:gd name="T6" fmla="*/ 5 w 44"/>
                <a:gd name="T7" fmla="*/ 0 h 44"/>
                <a:gd name="T8" fmla="*/ 44 w 44"/>
                <a:gd name="T9" fmla="*/ 38 h 44"/>
                <a:gd name="T10" fmla="*/ 38 w 44"/>
                <a:gd name="T11" fmla="*/ 44 h 44"/>
                <a:gd name="T12" fmla="*/ 32 w 44"/>
                <a:gd name="T13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4">
                  <a:moveTo>
                    <a:pt x="32" y="38"/>
                  </a:moveTo>
                  <a:cubicBezTo>
                    <a:pt x="32" y="23"/>
                    <a:pt x="20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6" y="0"/>
                    <a:pt x="44" y="17"/>
                    <a:pt x="44" y="38"/>
                  </a:cubicBezTo>
                  <a:cubicBezTo>
                    <a:pt x="44" y="41"/>
                    <a:pt x="41" y="44"/>
                    <a:pt x="38" y="44"/>
                  </a:cubicBezTo>
                  <a:cubicBezTo>
                    <a:pt x="35" y="44"/>
                    <a:pt x="32" y="41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7" name="Oval 72"/>
            <p:cNvSpPr>
              <a:spLocks noChangeArrowheads="1"/>
            </p:cNvSpPr>
            <p:nvPr/>
          </p:nvSpPr>
          <p:spPr bwMode="auto">
            <a:xfrm>
              <a:off x="4230688" y="3446463"/>
              <a:ext cx="188913" cy="190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98" name="组合 697"/>
          <p:cNvGrpSpPr/>
          <p:nvPr/>
        </p:nvGrpSpPr>
        <p:grpSpPr>
          <a:xfrm>
            <a:off x="3132842" y="3192734"/>
            <a:ext cx="656988" cy="477430"/>
            <a:chOff x="3136901" y="3108326"/>
            <a:chExt cx="749300" cy="544513"/>
          </a:xfrm>
          <a:solidFill>
            <a:srgbClr val="20252D"/>
          </a:solidFill>
        </p:grpSpPr>
        <p:sp>
          <p:nvSpPr>
            <p:cNvPr id="699" name="Freeform 73"/>
            <p:cNvSpPr>
              <a:spLocks noEditPoints="1"/>
            </p:cNvSpPr>
            <p:nvPr/>
          </p:nvSpPr>
          <p:spPr bwMode="auto">
            <a:xfrm>
              <a:off x="3359151" y="3108326"/>
              <a:ext cx="320675" cy="214313"/>
            </a:xfrm>
            <a:custGeom>
              <a:avLst/>
              <a:gdLst>
                <a:gd name="T0" fmla="*/ 28 w 39"/>
                <a:gd name="T1" fmla="*/ 0 h 26"/>
                <a:gd name="T2" fmla="*/ 10 w 39"/>
                <a:gd name="T3" fmla="*/ 0 h 26"/>
                <a:gd name="T4" fmla="*/ 0 w 39"/>
                <a:gd name="T5" fmla="*/ 11 h 26"/>
                <a:gd name="T6" fmla="*/ 0 w 39"/>
                <a:gd name="T7" fmla="*/ 15 h 26"/>
                <a:gd name="T8" fmla="*/ 10 w 39"/>
                <a:gd name="T9" fmla="*/ 26 h 26"/>
                <a:gd name="T10" fmla="*/ 28 w 39"/>
                <a:gd name="T11" fmla="*/ 26 h 26"/>
                <a:gd name="T12" fmla="*/ 39 w 39"/>
                <a:gd name="T13" fmla="*/ 15 h 26"/>
                <a:gd name="T14" fmla="*/ 39 w 39"/>
                <a:gd name="T15" fmla="*/ 11 h 26"/>
                <a:gd name="T16" fmla="*/ 28 w 39"/>
                <a:gd name="T17" fmla="*/ 0 h 26"/>
                <a:gd name="T18" fmla="*/ 29 w 39"/>
                <a:gd name="T19" fmla="*/ 20 h 26"/>
                <a:gd name="T20" fmla="*/ 9 w 39"/>
                <a:gd name="T21" fmla="*/ 20 h 26"/>
                <a:gd name="T22" fmla="*/ 6 w 39"/>
                <a:gd name="T23" fmla="*/ 17 h 26"/>
                <a:gd name="T24" fmla="*/ 9 w 39"/>
                <a:gd name="T25" fmla="*/ 15 h 26"/>
                <a:gd name="T26" fmla="*/ 29 w 39"/>
                <a:gd name="T27" fmla="*/ 15 h 26"/>
                <a:gd name="T28" fmla="*/ 32 w 39"/>
                <a:gd name="T29" fmla="*/ 17 h 26"/>
                <a:gd name="T30" fmla="*/ 29 w 39"/>
                <a:gd name="T31" fmla="*/ 20 h 26"/>
                <a:gd name="T32" fmla="*/ 29 w 39"/>
                <a:gd name="T33" fmla="*/ 11 h 26"/>
                <a:gd name="T34" fmla="*/ 9 w 39"/>
                <a:gd name="T35" fmla="*/ 11 h 26"/>
                <a:gd name="T36" fmla="*/ 6 w 39"/>
                <a:gd name="T37" fmla="*/ 9 h 26"/>
                <a:gd name="T38" fmla="*/ 9 w 39"/>
                <a:gd name="T39" fmla="*/ 6 h 26"/>
                <a:gd name="T40" fmla="*/ 29 w 39"/>
                <a:gd name="T41" fmla="*/ 6 h 26"/>
                <a:gd name="T42" fmla="*/ 32 w 39"/>
                <a:gd name="T43" fmla="*/ 9 h 26"/>
                <a:gd name="T44" fmla="*/ 29 w 39"/>
                <a:gd name="T45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26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1"/>
                    <a:pt x="4" y="26"/>
                    <a:pt x="10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4" y="26"/>
                    <a:pt x="39" y="21"/>
                    <a:pt x="39" y="15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8" y="0"/>
                  </a:cubicBezTo>
                  <a:close/>
                  <a:moveTo>
                    <a:pt x="29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6" y="19"/>
                    <a:pt x="6" y="17"/>
                  </a:cubicBezTo>
                  <a:cubicBezTo>
                    <a:pt x="6" y="16"/>
                    <a:pt x="8" y="15"/>
                    <a:pt x="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5"/>
                    <a:pt x="32" y="16"/>
                    <a:pt x="32" y="17"/>
                  </a:cubicBezTo>
                  <a:cubicBezTo>
                    <a:pt x="32" y="19"/>
                    <a:pt x="30" y="20"/>
                    <a:pt x="29" y="20"/>
                  </a:cubicBezTo>
                  <a:close/>
                  <a:moveTo>
                    <a:pt x="29" y="11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8" y="11"/>
                    <a:pt x="6" y="10"/>
                    <a:pt x="6" y="9"/>
                  </a:cubicBezTo>
                  <a:cubicBezTo>
                    <a:pt x="6" y="7"/>
                    <a:pt x="8" y="6"/>
                    <a:pt x="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6"/>
                    <a:pt x="32" y="7"/>
                    <a:pt x="32" y="9"/>
                  </a:cubicBezTo>
                  <a:cubicBezTo>
                    <a:pt x="32" y="10"/>
                    <a:pt x="30" y="11"/>
                    <a:pt x="2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0" name="Freeform 74"/>
            <p:cNvSpPr>
              <a:spLocks noEditPoints="1"/>
            </p:cNvSpPr>
            <p:nvPr/>
          </p:nvSpPr>
          <p:spPr bwMode="auto">
            <a:xfrm>
              <a:off x="3136901" y="3536951"/>
              <a:ext cx="196850" cy="115888"/>
            </a:xfrm>
            <a:custGeom>
              <a:avLst/>
              <a:gdLst>
                <a:gd name="T0" fmla="*/ 18 w 24"/>
                <a:gd name="T1" fmla="*/ 0 h 14"/>
                <a:gd name="T2" fmla="*/ 6 w 24"/>
                <a:gd name="T3" fmla="*/ 0 h 14"/>
                <a:gd name="T4" fmla="*/ 0 w 24"/>
                <a:gd name="T5" fmla="*/ 7 h 14"/>
                <a:gd name="T6" fmla="*/ 0 w 24"/>
                <a:gd name="T7" fmla="*/ 9 h 14"/>
                <a:gd name="T8" fmla="*/ 6 w 24"/>
                <a:gd name="T9" fmla="*/ 14 h 14"/>
                <a:gd name="T10" fmla="*/ 18 w 24"/>
                <a:gd name="T11" fmla="*/ 14 h 14"/>
                <a:gd name="T12" fmla="*/ 24 w 24"/>
                <a:gd name="T13" fmla="*/ 9 h 14"/>
                <a:gd name="T14" fmla="*/ 24 w 24"/>
                <a:gd name="T15" fmla="*/ 7 h 14"/>
                <a:gd name="T16" fmla="*/ 18 w 24"/>
                <a:gd name="T17" fmla="*/ 0 h 14"/>
                <a:gd name="T18" fmla="*/ 18 w 24"/>
                <a:gd name="T19" fmla="*/ 9 h 14"/>
                <a:gd name="T20" fmla="*/ 6 w 24"/>
                <a:gd name="T21" fmla="*/ 9 h 14"/>
                <a:gd name="T22" fmla="*/ 4 w 24"/>
                <a:gd name="T23" fmla="*/ 7 h 14"/>
                <a:gd name="T24" fmla="*/ 6 w 24"/>
                <a:gd name="T25" fmla="*/ 5 h 14"/>
                <a:gd name="T26" fmla="*/ 18 w 24"/>
                <a:gd name="T27" fmla="*/ 5 h 14"/>
                <a:gd name="T28" fmla="*/ 20 w 24"/>
                <a:gd name="T29" fmla="*/ 7 h 14"/>
                <a:gd name="T30" fmla="*/ 18 w 24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4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4"/>
                    <a:pt x="6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4"/>
                    <a:pt x="24" y="13"/>
                    <a:pt x="24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1" y="0"/>
                    <a:pt x="18" y="0"/>
                  </a:cubicBezTo>
                  <a:close/>
                  <a:moveTo>
                    <a:pt x="18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20" y="6"/>
                    <a:pt x="20" y="7"/>
                  </a:cubicBezTo>
                  <a:cubicBezTo>
                    <a:pt x="20" y="8"/>
                    <a:pt x="19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1" name="Freeform 75"/>
            <p:cNvSpPr>
              <a:spLocks noEditPoints="1"/>
            </p:cNvSpPr>
            <p:nvPr/>
          </p:nvSpPr>
          <p:spPr bwMode="auto">
            <a:xfrm>
              <a:off x="3408363" y="3536951"/>
              <a:ext cx="206375" cy="115888"/>
            </a:xfrm>
            <a:custGeom>
              <a:avLst/>
              <a:gdLst>
                <a:gd name="T0" fmla="*/ 18 w 25"/>
                <a:gd name="T1" fmla="*/ 0 h 14"/>
                <a:gd name="T2" fmla="*/ 7 w 25"/>
                <a:gd name="T3" fmla="*/ 0 h 14"/>
                <a:gd name="T4" fmla="*/ 0 w 25"/>
                <a:gd name="T5" fmla="*/ 7 h 14"/>
                <a:gd name="T6" fmla="*/ 0 w 25"/>
                <a:gd name="T7" fmla="*/ 9 h 14"/>
                <a:gd name="T8" fmla="*/ 7 w 25"/>
                <a:gd name="T9" fmla="*/ 14 h 14"/>
                <a:gd name="T10" fmla="*/ 18 w 25"/>
                <a:gd name="T11" fmla="*/ 14 h 14"/>
                <a:gd name="T12" fmla="*/ 25 w 25"/>
                <a:gd name="T13" fmla="*/ 9 h 14"/>
                <a:gd name="T14" fmla="*/ 25 w 25"/>
                <a:gd name="T15" fmla="*/ 7 h 14"/>
                <a:gd name="T16" fmla="*/ 18 w 25"/>
                <a:gd name="T17" fmla="*/ 0 h 14"/>
                <a:gd name="T18" fmla="*/ 19 w 25"/>
                <a:gd name="T19" fmla="*/ 9 h 14"/>
                <a:gd name="T20" fmla="*/ 7 w 25"/>
                <a:gd name="T21" fmla="*/ 9 h 14"/>
                <a:gd name="T22" fmla="*/ 5 w 25"/>
                <a:gd name="T23" fmla="*/ 7 h 14"/>
                <a:gd name="T24" fmla="*/ 7 w 25"/>
                <a:gd name="T25" fmla="*/ 5 h 14"/>
                <a:gd name="T26" fmla="*/ 19 w 25"/>
                <a:gd name="T27" fmla="*/ 5 h 14"/>
                <a:gd name="T28" fmla="*/ 21 w 25"/>
                <a:gd name="T29" fmla="*/ 7 h 14"/>
                <a:gd name="T30" fmla="*/ 19 w 25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4">
                  <a:moveTo>
                    <a:pt x="1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4"/>
                    <a:pt x="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2" y="14"/>
                    <a:pt x="25" y="13"/>
                    <a:pt x="25" y="9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3"/>
                    <a:pt x="22" y="0"/>
                    <a:pt x="18" y="0"/>
                  </a:cubicBezTo>
                  <a:close/>
                  <a:moveTo>
                    <a:pt x="19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1" y="6"/>
                    <a:pt x="21" y="7"/>
                  </a:cubicBezTo>
                  <a:cubicBezTo>
                    <a:pt x="21" y="8"/>
                    <a:pt x="20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2" name="Freeform 76"/>
            <p:cNvSpPr>
              <a:spLocks noEditPoints="1"/>
            </p:cNvSpPr>
            <p:nvPr/>
          </p:nvSpPr>
          <p:spPr bwMode="auto">
            <a:xfrm>
              <a:off x="3679826" y="3536951"/>
              <a:ext cx="206375" cy="115888"/>
            </a:xfrm>
            <a:custGeom>
              <a:avLst/>
              <a:gdLst>
                <a:gd name="T0" fmla="*/ 18 w 25"/>
                <a:gd name="T1" fmla="*/ 0 h 14"/>
                <a:gd name="T2" fmla="*/ 7 w 25"/>
                <a:gd name="T3" fmla="*/ 0 h 14"/>
                <a:gd name="T4" fmla="*/ 0 w 25"/>
                <a:gd name="T5" fmla="*/ 7 h 14"/>
                <a:gd name="T6" fmla="*/ 0 w 25"/>
                <a:gd name="T7" fmla="*/ 9 h 14"/>
                <a:gd name="T8" fmla="*/ 7 w 25"/>
                <a:gd name="T9" fmla="*/ 14 h 14"/>
                <a:gd name="T10" fmla="*/ 18 w 25"/>
                <a:gd name="T11" fmla="*/ 14 h 14"/>
                <a:gd name="T12" fmla="*/ 25 w 25"/>
                <a:gd name="T13" fmla="*/ 9 h 14"/>
                <a:gd name="T14" fmla="*/ 25 w 25"/>
                <a:gd name="T15" fmla="*/ 7 h 14"/>
                <a:gd name="T16" fmla="*/ 18 w 25"/>
                <a:gd name="T17" fmla="*/ 0 h 14"/>
                <a:gd name="T18" fmla="*/ 19 w 25"/>
                <a:gd name="T19" fmla="*/ 9 h 14"/>
                <a:gd name="T20" fmla="*/ 7 w 25"/>
                <a:gd name="T21" fmla="*/ 9 h 14"/>
                <a:gd name="T22" fmla="*/ 5 w 25"/>
                <a:gd name="T23" fmla="*/ 7 h 14"/>
                <a:gd name="T24" fmla="*/ 7 w 25"/>
                <a:gd name="T25" fmla="*/ 5 h 14"/>
                <a:gd name="T26" fmla="*/ 19 w 25"/>
                <a:gd name="T27" fmla="*/ 5 h 14"/>
                <a:gd name="T28" fmla="*/ 21 w 25"/>
                <a:gd name="T29" fmla="*/ 7 h 14"/>
                <a:gd name="T30" fmla="*/ 19 w 25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4">
                  <a:moveTo>
                    <a:pt x="1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4"/>
                    <a:pt x="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2" y="14"/>
                    <a:pt x="25" y="13"/>
                    <a:pt x="25" y="9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3"/>
                    <a:pt x="22" y="0"/>
                    <a:pt x="18" y="0"/>
                  </a:cubicBezTo>
                  <a:close/>
                  <a:moveTo>
                    <a:pt x="19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1" y="6"/>
                    <a:pt x="21" y="7"/>
                  </a:cubicBezTo>
                  <a:cubicBezTo>
                    <a:pt x="21" y="8"/>
                    <a:pt x="20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3" name="Freeform 77"/>
            <p:cNvSpPr/>
            <p:nvPr/>
          </p:nvSpPr>
          <p:spPr bwMode="auto">
            <a:xfrm>
              <a:off x="3219451" y="3381376"/>
              <a:ext cx="254000" cy="147638"/>
            </a:xfrm>
            <a:custGeom>
              <a:avLst/>
              <a:gdLst>
                <a:gd name="T0" fmla="*/ 21 w 160"/>
                <a:gd name="T1" fmla="*/ 0 h 93"/>
                <a:gd name="T2" fmla="*/ 0 w 160"/>
                <a:gd name="T3" fmla="*/ 0 h 93"/>
                <a:gd name="T4" fmla="*/ 0 w 160"/>
                <a:gd name="T5" fmla="*/ 21 h 93"/>
                <a:gd name="T6" fmla="*/ 0 w 160"/>
                <a:gd name="T7" fmla="*/ 93 h 93"/>
                <a:gd name="T8" fmla="*/ 21 w 160"/>
                <a:gd name="T9" fmla="*/ 93 h 93"/>
                <a:gd name="T10" fmla="*/ 21 w 160"/>
                <a:gd name="T11" fmla="*/ 21 h 93"/>
                <a:gd name="T12" fmla="*/ 160 w 160"/>
                <a:gd name="T13" fmla="*/ 21 h 93"/>
                <a:gd name="T14" fmla="*/ 160 w 160"/>
                <a:gd name="T15" fmla="*/ 0 h 93"/>
                <a:gd name="T16" fmla="*/ 21 w 160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93">
                  <a:moveTo>
                    <a:pt x="21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93"/>
                  </a:lnTo>
                  <a:lnTo>
                    <a:pt x="21" y="93"/>
                  </a:lnTo>
                  <a:lnTo>
                    <a:pt x="21" y="21"/>
                  </a:lnTo>
                  <a:lnTo>
                    <a:pt x="160" y="21"/>
                  </a:lnTo>
                  <a:lnTo>
                    <a:pt x="160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4" name="Freeform 78"/>
            <p:cNvSpPr/>
            <p:nvPr/>
          </p:nvSpPr>
          <p:spPr bwMode="auto">
            <a:xfrm>
              <a:off x="3556001" y="3381376"/>
              <a:ext cx="247650" cy="147638"/>
            </a:xfrm>
            <a:custGeom>
              <a:avLst/>
              <a:gdLst>
                <a:gd name="T0" fmla="*/ 135 w 156"/>
                <a:gd name="T1" fmla="*/ 0 h 93"/>
                <a:gd name="T2" fmla="*/ 0 w 156"/>
                <a:gd name="T3" fmla="*/ 0 h 93"/>
                <a:gd name="T4" fmla="*/ 0 w 156"/>
                <a:gd name="T5" fmla="*/ 21 h 93"/>
                <a:gd name="T6" fmla="*/ 135 w 156"/>
                <a:gd name="T7" fmla="*/ 21 h 93"/>
                <a:gd name="T8" fmla="*/ 135 w 156"/>
                <a:gd name="T9" fmla="*/ 93 h 93"/>
                <a:gd name="T10" fmla="*/ 156 w 156"/>
                <a:gd name="T11" fmla="*/ 93 h 93"/>
                <a:gd name="T12" fmla="*/ 156 w 156"/>
                <a:gd name="T13" fmla="*/ 21 h 93"/>
                <a:gd name="T14" fmla="*/ 156 w 156"/>
                <a:gd name="T15" fmla="*/ 0 h 93"/>
                <a:gd name="T16" fmla="*/ 135 w 156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93">
                  <a:moveTo>
                    <a:pt x="135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5" y="21"/>
                  </a:lnTo>
                  <a:lnTo>
                    <a:pt x="135" y="93"/>
                  </a:lnTo>
                  <a:lnTo>
                    <a:pt x="156" y="93"/>
                  </a:lnTo>
                  <a:lnTo>
                    <a:pt x="156" y="21"/>
                  </a:lnTo>
                  <a:lnTo>
                    <a:pt x="156" y="0"/>
                  </a:ln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5" name="Freeform 79"/>
            <p:cNvSpPr/>
            <p:nvPr/>
          </p:nvSpPr>
          <p:spPr bwMode="auto">
            <a:xfrm>
              <a:off x="3498851" y="3355976"/>
              <a:ext cx="33338" cy="131763"/>
            </a:xfrm>
            <a:custGeom>
              <a:avLst/>
              <a:gdLst>
                <a:gd name="T0" fmla="*/ 0 w 21"/>
                <a:gd name="T1" fmla="*/ 0 h 83"/>
                <a:gd name="T2" fmla="*/ 0 w 21"/>
                <a:gd name="T3" fmla="*/ 16 h 83"/>
                <a:gd name="T4" fmla="*/ 0 w 21"/>
                <a:gd name="T5" fmla="*/ 37 h 83"/>
                <a:gd name="T6" fmla="*/ 0 w 21"/>
                <a:gd name="T7" fmla="*/ 83 h 83"/>
                <a:gd name="T8" fmla="*/ 21 w 21"/>
                <a:gd name="T9" fmla="*/ 83 h 83"/>
                <a:gd name="T10" fmla="*/ 21 w 21"/>
                <a:gd name="T11" fmla="*/ 37 h 83"/>
                <a:gd name="T12" fmla="*/ 21 w 21"/>
                <a:gd name="T13" fmla="*/ 16 h 83"/>
                <a:gd name="T14" fmla="*/ 21 w 21"/>
                <a:gd name="T15" fmla="*/ 0 h 83"/>
                <a:gd name="T16" fmla="*/ 0 w 21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83">
                  <a:moveTo>
                    <a:pt x="0" y="0"/>
                  </a:moveTo>
                  <a:lnTo>
                    <a:pt x="0" y="16"/>
                  </a:lnTo>
                  <a:lnTo>
                    <a:pt x="0" y="37"/>
                  </a:lnTo>
                  <a:lnTo>
                    <a:pt x="0" y="83"/>
                  </a:lnTo>
                  <a:lnTo>
                    <a:pt x="21" y="83"/>
                  </a:lnTo>
                  <a:lnTo>
                    <a:pt x="21" y="37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06" name="组合 705"/>
          <p:cNvGrpSpPr/>
          <p:nvPr/>
        </p:nvGrpSpPr>
        <p:grpSpPr>
          <a:xfrm>
            <a:off x="2178755" y="3086370"/>
            <a:ext cx="482998" cy="665340"/>
            <a:chOff x="2182813" y="3001963"/>
            <a:chExt cx="550863" cy="758826"/>
          </a:xfrm>
          <a:solidFill>
            <a:srgbClr val="20252D"/>
          </a:solidFill>
        </p:grpSpPr>
        <p:sp>
          <p:nvSpPr>
            <p:cNvPr id="707" name="Freeform 80"/>
            <p:cNvSpPr>
              <a:spLocks noEditPoints="1"/>
            </p:cNvSpPr>
            <p:nvPr/>
          </p:nvSpPr>
          <p:spPr bwMode="auto">
            <a:xfrm>
              <a:off x="2182813" y="3001963"/>
              <a:ext cx="320675" cy="214313"/>
            </a:xfrm>
            <a:custGeom>
              <a:avLst/>
              <a:gdLst>
                <a:gd name="T0" fmla="*/ 29 w 39"/>
                <a:gd name="T1" fmla="*/ 0 h 26"/>
                <a:gd name="T2" fmla="*/ 11 w 39"/>
                <a:gd name="T3" fmla="*/ 0 h 26"/>
                <a:gd name="T4" fmla="*/ 0 w 39"/>
                <a:gd name="T5" fmla="*/ 11 h 26"/>
                <a:gd name="T6" fmla="*/ 0 w 39"/>
                <a:gd name="T7" fmla="*/ 15 h 26"/>
                <a:gd name="T8" fmla="*/ 11 w 39"/>
                <a:gd name="T9" fmla="*/ 26 h 26"/>
                <a:gd name="T10" fmla="*/ 29 w 39"/>
                <a:gd name="T11" fmla="*/ 26 h 26"/>
                <a:gd name="T12" fmla="*/ 39 w 39"/>
                <a:gd name="T13" fmla="*/ 15 h 26"/>
                <a:gd name="T14" fmla="*/ 39 w 39"/>
                <a:gd name="T15" fmla="*/ 11 h 26"/>
                <a:gd name="T16" fmla="*/ 29 w 39"/>
                <a:gd name="T17" fmla="*/ 0 h 26"/>
                <a:gd name="T18" fmla="*/ 29 w 39"/>
                <a:gd name="T19" fmla="*/ 20 h 26"/>
                <a:gd name="T20" fmla="*/ 10 w 39"/>
                <a:gd name="T21" fmla="*/ 20 h 26"/>
                <a:gd name="T22" fmla="*/ 7 w 39"/>
                <a:gd name="T23" fmla="*/ 18 h 26"/>
                <a:gd name="T24" fmla="*/ 10 w 39"/>
                <a:gd name="T25" fmla="*/ 15 h 26"/>
                <a:gd name="T26" fmla="*/ 29 w 39"/>
                <a:gd name="T27" fmla="*/ 15 h 26"/>
                <a:gd name="T28" fmla="*/ 32 w 39"/>
                <a:gd name="T29" fmla="*/ 18 h 26"/>
                <a:gd name="T30" fmla="*/ 29 w 39"/>
                <a:gd name="T31" fmla="*/ 20 h 26"/>
                <a:gd name="T32" fmla="*/ 29 w 39"/>
                <a:gd name="T33" fmla="*/ 11 h 26"/>
                <a:gd name="T34" fmla="*/ 10 w 39"/>
                <a:gd name="T35" fmla="*/ 11 h 26"/>
                <a:gd name="T36" fmla="*/ 7 w 39"/>
                <a:gd name="T37" fmla="*/ 9 h 26"/>
                <a:gd name="T38" fmla="*/ 10 w 39"/>
                <a:gd name="T39" fmla="*/ 6 h 26"/>
                <a:gd name="T40" fmla="*/ 29 w 39"/>
                <a:gd name="T41" fmla="*/ 6 h 26"/>
                <a:gd name="T42" fmla="*/ 32 w 39"/>
                <a:gd name="T43" fmla="*/ 9 h 26"/>
                <a:gd name="T44" fmla="*/ 29 w 39"/>
                <a:gd name="T45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26">
                  <a:moveTo>
                    <a:pt x="2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1"/>
                    <a:pt x="5" y="26"/>
                    <a:pt x="11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6"/>
                    <a:pt x="39" y="21"/>
                    <a:pt x="39" y="15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9" y="0"/>
                  </a:cubicBezTo>
                  <a:close/>
                  <a:moveTo>
                    <a:pt x="29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8" y="20"/>
                    <a:pt x="7" y="19"/>
                    <a:pt x="7" y="18"/>
                  </a:cubicBezTo>
                  <a:cubicBezTo>
                    <a:pt x="7" y="16"/>
                    <a:pt x="8" y="15"/>
                    <a:pt x="10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1" y="15"/>
                    <a:pt x="32" y="16"/>
                    <a:pt x="32" y="18"/>
                  </a:cubicBezTo>
                  <a:cubicBezTo>
                    <a:pt x="32" y="19"/>
                    <a:pt x="31" y="20"/>
                    <a:pt x="29" y="20"/>
                  </a:cubicBezTo>
                  <a:close/>
                  <a:moveTo>
                    <a:pt x="29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8" y="11"/>
                    <a:pt x="7" y="10"/>
                    <a:pt x="7" y="9"/>
                  </a:cubicBezTo>
                  <a:cubicBezTo>
                    <a:pt x="7" y="7"/>
                    <a:pt x="8" y="6"/>
                    <a:pt x="1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1" y="6"/>
                    <a:pt x="32" y="7"/>
                    <a:pt x="32" y="9"/>
                  </a:cubicBezTo>
                  <a:cubicBezTo>
                    <a:pt x="32" y="10"/>
                    <a:pt x="31" y="11"/>
                    <a:pt x="2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8" name="Freeform 81"/>
            <p:cNvSpPr>
              <a:spLocks noEditPoints="1"/>
            </p:cNvSpPr>
            <p:nvPr/>
          </p:nvSpPr>
          <p:spPr bwMode="auto">
            <a:xfrm>
              <a:off x="2536826" y="3644901"/>
              <a:ext cx="196850" cy="115888"/>
            </a:xfrm>
            <a:custGeom>
              <a:avLst/>
              <a:gdLst>
                <a:gd name="T0" fmla="*/ 18 w 24"/>
                <a:gd name="T1" fmla="*/ 0 h 14"/>
                <a:gd name="T2" fmla="*/ 6 w 24"/>
                <a:gd name="T3" fmla="*/ 0 h 14"/>
                <a:gd name="T4" fmla="*/ 0 w 24"/>
                <a:gd name="T5" fmla="*/ 7 h 14"/>
                <a:gd name="T6" fmla="*/ 0 w 24"/>
                <a:gd name="T7" fmla="*/ 9 h 14"/>
                <a:gd name="T8" fmla="*/ 6 w 24"/>
                <a:gd name="T9" fmla="*/ 14 h 14"/>
                <a:gd name="T10" fmla="*/ 18 w 24"/>
                <a:gd name="T11" fmla="*/ 14 h 14"/>
                <a:gd name="T12" fmla="*/ 24 w 24"/>
                <a:gd name="T13" fmla="*/ 9 h 14"/>
                <a:gd name="T14" fmla="*/ 24 w 24"/>
                <a:gd name="T15" fmla="*/ 7 h 14"/>
                <a:gd name="T16" fmla="*/ 18 w 24"/>
                <a:gd name="T17" fmla="*/ 0 h 14"/>
                <a:gd name="T18" fmla="*/ 18 w 24"/>
                <a:gd name="T19" fmla="*/ 9 h 14"/>
                <a:gd name="T20" fmla="*/ 6 w 24"/>
                <a:gd name="T21" fmla="*/ 9 h 14"/>
                <a:gd name="T22" fmla="*/ 4 w 24"/>
                <a:gd name="T23" fmla="*/ 7 h 14"/>
                <a:gd name="T24" fmla="*/ 6 w 24"/>
                <a:gd name="T25" fmla="*/ 5 h 14"/>
                <a:gd name="T26" fmla="*/ 18 w 24"/>
                <a:gd name="T27" fmla="*/ 5 h 14"/>
                <a:gd name="T28" fmla="*/ 20 w 24"/>
                <a:gd name="T29" fmla="*/ 7 h 14"/>
                <a:gd name="T30" fmla="*/ 18 w 24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4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4"/>
                    <a:pt x="6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4"/>
                    <a:pt x="24" y="13"/>
                    <a:pt x="24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1" y="0"/>
                    <a:pt x="18" y="0"/>
                  </a:cubicBezTo>
                  <a:close/>
                  <a:moveTo>
                    <a:pt x="18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20" y="6"/>
                    <a:pt x="20" y="7"/>
                  </a:cubicBezTo>
                  <a:cubicBezTo>
                    <a:pt x="20" y="8"/>
                    <a:pt x="19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9" name="Freeform 82"/>
            <p:cNvSpPr>
              <a:spLocks noEditPoints="1"/>
            </p:cNvSpPr>
            <p:nvPr/>
          </p:nvSpPr>
          <p:spPr bwMode="auto">
            <a:xfrm>
              <a:off x="2536826" y="3505201"/>
              <a:ext cx="196850" cy="106363"/>
            </a:xfrm>
            <a:custGeom>
              <a:avLst/>
              <a:gdLst>
                <a:gd name="T0" fmla="*/ 18 w 24"/>
                <a:gd name="T1" fmla="*/ 0 h 13"/>
                <a:gd name="T2" fmla="*/ 6 w 24"/>
                <a:gd name="T3" fmla="*/ 0 h 13"/>
                <a:gd name="T4" fmla="*/ 0 w 24"/>
                <a:gd name="T5" fmla="*/ 7 h 13"/>
                <a:gd name="T6" fmla="*/ 0 w 24"/>
                <a:gd name="T7" fmla="*/ 9 h 13"/>
                <a:gd name="T8" fmla="*/ 6 w 24"/>
                <a:gd name="T9" fmla="*/ 13 h 13"/>
                <a:gd name="T10" fmla="*/ 18 w 24"/>
                <a:gd name="T11" fmla="*/ 13 h 13"/>
                <a:gd name="T12" fmla="*/ 24 w 24"/>
                <a:gd name="T13" fmla="*/ 9 h 13"/>
                <a:gd name="T14" fmla="*/ 24 w 24"/>
                <a:gd name="T15" fmla="*/ 7 h 13"/>
                <a:gd name="T16" fmla="*/ 18 w 24"/>
                <a:gd name="T17" fmla="*/ 0 h 13"/>
                <a:gd name="T18" fmla="*/ 18 w 24"/>
                <a:gd name="T19" fmla="*/ 9 h 13"/>
                <a:gd name="T20" fmla="*/ 6 w 24"/>
                <a:gd name="T21" fmla="*/ 9 h 13"/>
                <a:gd name="T22" fmla="*/ 4 w 24"/>
                <a:gd name="T23" fmla="*/ 7 h 13"/>
                <a:gd name="T24" fmla="*/ 6 w 24"/>
                <a:gd name="T25" fmla="*/ 5 h 13"/>
                <a:gd name="T26" fmla="*/ 18 w 24"/>
                <a:gd name="T27" fmla="*/ 5 h 13"/>
                <a:gd name="T28" fmla="*/ 20 w 24"/>
                <a:gd name="T29" fmla="*/ 7 h 13"/>
                <a:gd name="T30" fmla="*/ 18 w 24"/>
                <a:gd name="T3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3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3"/>
                    <a:pt x="6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1" y="13"/>
                    <a:pt x="24" y="13"/>
                    <a:pt x="24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1" y="0"/>
                    <a:pt x="18" y="0"/>
                  </a:cubicBezTo>
                  <a:close/>
                  <a:moveTo>
                    <a:pt x="18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20" y="6"/>
                    <a:pt x="20" y="7"/>
                  </a:cubicBezTo>
                  <a:cubicBezTo>
                    <a:pt x="20" y="8"/>
                    <a:pt x="19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0" name="Freeform 83"/>
            <p:cNvSpPr>
              <a:spLocks noEditPoints="1"/>
            </p:cNvSpPr>
            <p:nvPr/>
          </p:nvSpPr>
          <p:spPr bwMode="auto">
            <a:xfrm>
              <a:off x="2536826" y="3355976"/>
              <a:ext cx="196850" cy="107950"/>
            </a:xfrm>
            <a:custGeom>
              <a:avLst/>
              <a:gdLst>
                <a:gd name="T0" fmla="*/ 18 w 24"/>
                <a:gd name="T1" fmla="*/ 0 h 13"/>
                <a:gd name="T2" fmla="*/ 6 w 24"/>
                <a:gd name="T3" fmla="*/ 0 h 13"/>
                <a:gd name="T4" fmla="*/ 0 w 24"/>
                <a:gd name="T5" fmla="*/ 7 h 13"/>
                <a:gd name="T6" fmla="*/ 0 w 24"/>
                <a:gd name="T7" fmla="*/ 9 h 13"/>
                <a:gd name="T8" fmla="*/ 6 w 24"/>
                <a:gd name="T9" fmla="*/ 13 h 13"/>
                <a:gd name="T10" fmla="*/ 18 w 24"/>
                <a:gd name="T11" fmla="*/ 13 h 13"/>
                <a:gd name="T12" fmla="*/ 24 w 24"/>
                <a:gd name="T13" fmla="*/ 9 h 13"/>
                <a:gd name="T14" fmla="*/ 24 w 24"/>
                <a:gd name="T15" fmla="*/ 7 h 13"/>
                <a:gd name="T16" fmla="*/ 18 w 24"/>
                <a:gd name="T17" fmla="*/ 0 h 13"/>
                <a:gd name="T18" fmla="*/ 18 w 24"/>
                <a:gd name="T19" fmla="*/ 9 h 13"/>
                <a:gd name="T20" fmla="*/ 6 w 24"/>
                <a:gd name="T21" fmla="*/ 9 h 13"/>
                <a:gd name="T22" fmla="*/ 4 w 24"/>
                <a:gd name="T23" fmla="*/ 7 h 13"/>
                <a:gd name="T24" fmla="*/ 6 w 24"/>
                <a:gd name="T25" fmla="*/ 5 h 13"/>
                <a:gd name="T26" fmla="*/ 18 w 24"/>
                <a:gd name="T27" fmla="*/ 5 h 13"/>
                <a:gd name="T28" fmla="*/ 20 w 24"/>
                <a:gd name="T29" fmla="*/ 7 h 13"/>
                <a:gd name="T30" fmla="*/ 18 w 24"/>
                <a:gd name="T3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3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3"/>
                    <a:pt x="6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1" y="13"/>
                    <a:pt x="24" y="13"/>
                    <a:pt x="24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1" y="0"/>
                    <a:pt x="18" y="0"/>
                  </a:cubicBezTo>
                  <a:close/>
                  <a:moveTo>
                    <a:pt x="18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20" y="6"/>
                    <a:pt x="20" y="7"/>
                  </a:cubicBezTo>
                  <a:cubicBezTo>
                    <a:pt x="20" y="8"/>
                    <a:pt x="19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1" name="Freeform 84"/>
            <p:cNvSpPr/>
            <p:nvPr/>
          </p:nvSpPr>
          <p:spPr bwMode="auto">
            <a:xfrm>
              <a:off x="2314576" y="3232151"/>
              <a:ext cx="204788" cy="495300"/>
            </a:xfrm>
            <a:custGeom>
              <a:avLst/>
              <a:gdLst>
                <a:gd name="T0" fmla="*/ 129 w 129"/>
                <a:gd name="T1" fmla="*/ 130 h 312"/>
                <a:gd name="T2" fmla="*/ 129 w 129"/>
                <a:gd name="T3" fmla="*/ 109 h 312"/>
                <a:gd name="T4" fmla="*/ 36 w 129"/>
                <a:gd name="T5" fmla="*/ 109 h 312"/>
                <a:gd name="T6" fmla="*/ 36 w 129"/>
                <a:gd name="T7" fmla="*/ 0 h 312"/>
                <a:gd name="T8" fmla="*/ 0 w 129"/>
                <a:gd name="T9" fmla="*/ 0 h 312"/>
                <a:gd name="T10" fmla="*/ 0 w 129"/>
                <a:gd name="T11" fmla="*/ 312 h 312"/>
                <a:gd name="T12" fmla="*/ 31 w 129"/>
                <a:gd name="T13" fmla="*/ 312 h 312"/>
                <a:gd name="T14" fmla="*/ 31 w 129"/>
                <a:gd name="T15" fmla="*/ 312 h 312"/>
                <a:gd name="T16" fmla="*/ 129 w 129"/>
                <a:gd name="T17" fmla="*/ 312 h 312"/>
                <a:gd name="T18" fmla="*/ 129 w 129"/>
                <a:gd name="T19" fmla="*/ 286 h 312"/>
                <a:gd name="T20" fmla="*/ 36 w 129"/>
                <a:gd name="T21" fmla="*/ 286 h 312"/>
                <a:gd name="T22" fmla="*/ 36 w 129"/>
                <a:gd name="T23" fmla="*/ 224 h 312"/>
                <a:gd name="T24" fmla="*/ 129 w 129"/>
                <a:gd name="T25" fmla="*/ 224 h 312"/>
                <a:gd name="T26" fmla="*/ 129 w 129"/>
                <a:gd name="T27" fmla="*/ 198 h 312"/>
                <a:gd name="T28" fmla="*/ 36 w 129"/>
                <a:gd name="T29" fmla="*/ 198 h 312"/>
                <a:gd name="T30" fmla="*/ 36 w 129"/>
                <a:gd name="T31" fmla="*/ 130 h 312"/>
                <a:gd name="T32" fmla="*/ 129 w 129"/>
                <a:gd name="T33" fmla="*/ 13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312">
                  <a:moveTo>
                    <a:pt x="129" y="130"/>
                  </a:moveTo>
                  <a:lnTo>
                    <a:pt x="129" y="109"/>
                  </a:lnTo>
                  <a:lnTo>
                    <a:pt x="36" y="109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12"/>
                  </a:lnTo>
                  <a:lnTo>
                    <a:pt x="31" y="312"/>
                  </a:lnTo>
                  <a:lnTo>
                    <a:pt x="31" y="312"/>
                  </a:lnTo>
                  <a:lnTo>
                    <a:pt x="129" y="312"/>
                  </a:lnTo>
                  <a:lnTo>
                    <a:pt x="129" y="286"/>
                  </a:lnTo>
                  <a:lnTo>
                    <a:pt x="36" y="286"/>
                  </a:lnTo>
                  <a:lnTo>
                    <a:pt x="36" y="224"/>
                  </a:lnTo>
                  <a:lnTo>
                    <a:pt x="129" y="224"/>
                  </a:lnTo>
                  <a:lnTo>
                    <a:pt x="129" y="198"/>
                  </a:lnTo>
                  <a:lnTo>
                    <a:pt x="36" y="198"/>
                  </a:lnTo>
                  <a:lnTo>
                    <a:pt x="36" y="130"/>
                  </a:lnTo>
                  <a:lnTo>
                    <a:pt x="129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12" name="Freeform 85"/>
          <p:cNvSpPr>
            <a:spLocks noEditPoints="1"/>
          </p:cNvSpPr>
          <p:nvPr/>
        </p:nvSpPr>
        <p:spPr bwMode="auto">
          <a:xfrm>
            <a:off x="10397243" y="3019695"/>
            <a:ext cx="403658" cy="780869"/>
          </a:xfrm>
          <a:custGeom>
            <a:avLst/>
            <a:gdLst>
              <a:gd name="T0" fmla="*/ 20 w 56"/>
              <a:gd name="T1" fmla="*/ 35 h 108"/>
              <a:gd name="T2" fmla="*/ 15 w 56"/>
              <a:gd name="T3" fmla="*/ 42 h 108"/>
              <a:gd name="T4" fmla="*/ 15 w 56"/>
              <a:gd name="T5" fmla="*/ 69 h 108"/>
              <a:gd name="T6" fmla="*/ 20 w 56"/>
              <a:gd name="T7" fmla="*/ 76 h 108"/>
              <a:gd name="T8" fmla="*/ 25 w 56"/>
              <a:gd name="T9" fmla="*/ 69 h 108"/>
              <a:gd name="T10" fmla="*/ 25 w 56"/>
              <a:gd name="T11" fmla="*/ 49 h 108"/>
              <a:gd name="T12" fmla="*/ 23 w 56"/>
              <a:gd name="T13" fmla="*/ 37 h 108"/>
              <a:gd name="T14" fmla="*/ 7 w 56"/>
              <a:gd name="T15" fmla="*/ 43 h 108"/>
              <a:gd name="T16" fmla="*/ 1 w 56"/>
              <a:gd name="T17" fmla="*/ 51 h 108"/>
              <a:gd name="T18" fmla="*/ 7 w 56"/>
              <a:gd name="T19" fmla="*/ 72 h 108"/>
              <a:gd name="T20" fmla="*/ 12 w 56"/>
              <a:gd name="T21" fmla="*/ 49 h 108"/>
              <a:gd name="T22" fmla="*/ 7 w 56"/>
              <a:gd name="T23" fmla="*/ 43 h 108"/>
              <a:gd name="T24" fmla="*/ 39 w 56"/>
              <a:gd name="T25" fmla="*/ 6 h 108"/>
              <a:gd name="T26" fmla="*/ 40 w 56"/>
              <a:gd name="T27" fmla="*/ 42 h 108"/>
              <a:gd name="T28" fmla="*/ 40 w 56"/>
              <a:gd name="T29" fmla="*/ 70 h 108"/>
              <a:gd name="T30" fmla="*/ 33 w 56"/>
              <a:gd name="T31" fmla="*/ 79 h 108"/>
              <a:gd name="T32" fmla="*/ 20 w 56"/>
              <a:gd name="T33" fmla="*/ 78 h 108"/>
              <a:gd name="T34" fmla="*/ 7 w 56"/>
              <a:gd name="T35" fmla="*/ 74 h 108"/>
              <a:gd name="T36" fmla="*/ 0 w 56"/>
              <a:gd name="T37" fmla="*/ 98 h 108"/>
              <a:gd name="T38" fmla="*/ 11 w 56"/>
              <a:gd name="T39" fmla="*/ 108 h 108"/>
              <a:gd name="T40" fmla="*/ 51 w 56"/>
              <a:gd name="T41" fmla="*/ 101 h 108"/>
              <a:gd name="T42" fmla="*/ 51 w 56"/>
              <a:gd name="T43" fmla="*/ 100 h 108"/>
              <a:gd name="T44" fmla="*/ 44 w 56"/>
              <a:gd name="T45" fmla="*/ 93 h 108"/>
              <a:gd name="T46" fmla="*/ 44 w 56"/>
              <a:gd name="T47" fmla="*/ 75 h 108"/>
              <a:gd name="T48" fmla="*/ 51 w 56"/>
              <a:gd name="T49" fmla="*/ 68 h 108"/>
              <a:gd name="T50" fmla="*/ 45 w 56"/>
              <a:gd name="T51" fmla="*/ 0 h 108"/>
              <a:gd name="T52" fmla="*/ 51 w 56"/>
              <a:gd name="T53" fmla="*/ 98 h 108"/>
              <a:gd name="T54" fmla="*/ 56 w 56"/>
              <a:gd name="T55" fmla="*/ 75 h 108"/>
              <a:gd name="T56" fmla="*/ 51 w 56"/>
              <a:gd name="T57" fmla="*/ 70 h 108"/>
              <a:gd name="T58" fmla="*/ 47 w 56"/>
              <a:gd name="T59" fmla="*/ 75 h 108"/>
              <a:gd name="T60" fmla="*/ 47 w 56"/>
              <a:gd name="T61" fmla="*/ 93 h 108"/>
              <a:gd name="T62" fmla="*/ 33 w 56"/>
              <a:gd name="T63" fmla="*/ 35 h 108"/>
              <a:gd name="T64" fmla="*/ 28 w 56"/>
              <a:gd name="T65" fmla="*/ 42 h 108"/>
              <a:gd name="T66" fmla="*/ 28 w 56"/>
              <a:gd name="T67" fmla="*/ 70 h 108"/>
              <a:gd name="T68" fmla="*/ 33 w 56"/>
              <a:gd name="T69" fmla="*/ 77 h 108"/>
              <a:gd name="T70" fmla="*/ 38 w 56"/>
              <a:gd name="T71" fmla="*/ 70 h 108"/>
              <a:gd name="T72" fmla="*/ 38 w 56"/>
              <a:gd name="T73" fmla="*/ 42 h 108"/>
              <a:gd name="T74" fmla="*/ 33 w 56"/>
              <a:gd name="T75" fmla="*/ 3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6" h="108">
                <a:moveTo>
                  <a:pt x="20" y="35"/>
                </a:moveTo>
                <a:cubicBezTo>
                  <a:pt x="20" y="35"/>
                  <a:pt x="20" y="35"/>
                  <a:pt x="20" y="35"/>
                </a:cubicBezTo>
                <a:cubicBezTo>
                  <a:pt x="18" y="35"/>
                  <a:pt x="17" y="36"/>
                  <a:pt x="16" y="37"/>
                </a:cubicBezTo>
                <a:cubicBezTo>
                  <a:pt x="15" y="38"/>
                  <a:pt x="15" y="40"/>
                  <a:pt x="15" y="42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71"/>
                  <a:pt x="15" y="73"/>
                  <a:pt x="16" y="74"/>
                </a:cubicBezTo>
                <a:cubicBezTo>
                  <a:pt x="17" y="75"/>
                  <a:pt x="18" y="76"/>
                  <a:pt x="20" y="76"/>
                </a:cubicBezTo>
                <a:cubicBezTo>
                  <a:pt x="21" y="76"/>
                  <a:pt x="22" y="75"/>
                  <a:pt x="23" y="74"/>
                </a:cubicBezTo>
                <a:cubicBezTo>
                  <a:pt x="24" y="73"/>
                  <a:pt x="25" y="71"/>
                  <a:pt x="25" y="69"/>
                </a:cubicBezTo>
                <a:cubicBezTo>
                  <a:pt x="25" y="69"/>
                  <a:pt x="25" y="69"/>
                  <a:pt x="25" y="69"/>
                </a:cubicBezTo>
                <a:cubicBezTo>
                  <a:pt x="25" y="49"/>
                  <a:pt x="25" y="49"/>
                  <a:pt x="25" y="49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0"/>
                  <a:pt x="24" y="38"/>
                  <a:pt x="23" y="37"/>
                </a:cubicBezTo>
                <a:cubicBezTo>
                  <a:pt x="22" y="36"/>
                  <a:pt x="21" y="35"/>
                  <a:pt x="20" y="35"/>
                </a:cubicBezTo>
                <a:close/>
                <a:moveTo>
                  <a:pt x="7" y="43"/>
                </a:moveTo>
                <a:cubicBezTo>
                  <a:pt x="4" y="43"/>
                  <a:pt x="1" y="45"/>
                  <a:pt x="1" y="48"/>
                </a:cubicBezTo>
                <a:cubicBezTo>
                  <a:pt x="1" y="51"/>
                  <a:pt x="1" y="51"/>
                  <a:pt x="1" y="51"/>
                </a:cubicBezTo>
                <a:cubicBezTo>
                  <a:pt x="1" y="67"/>
                  <a:pt x="1" y="67"/>
                  <a:pt x="1" y="67"/>
                </a:cubicBezTo>
                <a:cubicBezTo>
                  <a:pt x="1" y="70"/>
                  <a:pt x="4" y="72"/>
                  <a:pt x="7" y="72"/>
                </a:cubicBezTo>
                <a:cubicBezTo>
                  <a:pt x="10" y="72"/>
                  <a:pt x="12" y="70"/>
                  <a:pt x="12" y="67"/>
                </a:cubicBezTo>
                <a:cubicBezTo>
                  <a:pt x="12" y="49"/>
                  <a:pt x="12" y="49"/>
                  <a:pt x="12" y="49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5"/>
                  <a:pt x="10" y="43"/>
                  <a:pt x="7" y="43"/>
                </a:cubicBezTo>
                <a:close/>
                <a:moveTo>
                  <a:pt x="45" y="0"/>
                </a:moveTo>
                <a:cubicBezTo>
                  <a:pt x="42" y="0"/>
                  <a:pt x="39" y="2"/>
                  <a:pt x="39" y="6"/>
                </a:cubicBezTo>
                <a:cubicBezTo>
                  <a:pt x="39" y="38"/>
                  <a:pt x="39" y="38"/>
                  <a:pt x="39" y="38"/>
                </a:cubicBezTo>
                <a:cubicBezTo>
                  <a:pt x="40" y="40"/>
                  <a:pt x="40" y="41"/>
                  <a:pt x="40" y="42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70"/>
                  <a:pt x="40" y="70"/>
                  <a:pt x="40" y="70"/>
                </a:cubicBezTo>
                <a:cubicBezTo>
                  <a:pt x="40" y="71"/>
                  <a:pt x="40" y="72"/>
                  <a:pt x="39" y="73"/>
                </a:cubicBezTo>
                <a:cubicBezTo>
                  <a:pt x="39" y="77"/>
                  <a:pt x="36" y="79"/>
                  <a:pt x="33" y="79"/>
                </a:cubicBezTo>
                <a:cubicBezTo>
                  <a:pt x="29" y="79"/>
                  <a:pt x="27" y="77"/>
                  <a:pt x="26" y="74"/>
                </a:cubicBezTo>
                <a:cubicBezTo>
                  <a:pt x="25" y="76"/>
                  <a:pt x="23" y="78"/>
                  <a:pt x="20" y="78"/>
                </a:cubicBezTo>
                <a:cubicBezTo>
                  <a:pt x="16" y="78"/>
                  <a:pt x="13" y="75"/>
                  <a:pt x="13" y="72"/>
                </a:cubicBezTo>
                <a:cubicBezTo>
                  <a:pt x="11" y="73"/>
                  <a:pt x="9" y="74"/>
                  <a:pt x="7" y="74"/>
                </a:cubicBezTo>
                <a:cubicBezTo>
                  <a:pt x="3" y="74"/>
                  <a:pt x="1" y="73"/>
                  <a:pt x="0" y="70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8"/>
                  <a:pt x="0" y="99"/>
                  <a:pt x="0" y="100"/>
                </a:cubicBezTo>
                <a:cubicBezTo>
                  <a:pt x="3" y="102"/>
                  <a:pt x="8" y="108"/>
                  <a:pt x="11" y="108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7" y="107"/>
                  <a:pt x="50" y="105"/>
                  <a:pt x="51" y="101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49" y="100"/>
                  <a:pt x="49" y="100"/>
                  <a:pt x="49" y="100"/>
                </a:cubicBezTo>
                <a:cubicBezTo>
                  <a:pt x="46" y="99"/>
                  <a:pt x="44" y="96"/>
                  <a:pt x="44" y="93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5"/>
                  <a:pt x="44" y="75"/>
                  <a:pt x="44" y="75"/>
                </a:cubicBezTo>
                <a:cubicBezTo>
                  <a:pt x="44" y="71"/>
                  <a:pt x="47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2"/>
                  <a:pt x="48" y="0"/>
                  <a:pt x="45" y="0"/>
                </a:cubicBezTo>
                <a:close/>
                <a:moveTo>
                  <a:pt x="51" y="98"/>
                </a:moveTo>
                <a:cubicBezTo>
                  <a:pt x="51" y="98"/>
                  <a:pt x="51" y="98"/>
                  <a:pt x="51" y="98"/>
                </a:cubicBezTo>
                <a:cubicBezTo>
                  <a:pt x="54" y="98"/>
                  <a:pt x="56" y="96"/>
                  <a:pt x="56" y="93"/>
                </a:cubicBezTo>
                <a:cubicBezTo>
                  <a:pt x="56" y="75"/>
                  <a:pt x="56" y="75"/>
                  <a:pt x="56" y="75"/>
                </a:cubicBezTo>
                <a:cubicBezTo>
                  <a:pt x="56" y="72"/>
                  <a:pt x="54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48" y="71"/>
                  <a:pt x="47" y="72"/>
                  <a:pt x="47" y="75"/>
                </a:cubicBezTo>
                <a:cubicBezTo>
                  <a:pt x="47" y="77"/>
                  <a:pt x="47" y="77"/>
                  <a:pt x="47" y="77"/>
                </a:cubicBezTo>
                <a:cubicBezTo>
                  <a:pt x="47" y="93"/>
                  <a:pt x="47" y="93"/>
                  <a:pt x="47" y="93"/>
                </a:cubicBezTo>
                <a:cubicBezTo>
                  <a:pt x="47" y="95"/>
                  <a:pt x="48" y="97"/>
                  <a:pt x="51" y="98"/>
                </a:cubicBezTo>
                <a:close/>
                <a:moveTo>
                  <a:pt x="33" y="35"/>
                </a:moveTo>
                <a:cubicBezTo>
                  <a:pt x="31" y="35"/>
                  <a:pt x="30" y="36"/>
                  <a:pt x="29" y="37"/>
                </a:cubicBezTo>
                <a:cubicBezTo>
                  <a:pt x="28" y="38"/>
                  <a:pt x="28" y="40"/>
                  <a:pt x="28" y="42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72"/>
                  <a:pt x="28" y="74"/>
                  <a:pt x="29" y="75"/>
                </a:cubicBezTo>
                <a:cubicBezTo>
                  <a:pt x="30" y="76"/>
                  <a:pt x="31" y="77"/>
                  <a:pt x="33" y="77"/>
                </a:cubicBezTo>
                <a:cubicBezTo>
                  <a:pt x="34" y="77"/>
                  <a:pt x="35" y="76"/>
                  <a:pt x="36" y="75"/>
                </a:cubicBezTo>
                <a:cubicBezTo>
                  <a:pt x="37" y="74"/>
                  <a:pt x="38" y="72"/>
                  <a:pt x="38" y="70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0"/>
                  <a:pt x="37" y="38"/>
                  <a:pt x="36" y="37"/>
                </a:cubicBezTo>
                <a:cubicBezTo>
                  <a:pt x="35" y="36"/>
                  <a:pt x="34" y="35"/>
                  <a:pt x="33" y="35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13" name="组合 712"/>
          <p:cNvGrpSpPr/>
          <p:nvPr/>
        </p:nvGrpSpPr>
        <p:grpSpPr>
          <a:xfrm>
            <a:off x="1150054" y="3184795"/>
            <a:ext cx="555377" cy="491349"/>
            <a:chOff x="1154113" y="3100388"/>
            <a:chExt cx="633413" cy="560388"/>
          </a:xfrm>
          <a:solidFill>
            <a:srgbClr val="20252D"/>
          </a:solidFill>
        </p:grpSpPr>
        <p:sp>
          <p:nvSpPr>
            <p:cNvPr id="714" name="Freeform 86"/>
            <p:cNvSpPr/>
            <p:nvPr/>
          </p:nvSpPr>
          <p:spPr bwMode="auto">
            <a:xfrm>
              <a:off x="1154113" y="3414713"/>
              <a:ext cx="633413" cy="246063"/>
            </a:xfrm>
            <a:custGeom>
              <a:avLst/>
              <a:gdLst>
                <a:gd name="T0" fmla="*/ 77 w 77"/>
                <a:gd name="T1" fmla="*/ 0 h 30"/>
                <a:gd name="T2" fmla="*/ 67 w 77"/>
                <a:gd name="T3" fmla="*/ 0 h 30"/>
                <a:gd name="T4" fmla="*/ 67 w 77"/>
                <a:gd name="T5" fmla="*/ 16 h 30"/>
                <a:gd name="T6" fmla="*/ 63 w 77"/>
                <a:gd name="T7" fmla="*/ 20 h 30"/>
                <a:gd name="T8" fmla="*/ 14 w 77"/>
                <a:gd name="T9" fmla="*/ 20 h 30"/>
                <a:gd name="T10" fmla="*/ 10 w 77"/>
                <a:gd name="T11" fmla="*/ 16 h 30"/>
                <a:gd name="T12" fmla="*/ 10 w 77"/>
                <a:gd name="T13" fmla="*/ 0 h 30"/>
                <a:gd name="T14" fmla="*/ 0 w 77"/>
                <a:gd name="T15" fmla="*/ 0 h 30"/>
                <a:gd name="T16" fmla="*/ 0 w 77"/>
                <a:gd name="T17" fmla="*/ 16 h 30"/>
                <a:gd name="T18" fmla="*/ 14 w 77"/>
                <a:gd name="T19" fmla="*/ 30 h 30"/>
                <a:gd name="T20" fmla="*/ 63 w 77"/>
                <a:gd name="T21" fmla="*/ 30 h 30"/>
                <a:gd name="T22" fmla="*/ 77 w 77"/>
                <a:gd name="T23" fmla="*/ 16 h 30"/>
                <a:gd name="T24" fmla="*/ 77 w 77"/>
                <a:gd name="T2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30">
                  <a:moveTo>
                    <a:pt x="77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8"/>
                    <a:pt x="66" y="20"/>
                    <a:pt x="6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2" y="20"/>
                    <a:pt x="10" y="18"/>
                    <a:pt x="10" y="1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4"/>
                    <a:pt x="6" y="30"/>
                    <a:pt x="14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71" y="30"/>
                    <a:pt x="77" y="24"/>
                    <a:pt x="77" y="16"/>
                  </a:cubicBez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5" name="Freeform 87"/>
            <p:cNvSpPr/>
            <p:nvPr/>
          </p:nvSpPr>
          <p:spPr bwMode="auto">
            <a:xfrm>
              <a:off x="1293813" y="3100388"/>
              <a:ext cx="354013" cy="428625"/>
            </a:xfrm>
            <a:custGeom>
              <a:avLst/>
              <a:gdLst>
                <a:gd name="T0" fmla="*/ 16 w 43"/>
                <a:gd name="T1" fmla="*/ 0 h 52"/>
                <a:gd name="T2" fmla="*/ 13 w 43"/>
                <a:gd name="T3" fmla="*/ 2 h 52"/>
                <a:gd name="T4" fmla="*/ 13 w 43"/>
                <a:gd name="T5" fmla="*/ 29 h 52"/>
                <a:gd name="T6" fmla="*/ 5 w 43"/>
                <a:gd name="T7" fmla="*/ 29 h 52"/>
                <a:gd name="T8" fmla="*/ 2 w 43"/>
                <a:gd name="T9" fmla="*/ 31 h 52"/>
                <a:gd name="T10" fmla="*/ 8 w 43"/>
                <a:gd name="T11" fmla="*/ 39 h 52"/>
                <a:gd name="T12" fmla="*/ 13 w 43"/>
                <a:gd name="T13" fmla="*/ 44 h 52"/>
                <a:gd name="T14" fmla="*/ 20 w 43"/>
                <a:gd name="T15" fmla="*/ 51 h 52"/>
                <a:gd name="T16" fmla="*/ 24 w 43"/>
                <a:gd name="T17" fmla="*/ 51 h 52"/>
                <a:gd name="T18" fmla="*/ 31 w 43"/>
                <a:gd name="T19" fmla="*/ 43 h 52"/>
                <a:gd name="T20" fmla="*/ 35 w 43"/>
                <a:gd name="T21" fmla="*/ 39 h 52"/>
                <a:gd name="T22" fmla="*/ 42 w 43"/>
                <a:gd name="T23" fmla="*/ 31 h 52"/>
                <a:gd name="T24" fmla="*/ 39 w 43"/>
                <a:gd name="T25" fmla="*/ 29 h 52"/>
                <a:gd name="T26" fmla="*/ 30 w 43"/>
                <a:gd name="T27" fmla="*/ 29 h 52"/>
                <a:gd name="T28" fmla="*/ 30 w 43"/>
                <a:gd name="T29" fmla="*/ 2 h 52"/>
                <a:gd name="T30" fmla="*/ 27 w 43"/>
                <a:gd name="T31" fmla="*/ 0 h 52"/>
                <a:gd name="T32" fmla="*/ 16 w 43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52">
                  <a:moveTo>
                    <a:pt x="16" y="0"/>
                  </a:moveTo>
                  <a:cubicBezTo>
                    <a:pt x="15" y="0"/>
                    <a:pt x="13" y="1"/>
                    <a:pt x="13" y="2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30"/>
                    <a:pt x="2" y="31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0" y="40"/>
                    <a:pt x="12" y="42"/>
                    <a:pt x="13" y="44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2"/>
                    <a:pt x="23" y="52"/>
                    <a:pt x="24" y="51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42"/>
                    <a:pt x="34" y="40"/>
                    <a:pt x="35" y="39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0"/>
                    <a:pt x="42" y="29"/>
                    <a:pt x="3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7" y="0"/>
                  </a:cubicBez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16" name="组合 715"/>
          <p:cNvGrpSpPr/>
          <p:nvPr/>
        </p:nvGrpSpPr>
        <p:grpSpPr>
          <a:xfrm>
            <a:off x="4169479" y="2252934"/>
            <a:ext cx="533107" cy="398090"/>
            <a:chOff x="4173538" y="2168526"/>
            <a:chExt cx="608013" cy="454025"/>
          </a:xfrm>
          <a:solidFill>
            <a:srgbClr val="20252D"/>
          </a:solidFill>
        </p:grpSpPr>
        <p:sp>
          <p:nvSpPr>
            <p:cNvPr id="717" name="Freeform 88"/>
            <p:cNvSpPr/>
            <p:nvPr/>
          </p:nvSpPr>
          <p:spPr bwMode="auto">
            <a:xfrm>
              <a:off x="4173538" y="2168526"/>
              <a:ext cx="568325" cy="454025"/>
            </a:xfrm>
            <a:custGeom>
              <a:avLst/>
              <a:gdLst>
                <a:gd name="T0" fmla="*/ 54 w 69"/>
                <a:gd name="T1" fmla="*/ 35 h 55"/>
                <a:gd name="T2" fmla="*/ 65 w 69"/>
                <a:gd name="T3" fmla="*/ 24 h 55"/>
                <a:gd name="T4" fmla="*/ 69 w 69"/>
                <a:gd name="T5" fmla="*/ 25 h 55"/>
                <a:gd name="T6" fmla="*/ 69 w 69"/>
                <a:gd name="T7" fmla="*/ 16 h 55"/>
                <a:gd name="T8" fmla="*/ 61 w 69"/>
                <a:gd name="T9" fmla="*/ 8 h 55"/>
                <a:gd name="T10" fmla="*/ 33 w 69"/>
                <a:gd name="T11" fmla="*/ 8 h 55"/>
                <a:gd name="T12" fmla="*/ 26 w 69"/>
                <a:gd name="T13" fmla="*/ 0 h 55"/>
                <a:gd name="T14" fmla="*/ 9 w 69"/>
                <a:gd name="T15" fmla="*/ 0 h 55"/>
                <a:gd name="T16" fmla="*/ 2 w 69"/>
                <a:gd name="T17" fmla="*/ 5 h 55"/>
                <a:gd name="T18" fmla="*/ 0 w 69"/>
                <a:gd name="T19" fmla="*/ 9 h 55"/>
                <a:gd name="T20" fmla="*/ 0 w 69"/>
                <a:gd name="T21" fmla="*/ 9 h 55"/>
                <a:gd name="T22" fmla="*/ 0 w 69"/>
                <a:gd name="T23" fmla="*/ 10 h 55"/>
                <a:gd name="T24" fmla="*/ 0 w 69"/>
                <a:gd name="T25" fmla="*/ 11 h 55"/>
                <a:gd name="T26" fmla="*/ 0 w 69"/>
                <a:gd name="T27" fmla="*/ 23 h 55"/>
                <a:gd name="T28" fmla="*/ 0 w 69"/>
                <a:gd name="T29" fmla="*/ 48 h 55"/>
                <a:gd name="T30" fmla="*/ 8 w 69"/>
                <a:gd name="T31" fmla="*/ 55 h 55"/>
                <a:gd name="T32" fmla="*/ 61 w 69"/>
                <a:gd name="T33" fmla="*/ 55 h 55"/>
                <a:gd name="T34" fmla="*/ 69 w 69"/>
                <a:gd name="T35" fmla="*/ 48 h 55"/>
                <a:gd name="T36" fmla="*/ 69 w 69"/>
                <a:gd name="T37" fmla="*/ 46 h 55"/>
                <a:gd name="T38" fmla="*/ 65 w 69"/>
                <a:gd name="T39" fmla="*/ 46 h 55"/>
                <a:gd name="T40" fmla="*/ 54 w 69"/>
                <a:gd name="T41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55">
                  <a:moveTo>
                    <a:pt x="54" y="35"/>
                  </a:moveTo>
                  <a:cubicBezTo>
                    <a:pt x="54" y="29"/>
                    <a:pt x="59" y="24"/>
                    <a:pt x="65" y="24"/>
                  </a:cubicBezTo>
                  <a:cubicBezTo>
                    <a:pt x="67" y="24"/>
                    <a:pt x="68" y="25"/>
                    <a:pt x="69" y="25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2"/>
                    <a:pt x="65" y="8"/>
                    <a:pt x="61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4"/>
                    <a:pt x="29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3" y="2"/>
                    <a:pt x="2" y="5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4" y="55"/>
                    <a:pt x="8" y="55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5" y="55"/>
                    <a:pt x="69" y="52"/>
                    <a:pt x="69" y="48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68" y="46"/>
                    <a:pt x="67" y="46"/>
                    <a:pt x="65" y="46"/>
                  </a:cubicBezTo>
                  <a:cubicBezTo>
                    <a:pt x="59" y="46"/>
                    <a:pt x="54" y="41"/>
                    <a:pt x="5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8" name="Freeform 89"/>
            <p:cNvSpPr>
              <a:spLocks noEditPoints="1"/>
            </p:cNvSpPr>
            <p:nvPr/>
          </p:nvSpPr>
          <p:spPr bwMode="auto">
            <a:xfrm>
              <a:off x="4641851" y="2390776"/>
              <a:ext cx="139700" cy="139700"/>
            </a:xfrm>
            <a:custGeom>
              <a:avLst/>
              <a:gdLst>
                <a:gd name="T0" fmla="*/ 12 w 17"/>
                <a:gd name="T1" fmla="*/ 0 h 17"/>
                <a:gd name="T2" fmla="*/ 8 w 17"/>
                <a:gd name="T3" fmla="*/ 0 h 17"/>
                <a:gd name="T4" fmla="*/ 0 w 17"/>
                <a:gd name="T5" fmla="*/ 8 h 17"/>
                <a:gd name="T6" fmla="*/ 8 w 17"/>
                <a:gd name="T7" fmla="*/ 17 h 17"/>
                <a:gd name="T8" fmla="*/ 12 w 17"/>
                <a:gd name="T9" fmla="*/ 17 h 17"/>
                <a:gd name="T10" fmla="*/ 17 w 17"/>
                <a:gd name="T11" fmla="*/ 8 h 17"/>
                <a:gd name="T12" fmla="*/ 12 w 17"/>
                <a:gd name="T13" fmla="*/ 0 h 17"/>
                <a:gd name="T14" fmla="*/ 12 w 17"/>
                <a:gd name="T15" fmla="*/ 10 h 17"/>
                <a:gd name="T16" fmla="*/ 14 w 17"/>
                <a:gd name="T17" fmla="*/ 12 h 17"/>
                <a:gd name="T18" fmla="*/ 14 w 17"/>
                <a:gd name="T19" fmla="*/ 14 h 17"/>
                <a:gd name="T20" fmla="*/ 13 w 17"/>
                <a:gd name="T21" fmla="*/ 15 h 17"/>
                <a:gd name="T22" fmla="*/ 12 w 17"/>
                <a:gd name="T23" fmla="*/ 14 h 17"/>
                <a:gd name="T24" fmla="*/ 12 w 17"/>
                <a:gd name="T25" fmla="*/ 14 h 17"/>
                <a:gd name="T26" fmla="*/ 8 w 17"/>
                <a:gd name="T27" fmla="*/ 10 h 17"/>
                <a:gd name="T28" fmla="*/ 4 w 17"/>
                <a:gd name="T29" fmla="*/ 14 h 17"/>
                <a:gd name="T30" fmla="*/ 4 w 17"/>
                <a:gd name="T31" fmla="*/ 15 h 17"/>
                <a:gd name="T32" fmla="*/ 3 w 17"/>
                <a:gd name="T33" fmla="*/ 14 h 17"/>
                <a:gd name="T34" fmla="*/ 3 w 17"/>
                <a:gd name="T35" fmla="*/ 12 h 17"/>
                <a:gd name="T36" fmla="*/ 7 w 17"/>
                <a:gd name="T37" fmla="*/ 8 h 17"/>
                <a:gd name="T38" fmla="*/ 3 w 17"/>
                <a:gd name="T39" fmla="*/ 4 h 17"/>
                <a:gd name="T40" fmla="*/ 3 w 17"/>
                <a:gd name="T41" fmla="*/ 3 h 17"/>
                <a:gd name="T42" fmla="*/ 4 w 17"/>
                <a:gd name="T43" fmla="*/ 3 h 17"/>
                <a:gd name="T44" fmla="*/ 8 w 17"/>
                <a:gd name="T45" fmla="*/ 7 h 17"/>
                <a:gd name="T46" fmla="*/ 12 w 17"/>
                <a:gd name="T47" fmla="*/ 3 h 17"/>
                <a:gd name="T48" fmla="*/ 12 w 17"/>
                <a:gd name="T49" fmla="*/ 3 h 17"/>
                <a:gd name="T50" fmla="*/ 14 w 17"/>
                <a:gd name="T51" fmla="*/ 3 h 17"/>
                <a:gd name="T52" fmla="*/ 14 w 17"/>
                <a:gd name="T53" fmla="*/ 4 h 17"/>
                <a:gd name="T54" fmla="*/ 12 w 17"/>
                <a:gd name="T55" fmla="*/ 7 h 17"/>
                <a:gd name="T56" fmla="*/ 10 w 17"/>
                <a:gd name="T57" fmla="*/ 8 h 17"/>
                <a:gd name="T58" fmla="*/ 12 w 17"/>
                <a:gd name="T5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17">
                  <a:moveTo>
                    <a:pt x="12" y="0"/>
                  </a:moveTo>
                  <a:cubicBezTo>
                    <a:pt x="11" y="0"/>
                    <a:pt x="10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5"/>
                    <a:pt x="15" y="2"/>
                    <a:pt x="12" y="0"/>
                  </a:cubicBezTo>
                  <a:close/>
                  <a:moveTo>
                    <a:pt x="12" y="10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5" y="13"/>
                    <a:pt x="15" y="14"/>
                    <a:pt x="14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3"/>
                    <a:pt x="3" y="1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4" y="2"/>
                    <a:pt x="14" y="3"/>
                  </a:cubicBezTo>
                  <a:cubicBezTo>
                    <a:pt x="15" y="3"/>
                    <a:pt x="15" y="4"/>
                    <a:pt x="14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8"/>
                    <a:pt x="10" y="8"/>
                    <a:pt x="10" y="8"/>
                  </a:cubicBezTo>
                  <a:lnTo>
                    <a:pt x="1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19" name="组合 718"/>
          <p:cNvGrpSpPr/>
          <p:nvPr/>
        </p:nvGrpSpPr>
        <p:grpSpPr>
          <a:xfrm>
            <a:off x="10306754" y="2162445"/>
            <a:ext cx="562337" cy="563729"/>
            <a:chOff x="10310813" y="2078038"/>
            <a:chExt cx="641350" cy="642938"/>
          </a:xfrm>
          <a:solidFill>
            <a:srgbClr val="20252D"/>
          </a:solidFill>
        </p:grpSpPr>
        <p:sp>
          <p:nvSpPr>
            <p:cNvPr id="720" name="Freeform 90"/>
            <p:cNvSpPr>
              <a:spLocks noEditPoints="1"/>
            </p:cNvSpPr>
            <p:nvPr/>
          </p:nvSpPr>
          <p:spPr bwMode="auto">
            <a:xfrm>
              <a:off x="10310813" y="2078038"/>
              <a:ext cx="641350" cy="642938"/>
            </a:xfrm>
            <a:custGeom>
              <a:avLst/>
              <a:gdLst>
                <a:gd name="T0" fmla="*/ 39 w 78"/>
                <a:gd name="T1" fmla="*/ 0 h 78"/>
                <a:gd name="T2" fmla="*/ 0 w 78"/>
                <a:gd name="T3" fmla="*/ 39 h 78"/>
                <a:gd name="T4" fmla="*/ 39 w 78"/>
                <a:gd name="T5" fmla="*/ 78 h 78"/>
                <a:gd name="T6" fmla="*/ 78 w 78"/>
                <a:gd name="T7" fmla="*/ 39 h 78"/>
                <a:gd name="T8" fmla="*/ 39 w 78"/>
                <a:gd name="T9" fmla="*/ 0 h 78"/>
                <a:gd name="T10" fmla="*/ 39 w 78"/>
                <a:gd name="T11" fmla="*/ 56 h 78"/>
                <a:gd name="T12" fmla="*/ 22 w 78"/>
                <a:gd name="T13" fmla="*/ 39 h 78"/>
                <a:gd name="T14" fmla="*/ 39 w 78"/>
                <a:gd name="T15" fmla="*/ 22 h 78"/>
                <a:gd name="T16" fmla="*/ 56 w 78"/>
                <a:gd name="T17" fmla="*/ 39 h 78"/>
                <a:gd name="T18" fmla="*/ 39 w 78"/>
                <a:gd name="T19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39" y="0"/>
                  </a:moveTo>
                  <a:cubicBezTo>
                    <a:pt x="18" y="0"/>
                    <a:pt x="0" y="18"/>
                    <a:pt x="0" y="39"/>
                  </a:cubicBezTo>
                  <a:cubicBezTo>
                    <a:pt x="0" y="60"/>
                    <a:pt x="18" y="77"/>
                    <a:pt x="39" y="78"/>
                  </a:cubicBezTo>
                  <a:cubicBezTo>
                    <a:pt x="60" y="77"/>
                    <a:pt x="78" y="60"/>
                    <a:pt x="78" y="39"/>
                  </a:cubicBezTo>
                  <a:cubicBezTo>
                    <a:pt x="78" y="18"/>
                    <a:pt x="60" y="0"/>
                    <a:pt x="39" y="0"/>
                  </a:cubicBezTo>
                  <a:close/>
                  <a:moveTo>
                    <a:pt x="39" y="56"/>
                  </a:moveTo>
                  <a:cubicBezTo>
                    <a:pt x="30" y="56"/>
                    <a:pt x="22" y="48"/>
                    <a:pt x="22" y="39"/>
                  </a:cubicBezTo>
                  <a:cubicBezTo>
                    <a:pt x="22" y="30"/>
                    <a:pt x="30" y="22"/>
                    <a:pt x="39" y="22"/>
                  </a:cubicBezTo>
                  <a:cubicBezTo>
                    <a:pt x="48" y="22"/>
                    <a:pt x="56" y="30"/>
                    <a:pt x="56" y="39"/>
                  </a:cubicBezTo>
                  <a:cubicBezTo>
                    <a:pt x="56" y="48"/>
                    <a:pt x="48" y="56"/>
                    <a:pt x="3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1" name="Freeform 91"/>
            <p:cNvSpPr>
              <a:spLocks noEditPoints="1"/>
            </p:cNvSpPr>
            <p:nvPr/>
          </p:nvSpPr>
          <p:spPr bwMode="auto">
            <a:xfrm>
              <a:off x="10499726" y="2266951"/>
              <a:ext cx="263525" cy="263525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5 h 32"/>
                <a:gd name="T12" fmla="*/ 7 w 32"/>
                <a:gd name="T13" fmla="*/ 16 h 32"/>
                <a:gd name="T14" fmla="*/ 16 w 32"/>
                <a:gd name="T15" fmla="*/ 7 h 32"/>
                <a:gd name="T16" fmla="*/ 25 w 32"/>
                <a:gd name="T17" fmla="*/ 16 h 32"/>
                <a:gd name="T18" fmla="*/ 16 w 32"/>
                <a:gd name="T1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1"/>
                    <a:pt x="16" y="32"/>
                  </a:cubicBezTo>
                  <a:cubicBezTo>
                    <a:pt x="25" y="31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5"/>
                  </a:moveTo>
                  <a:cubicBezTo>
                    <a:pt x="11" y="25"/>
                    <a:pt x="7" y="21"/>
                    <a:pt x="7" y="16"/>
                  </a:cubicBezTo>
                  <a:cubicBezTo>
                    <a:pt x="7" y="11"/>
                    <a:pt x="11" y="7"/>
                    <a:pt x="16" y="7"/>
                  </a:cubicBezTo>
                  <a:cubicBezTo>
                    <a:pt x="21" y="7"/>
                    <a:pt x="25" y="11"/>
                    <a:pt x="25" y="16"/>
                  </a:cubicBezTo>
                  <a:cubicBezTo>
                    <a:pt x="25" y="21"/>
                    <a:pt x="21" y="25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22" name="组合 721"/>
          <p:cNvGrpSpPr/>
          <p:nvPr/>
        </p:nvGrpSpPr>
        <p:grpSpPr>
          <a:xfrm>
            <a:off x="9278055" y="2203720"/>
            <a:ext cx="498308" cy="491349"/>
            <a:chOff x="9282113" y="2119313"/>
            <a:chExt cx="568325" cy="560388"/>
          </a:xfrm>
          <a:solidFill>
            <a:srgbClr val="20252D"/>
          </a:solidFill>
        </p:grpSpPr>
        <p:sp>
          <p:nvSpPr>
            <p:cNvPr id="723" name="Freeform 92"/>
            <p:cNvSpPr>
              <a:spLocks noEditPoints="1"/>
            </p:cNvSpPr>
            <p:nvPr/>
          </p:nvSpPr>
          <p:spPr bwMode="auto">
            <a:xfrm>
              <a:off x="9282113" y="2119313"/>
              <a:ext cx="568325" cy="560388"/>
            </a:xfrm>
            <a:custGeom>
              <a:avLst/>
              <a:gdLst>
                <a:gd name="T0" fmla="*/ 65 w 69"/>
                <a:gd name="T1" fmla="*/ 0 h 68"/>
                <a:gd name="T2" fmla="*/ 65 w 69"/>
                <a:gd name="T3" fmla="*/ 1 h 68"/>
                <a:gd name="T4" fmla="*/ 65 w 69"/>
                <a:gd name="T5" fmla="*/ 23 h 68"/>
                <a:gd name="T6" fmla="*/ 64 w 69"/>
                <a:gd name="T7" fmla="*/ 25 h 68"/>
                <a:gd name="T8" fmla="*/ 62 w 69"/>
                <a:gd name="T9" fmla="*/ 26 h 68"/>
                <a:gd name="T10" fmla="*/ 57 w 69"/>
                <a:gd name="T11" fmla="*/ 26 h 68"/>
                <a:gd name="T12" fmla="*/ 13 w 69"/>
                <a:gd name="T13" fmla="*/ 26 h 68"/>
                <a:gd name="T14" fmla="*/ 6 w 69"/>
                <a:gd name="T15" fmla="*/ 25 h 68"/>
                <a:gd name="T16" fmla="*/ 5 w 69"/>
                <a:gd name="T17" fmla="*/ 23 h 68"/>
                <a:gd name="T18" fmla="*/ 5 w 69"/>
                <a:gd name="T19" fmla="*/ 1 h 68"/>
                <a:gd name="T20" fmla="*/ 5 w 69"/>
                <a:gd name="T21" fmla="*/ 0 h 68"/>
                <a:gd name="T22" fmla="*/ 0 w 69"/>
                <a:gd name="T23" fmla="*/ 4 h 68"/>
                <a:gd name="T24" fmla="*/ 0 w 69"/>
                <a:gd name="T25" fmla="*/ 64 h 68"/>
                <a:gd name="T26" fmla="*/ 7 w 69"/>
                <a:gd name="T27" fmla="*/ 68 h 68"/>
                <a:gd name="T28" fmla="*/ 63 w 69"/>
                <a:gd name="T29" fmla="*/ 68 h 68"/>
                <a:gd name="T30" fmla="*/ 69 w 69"/>
                <a:gd name="T31" fmla="*/ 64 h 68"/>
                <a:gd name="T32" fmla="*/ 69 w 69"/>
                <a:gd name="T33" fmla="*/ 4 h 68"/>
                <a:gd name="T34" fmla="*/ 65 w 69"/>
                <a:gd name="T35" fmla="*/ 0 h 68"/>
                <a:gd name="T36" fmla="*/ 63 w 69"/>
                <a:gd name="T37" fmla="*/ 58 h 68"/>
                <a:gd name="T38" fmla="*/ 63 w 69"/>
                <a:gd name="T39" fmla="*/ 58 h 68"/>
                <a:gd name="T40" fmla="*/ 61 w 69"/>
                <a:gd name="T41" fmla="*/ 61 h 68"/>
                <a:gd name="T42" fmla="*/ 57 w 69"/>
                <a:gd name="T43" fmla="*/ 63 h 68"/>
                <a:gd name="T44" fmla="*/ 45 w 69"/>
                <a:gd name="T45" fmla="*/ 64 h 68"/>
                <a:gd name="T46" fmla="*/ 25 w 69"/>
                <a:gd name="T47" fmla="*/ 64 h 68"/>
                <a:gd name="T48" fmla="*/ 9 w 69"/>
                <a:gd name="T49" fmla="*/ 61 h 68"/>
                <a:gd name="T50" fmla="*/ 7 w 69"/>
                <a:gd name="T51" fmla="*/ 58 h 68"/>
                <a:gd name="T52" fmla="*/ 7 w 69"/>
                <a:gd name="T53" fmla="*/ 44 h 68"/>
                <a:gd name="T54" fmla="*/ 9 w 69"/>
                <a:gd name="T55" fmla="*/ 41 h 68"/>
                <a:gd name="T56" fmla="*/ 13 w 69"/>
                <a:gd name="T57" fmla="*/ 39 h 68"/>
                <a:gd name="T58" fmla="*/ 25 w 69"/>
                <a:gd name="T59" fmla="*/ 38 h 68"/>
                <a:gd name="T60" fmla="*/ 45 w 69"/>
                <a:gd name="T61" fmla="*/ 38 h 68"/>
                <a:gd name="T62" fmla="*/ 61 w 69"/>
                <a:gd name="T63" fmla="*/ 41 h 68"/>
                <a:gd name="T64" fmla="*/ 63 w 69"/>
                <a:gd name="T65" fmla="*/ 44 h 68"/>
                <a:gd name="T66" fmla="*/ 63 w 69"/>
                <a:gd name="T67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68">
                  <a:moveTo>
                    <a:pt x="65" y="0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4"/>
                    <a:pt x="64" y="25"/>
                    <a:pt x="64" y="25"/>
                  </a:cubicBezTo>
                  <a:cubicBezTo>
                    <a:pt x="63" y="25"/>
                    <a:pt x="62" y="25"/>
                    <a:pt x="62" y="26"/>
                  </a:cubicBezTo>
                  <a:cubicBezTo>
                    <a:pt x="60" y="26"/>
                    <a:pt x="59" y="26"/>
                    <a:pt x="57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0" y="26"/>
                    <a:pt x="8" y="26"/>
                    <a:pt x="6" y="25"/>
                  </a:cubicBezTo>
                  <a:cubicBezTo>
                    <a:pt x="6" y="25"/>
                    <a:pt x="5" y="24"/>
                    <a:pt x="5" y="2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6"/>
                    <a:pt x="3" y="68"/>
                    <a:pt x="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6" y="68"/>
                    <a:pt x="69" y="66"/>
                    <a:pt x="69" y="6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2"/>
                    <a:pt x="67" y="1"/>
                    <a:pt x="65" y="0"/>
                  </a:cubicBezTo>
                  <a:close/>
                  <a:moveTo>
                    <a:pt x="63" y="58"/>
                  </a:moveTo>
                  <a:cubicBezTo>
                    <a:pt x="63" y="58"/>
                    <a:pt x="63" y="58"/>
                    <a:pt x="63" y="58"/>
                  </a:cubicBezTo>
                  <a:cubicBezTo>
                    <a:pt x="63" y="60"/>
                    <a:pt x="62" y="61"/>
                    <a:pt x="61" y="61"/>
                  </a:cubicBezTo>
                  <a:cubicBezTo>
                    <a:pt x="60" y="62"/>
                    <a:pt x="59" y="62"/>
                    <a:pt x="57" y="63"/>
                  </a:cubicBezTo>
                  <a:cubicBezTo>
                    <a:pt x="54" y="64"/>
                    <a:pt x="50" y="64"/>
                    <a:pt x="4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18" y="64"/>
                    <a:pt x="12" y="63"/>
                    <a:pt x="9" y="61"/>
                  </a:cubicBezTo>
                  <a:cubicBezTo>
                    <a:pt x="8" y="61"/>
                    <a:pt x="7" y="60"/>
                    <a:pt x="7" y="58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2"/>
                    <a:pt x="8" y="41"/>
                    <a:pt x="9" y="41"/>
                  </a:cubicBezTo>
                  <a:cubicBezTo>
                    <a:pt x="10" y="40"/>
                    <a:pt x="11" y="39"/>
                    <a:pt x="13" y="39"/>
                  </a:cubicBezTo>
                  <a:cubicBezTo>
                    <a:pt x="16" y="38"/>
                    <a:pt x="20" y="38"/>
                    <a:pt x="2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52" y="38"/>
                    <a:pt x="58" y="39"/>
                    <a:pt x="61" y="41"/>
                  </a:cubicBezTo>
                  <a:cubicBezTo>
                    <a:pt x="62" y="41"/>
                    <a:pt x="63" y="42"/>
                    <a:pt x="63" y="44"/>
                  </a:cubicBezTo>
                  <a:lnTo>
                    <a:pt x="63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4" name="Freeform 93"/>
            <p:cNvSpPr/>
            <p:nvPr/>
          </p:nvSpPr>
          <p:spPr bwMode="auto">
            <a:xfrm>
              <a:off x="9364663" y="2457451"/>
              <a:ext cx="411163" cy="165100"/>
            </a:xfrm>
            <a:custGeom>
              <a:avLst/>
              <a:gdLst>
                <a:gd name="T0" fmla="*/ 49 w 50"/>
                <a:gd name="T1" fmla="*/ 2 h 20"/>
                <a:gd name="T2" fmla="*/ 46 w 50"/>
                <a:gd name="T3" fmla="*/ 1 h 20"/>
                <a:gd name="T4" fmla="*/ 35 w 50"/>
                <a:gd name="T5" fmla="*/ 0 h 20"/>
                <a:gd name="T6" fmla="*/ 15 w 50"/>
                <a:gd name="T7" fmla="*/ 0 h 20"/>
                <a:gd name="T8" fmla="*/ 1 w 50"/>
                <a:gd name="T9" fmla="*/ 2 h 20"/>
                <a:gd name="T10" fmla="*/ 0 w 50"/>
                <a:gd name="T11" fmla="*/ 3 h 20"/>
                <a:gd name="T12" fmla="*/ 0 w 50"/>
                <a:gd name="T13" fmla="*/ 17 h 20"/>
                <a:gd name="T14" fmla="*/ 0 w 50"/>
                <a:gd name="T15" fmla="*/ 17 h 20"/>
                <a:gd name="T16" fmla="*/ 0 w 50"/>
                <a:gd name="T17" fmla="*/ 18 h 20"/>
                <a:gd name="T18" fmla="*/ 4 w 50"/>
                <a:gd name="T19" fmla="*/ 19 h 20"/>
                <a:gd name="T20" fmla="*/ 15 w 50"/>
                <a:gd name="T21" fmla="*/ 20 h 20"/>
                <a:gd name="T22" fmla="*/ 35 w 50"/>
                <a:gd name="T23" fmla="*/ 20 h 20"/>
                <a:gd name="T24" fmla="*/ 49 w 50"/>
                <a:gd name="T25" fmla="*/ 18 h 20"/>
                <a:gd name="T26" fmla="*/ 50 w 50"/>
                <a:gd name="T27" fmla="*/ 17 h 20"/>
                <a:gd name="T28" fmla="*/ 50 w 50"/>
                <a:gd name="T29" fmla="*/ 3 h 20"/>
                <a:gd name="T30" fmla="*/ 50 w 50"/>
                <a:gd name="T31" fmla="*/ 3 h 20"/>
                <a:gd name="T32" fmla="*/ 49 w 50"/>
                <a:gd name="T3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20">
                  <a:moveTo>
                    <a:pt x="49" y="2"/>
                  </a:moveTo>
                  <a:cubicBezTo>
                    <a:pt x="49" y="2"/>
                    <a:pt x="48" y="1"/>
                    <a:pt x="46" y="1"/>
                  </a:cubicBezTo>
                  <a:cubicBezTo>
                    <a:pt x="43" y="0"/>
                    <a:pt x="39" y="0"/>
                    <a:pt x="3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9" y="0"/>
                    <a:pt x="3" y="1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2" y="19"/>
                    <a:pt x="4" y="19"/>
                  </a:cubicBezTo>
                  <a:cubicBezTo>
                    <a:pt x="6" y="20"/>
                    <a:pt x="10" y="20"/>
                    <a:pt x="1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41" y="20"/>
                    <a:pt x="47" y="19"/>
                    <a:pt x="49" y="18"/>
                  </a:cubicBezTo>
                  <a:cubicBezTo>
                    <a:pt x="50" y="18"/>
                    <a:pt x="50" y="17"/>
                    <a:pt x="50" y="17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lnTo>
                    <a:pt x="4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5" name="Freeform 94"/>
            <p:cNvSpPr>
              <a:spLocks noEditPoints="1"/>
            </p:cNvSpPr>
            <p:nvPr/>
          </p:nvSpPr>
          <p:spPr bwMode="auto">
            <a:xfrm>
              <a:off x="9348788" y="2119313"/>
              <a:ext cx="442913" cy="188913"/>
            </a:xfrm>
            <a:custGeom>
              <a:avLst/>
              <a:gdLst>
                <a:gd name="T0" fmla="*/ 49 w 54"/>
                <a:gd name="T1" fmla="*/ 0 h 23"/>
                <a:gd name="T2" fmla="*/ 5 w 54"/>
                <a:gd name="T3" fmla="*/ 0 h 23"/>
                <a:gd name="T4" fmla="*/ 0 w 54"/>
                <a:gd name="T5" fmla="*/ 1 h 23"/>
                <a:gd name="T6" fmla="*/ 0 w 54"/>
                <a:gd name="T7" fmla="*/ 1 h 23"/>
                <a:gd name="T8" fmla="*/ 0 w 54"/>
                <a:gd name="T9" fmla="*/ 22 h 23"/>
                <a:gd name="T10" fmla="*/ 1 w 54"/>
                <a:gd name="T11" fmla="*/ 23 h 23"/>
                <a:gd name="T12" fmla="*/ 5 w 54"/>
                <a:gd name="T13" fmla="*/ 23 h 23"/>
                <a:gd name="T14" fmla="*/ 49 w 54"/>
                <a:gd name="T15" fmla="*/ 23 h 23"/>
                <a:gd name="T16" fmla="*/ 54 w 54"/>
                <a:gd name="T17" fmla="*/ 23 h 23"/>
                <a:gd name="T18" fmla="*/ 54 w 54"/>
                <a:gd name="T19" fmla="*/ 22 h 23"/>
                <a:gd name="T20" fmla="*/ 54 w 54"/>
                <a:gd name="T21" fmla="*/ 1 h 23"/>
                <a:gd name="T22" fmla="*/ 53 w 54"/>
                <a:gd name="T23" fmla="*/ 1 h 23"/>
                <a:gd name="T24" fmla="*/ 49 w 54"/>
                <a:gd name="T25" fmla="*/ 0 h 23"/>
                <a:gd name="T26" fmla="*/ 9 w 54"/>
                <a:gd name="T27" fmla="*/ 16 h 23"/>
                <a:gd name="T28" fmla="*/ 9 w 54"/>
                <a:gd name="T29" fmla="*/ 16 h 23"/>
                <a:gd name="T30" fmla="*/ 9 w 54"/>
                <a:gd name="T31" fmla="*/ 18 h 23"/>
                <a:gd name="T32" fmla="*/ 7 w 54"/>
                <a:gd name="T33" fmla="*/ 19 h 23"/>
                <a:gd name="T34" fmla="*/ 3 w 54"/>
                <a:gd name="T35" fmla="*/ 19 h 23"/>
                <a:gd name="T36" fmla="*/ 2 w 54"/>
                <a:gd name="T37" fmla="*/ 18 h 23"/>
                <a:gd name="T38" fmla="*/ 1 w 54"/>
                <a:gd name="T39" fmla="*/ 16 h 23"/>
                <a:gd name="T40" fmla="*/ 1 w 54"/>
                <a:gd name="T41" fmla="*/ 4 h 23"/>
                <a:gd name="T42" fmla="*/ 2 w 54"/>
                <a:gd name="T43" fmla="*/ 3 h 23"/>
                <a:gd name="T44" fmla="*/ 3 w 54"/>
                <a:gd name="T45" fmla="*/ 1 h 23"/>
                <a:gd name="T46" fmla="*/ 7 w 54"/>
                <a:gd name="T47" fmla="*/ 1 h 23"/>
                <a:gd name="T48" fmla="*/ 9 w 54"/>
                <a:gd name="T49" fmla="*/ 3 h 23"/>
                <a:gd name="T50" fmla="*/ 9 w 54"/>
                <a:gd name="T51" fmla="*/ 4 h 23"/>
                <a:gd name="T52" fmla="*/ 9 w 54"/>
                <a:gd name="T5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23">
                  <a:moveTo>
                    <a:pt x="4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3"/>
                    <a:pt x="3" y="23"/>
                    <a:pt x="5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1" y="23"/>
                    <a:pt x="53" y="23"/>
                    <a:pt x="54" y="23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1" y="0"/>
                    <a:pt x="49" y="0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9" y="17"/>
                    <a:pt x="9" y="17"/>
                    <a:pt x="9" y="18"/>
                  </a:cubicBezTo>
                  <a:cubicBezTo>
                    <a:pt x="8" y="18"/>
                    <a:pt x="8" y="19"/>
                    <a:pt x="7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17"/>
                    <a:pt x="1" y="17"/>
                    <a:pt x="1" y="1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2"/>
                    <a:pt x="9" y="3"/>
                  </a:cubicBezTo>
                  <a:cubicBezTo>
                    <a:pt x="9" y="3"/>
                    <a:pt x="9" y="3"/>
                    <a:pt x="9" y="4"/>
                  </a:cubicBezTo>
                  <a:lnTo>
                    <a:pt x="9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6" name="Rectangle 95"/>
            <p:cNvSpPr>
              <a:spLocks noChangeArrowheads="1"/>
            </p:cNvSpPr>
            <p:nvPr/>
          </p:nvSpPr>
          <p:spPr bwMode="auto">
            <a:xfrm>
              <a:off x="9380538" y="2151063"/>
              <a:ext cx="17463" cy="100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27" name="Freeform 96"/>
          <p:cNvSpPr>
            <a:spLocks noEditPoints="1"/>
          </p:cNvSpPr>
          <p:nvPr/>
        </p:nvSpPr>
        <p:spPr bwMode="auto">
          <a:xfrm>
            <a:off x="6217354" y="2244995"/>
            <a:ext cx="563729" cy="418969"/>
          </a:xfrm>
          <a:custGeom>
            <a:avLst/>
            <a:gdLst>
              <a:gd name="T0" fmla="*/ 57 w 78"/>
              <a:gd name="T1" fmla="*/ 37 h 58"/>
              <a:gd name="T2" fmla="*/ 68 w 78"/>
              <a:gd name="T3" fmla="*/ 25 h 58"/>
              <a:gd name="T4" fmla="*/ 72 w 78"/>
              <a:gd name="T5" fmla="*/ 26 h 58"/>
              <a:gd name="T6" fmla="*/ 72 w 78"/>
              <a:gd name="T7" fmla="*/ 17 h 58"/>
              <a:gd name="T8" fmla="*/ 64 w 78"/>
              <a:gd name="T9" fmla="*/ 9 h 58"/>
              <a:gd name="T10" fmla="*/ 34 w 78"/>
              <a:gd name="T11" fmla="*/ 9 h 58"/>
              <a:gd name="T12" fmla="*/ 27 w 78"/>
              <a:gd name="T13" fmla="*/ 0 h 58"/>
              <a:gd name="T14" fmla="*/ 10 w 78"/>
              <a:gd name="T15" fmla="*/ 0 h 58"/>
              <a:gd name="T16" fmla="*/ 1 w 78"/>
              <a:gd name="T17" fmla="*/ 5 h 58"/>
              <a:gd name="T18" fmla="*/ 0 w 78"/>
              <a:gd name="T19" fmla="*/ 9 h 58"/>
              <a:gd name="T20" fmla="*/ 0 w 78"/>
              <a:gd name="T21" fmla="*/ 9 h 58"/>
              <a:gd name="T22" fmla="*/ 0 w 78"/>
              <a:gd name="T23" fmla="*/ 10 h 58"/>
              <a:gd name="T24" fmla="*/ 0 w 78"/>
              <a:gd name="T25" fmla="*/ 11 h 58"/>
              <a:gd name="T26" fmla="*/ 0 w 78"/>
              <a:gd name="T27" fmla="*/ 24 h 58"/>
              <a:gd name="T28" fmla="*/ 0 w 78"/>
              <a:gd name="T29" fmla="*/ 50 h 58"/>
              <a:gd name="T30" fmla="*/ 8 w 78"/>
              <a:gd name="T31" fmla="*/ 58 h 58"/>
              <a:gd name="T32" fmla="*/ 64 w 78"/>
              <a:gd name="T33" fmla="*/ 58 h 58"/>
              <a:gd name="T34" fmla="*/ 72 w 78"/>
              <a:gd name="T35" fmla="*/ 50 h 58"/>
              <a:gd name="T36" fmla="*/ 72 w 78"/>
              <a:gd name="T37" fmla="*/ 48 h 58"/>
              <a:gd name="T38" fmla="*/ 68 w 78"/>
              <a:gd name="T39" fmla="*/ 48 h 58"/>
              <a:gd name="T40" fmla="*/ 57 w 78"/>
              <a:gd name="T41" fmla="*/ 37 h 58"/>
              <a:gd name="T42" fmla="*/ 72 w 78"/>
              <a:gd name="T43" fmla="*/ 28 h 58"/>
              <a:gd name="T44" fmla="*/ 68 w 78"/>
              <a:gd name="T45" fmla="*/ 27 h 58"/>
              <a:gd name="T46" fmla="*/ 59 w 78"/>
              <a:gd name="T47" fmla="*/ 37 h 58"/>
              <a:gd name="T48" fmla="*/ 68 w 78"/>
              <a:gd name="T49" fmla="*/ 46 h 58"/>
              <a:gd name="T50" fmla="*/ 72 w 78"/>
              <a:gd name="T51" fmla="*/ 45 h 58"/>
              <a:gd name="T52" fmla="*/ 78 w 78"/>
              <a:gd name="T53" fmla="*/ 37 h 58"/>
              <a:gd name="T54" fmla="*/ 72 w 78"/>
              <a:gd name="T55" fmla="*/ 28 h 58"/>
              <a:gd name="T56" fmla="*/ 72 w 78"/>
              <a:gd name="T57" fmla="*/ 39 h 58"/>
              <a:gd name="T58" fmla="*/ 69 w 78"/>
              <a:gd name="T59" fmla="*/ 44 h 58"/>
              <a:gd name="T60" fmla="*/ 68 w 78"/>
              <a:gd name="T61" fmla="*/ 44 h 58"/>
              <a:gd name="T62" fmla="*/ 68 w 78"/>
              <a:gd name="T63" fmla="*/ 44 h 58"/>
              <a:gd name="T64" fmla="*/ 67 w 78"/>
              <a:gd name="T65" fmla="*/ 44 h 58"/>
              <a:gd name="T66" fmla="*/ 62 w 78"/>
              <a:gd name="T67" fmla="*/ 37 h 58"/>
              <a:gd name="T68" fmla="*/ 62 w 78"/>
              <a:gd name="T69" fmla="*/ 37 h 58"/>
              <a:gd name="T70" fmla="*/ 65 w 78"/>
              <a:gd name="T71" fmla="*/ 37 h 58"/>
              <a:gd name="T72" fmla="*/ 68 w 78"/>
              <a:gd name="T73" fmla="*/ 41 h 58"/>
              <a:gd name="T74" fmla="*/ 72 w 78"/>
              <a:gd name="T75" fmla="*/ 35 h 58"/>
              <a:gd name="T76" fmla="*/ 74 w 78"/>
              <a:gd name="T77" fmla="*/ 31 h 58"/>
              <a:gd name="T78" fmla="*/ 75 w 78"/>
              <a:gd name="T79" fmla="*/ 31 h 58"/>
              <a:gd name="T80" fmla="*/ 76 w 78"/>
              <a:gd name="T81" fmla="*/ 33 h 58"/>
              <a:gd name="T82" fmla="*/ 72 w 78"/>
              <a:gd name="T83" fmla="*/ 3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8" h="58">
                <a:moveTo>
                  <a:pt x="57" y="37"/>
                </a:moveTo>
                <a:cubicBezTo>
                  <a:pt x="57" y="30"/>
                  <a:pt x="62" y="25"/>
                  <a:pt x="68" y="25"/>
                </a:cubicBezTo>
                <a:cubicBezTo>
                  <a:pt x="69" y="25"/>
                  <a:pt x="71" y="26"/>
                  <a:pt x="72" y="26"/>
                </a:cubicBezTo>
                <a:cubicBezTo>
                  <a:pt x="72" y="17"/>
                  <a:pt x="72" y="17"/>
                  <a:pt x="72" y="17"/>
                </a:cubicBezTo>
                <a:cubicBezTo>
                  <a:pt x="72" y="12"/>
                  <a:pt x="68" y="9"/>
                  <a:pt x="6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4"/>
                  <a:pt x="30" y="0"/>
                  <a:pt x="27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3" y="2"/>
                  <a:pt x="1" y="5"/>
                </a:cubicBezTo>
                <a:cubicBezTo>
                  <a:pt x="1" y="6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4" y="58"/>
                  <a:pt x="8" y="58"/>
                </a:cubicBezTo>
                <a:cubicBezTo>
                  <a:pt x="64" y="58"/>
                  <a:pt x="64" y="58"/>
                  <a:pt x="64" y="58"/>
                </a:cubicBezTo>
                <a:cubicBezTo>
                  <a:pt x="68" y="58"/>
                  <a:pt x="72" y="54"/>
                  <a:pt x="72" y="50"/>
                </a:cubicBezTo>
                <a:cubicBezTo>
                  <a:pt x="72" y="48"/>
                  <a:pt x="72" y="48"/>
                  <a:pt x="72" y="48"/>
                </a:cubicBezTo>
                <a:cubicBezTo>
                  <a:pt x="71" y="48"/>
                  <a:pt x="69" y="48"/>
                  <a:pt x="68" y="48"/>
                </a:cubicBezTo>
                <a:cubicBezTo>
                  <a:pt x="62" y="48"/>
                  <a:pt x="57" y="43"/>
                  <a:pt x="57" y="37"/>
                </a:cubicBezTo>
                <a:close/>
                <a:moveTo>
                  <a:pt x="72" y="28"/>
                </a:moveTo>
                <a:cubicBezTo>
                  <a:pt x="71" y="28"/>
                  <a:pt x="69" y="27"/>
                  <a:pt x="68" y="27"/>
                </a:cubicBezTo>
                <a:cubicBezTo>
                  <a:pt x="63" y="27"/>
                  <a:pt x="59" y="32"/>
                  <a:pt x="59" y="37"/>
                </a:cubicBezTo>
                <a:cubicBezTo>
                  <a:pt x="59" y="42"/>
                  <a:pt x="63" y="46"/>
                  <a:pt x="68" y="46"/>
                </a:cubicBezTo>
                <a:cubicBezTo>
                  <a:pt x="69" y="46"/>
                  <a:pt x="71" y="46"/>
                  <a:pt x="72" y="45"/>
                </a:cubicBezTo>
                <a:cubicBezTo>
                  <a:pt x="75" y="44"/>
                  <a:pt x="78" y="41"/>
                  <a:pt x="78" y="37"/>
                </a:cubicBezTo>
                <a:cubicBezTo>
                  <a:pt x="78" y="33"/>
                  <a:pt x="75" y="29"/>
                  <a:pt x="72" y="28"/>
                </a:cubicBezTo>
                <a:close/>
                <a:moveTo>
                  <a:pt x="72" y="39"/>
                </a:moveTo>
                <a:cubicBezTo>
                  <a:pt x="69" y="44"/>
                  <a:pt x="69" y="44"/>
                  <a:pt x="69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8" y="41"/>
                  <a:pt x="68" y="41"/>
                  <a:pt x="68" y="41"/>
                </a:cubicBezTo>
                <a:cubicBezTo>
                  <a:pt x="72" y="35"/>
                  <a:pt x="72" y="35"/>
                  <a:pt x="72" y="35"/>
                </a:cubicBezTo>
                <a:cubicBezTo>
                  <a:pt x="74" y="31"/>
                  <a:pt x="74" y="31"/>
                  <a:pt x="74" y="31"/>
                </a:cubicBezTo>
                <a:cubicBezTo>
                  <a:pt x="74" y="31"/>
                  <a:pt x="75" y="31"/>
                  <a:pt x="75" y="31"/>
                </a:cubicBezTo>
                <a:cubicBezTo>
                  <a:pt x="76" y="31"/>
                  <a:pt x="76" y="32"/>
                  <a:pt x="76" y="33"/>
                </a:cubicBezTo>
                <a:lnTo>
                  <a:pt x="72" y="39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8" name="Freeform 97"/>
          <p:cNvSpPr>
            <a:spLocks noEditPoints="1"/>
          </p:cNvSpPr>
          <p:nvPr/>
        </p:nvSpPr>
        <p:spPr bwMode="auto">
          <a:xfrm>
            <a:off x="8298567" y="2219595"/>
            <a:ext cx="520579" cy="455159"/>
          </a:xfrm>
          <a:custGeom>
            <a:avLst/>
            <a:gdLst>
              <a:gd name="T0" fmla="*/ 71 w 72"/>
              <a:gd name="T1" fmla="*/ 1 h 63"/>
              <a:gd name="T2" fmla="*/ 69 w 72"/>
              <a:gd name="T3" fmla="*/ 0 h 63"/>
              <a:gd name="T4" fmla="*/ 2 w 72"/>
              <a:gd name="T5" fmla="*/ 0 h 63"/>
              <a:gd name="T6" fmla="*/ 1 w 72"/>
              <a:gd name="T7" fmla="*/ 1 h 63"/>
              <a:gd name="T8" fmla="*/ 0 w 72"/>
              <a:gd name="T9" fmla="*/ 3 h 63"/>
              <a:gd name="T10" fmla="*/ 0 w 72"/>
              <a:gd name="T11" fmla="*/ 61 h 63"/>
              <a:gd name="T12" fmla="*/ 1 w 72"/>
              <a:gd name="T13" fmla="*/ 63 h 63"/>
              <a:gd name="T14" fmla="*/ 2 w 72"/>
              <a:gd name="T15" fmla="*/ 63 h 63"/>
              <a:gd name="T16" fmla="*/ 69 w 72"/>
              <a:gd name="T17" fmla="*/ 63 h 63"/>
              <a:gd name="T18" fmla="*/ 71 w 72"/>
              <a:gd name="T19" fmla="*/ 63 h 63"/>
              <a:gd name="T20" fmla="*/ 72 w 72"/>
              <a:gd name="T21" fmla="*/ 61 h 63"/>
              <a:gd name="T22" fmla="*/ 72 w 72"/>
              <a:gd name="T23" fmla="*/ 3 h 63"/>
              <a:gd name="T24" fmla="*/ 71 w 72"/>
              <a:gd name="T25" fmla="*/ 1 h 63"/>
              <a:gd name="T26" fmla="*/ 20 w 72"/>
              <a:gd name="T27" fmla="*/ 21 h 63"/>
              <a:gd name="T28" fmla="*/ 5 w 72"/>
              <a:gd name="T29" fmla="*/ 21 h 63"/>
              <a:gd name="T30" fmla="*/ 5 w 72"/>
              <a:gd name="T31" fmla="*/ 5 h 63"/>
              <a:gd name="T32" fmla="*/ 20 w 72"/>
              <a:gd name="T33" fmla="*/ 5 h 63"/>
              <a:gd name="T34" fmla="*/ 20 w 72"/>
              <a:gd name="T35" fmla="*/ 21 h 63"/>
              <a:gd name="T36" fmla="*/ 5 w 72"/>
              <a:gd name="T37" fmla="*/ 58 h 63"/>
              <a:gd name="T38" fmla="*/ 5 w 72"/>
              <a:gd name="T39" fmla="*/ 25 h 63"/>
              <a:gd name="T40" fmla="*/ 20 w 72"/>
              <a:gd name="T41" fmla="*/ 25 h 63"/>
              <a:gd name="T42" fmla="*/ 20 w 72"/>
              <a:gd name="T43" fmla="*/ 58 h 63"/>
              <a:gd name="T44" fmla="*/ 5 w 72"/>
              <a:gd name="T45" fmla="*/ 58 h 63"/>
              <a:gd name="T46" fmla="*/ 25 w 72"/>
              <a:gd name="T47" fmla="*/ 25 h 63"/>
              <a:gd name="T48" fmla="*/ 47 w 72"/>
              <a:gd name="T49" fmla="*/ 25 h 63"/>
              <a:gd name="T50" fmla="*/ 47 w 72"/>
              <a:gd name="T51" fmla="*/ 58 h 63"/>
              <a:gd name="T52" fmla="*/ 25 w 72"/>
              <a:gd name="T53" fmla="*/ 58 h 63"/>
              <a:gd name="T54" fmla="*/ 25 w 72"/>
              <a:gd name="T55" fmla="*/ 25 h 63"/>
              <a:gd name="T56" fmla="*/ 25 w 72"/>
              <a:gd name="T57" fmla="*/ 21 h 63"/>
              <a:gd name="T58" fmla="*/ 25 w 72"/>
              <a:gd name="T59" fmla="*/ 5 h 63"/>
              <a:gd name="T60" fmla="*/ 47 w 72"/>
              <a:gd name="T61" fmla="*/ 5 h 63"/>
              <a:gd name="T62" fmla="*/ 47 w 72"/>
              <a:gd name="T63" fmla="*/ 21 h 63"/>
              <a:gd name="T64" fmla="*/ 25 w 72"/>
              <a:gd name="T65" fmla="*/ 21 h 63"/>
              <a:gd name="T66" fmla="*/ 52 w 72"/>
              <a:gd name="T67" fmla="*/ 5 h 63"/>
              <a:gd name="T68" fmla="*/ 67 w 72"/>
              <a:gd name="T69" fmla="*/ 5 h 63"/>
              <a:gd name="T70" fmla="*/ 67 w 72"/>
              <a:gd name="T71" fmla="*/ 21 h 63"/>
              <a:gd name="T72" fmla="*/ 52 w 72"/>
              <a:gd name="T73" fmla="*/ 21 h 63"/>
              <a:gd name="T74" fmla="*/ 52 w 72"/>
              <a:gd name="T75" fmla="*/ 5 h 63"/>
              <a:gd name="T76" fmla="*/ 52 w 72"/>
              <a:gd name="T77" fmla="*/ 58 h 63"/>
              <a:gd name="T78" fmla="*/ 52 w 72"/>
              <a:gd name="T79" fmla="*/ 25 h 63"/>
              <a:gd name="T80" fmla="*/ 67 w 72"/>
              <a:gd name="T81" fmla="*/ 25 h 63"/>
              <a:gd name="T82" fmla="*/ 67 w 72"/>
              <a:gd name="T83" fmla="*/ 58 h 63"/>
              <a:gd name="T84" fmla="*/ 52 w 72"/>
              <a:gd name="T85" fmla="*/ 5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63">
                <a:moveTo>
                  <a:pt x="71" y="1"/>
                </a:moveTo>
                <a:cubicBezTo>
                  <a:pt x="71" y="1"/>
                  <a:pt x="70" y="0"/>
                  <a:pt x="6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1"/>
                  <a:pt x="1" y="1"/>
                </a:cubicBezTo>
                <a:cubicBezTo>
                  <a:pt x="0" y="2"/>
                  <a:pt x="0" y="2"/>
                  <a:pt x="0" y="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2"/>
                  <a:pt x="0" y="62"/>
                  <a:pt x="1" y="63"/>
                </a:cubicBezTo>
                <a:cubicBezTo>
                  <a:pt x="1" y="63"/>
                  <a:pt x="2" y="63"/>
                  <a:pt x="2" y="63"/>
                </a:cubicBezTo>
                <a:cubicBezTo>
                  <a:pt x="69" y="63"/>
                  <a:pt x="69" y="63"/>
                  <a:pt x="69" y="63"/>
                </a:cubicBezTo>
                <a:cubicBezTo>
                  <a:pt x="70" y="63"/>
                  <a:pt x="71" y="63"/>
                  <a:pt x="71" y="63"/>
                </a:cubicBezTo>
                <a:cubicBezTo>
                  <a:pt x="72" y="62"/>
                  <a:pt x="72" y="62"/>
                  <a:pt x="72" y="61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2"/>
                  <a:pt x="72" y="2"/>
                  <a:pt x="71" y="1"/>
                </a:cubicBezTo>
                <a:close/>
                <a:moveTo>
                  <a:pt x="20" y="21"/>
                </a:moveTo>
                <a:cubicBezTo>
                  <a:pt x="5" y="21"/>
                  <a:pt x="5" y="21"/>
                  <a:pt x="5" y="21"/>
                </a:cubicBezTo>
                <a:cubicBezTo>
                  <a:pt x="5" y="5"/>
                  <a:pt x="5" y="5"/>
                  <a:pt x="5" y="5"/>
                </a:cubicBezTo>
                <a:cubicBezTo>
                  <a:pt x="20" y="5"/>
                  <a:pt x="20" y="5"/>
                  <a:pt x="20" y="5"/>
                </a:cubicBezTo>
                <a:lnTo>
                  <a:pt x="20" y="21"/>
                </a:lnTo>
                <a:close/>
                <a:moveTo>
                  <a:pt x="5" y="58"/>
                </a:moveTo>
                <a:cubicBezTo>
                  <a:pt x="5" y="25"/>
                  <a:pt x="5" y="25"/>
                  <a:pt x="5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58"/>
                  <a:pt x="20" y="58"/>
                  <a:pt x="20" y="58"/>
                </a:cubicBezTo>
                <a:lnTo>
                  <a:pt x="5" y="58"/>
                </a:lnTo>
                <a:close/>
                <a:moveTo>
                  <a:pt x="25" y="25"/>
                </a:moveTo>
                <a:cubicBezTo>
                  <a:pt x="47" y="25"/>
                  <a:pt x="47" y="25"/>
                  <a:pt x="47" y="25"/>
                </a:cubicBezTo>
                <a:cubicBezTo>
                  <a:pt x="47" y="58"/>
                  <a:pt x="47" y="58"/>
                  <a:pt x="47" y="58"/>
                </a:cubicBezTo>
                <a:cubicBezTo>
                  <a:pt x="25" y="58"/>
                  <a:pt x="25" y="58"/>
                  <a:pt x="25" y="58"/>
                </a:cubicBezTo>
                <a:lnTo>
                  <a:pt x="25" y="25"/>
                </a:lnTo>
                <a:close/>
                <a:moveTo>
                  <a:pt x="25" y="21"/>
                </a:moveTo>
                <a:cubicBezTo>
                  <a:pt x="25" y="5"/>
                  <a:pt x="25" y="5"/>
                  <a:pt x="25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21"/>
                  <a:pt x="47" y="21"/>
                  <a:pt x="47" y="21"/>
                </a:cubicBezTo>
                <a:lnTo>
                  <a:pt x="25" y="21"/>
                </a:lnTo>
                <a:close/>
                <a:moveTo>
                  <a:pt x="52" y="5"/>
                </a:moveTo>
                <a:cubicBezTo>
                  <a:pt x="67" y="5"/>
                  <a:pt x="67" y="5"/>
                  <a:pt x="67" y="5"/>
                </a:cubicBezTo>
                <a:cubicBezTo>
                  <a:pt x="67" y="21"/>
                  <a:pt x="67" y="21"/>
                  <a:pt x="67" y="21"/>
                </a:cubicBezTo>
                <a:cubicBezTo>
                  <a:pt x="52" y="21"/>
                  <a:pt x="52" y="21"/>
                  <a:pt x="52" y="21"/>
                </a:cubicBezTo>
                <a:lnTo>
                  <a:pt x="52" y="5"/>
                </a:lnTo>
                <a:close/>
                <a:moveTo>
                  <a:pt x="52" y="58"/>
                </a:moveTo>
                <a:cubicBezTo>
                  <a:pt x="52" y="25"/>
                  <a:pt x="52" y="25"/>
                  <a:pt x="52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58"/>
                  <a:pt x="67" y="58"/>
                  <a:pt x="67" y="58"/>
                </a:cubicBezTo>
                <a:lnTo>
                  <a:pt x="52" y="58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29" name="组合 728"/>
          <p:cNvGrpSpPr/>
          <p:nvPr/>
        </p:nvGrpSpPr>
        <p:grpSpPr>
          <a:xfrm>
            <a:off x="7122229" y="2203720"/>
            <a:ext cx="663947" cy="491349"/>
            <a:chOff x="7126288" y="2119313"/>
            <a:chExt cx="757238" cy="560388"/>
          </a:xfrm>
          <a:solidFill>
            <a:srgbClr val="20252D"/>
          </a:solidFill>
        </p:grpSpPr>
        <p:sp>
          <p:nvSpPr>
            <p:cNvPr id="730" name="Freeform 98"/>
            <p:cNvSpPr>
              <a:spLocks noEditPoints="1"/>
            </p:cNvSpPr>
            <p:nvPr/>
          </p:nvSpPr>
          <p:spPr bwMode="auto">
            <a:xfrm>
              <a:off x="7126288" y="2119313"/>
              <a:ext cx="757238" cy="560388"/>
            </a:xfrm>
            <a:custGeom>
              <a:avLst/>
              <a:gdLst>
                <a:gd name="T0" fmla="*/ 92 w 92"/>
                <a:gd name="T1" fmla="*/ 2 h 68"/>
                <a:gd name="T2" fmla="*/ 90 w 92"/>
                <a:gd name="T3" fmla="*/ 0 h 68"/>
                <a:gd name="T4" fmla="*/ 47 w 92"/>
                <a:gd name="T5" fmla="*/ 0 h 68"/>
                <a:gd name="T6" fmla="*/ 46 w 92"/>
                <a:gd name="T7" fmla="*/ 0 h 68"/>
                <a:gd name="T8" fmla="*/ 45 w 92"/>
                <a:gd name="T9" fmla="*/ 0 h 68"/>
                <a:gd name="T10" fmla="*/ 3 w 92"/>
                <a:gd name="T11" fmla="*/ 0 h 68"/>
                <a:gd name="T12" fmla="*/ 0 w 92"/>
                <a:gd name="T13" fmla="*/ 2 h 68"/>
                <a:gd name="T14" fmla="*/ 0 w 92"/>
                <a:gd name="T15" fmla="*/ 4 h 68"/>
                <a:gd name="T16" fmla="*/ 0 w 92"/>
                <a:gd name="T17" fmla="*/ 64 h 68"/>
                <a:gd name="T18" fmla="*/ 0 w 92"/>
                <a:gd name="T19" fmla="*/ 66 h 68"/>
                <a:gd name="T20" fmla="*/ 3 w 92"/>
                <a:gd name="T21" fmla="*/ 68 h 68"/>
                <a:gd name="T22" fmla="*/ 45 w 92"/>
                <a:gd name="T23" fmla="*/ 68 h 68"/>
                <a:gd name="T24" fmla="*/ 46 w 92"/>
                <a:gd name="T25" fmla="*/ 67 h 68"/>
                <a:gd name="T26" fmla="*/ 47 w 92"/>
                <a:gd name="T27" fmla="*/ 68 h 68"/>
                <a:gd name="T28" fmla="*/ 90 w 92"/>
                <a:gd name="T29" fmla="*/ 68 h 68"/>
                <a:gd name="T30" fmla="*/ 92 w 92"/>
                <a:gd name="T31" fmla="*/ 66 h 68"/>
                <a:gd name="T32" fmla="*/ 92 w 92"/>
                <a:gd name="T33" fmla="*/ 64 h 68"/>
                <a:gd name="T34" fmla="*/ 92 w 92"/>
                <a:gd name="T35" fmla="*/ 64 h 68"/>
                <a:gd name="T36" fmla="*/ 92 w 92"/>
                <a:gd name="T37" fmla="*/ 4 h 68"/>
                <a:gd name="T38" fmla="*/ 92 w 92"/>
                <a:gd name="T39" fmla="*/ 2 h 68"/>
                <a:gd name="T40" fmla="*/ 44 w 92"/>
                <a:gd name="T41" fmla="*/ 64 h 68"/>
                <a:gd name="T42" fmla="*/ 44 w 92"/>
                <a:gd name="T43" fmla="*/ 64 h 68"/>
                <a:gd name="T44" fmla="*/ 3 w 92"/>
                <a:gd name="T45" fmla="*/ 64 h 68"/>
                <a:gd name="T46" fmla="*/ 3 w 92"/>
                <a:gd name="T47" fmla="*/ 64 h 68"/>
                <a:gd name="T48" fmla="*/ 3 w 92"/>
                <a:gd name="T49" fmla="*/ 4 h 68"/>
                <a:gd name="T50" fmla="*/ 3 w 92"/>
                <a:gd name="T51" fmla="*/ 3 h 68"/>
                <a:gd name="T52" fmla="*/ 44 w 92"/>
                <a:gd name="T53" fmla="*/ 3 h 68"/>
                <a:gd name="T54" fmla="*/ 44 w 92"/>
                <a:gd name="T55" fmla="*/ 4 h 68"/>
                <a:gd name="T56" fmla="*/ 44 w 92"/>
                <a:gd name="T57" fmla="*/ 64 h 68"/>
                <a:gd name="T58" fmla="*/ 89 w 92"/>
                <a:gd name="T59" fmla="*/ 64 h 68"/>
                <a:gd name="T60" fmla="*/ 89 w 92"/>
                <a:gd name="T61" fmla="*/ 64 h 68"/>
                <a:gd name="T62" fmla="*/ 48 w 92"/>
                <a:gd name="T63" fmla="*/ 64 h 68"/>
                <a:gd name="T64" fmla="*/ 48 w 92"/>
                <a:gd name="T65" fmla="*/ 64 h 68"/>
                <a:gd name="T66" fmla="*/ 48 w 92"/>
                <a:gd name="T67" fmla="*/ 4 h 68"/>
                <a:gd name="T68" fmla="*/ 48 w 92"/>
                <a:gd name="T69" fmla="*/ 3 h 68"/>
                <a:gd name="T70" fmla="*/ 89 w 92"/>
                <a:gd name="T71" fmla="*/ 3 h 68"/>
                <a:gd name="T72" fmla="*/ 89 w 92"/>
                <a:gd name="T73" fmla="*/ 4 h 68"/>
                <a:gd name="T74" fmla="*/ 89 w 92"/>
                <a:gd name="T75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68">
                  <a:moveTo>
                    <a:pt x="92" y="2"/>
                  </a:moveTo>
                  <a:cubicBezTo>
                    <a:pt x="91" y="1"/>
                    <a:pt x="91" y="0"/>
                    <a:pt x="9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0" y="66"/>
                    <a:pt x="0" y="66"/>
                  </a:cubicBezTo>
                  <a:cubicBezTo>
                    <a:pt x="1" y="67"/>
                    <a:pt x="1" y="68"/>
                    <a:pt x="3" y="68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5" y="68"/>
                    <a:pt x="46" y="68"/>
                    <a:pt x="46" y="67"/>
                  </a:cubicBezTo>
                  <a:cubicBezTo>
                    <a:pt x="46" y="68"/>
                    <a:pt x="47" y="68"/>
                    <a:pt x="47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1" y="68"/>
                    <a:pt x="91" y="67"/>
                    <a:pt x="92" y="66"/>
                  </a:cubicBezTo>
                  <a:cubicBezTo>
                    <a:pt x="92" y="66"/>
                    <a:pt x="92" y="65"/>
                    <a:pt x="92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3"/>
                    <a:pt x="92" y="2"/>
                    <a:pt x="92" y="2"/>
                  </a:cubicBezTo>
                  <a:close/>
                  <a:moveTo>
                    <a:pt x="44" y="64"/>
                  </a:moveTo>
                  <a:cubicBezTo>
                    <a:pt x="44" y="64"/>
                    <a:pt x="44" y="64"/>
                    <a:pt x="44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4"/>
                    <a:pt x="44" y="4"/>
                    <a:pt x="44" y="4"/>
                  </a:cubicBezTo>
                  <a:lnTo>
                    <a:pt x="44" y="64"/>
                  </a:lnTo>
                  <a:close/>
                  <a:moveTo>
                    <a:pt x="89" y="64"/>
                  </a:moveTo>
                  <a:cubicBezTo>
                    <a:pt x="89" y="64"/>
                    <a:pt x="89" y="64"/>
                    <a:pt x="89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4"/>
                    <a:pt x="89" y="4"/>
                    <a:pt x="89" y="4"/>
                  </a:cubicBezTo>
                  <a:lnTo>
                    <a:pt x="8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1" name="Freeform 99"/>
            <p:cNvSpPr/>
            <p:nvPr/>
          </p:nvSpPr>
          <p:spPr bwMode="auto">
            <a:xfrm>
              <a:off x="7604126" y="2266951"/>
              <a:ext cx="173038" cy="7938"/>
            </a:xfrm>
            <a:custGeom>
              <a:avLst/>
              <a:gdLst>
                <a:gd name="T0" fmla="*/ 5 w 109"/>
                <a:gd name="T1" fmla="*/ 5 h 5"/>
                <a:gd name="T2" fmla="*/ 0 w 109"/>
                <a:gd name="T3" fmla="*/ 5 h 5"/>
                <a:gd name="T4" fmla="*/ 5 w 109"/>
                <a:gd name="T5" fmla="*/ 0 h 5"/>
                <a:gd name="T6" fmla="*/ 104 w 109"/>
                <a:gd name="T7" fmla="*/ 0 h 5"/>
                <a:gd name="T8" fmla="*/ 109 w 109"/>
                <a:gd name="T9" fmla="*/ 5 h 5"/>
                <a:gd name="T10" fmla="*/ 104 w 109"/>
                <a:gd name="T11" fmla="*/ 5 h 5"/>
                <a:gd name="T12" fmla="*/ 5 w 10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5">
                  <a:moveTo>
                    <a:pt x="5" y="5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5"/>
                  </a:lnTo>
                  <a:lnTo>
                    <a:pt x="104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2" name="Freeform 100"/>
            <p:cNvSpPr/>
            <p:nvPr/>
          </p:nvSpPr>
          <p:spPr bwMode="auto">
            <a:xfrm>
              <a:off x="7604126" y="2308226"/>
              <a:ext cx="173038" cy="7938"/>
            </a:xfrm>
            <a:custGeom>
              <a:avLst/>
              <a:gdLst>
                <a:gd name="T0" fmla="*/ 5 w 109"/>
                <a:gd name="T1" fmla="*/ 5 h 5"/>
                <a:gd name="T2" fmla="*/ 0 w 109"/>
                <a:gd name="T3" fmla="*/ 0 h 5"/>
                <a:gd name="T4" fmla="*/ 5 w 109"/>
                <a:gd name="T5" fmla="*/ 0 h 5"/>
                <a:gd name="T6" fmla="*/ 104 w 109"/>
                <a:gd name="T7" fmla="*/ 0 h 5"/>
                <a:gd name="T8" fmla="*/ 109 w 109"/>
                <a:gd name="T9" fmla="*/ 0 h 5"/>
                <a:gd name="T10" fmla="*/ 104 w 109"/>
                <a:gd name="T11" fmla="*/ 5 h 5"/>
                <a:gd name="T12" fmla="*/ 5 w 10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5">
                  <a:moveTo>
                    <a:pt x="5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04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3" name="Freeform 101"/>
            <p:cNvSpPr/>
            <p:nvPr/>
          </p:nvSpPr>
          <p:spPr bwMode="auto">
            <a:xfrm>
              <a:off x="7604126" y="2366963"/>
              <a:ext cx="173038" cy="7938"/>
            </a:xfrm>
            <a:custGeom>
              <a:avLst/>
              <a:gdLst>
                <a:gd name="T0" fmla="*/ 5 w 109"/>
                <a:gd name="T1" fmla="*/ 5 h 5"/>
                <a:gd name="T2" fmla="*/ 0 w 109"/>
                <a:gd name="T3" fmla="*/ 0 h 5"/>
                <a:gd name="T4" fmla="*/ 5 w 109"/>
                <a:gd name="T5" fmla="*/ 0 h 5"/>
                <a:gd name="T6" fmla="*/ 104 w 109"/>
                <a:gd name="T7" fmla="*/ 0 h 5"/>
                <a:gd name="T8" fmla="*/ 109 w 109"/>
                <a:gd name="T9" fmla="*/ 0 h 5"/>
                <a:gd name="T10" fmla="*/ 104 w 109"/>
                <a:gd name="T11" fmla="*/ 5 h 5"/>
                <a:gd name="T12" fmla="*/ 5 w 10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5">
                  <a:moveTo>
                    <a:pt x="5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04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4" name="Freeform 102"/>
            <p:cNvSpPr/>
            <p:nvPr/>
          </p:nvSpPr>
          <p:spPr bwMode="auto">
            <a:xfrm>
              <a:off x="7604126" y="2398713"/>
              <a:ext cx="173038" cy="9525"/>
            </a:xfrm>
            <a:custGeom>
              <a:avLst/>
              <a:gdLst>
                <a:gd name="T0" fmla="*/ 5 w 109"/>
                <a:gd name="T1" fmla="*/ 6 h 6"/>
                <a:gd name="T2" fmla="*/ 0 w 109"/>
                <a:gd name="T3" fmla="*/ 0 h 6"/>
                <a:gd name="T4" fmla="*/ 5 w 109"/>
                <a:gd name="T5" fmla="*/ 0 h 6"/>
                <a:gd name="T6" fmla="*/ 104 w 109"/>
                <a:gd name="T7" fmla="*/ 0 h 6"/>
                <a:gd name="T8" fmla="*/ 109 w 109"/>
                <a:gd name="T9" fmla="*/ 0 h 6"/>
                <a:gd name="T10" fmla="*/ 104 w 109"/>
                <a:gd name="T11" fmla="*/ 6 h 6"/>
                <a:gd name="T12" fmla="*/ 5 w 109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6">
                  <a:moveTo>
                    <a:pt x="5" y="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04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5" name="Freeform 103"/>
            <p:cNvSpPr/>
            <p:nvPr/>
          </p:nvSpPr>
          <p:spPr bwMode="auto">
            <a:xfrm>
              <a:off x="7604126" y="2439988"/>
              <a:ext cx="173038" cy="17463"/>
            </a:xfrm>
            <a:custGeom>
              <a:avLst/>
              <a:gdLst>
                <a:gd name="T0" fmla="*/ 5 w 109"/>
                <a:gd name="T1" fmla="*/ 11 h 11"/>
                <a:gd name="T2" fmla="*/ 0 w 109"/>
                <a:gd name="T3" fmla="*/ 6 h 11"/>
                <a:gd name="T4" fmla="*/ 5 w 109"/>
                <a:gd name="T5" fmla="*/ 0 h 11"/>
                <a:gd name="T6" fmla="*/ 104 w 109"/>
                <a:gd name="T7" fmla="*/ 0 h 11"/>
                <a:gd name="T8" fmla="*/ 109 w 109"/>
                <a:gd name="T9" fmla="*/ 6 h 11"/>
                <a:gd name="T10" fmla="*/ 104 w 109"/>
                <a:gd name="T11" fmla="*/ 11 h 11"/>
                <a:gd name="T12" fmla="*/ 5 w 10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1">
                  <a:moveTo>
                    <a:pt x="5" y="11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6"/>
                  </a:lnTo>
                  <a:lnTo>
                    <a:pt x="104" y="11"/>
                  </a:lnTo>
                  <a:lnTo>
                    <a:pt x="5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6" name="Freeform 104"/>
            <p:cNvSpPr/>
            <p:nvPr/>
          </p:nvSpPr>
          <p:spPr bwMode="auto">
            <a:xfrm>
              <a:off x="7604126" y="2481263"/>
              <a:ext cx="173038" cy="7938"/>
            </a:xfrm>
            <a:custGeom>
              <a:avLst/>
              <a:gdLst>
                <a:gd name="T0" fmla="*/ 5 w 109"/>
                <a:gd name="T1" fmla="*/ 5 h 5"/>
                <a:gd name="T2" fmla="*/ 0 w 109"/>
                <a:gd name="T3" fmla="*/ 0 h 5"/>
                <a:gd name="T4" fmla="*/ 5 w 109"/>
                <a:gd name="T5" fmla="*/ 0 h 5"/>
                <a:gd name="T6" fmla="*/ 104 w 109"/>
                <a:gd name="T7" fmla="*/ 0 h 5"/>
                <a:gd name="T8" fmla="*/ 109 w 109"/>
                <a:gd name="T9" fmla="*/ 0 h 5"/>
                <a:gd name="T10" fmla="*/ 104 w 109"/>
                <a:gd name="T11" fmla="*/ 5 h 5"/>
                <a:gd name="T12" fmla="*/ 5 w 10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5">
                  <a:moveTo>
                    <a:pt x="5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04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7" name="Freeform 105"/>
            <p:cNvSpPr/>
            <p:nvPr/>
          </p:nvSpPr>
          <p:spPr bwMode="auto">
            <a:xfrm>
              <a:off x="7234238" y="2266951"/>
              <a:ext cx="163513" cy="7938"/>
            </a:xfrm>
            <a:custGeom>
              <a:avLst/>
              <a:gdLst>
                <a:gd name="T0" fmla="*/ 0 w 103"/>
                <a:gd name="T1" fmla="*/ 5 h 5"/>
                <a:gd name="T2" fmla="*/ 0 w 103"/>
                <a:gd name="T3" fmla="*/ 5 h 5"/>
                <a:gd name="T4" fmla="*/ 0 w 103"/>
                <a:gd name="T5" fmla="*/ 0 h 5"/>
                <a:gd name="T6" fmla="*/ 98 w 103"/>
                <a:gd name="T7" fmla="*/ 0 h 5"/>
                <a:gd name="T8" fmla="*/ 103 w 103"/>
                <a:gd name="T9" fmla="*/ 5 h 5"/>
                <a:gd name="T10" fmla="*/ 98 w 103"/>
                <a:gd name="T11" fmla="*/ 5 h 5"/>
                <a:gd name="T12" fmla="*/ 0 w 10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5"/>
                  </a:lnTo>
                  <a:lnTo>
                    <a:pt x="98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8" name="Freeform 106"/>
            <p:cNvSpPr/>
            <p:nvPr/>
          </p:nvSpPr>
          <p:spPr bwMode="auto">
            <a:xfrm>
              <a:off x="7234238" y="2308226"/>
              <a:ext cx="163513" cy="7938"/>
            </a:xfrm>
            <a:custGeom>
              <a:avLst/>
              <a:gdLst>
                <a:gd name="T0" fmla="*/ 0 w 103"/>
                <a:gd name="T1" fmla="*/ 5 h 5"/>
                <a:gd name="T2" fmla="*/ 0 w 103"/>
                <a:gd name="T3" fmla="*/ 0 h 5"/>
                <a:gd name="T4" fmla="*/ 0 w 103"/>
                <a:gd name="T5" fmla="*/ 0 h 5"/>
                <a:gd name="T6" fmla="*/ 98 w 103"/>
                <a:gd name="T7" fmla="*/ 0 h 5"/>
                <a:gd name="T8" fmla="*/ 103 w 103"/>
                <a:gd name="T9" fmla="*/ 0 h 5"/>
                <a:gd name="T10" fmla="*/ 98 w 103"/>
                <a:gd name="T11" fmla="*/ 5 h 5"/>
                <a:gd name="T12" fmla="*/ 0 w 10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0"/>
                  </a:lnTo>
                  <a:lnTo>
                    <a:pt x="98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9" name="Freeform 107"/>
            <p:cNvSpPr/>
            <p:nvPr/>
          </p:nvSpPr>
          <p:spPr bwMode="auto">
            <a:xfrm>
              <a:off x="7234238" y="2366963"/>
              <a:ext cx="163513" cy="7938"/>
            </a:xfrm>
            <a:custGeom>
              <a:avLst/>
              <a:gdLst>
                <a:gd name="T0" fmla="*/ 0 w 103"/>
                <a:gd name="T1" fmla="*/ 5 h 5"/>
                <a:gd name="T2" fmla="*/ 0 w 103"/>
                <a:gd name="T3" fmla="*/ 0 h 5"/>
                <a:gd name="T4" fmla="*/ 0 w 103"/>
                <a:gd name="T5" fmla="*/ 0 h 5"/>
                <a:gd name="T6" fmla="*/ 98 w 103"/>
                <a:gd name="T7" fmla="*/ 0 h 5"/>
                <a:gd name="T8" fmla="*/ 103 w 103"/>
                <a:gd name="T9" fmla="*/ 0 h 5"/>
                <a:gd name="T10" fmla="*/ 98 w 103"/>
                <a:gd name="T11" fmla="*/ 5 h 5"/>
                <a:gd name="T12" fmla="*/ 0 w 10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0"/>
                  </a:lnTo>
                  <a:lnTo>
                    <a:pt x="98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0" name="Freeform 108"/>
            <p:cNvSpPr/>
            <p:nvPr/>
          </p:nvSpPr>
          <p:spPr bwMode="auto">
            <a:xfrm>
              <a:off x="7234238" y="2398713"/>
              <a:ext cx="163513" cy="9525"/>
            </a:xfrm>
            <a:custGeom>
              <a:avLst/>
              <a:gdLst>
                <a:gd name="T0" fmla="*/ 0 w 103"/>
                <a:gd name="T1" fmla="*/ 6 h 6"/>
                <a:gd name="T2" fmla="*/ 0 w 103"/>
                <a:gd name="T3" fmla="*/ 0 h 6"/>
                <a:gd name="T4" fmla="*/ 0 w 103"/>
                <a:gd name="T5" fmla="*/ 0 h 6"/>
                <a:gd name="T6" fmla="*/ 98 w 103"/>
                <a:gd name="T7" fmla="*/ 0 h 6"/>
                <a:gd name="T8" fmla="*/ 103 w 103"/>
                <a:gd name="T9" fmla="*/ 0 h 6"/>
                <a:gd name="T10" fmla="*/ 98 w 103"/>
                <a:gd name="T11" fmla="*/ 6 h 6"/>
                <a:gd name="T12" fmla="*/ 0 w 10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0"/>
                  </a:lnTo>
                  <a:lnTo>
                    <a:pt x="98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1" name="Freeform 109"/>
            <p:cNvSpPr/>
            <p:nvPr/>
          </p:nvSpPr>
          <p:spPr bwMode="auto">
            <a:xfrm>
              <a:off x="7234238" y="2439988"/>
              <a:ext cx="163513" cy="17463"/>
            </a:xfrm>
            <a:custGeom>
              <a:avLst/>
              <a:gdLst>
                <a:gd name="T0" fmla="*/ 0 w 103"/>
                <a:gd name="T1" fmla="*/ 11 h 11"/>
                <a:gd name="T2" fmla="*/ 0 w 103"/>
                <a:gd name="T3" fmla="*/ 6 h 11"/>
                <a:gd name="T4" fmla="*/ 0 w 103"/>
                <a:gd name="T5" fmla="*/ 0 h 11"/>
                <a:gd name="T6" fmla="*/ 98 w 103"/>
                <a:gd name="T7" fmla="*/ 0 h 11"/>
                <a:gd name="T8" fmla="*/ 103 w 103"/>
                <a:gd name="T9" fmla="*/ 6 h 11"/>
                <a:gd name="T10" fmla="*/ 98 w 103"/>
                <a:gd name="T11" fmla="*/ 11 h 11"/>
                <a:gd name="T12" fmla="*/ 0 w 10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1">
                  <a:moveTo>
                    <a:pt x="0" y="11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6"/>
                  </a:lnTo>
                  <a:lnTo>
                    <a:pt x="98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2" name="Freeform 110"/>
            <p:cNvSpPr/>
            <p:nvPr/>
          </p:nvSpPr>
          <p:spPr bwMode="auto">
            <a:xfrm>
              <a:off x="7234238" y="2481263"/>
              <a:ext cx="163513" cy="7938"/>
            </a:xfrm>
            <a:custGeom>
              <a:avLst/>
              <a:gdLst>
                <a:gd name="T0" fmla="*/ 0 w 103"/>
                <a:gd name="T1" fmla="*/ 5 h 5"/>
                <a:gd name="T2" fmla="*/ 0 w 103"/>
                <a:gd name="T3" fmla="*/ 0 h 5"/>
                <a:gd name="T4" fmla="*/ 0 w 103"/>
                <a:gd name="T5" fmla="*/ 0 h 5"/>
                <a:gd name="T6" fmla="*/ 98 w 103"/>
                <a:gd name="T7" fmla="*/ 0 h 5"/>
                <a:gd name="T8" fmla="*/ 103 w 103"/>
                <a:gd name="T9" fmla="*/ 0 h 5"/>
                <a:gd name="T10" fmla="*/ 98 w 103"/>
                <a:gd name="T11" fmla="*/ 5 h 5"/>
                <a:gd name="T12" fmla="*/ 0 w 10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0"/>
                  </a:lnTo>
                  <a:lnTo>
                    <a:pt x="98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43" name="Freeform 111"/>
          <p:cNvSpPr>
            <a:spLocks noEditPoints="1"/>
          </p:cNvSpPr>
          <p:nvPr/>
        </p:nvSpPr>
        <p:spPr bwMode="auto">
          <a:xfrm>
            <a:off x="5115630" y="2219595"/>
            <a:ext cx="576256" cy="455159"/>
          </a:xfrm>
          <a:custGeom>
            <a:avLst/>
            <a:gdLst>
              <a:gd name="T0" fmla="*/ 65 w 80"/>
              <a:gd name="T1" fmla="*/ 17 h 63"/>
              <a:gd name="T2" fmla="*/ 65 w 80"/>
              <a:gd name="T3" fmla="*/ 15 h 63"/>
              <a:gd name="T4" fmla="*/ 58 w 80"/>
              <a:gd name="T5" fmla="*/ 2 h 63"/>
              <a:gd name="T6" fmla="*/ 34 w 80"/>
              <a:gd name="T7" fmla="*/ 7 h 63"/>
              <a:gd name="T8" fmla="*/ 27 w 80"/>
              <a:gd name="T9" fmla="*/ 0 h 63"/>
              <a:gd name="T10" fmla="*/ 13 w 80"/>
              <a:gd name="T11" fmla="*/ 3 h 63"/>
              <a:gd name="T12" fmla="*/ 8 w 80"/>
              <a:gd name="T13" fmla="*/ 11 h 63"/>
              <a:gd name="T14" fmla="*/ 1 w 80"/>
              <a:gd name="T15" fmla="*/ 26 h 63"/>
              <a:gd name="T16" fmla="*/ 4 w 80"/>
              <a:gd name="T17" fmla="*/ 53 h 63"/>
              <a:gd name="T18" fmla="*/ 8 w 80"/>
              <a:gd name="T19" fmla="*/ 60 h 63"/>
              <a:gd name="T20" fmla="*/ 8 w 80"/>
              <a:gd name="T21" fmla="*/ 60 h 63"/>
              <a:gd name="T22" fmla="*/ 8 w 80"/>
              <a:gd name="T23" fmla="*/ 60 h 63"/>
              <a:gd name="T24" fmla="*/ 8 w 80"/>
              <a:gd name="T25" fmla="*/ 38 h 63"/>
              <a:gd name="T26" fmla="*/ 8 w 80"/>
              <a:gd name="T27" fmla="*/ 36 h 63"/>
              <a:gd name="T28" fmla="*/ 11 w 80"/>
              <a:gd name="T29" fmla="*/ 26 h 63"/>
              <a:gd name="T30" fmla="*/ 20 w 80"/>
              <a:gd name="T31" fmla="*/ 21 h 63"/>
              <a:gd name="T32" fmla="*/ 65 w 80"/>
              <a:gd name="T33" fmla="*/ 17 h 63"/>
              <a:gd name="T34" fmla="*/ 79 w 80"/>
              <a:gd name="T35" fmla="*/ 23 h 63"/>
              <a:gd name="T36" fmla="*/ 77 w 80"/>
              <a:gd name="T37" fmla="*/ 22 h 63"/>
              <a:gd name="T38" fmla="*/ 77 w 80"/>
              <a:gd name="T39" fmla="*/ 22 h 63"/>
              <a:gd name="T40" fmla="*/ 64 w 80"/>
              <a:gd name="T41" fmla="*/ 23 h 63"/>
              <a:gd name="T42" fmla="*/ 21 w 80"/>
              <a:gd name="T43" fmla="*/ 27 h 63"/>
              <a:gd name="T44" fmla="*/ 16 w 80"/>
              <a:gd name="T45" fmla="*/ 30 h 63"/>
              <a:gd name="T46" fmla="*/ 14 w 80"/>
              <a:gd name="T47" fmla="*/ 36 h 63"/>
              <a:gd name="T48" fmla="*/ 14 w 80"/>
              <a:gd name="T49" fmla="*/ 37 h 63"/>
              <a:gd name="T50" fmla="*/ 14 w 80"/>
              <a:gd name="T51" fmla="*/ 37 h 63"/>
              <a:gd name="T52" fmla="*/ 14 w 80"/>
              <a:gd name="T53" fmla="*/ 59 h 63"/>
              <a:gd name="T54" fmla="*/ 14 w 80"/>
              <a:gd name="T55" fmla="*/ 61 h 63"/>
              <a:gd name="T56" fmla="*/ 19 w 80"/>
              <a:gd name="T57" fmla="*/ 63 h 63"/>
              <a:gd name="T58" fmla="*/ 19 w 80"/>
              <a:gd name="T59" fmla="*/ 63 h 63"/>
              <a:gd name="T60" fmla="*/ 58 w 80"/>
              <a:gd name="T61" fmla="*/ 60 h 63"/>
              <a:gd name="T62" fmla="*/ 63 w 80"/>
              <a:gd name="T63" fmla="*/ 57 h 63"/>
              <a:gd name="T64" fmla="*/ 66 w 80"/>
              <a:gd name="T65" fmla="*/ 53 h 63"/>
              <a:gd name="T66" fmla="*/ 66 w 80"/>
              <a:gd name="T67" fmla="*/ 53 h 63"/>
              <a:gd name="T68" fmla="*/ 78 w 80"/>
              <a:gd name="T69" fmla="*/ 30 h 63"/>
              <a:gd name="T70" fmla="*/ 80 w 80"/>
              <a:gd name="T71" fmla="*/ 25 h 63"/>
              <a:gd name="T72" fmla="*/ 79 w 80"/>
              <a:gd name="T73" fmla="*/ 2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0" h="63">
                <a:moveTo>
                  <a:pt x="65" y="17"/>
                </a:moveTo>
                <a:cubicBezTo>
                  <a:pt x="65" y="15"/>
                  <a:pt x="65" y="15"/>
                  <a:pt x="65" y="15"/>
                </a:cubicBezTo>
                <a:cubicBezTo>
                  <a:pt x="66" y="7"/>
                  <a:pt x="63" y="1"/>
                  <a:pt x="58" y="2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2"/>
                  <a:pt x="29" y="0"/>
                  <a:pt x="27" y="0"/>
                </a:cubicBezTo>
                <a:cubicBezTo>
                  <a:pt x="13" y="3"/>
                  <a:pt x="13" y="3"/>
                  <a:pt x="13" y="3"/>
                </a:cubicBezTo>
                <a:cubicBezTo>
                  <a:pt x="11" y="4"/>
                  <a:pt x="8" y="7"/>
                  <a:pt x="8" y="11"/>
                </a:cubicBezTo>
                <a:cubicBezTo>
                  <a:pt x="3" y="12"/>
                  <a:pt x="0" y="19"/>
                  <a:pt x="1" y="26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6"/>
                  <a:pt x="6" y="59"/>
                  <a:pt x="8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6"/>
                </a:cubicBezTo>
                <a:cubicBezTo>
                  <a:pt x="8" y="32"/>
                  <a:pt x="9" y="29"/>
                  <a:pt x="11" y="26"/>
                </a:cubicBezTo>
                <a:cubicBezTo>
                  <a:pt x="13" y="23"/>
                  <a:pt x="17" y="21"/>
                  <a:pt x="20" y="21"/>
                </a:cubicBezTo>
                <a:lnTo>
                  <a:pt x="65" y="17"/>
                </a:lnTo>
                <a:close/>
                <a:moveTo>
                  <a:pt x="79" y="23"/>
                </a:moveTo>
                <a:cubicBezTo>
                  <a:pt x="78" y="22"/>
                  <a:pt x="78" y="22"/>
                  <a:pt x="77" y="22"/>
                </a:cubicBezTo>
                <a:cubicBezTo>
                  <a:pt x="77" y="22"/>
                  <a:pt x="77" y="22"/>
                  <a:pt x="77" y="22"/>
                </a:cubicBezTo>
                <a:cubicBezTo>
                  <a:pt x="64" y="23"/>
                  <a:pt x="64" y="23"/>
                  <a:pt x="64" y="23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27"/>
                  <a:pt x="17" y="28"/>
                  <a:pt x="16" y="30"/>
                </a:cubicBezTo>
                <a:cubicBezTo>
                  <a:pt x="15" y="31"/>
                  <a:pt x="14" y="34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59"/>
                  <a:pt x="14" y="59"/>
                  <a:pt x="14" y="59"/>
                </a:cubicBezTo>
                <a:cubicBezTo>
                  <a:pt x="14" y="60"/>
                  <a:pt x="14" y="60"/>
                  <a:pt x="14" y="61"/>
                </a:cubicBezTo>
                <a:cubicBezTo>
                  <a:pt x="15" y="62"/>
                  <a:pt x="17" y="63"/>
                  <a:pt x="19" y="63"/>
                </a:cubicBezTo>
                <a:cubicBezTo>
                  <a:pt x="19" y="63"/>
                  <a:pt x="19" y="63"/>
                  <a:pt x="19" y="63"/>
                </a:cubicBezTo>
                <a:cubicBezTo>
                  <a:pt x="58" y="60"/>
                  <a:pt x="58" y="60"/>
                  <a:pt x="58" y="60"/>
                </a:cubicBezTo>
                <a:cubicBezTo>
                  <a:pt x="59" y="59"/>
                  <a:pt x="61" y="59"/>
                  <a:pt x="63" y="57"/>
                </a:cubicBezTo>
                <a:cubicBezTo>
                  <a:pt x="64" y="56"/>
                  <a:pt x="66" y="55"/>
                  <a:pt x="66" y="53"/>
                </a:cubicBezTo>
                <a:cubicBezTo>
                  <a:pt x="66" y="53"/>
                  <a:pt x="66" y="53"/>
                  <a:pt x="66" y="53"/>
                </a:cubicBezTo>
                <a:cubicBezTo>
                  <a:pt x="78" y="30"/>
                  <a:pt x="78" y="30"/>
                  <a:pt x="78" y="30"/>
                </a:cubicBezTo>
                <a:cubicBezTo>
                  <a:pt x="79" y="28"/>
                  <a:pt x="80" y="26"/>
                  <a:pt x="80" y="25"/>
                </a:cubicBezTo>
                <a:cubicBezTo>
                  <a:pt x="80" y="24"/>
                  <a:pt x="79" y="23"/>
                  <a:pt x="79" y="23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44" name="组合 743"/>
          <p:cNvGrpSpPr/>
          <p:nvPr/>
        </p:nvGrpSpPr>
        <p:grpSpPr>
          <a:xfrm>
            <a:off x="2112079" y="2203720"/>
            <a:ext cx="598527" cy="491349"/>
            <a:chOff x="2116138" y="2119313"/>
            <a:chExt cx="682625" cy="560388"/>
          </a:xfrm>
          <a:solidFill>
            <a:srgbClr val="20252D"/>
          </a:solidFill>
        </p:grpSpPr>
        <p:sp>
          <p:nvSpPr>
            <p:cNvPr id="745" name="Freeform 112"/>
            <p:cNvSpPr>
              <a:spLocks noEditPoints="1"/>
            </p:cNvSpPr>
            <p:nvPr/>
          </p:nvSpPr>
          <p:spPr bwMode="auto">
            <a:xfrm>
              <a:off x="2116138" y="2225676"/>
              <a:ext cx="682625" cy="454025"/>
            </a:xfrm>
            <a:custGeom>
              <a:avLst/>
              <a:gdLst>
                <a:gd name="T0" fmla="*/ 66 w 83"/>
                <a:gd name="T1" fmla="*/ 0 h 55"/>
                <a:gd name="T2" fmla="*/ 63 w 83"/>
                <a:gd name="T3" fmla="*/ 0 h 55"/>
                <a:gd name="T4" fmla="*/ 64 w 83"/>
                <a:gd name="T5" fmla="*/ 4 h 55"/>
                <a:gd name="T6" fmla="*/ 64 w 83"/>
                <a:gd name="T7" fmla="*/ 5 h 55"/>
                <a:gd name="T8" fmla="*/ 57 w 83"/>
                <a:gd name="T9" fmla="*/ 5 h 55"/>
                <a:gd name="T10" fmla="*/ 57 w 83"/>
                <a:gd name="T11" fmla="*/ 4 h 55"/>
                <a:gd name="T12" fmla="*/ 57 w 83"/>
                <a:gd name="T13" fmla="*/ 0 h 55"/>
                <a:gd name="T14" fmla="*/ 27 w 83"/>
                <a:gd name="T15" fmla="*/ 0 h 55"/>
                <a:gd name="T16" fmla="*/ 26 w 83"/>
                <a:gd name="T17" fmla="*/ 4 h 55"/>
                <a:gd name="T18" fmla="*/ 26 w 83"/>
                <a:gd name="T19" fmla="*/ 5 h 55"/>
                <a:gd name="T20" fmla="*/ 20 w 83"/>
                <a:gd name="T21" fmla="*/ 5 h 55"/>
                <a:gd name="T22" fmla="*/ 20 w 83"/>
                <a:gd name="T23" fmla="*/ 4 h 55"/>
                <a:gd name="T24" fmla="*/ 20 w 83"/>
                <a:gd name="T25" fmla="*/ 0 h 55"/>
                <a:gd name="T26" fmla="*/ 18 w 83"/>
                <a:gd name="T27" fmla="*/ 0 h 55"/>
                <a:gd name="T28" fmla="*/ 0 w 83"/>
                <a:gd name="T29" fmla="*/ 17 h 55"/>
                <a:gd name="T30" fmla="*/ 0 w 83"/>
                <a:gd name="T31" fmla="*/ 38 h 55"/>
                <a:gd name="T32" fmla="*/ 18 w 83"/>
                <a:gd name="T33" fmla="*/ 55 h 55"/>
                <a:gd name="T34" fmla="*/ 66 w 83"/>
                <a:gd name="T35" fmla="*/ 55 h 55"/>
                <a:gd name="T36" fmla="*/ 83 w 83"/>
                <a:gd name="T37" fmla="*/ 38 h 55"/>
                <a:gd name="T38" fmla="*/ 83 w 83"/>
                <a:gd name="T39" fmla="*/ 17 h 55"/>
                <a:gd name="T40" fmla="*/ 66 w 83"/>
                <a:gd name="T41" fmla="*/ 0 h 55"/>
                <a:gd name="T42" fmla="*/ 68 w 83"/>
                <a:gd name="T43" fmla="*/ 45 h 55"/>
                <a:gd name="T44" fmla="*/ 17 w 83"/>
                <a:gd name="T45" fmla="*/ 45 h 55"/>
                <a:gd name="T46" fmla="*/ 13 w 83"/>
                <a:gd name="T47" fmla="*/ 41 h 55"/>
                <a:gd name="T48" fmla="*/ 17 w 83"/>
                <a:gd name="T49" fmla="*/ 37 h 55"/>
                <a:gd name="T50" fmla="*/ 68 w 83"/>
                <a:gd name="T51" fmla="*/ 37 h 55"/>
                <a:gd name="T52" fmla="*/ 72 w 83"/>
                <a:gd name="T53" fmla="*/ 41 h 55"/>
                <a:gd name="T54" fmla="*/ 68 w 83"/>
                <a:gd name="T55" fmla="*/ 45 h 55"/>
                <a:gd name="T56" fmla="*/ 68 w 83"/>
                <a:gd name="T57" fmla="*/ 33 h 55"/>
                <a:gd name="T58" fmla="*/ 17 w 83"/>
                <a:gd name="T59" fmla="*/ 33 h 55"/>
                <a:gd name="T60" fmla="*/ 13 w 83"/>
                <a:gd name="T61" fmla="*/ 29 h 55"/>
                <a:gd name="T62" fmla="*/ 17 w 83"/>
                <a:gd name="T63" fmla="*/ 25 h 55"/>
                <a:gd name="T64" fmla="*/ 68 w 83"/>
                <a:gd name="T65" fmla="*/ 25 h 55"/>
                <a:gd name="T66" fmla="*/ 72 w 83"/>
                <a:gd name="T67" fmla="*/ 29 h 55"/>
                <a:gd name="T68" fmla="*/ 68 w 83"/>
                <a:gd name="T69" fmla="*/ 33 h 55"/>
                <a:gd name="T70" fmla="*/ 68 w 83"/>
                <a:gd name="T71" fmla="*/ 20 h 55"/>
                <a:gd name="T72" fmla="*/ 17 w 83"/>
                <a:gd name="T73" fmla="*/ 20 h 55"/>
                <a:gd name="T74" fmla="*/ 13 w 83"/>
                <a:gd name="T75" fmla="*/ 17 h 55"/>
                <a:gd name="T76" fmla="*/ 17 w 83"/>
                <a:gd name="T77" fmla="*/ 13 h 55"/>
                <a:gd name="T78" fmla="*/ 68 w 83"/>
                <a:gd name="T79" fmla="*/ 13 h 55"/>
                <a:gd name="T80" fmla="*/ 72 w 83"/>
                <a:gd name="T81" fmla="*/ 17 h 55"/>
                <a:gd name="T82" fmla="*/ 68 w 83"/>
                <a:gd name="T83" fmla="*/ 2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55">
                  <a:moveTo>
                    <a:pt x="66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1"/>
                    <a:pt x="64" y="3"/>
                    <a:pt x="64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3"/>
                    <a:pt x="57" y="1"/>
                    <a:pt x="5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1"/>
                    <a:pt x="26" y="3"/>
                    <a:pt x="26" y="4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1"/>
                    <a:pt x="2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7"/>
                    <a:pt x="8" y="55"/>
                    <a:pt x="18" y="55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75" y="55"/>
                    <a:pt x="83" y="47"/>
                    <a:pt x="83" y="38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3" y="8"/>
                    <a:pt x="75" y="0"/>
                    <a:pt x="66" y="0"/>
                  </a:cubicBezTo>
                  <a:close/>
                  <a:moveTo>
                    <a:pt x="68" y="45"/>
                  </a:moveTo>
                  <a:cubicBezTo>
                    <a:pt x="17" y="45"/>
                    <a:pt x="17" y="45"/>
                    <a:pt x="17" y="45"/>
                  </a:cubicBezTo>
                  <a:cubicBezTo>
                    <a:pt x="15" y="45"/>
                    <a:pt x="13" y="43"/>
                    <a:pt x="13" y="41"/>
                  </a:cubicBezTo>
                  <a:cubicBezTo>
                    <a:pt x="13" y="39"/>
                    <a:pt x="15" y="37"/>
                    <a:pt x="17" y="37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0" y="37"/>
                    <a:pt x="72" y="39"/>
                    <a:pt x="72" y="41"/>
                  </a:cubicBezTo>
                  <a:cubicBezTo>
                    <a:pt x="72" y="43"/>
                    <a:pt x="70" y="45"/>
                    <a:pt x="68" y="45"/>
                  </a:cubicBezTo>
                  <a:close/>
                  <a:moveTo>
                    <a:pt x="68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15" y="33"/>
                    <a:pt x="13" y="31"/>
                    <a:pt x="13" y="29"/>
                  </a:cubicBezTo>
                  <a:cubicBezTo>
                    <a:pt x="13" y="27"/>
                    <a:pt x="15" y="25"/>
                    <a:pt x="17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70" y="25"/>
                    <a:pt x="72" y="27"/>
                    <a:pt x="72" y="29"/>
                  </a:cubicBezTo>
                  <a:cubicBezTo>
                    <a:pt x="72" y="31"/>
                    <a:pt x="70" y="33"/>
                    <a:pt x="68" y="33"/>
                  </a:cubicBezTo>
                  <a:close/>
                  <a:moveTo>
                    <a:pt x="68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3" y="19"/>
                    <a:pt x="13" y="17"/>
                  </a:cubicBezTo>
                  <a:cubicBezTo>
                    <a:pt x="13" y="15"/>
                    <a:pt x="15" y="13"/>
                    <a:pt x="17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70" y="13"/>
                    <a:pt x="72" y="15"/>
                    <a:pt x="72" y="17"/>
                  </a:cubicBezTo>
                  <a:cubicBezTo>
                    <a:pt x="72" y="19"/>
                    <a:pt x="70" y="20"/>
                    <a:pt x="6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6" name="Freeform 113"/>
            <p:cNvSpPr/>
            <p:nvPr/>
          </p:nvSpPr>
          <p:spPr bwMode="auto">
            <a:xfrm>
              <a:off x="2289176" y="2119313"/>
              <a:ext cx="346075" cy="139700"/>
            </a:xfrm>
            <a:custGeom>
              <a:avLst/>
              <a:gdLst>
                <a:gd name="T0" fmla="*/ 41 w 42"/>
                <a:gd name="T1" fmla="*/ 13 h 17"/>
                <a:gd name="T2" fmla="*/ 30 w 42"/>
                <a:gd name="T3" fmla="*/ 0 h 17"/>
                <a:gd name="T4" fmla="*/ 11 w 42"/>
                <a:gd name="T5" fmla="*/ 0 h 17"/>
                <a:gd name="T6" fmla="*/ 0 w 42"/>
                <a:gd name="T7" fmla="*/ 13 h 17"/>
                <a:gd name="T8" fmla="*/ 0 w 42"/>
                <a:gd name="T9" fmla="*/ 17 h 17"/>
                <a:gd name="T10" fmla="*/ 4 w 42"/>
                <a:gd name="T11" fmla="*/ 17 h 17"/>
                <a:gd name="T12" fmla="*/ 5 w 42"/>
                <a:gd name="T13" fmla="*/ 13 h 17"/>
                <a:gd name="T14" fmla="*/ 14 w 42"/>
                <a:gd name="T15" fmla="*/ 3 h 17"/>
                <a:gd name="T16" fmla="*/ 28 w 42"/>
                <a:gd name="T17" fmla="*/ 3 h 17"/>
                <a:gd name="T18" fmla="*/ 37 w 42"/>
                <a:gd name="T19" fmla="*/ 13 h 17"/>
                <a:gd name="T20" fmla="*/ 37 w 42"/>
                <a:gd name="T21" fmla="*/ 17 h 17"/>
                <a:gd name="T22" fmla="*/ 42 w 42"/>
                <a:gd name="T23" fmla="*/ 17 h 17"/>
                <a:gd name="T24" fmla="*/ 41 w 42"/>
                <a:gd name="T25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17">
                  <a:moveTo>
                    <a:pt x="41" y="13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2" y="5"/>
                    <a:pt x="0" y="13"/>
                  </a:cubicBezTo>
                  <a:cubicBezTo>
                    <a:pt x="0" y="14"/>
                    <a:pt x="0" y="15"/>
                    <a:pt x="0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5"/>
                    <a:pt x="4" y="14"/>
                    <a:pt x="5" y="13"/>
                  </a:cubicBezTo>
                  <a:cubicBezTo>
                    <a:pt x="6" y="8"/>
                    <a:pt x="9" y="4"/>
                    <a:pt x="14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4"/>
                    <a:pt x="35" y="8"/>
                    <a:pt x="37" y="13"/>
                  </a:cubicBezTo>
                  <a:cubicBezTo>
                    <a:pt x="37" y="14"/>
                    <a:pt x="37" y="15"/>
                    <a:pt x="37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5"/>
                    <a:pt x="41" y="14"/>
                    <a:pt x="4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47" name="Freeform 114"/>
          <p:cNvSpPr>
            <a:spLocks noEditPoints="1"/>
          </p:cNvSpPr>
          <p:nvPr/>
        </p:nvSpPr>
        <p:spPr bwMode="auto">
          <a:xfrm>
            <a:off x="1142118" y="2211659"/>
            <a:ext cx="576256" cy="477430"/>
          </a:xfrm>
          <a:custGeom>
            <a:avLst/>
            <a:gdLst>
              <a:gd name="T0" fmla="*/ 63 w 80"/>
              <a:gd name="T1" fmla="*/ 13 h 66"/>
              <a:gd name="T2" fmla="*/ 61 w 80"/>
              <a:gd name="T3" fmla="*/ 13 h 66"/>
              <a:gd name="T4" fmla="*/ 61 w 80"/>
              <a:gd name="T5" fmla="*/ 17 h 66"/>
              <a:gd name="T6" fmla="*/ 61 w 80"/>
              <a:gd name="T7" fmla="*/ 17 h 66"/>
              <a:gd name="T8" fmla="*/ 55 w 80"/>
              <a:gd name="T9" fmla="*/ 17 h 66"/>
              <a:gd name="T10" fmla="*/ 55 w 80"/>
              <a:gd name="T11" fmla="*/ 17 h 66"/>
              <a:gd name="T12" fmla="*/ 54 w 80"/>
              <a:gd name="T13" fmla="*/ 13 h 66"/>
              <a:gd name="T14" fmla="*/ 25 w 80"/>
              <a:gd name="T15" fmla="*/ 13 h 66"/>
              <a:gd name="T16" fmla="*/ 25 w 80"/>
              <a:gd name="T17" fmla="*/ 17 h 66"/>
              <a:gd name="T18" fmla="*/ 25 w 80"/>
              <a:gd name="T19" fmla="*/ 17 h 66"/>
              <a:gd name="T20" fmla="*/ 18 w 80"/>
              <a:gd name="T21" fmla="*/ 17 h 66"/>
              <a:gd name="T22" fmla="*/ 18 w 80"/>
              <a:gd name="T23" fmla="*/ 17 h 66"/>
              <a:gd name="T24" fmla="*/ 19 w 80"/>
              <a:gd name="T25" fmla="*/ 13 h 66"/>
              <a:gd name="T26" fmla="*/ 16 w 80"/>
              <a:gd name="T27" fmla="*/ 13 h 66"/>
              <a:gd name="T28" fmla="*/ 0 w 80"/>
              <a:gd name="T29" fmla="*/ 29 h 66"/>
              <a:gd name="T30" fmla="*/ 0 w 80"/>
              <a:gd name="T31" fmla="*/ 49 h 66"/>
              <a:gd name="T32" fmla="*/ 16 w 80"/>
              <a:gd name="T33" fmla="*/ 66 h 66"/>
              <a:gd name="T34" fmla="*/ 63 w 80"/>
              <a:gd name="T35" fmla="*/ 66 h 66"/>
              <a:gd name="T36" fmla="*/ 80 w 80"/>
              <a:gd name="T37" fmla="*/ 49 h 66"/>
              <a:gd name="T38" fmla="*/ 80 w 80"/>
              <a:gd name="T39" fmla="*/ 29 h 66"/>
              <a:gd name="T40" fmla="*/ 63 w 80"/>
              <a:gd name="T41" fmla="*/ 13 h 66"/>
              <a:gd name="T42" fmla="*/ 24 w 80"/>
              <a:gd name="T43" fmla="*/ 13 h 66"/>
              <a:gd name="T44" fmla="*/ 33 w 80"/>
              <a:gd name="T45" fmla="*/ 3 h 66"/>
              <a:gd name="T46" fmla="*/ 46 w 80"/>
              <a:gd name="T47" fmla="*/ 3 h 66"/>
              <a:gd name="T48" fmla="*/ 55 w 80"/>
              <a:gd name="T49" fmla="*/ 13 h 66"/>
              <a:gd name="T50" fmla="*/ 56 w 80"/>
              <a:gd name="T51" fmla="*/ 16 h 66"/>
              <a:gd name="T52" fmla="*/ 60 w 80"/>
              <a:gd name="T53" fmla="*/ 16 h 66"/>
              <a:gd name="T54" fmla="*/ 60 w 80"/>
              <a:gd name="T55" fmla="*/ 13 h 66"/>
              <a:gd name="T56" fmla="*/ 49 w 80"/>
              <a:gd name="T57" fmla="*/ 0 h 66"/>
              <a:gd name="T58" fmla="*/ 31 w 80"/>
              <a:gd name="T59" fmla="*/ 0 h 66"/>
              <a:gd name="T60" fmla="*/ 20 w 80"/>
              <a:gd name="T61" fmla="*/ 13 h 66"/>
              <a:gd name="T62" fmla="*/ 19 w 80"/>
              <a:gd name="T63" fmla="*/ 16 h 66"/>
              <a:gd name="T64" fmla="*/ 24 w 80"/>
              <a:gd name="T65" fmla="*/ 16 h 66"/>
              <a:gd name="T66" fmla="*/ 24 w 80"/>
              <a:gd name="T67" fmla="*/ 1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" h="66">
                <a:moveTo>
                  <a:pt x="63" y="13"/>
                </a:moveTo>
                <a:cubicBezTo>
                  <a:pt x="61" y="13"/>
                  <a:pt x="61" y="13"/>
                  <a:pt x="61" y="13"/>
                </a:cubicBezTo>
                <a:cubicBezTo>
                  <a:pt x="61" y="14"/>
                  <a:pt x="61" y="15"/>
                  <a:pt x="61" y="17"/>
                </a:cubicBezTo>
                <a:cubicBezTo>
                  <a:pt x="61" y="17"/>
                  <a:pt x="61" y="17"/>
                  <a:pt x="61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5"/>
                  <a:pt x="55" y="14"/>
                  <a:pt x="54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4"/>
                  <a:pt x="25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5"/>
                  <a:pt x="19" y="14"/>
                  <a:pt x="19" y="13"/>
                </a:cubicBezTo>
                <a:cubicBezTo>
                  <a:pt x="16" y="13"/>
                  <a:pt x="16" y="13"/>
                  <a:pt x="16" y="13"/>
                </a:cubicBezTo>
                <a:cubicBezTo>
                  <a:pt x="7" y="13"/>
                  <a:pt x="0" y="20"/>
                  <a:pt x="0" y="2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8"/>
                  <a:pt x="7" y="66"/>
                  <a:pt x="16" y="66"/>
                </a:cubicBezTo>
                <a:cubicBezTo>
                  <a:pt x="63" y="66"/>
                  <a:pt x="63" y="66"/>
                  <a:pt x="63" y="66"/>
                </a:cubicBezTo>
                <a:cubicBezTo>
                  <a:pt x="72" y="66"/>
                  <a:pt x="80" y="58"/>
                  <a:pt x="80" y="49"/>
                </a:cubicBezTo>
                <a:cubicBezTo>
                  <a:pt x="80" y="29"/>
                  <a:pt x="80" y="29"/>
                  <a:pt x="80" y="29"/>
                </a:cubicBezTo>
                <a:cubicBezTo>
                  <a:pt x="80" y="20"/>
                  <a:pt x="72" y="13"/>
                  <a:pt x="63" y="13"/>
                </a:cubicBezTo>
                <a:close/>
                <a:moveTo>
                  <a:pt x="24" y="13"/>
                </a:moveTo>
                <a:cubicBezTo>
                  <a:pt x="25" y="7"/>
                  <a:pt x="29" y="4"/>
                  <a:pt x="33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51" y="4"/>
                  <a:pt x="54" y="7"/>
                  <a:pt x="55" y="13"/>
                </a:cubicBezTo>
                <a:cubicBezTo>
                  <a:pt x="56" y="14"/>
                  <a:pt x="56" y="15"/>
                  <a:pt x="56" y="16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15"/>
                  <a:pt x="60" y="14"/>
                  <a:pt x="60" y="13"/>
                </a:cubicBezTo>
                <a:cubicBezTo>
                  <a:pt x="58" y="5"/>
                  <a:pt x="54" y="0"/>
                  <a:pt x="49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6" y="0"/>
                  <a:pt x="21" y="5"/>
                  <a:pt x="20" y="13"/>
                </a:cubicBezTo>
                <a:cubicBezTo>
                  <a:pt x="20" y="14"/>
                  <a:pt x="20" y="15"/>
                  <a:pt x="19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5"/>
                  <a:pt x="24" y="14"/>
                  <a:pt x="24" y="13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48" name="组合 747"/>
          <p:cNvGrpSpPr/>
          <p:nvPr/>
        </p:nvGrpSpPr>
        <p:grpSpPr>
          <a:xfrm>
            <a:off x="3215392" y="2219595"/>
            <a:ext cx="512228" cy="463511"/>
            <a:chOff x="3219451" y="2135188"/>
            <a:chExt cx="584200" cy="528638"/>
          </a:xfrm>
          <a:solidFill>
            <a:srgbClr val="20252D"/>
          </a:solidFill>
        </p:grpSpPr>
        <p:sp>
          <p:nvSpPr>
            <p:cNvPr id="749" name="Freeform 115"/>
            <p:cNvSpPr/>
            <p:nvPr/>
          </p:nvSpPr>
          <p:spPr bwMode="auto">
            <a:xfrm>
              <a:off x="3219451" y="2374901"/>
              <a:ext cx="584200" cy="288925"/>
            </a:xfrm>
            <a:custGeom>
              <a:avLst/>
              <a:gdLst>
                <a:gd name="T0" fmla="*/ 44 w 71"/>
                <a:gd name="T1" fmla="*/ 6 h 35"/>
                <a:gd name="T2" fmla="*/ 42 w 71"/>
                <a:gd name="T3" fmla="*/ 8 h 35"/>
                <a:gd name="T4" fmla="*/ 29 w 71"/>
                <a:gd name="T5" fmla="*/ 8 h 35"/>
                <a:gd name="T6" fmla="*/ 27 w 71"/>
                <a:gd name="T7" fmla="*/ 6 h 35"/>
                <a:gd name="T8" fmla="*/ 27 w 71"/>
                <a:gd name="T9" fmla="*/ 0 h 35"/>
                <a:gd name="T10" fmla="*/ 0 w 71"/>
                <a:gd name="T11" fmla="*/ 0 h 35"/>
                <a:gd name="T12" fmla="*/ 0 w 71"/>
                <a:gd name="T13" fmla="*/ 28 h 35"/>
                <a:gd name="T14" fmla="*/ 7 w 71"/>
                <a:gd name="T15" fmla="*/ 35 h 35"/>
                <a:gd name="T16" fmla="*/ 64 w 71"/>
                <a:gd name="T17" fmla="*/ 35 h 35"/>
                <a:gd name="T18" fmla="*/ 71 w 71"/>
                <a:gd name="T19" fmla="*/ 28 h 35"/>
                <a:gd name="T20" fmla="*/ 71 w 71"/>
                <a:gd name="T21" fmla="*/ 0 h 35"/>
                <a:gd name="T22" fmla="*/ 44 w 71"/>
                <a:gd name="T23" fmla="*/ 0 h 35"/>
                <a:gd name="T24" fmla="*/ 44 w 71"/>
                <a:gd name="T25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35">
                  <a:moveTo>
                    <a:pt x="44" y="6"/>
                  </a:moveTo>
                  <a:cubicBezTo>
                    <a:pt x="44" y="7"/>
                    <a:pt x="43" y="8"/>
                    <a:pt x="42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3" y="35"/>
                    <a:pt x="7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8" y="35"/>
                    <a:pt x="71" y="31"/>
                    <a:pt x="71" y="28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4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0" name="Freeform 116"/>
            <p:cNvSpPr>
              <a:spLocks noEditPoints="1"/>
            </p:cNvSpPr>
            <p:nvPr/>
          </p:nvSpPr>
          <p:spPr bwMode="auto">
            <a:xfrm>
              <a:off x="3219451" y="2135188"/>
              <a:ext cx="584200" cy="222250"/>
            </a:xfrm>
            <a:custGeom>
              <a:avLst/>
              <a:gdLst>
                <a:gd name="T0" fmla="*/ 64 w 71"/>
                <a:gd name="T1" fmla="*/ 12 h 27"/>
                <a:gd name="T2" fmla="*/ 47 w 71"/>
                <a:gd name="T3" fmla="*/ 12 h 27"/>
                <a:gd name="T4" fmla="*/ 47 w 71"/>
                <a:gd name="T5" fmla="*/ 5 h 27"/>
                <a:gd name="T6" fmla="*/ 43 w 71"/>
                <a:gd name="T7" fmla="*/ 0 h 27"/>
                <a:gd name="T8" fmla="*/ 28 w 71"/>
                <a:gd name="T9" fmla="*/ 0 h 27"/>
                <a:gd name="T10" fmla="*/ 23 w 71"/>
                <a:gd name="T11" fmla="*/ 5 h 27"/>
                <a:gd name="T12" fmla="*/ 23 w 71"/>
                <a:gd name="T13" fmla="*/ 12 h 27"/>
                <a:gd name="T14" fmla="*/ 7 w 71"/>
                <a:gd name="T15" fmla="*/ 12 h 27"/>
                <a:gd name="T16" fmla="*/ 0 w 71"/>
                <a:gd name="T17" fmla="*/ 19 h 27"/>
                <a:gd name="T18" fmla="*/ 0 w 71"/>
                <a:gd name="T19" fmla="*/ 27 h 27"/>
                <a:gd name="T20" fmla="*/ 71 w 71"/>
                <a:gd name="T21" fmla="*/ 27 h 27"/>
                <a:gd name="T22" fmla="*/ 71 w 71"/>
                <a:gd name="T23" fmla="*/ 19 h 27"/>
                <a:gd name="T24" fmla="*/ 64 w 71"/>
                <a:gd name="T25" fmla="*/ 12 h 27"/>
                <a:gd name="T26" fmla="*/ 28 w 71"/>
                <a:gd name="T27" fmla="*/ 5 h 27"/>
                <a:gd name="T28" fmla="*/ 43 w 71"/>
                <a:gd name="T29" fmla="*/ 5 h 27"/>
                <a:gd name="T30" fmla="*/ 43 w 71"/>
                <a:gd name="T31" fmla="*/ 12 h 27"/>
                <a:gd name="T32" fmla="*/ 28 w 71"/>
                <a:gd name="T33" fmla="*/ 12 h 27"/>
                <a:gd name="T34" fmla="*/ 28 w 71"/>
                <a:gd name="T35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27">
                  <a:moveTo>
                    <a:pt x="64" y="12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2"/>
                    <a:pt x="45" y="0"/>
                    <a:pt x="4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3" y="2"/>
                    <a:pt x="23" y="5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2"/>
                    <a:pt x="0" y="15"/>
                    <a:pt x="0" y="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5"/>
                    <a:pt x="68" y="12"/>
                    <a:pt x="64" y="12"/>
                  </a:cubicBezTo>
                  <a:close/>
                  <a:moveTo>
                    <a:pt x="28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28" y="12"/>
                    <a:pt x="28" y="12"/>
                    <a:pt x="28" y="12"/>
                  </a:cubicBezTo>
                  <a:lnTo>
                    <a:pt x="28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51" name="Freeform 117"/>
          <p:cNvSpPr>
            <a:spLocks noEditPoints="1"/>
          </p:cNvSpPr>
          <p:nvPr/>
        </p:nvSpPr>
        <p:spPr bwMode="auto">
          <a:xfrm>
            <a:off x="6103054" y="5437458"/>
            <a:ext cx="757206" cy="412009"/>
          </a:xfrm>
          <a:custGeom>
            <a:avLst/>
            <a:gdLst>
              <a:gd name="T0" fmla="*/ 94 w 105"/>
              <a:gd name="T1" fmla="*/ 24 h 57"/>
              <a:gd name="T2" fmla="*/ 67 w 105"/>
              <a:gd name="T3" fmla="*/ 1 h 57"/>
              <a:gd name="T4" fmla="*/ 64 w 105"/>
              <a:gd name="T5" fmla="*/ 1 h 57"/>
              <a:gd name="T6" fmla="*/ 64 w 105"/>
              <a:gd name="T7" fmla="*/ 4 h 57"/>
              <a:gd name="T8" fmla="*/ 88 w 105"/>
              <a:gd name="T9" fmla="*/ 24 h 57"/>
              <a:gd name="T10" fmla="*/ 68 w 105"/>
              <a:gd name="T11" fmla="*/ 24 h 57"/>
              <a:gd name="T12" fmla="*/ 56 w 105"/>
              <a:gd name="T13" fmla="*/ 37 h 57"/>
              <a:gd name="T14" fmla="*/ 56 w 105"/>
              <a:gd name="T15" fmla="*/ 37 h 57"/>
              <a:gd name="T16" fmla="*/ 50 w 105"/>
              <a:gd name="T17" fmla="*/ 37 h 57"/>
              <a:gd name="T18" fmla="*/ 50 w 105"/>
              <a:gd name="T19" fmla="*/ 37 h 57"/>
              <a:gd name="T20" fmla="*/ 38 w 105"/>
              <a:gd name="T21" fmla="*/ 24 h 57"/>
              <a:gd name="T22" fmla="*/ 18 w 105"/>
              <a:gd name="T23" fmla="*/ 24 h 57"/>
              <a:gd name="T24" fmla="*/ 42 w 105"/>
              <a:gd name="T25" fmla="*/ 4 h 57"/>
              <a:gd name="T26" fmla="*/ 42 w 105"/>
              <a:gd name="T27" fmla="*/ 1 h 57"/>
              <a:gd name="T28" fmla="*/ 39 w 105"/>
              <a:gd name="T29" fmla="*/ 1 h 57"/>
              <a:gd name="T30" fmla="*/ 12 w 105"/>
              <a:gd name="T31" fmla="*/ 24 h 57"/>
              <a:gd name="T32" fmla="*/ 1 w 105"/>
              <a:gd name="T33" fmla="*/ 34 h 57"/>
              <a:gd name="T34" fmla="*/ 0 w 105"/>
              <a:gd name="T35" fmla="*/ 36 h 57"/>
              <a:gd name="T36" fmla="*/ 0 w 105"/>
              <a:gd name="T37" fmla="*/ 37 h 57"/>
              <a:gd name="T38" fmla="*/ 0 w 105"/>
              <a:gd name="T39" fmla="*/ 45 h 57"/>
              <a:gd name="T40" fmla="*/ 13 w 105"/>
              <a:gd name="T41" fmla="*/ 57 h 57"/>
              <a:gd name="T42" fmla="*/ 38 w 105"/>
              <a:gd name="T43" fmla="*/ 57 h 57"/>
              <a:gd name="T44" fmla="*/ 50 w 105"/>
              <a:gd name="T45" fmla="*/ 45 h 57"/>
              <a:gd name="T46" fmla="*/ 50 w 105"/>
              <a:gd name="T47" fmla="*/ 45 h 57"/>
              <a:gd name="T48" fmla="*/ 56 w 105"/>
              <a:gd name="T49" fmla="*/ 45 h 57"/>
              <a:gd name="T50" fmla="*/ 56 w 105"/>
              <a:gd name="T51" fmla="*/ 45 h 57"/>
              <a:gd name="T52" fmla="*/ 68 w 105"/>
              <a:gd name="T53" fmla="*/ 57 h 57"/>
              <a:gd name="T54" fmla="*/ 93 w 105"/>
              <a:gd name="T55" fmla="*/ 57 h 57"/>
              <a:gd name="T56" fmla="*/ 105 w 105"/>
              <a:gd name="T57" fmla="*/ 45 h 57"/>
              <a:gd name="T58" fmla="*/ 105 w 105"/>
              <a:gd name="T59" fmla="*/ 37 h 57"/>
              <a:gd name="T60" fmla="*/ 94 w 105"/>
              <a:gd name="T61" fmla="*/ 24 h 57"/>
              <a:gd name="T62" fmla="*/ 46 w 105"/>
              <a:gd name="T63" fmla="*/ 45 h 57"/>
              <a:gd name="T64" fmla="*/ 38 w 105"/>
              <a:gd name="T65" fmla="*/ 53 h 57"/>
              <a:gd name="T66" fmla="*/ 13 w 105"/>
              <a:gd name="T67" fmla="*/ 53 h 57"/>
              <a:gd name="T68" fmla="*/ 4 w 105"/>
              <a:gd name="T69" fmla="*/ 45 h 57"/>
              <a:gd name="T70" fmla="*/ 4 w 105"/>
              <a:gd name="T71" fmla="*/ 37 h 57"/>
              <a:gd name="T72" fmla="*/ 4 w 105"/>
              <a:gd name="T73" fmla="*/ 36 h 57"/>
              <a:gd name="T74" fmla="*/ 6 w 105"/>
              <a:gd name="T75" fmla="*/ 32 h 57"/>
              <a:gd name="T76" fmla="*/ 9 w 105"/>
              <a:gd name="T77" fmla="*/ 29 h 57"/>
              <a:gd name="T78" fmla="*/ 13 w 105"/>
              <a:gd name="T79" fmla="*/ 29 h 57"/>
              <a:gd name="T80" fmla="*/ 13 w 105"/>
              <a:gd name="T81" fmla="*/ 29 h 57"/>
              <a:gd name="T82" fmla="*/ 38 w 105"/>
              <a:gd name="T83" fmla="*/ 29 h 57"/>
              <a:gd name="T84" fmla="*/ 46 w 105"/>
              <a:gd name="T85" fmla="*/ 37 h 57"/>
              <a:gd name="T86" fmla="*/ 46 w 105"/>
              <a:gd name="T87" fmla="*/ 39 h 57"/>
              <a:gd name="T88" fmla="*/ 46 w 105"/>
              <a:gd name="T89" fmla="*/ 43 h 57"/>
              <a:gd name="T90" fmla="*/ 46 w 105"/>
              <a:gd name="T91" fmla="*/ 45 h 57"/>
              <a:gd name="T92" fmla="*/ 101 w 105"/>
              <a:gd name="T93" fmla="*/ 45 h 57"/>
              <a:gd name="T94" fmla="*/ 93 w 105"/>
              <a:gd name="T95" fmla="*/ 53 h 57"/>
              <a:gd name="T96" fmla="*/ 68 w 105"/>
              <a:gd name="T97" fmla="*/ 53 h 57"/>
              <a:gd name="T98" fmla="*/ 60 w 105"/>
              <a:gd name="T99" fmla="*/ 45 h 57"/>
              <a:gd name="T100" fmla="*/ 60 w 105"/>
              <a:gd name="T101" fmla="*/ 43 h 57"/>
              <a:gd name="T102" fmla="*/ 60 w 105"/>
              <a:gd name="T103" fmla="*/ 39 h 57"/>
              <a:gd name="T104" fmla="*/ 60 w 105"/>
              <a:gd name="T105" fmla="*/ 37 h 57"/>
              <a:gd name="T106" fmla="*/ 68 w 105"/>
              <a:gd name="T107" fmla="*/ 29 h 57"/>
              <a:gd name="T108" fmla="*/ 92 w 105"/>
              <a:gd name="T109" fmla="*/ 29 h 57"/>
              <a:gd name="T110" fmla="*/ 93 w 105"/>
              <a:gd name="T111" fmla="*/ 29 h 57"/>
              <a:gd name="T112" fmla="*/ 96 w 105"/>
              <a:gd name="T113" fmla="*/ 29 h 57"/>
              <a:gd name="T114" fmla="*/ 100 w 105"/>
              <a:gd name="T115" fmla="*/ 33 h 57"/>
              <a:gd name="T116" fmla="*/ 101 w 105"/>
              <a:gd name="T117" fmla="*/ 36 h 57"/>
              <a:gd name="T118" fmla="*/ 101 w 105"/>
              <a:gd name="T119" fmla="*/ 37 h 57"/>
              <a:gd name="T120" fmla="*/ 101 w 105"/>
              <a:gd name="T121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57">
                <a:moveTo>
                  <a:pt x="94" y="24"/>
                </a:moveTo>
                <a:cubicBezTo>
                  <a:pt x="67" y="1"/>
                  <a:pt x="67" y="1"/>
                  <a:pt x="67" y="1"/>
                </a:cubicBezTo>
                <a:cubicBezTo>
                  <a:pt x="66" y="0"/>
                  <a:pt x="64" y="1"/>
                  <a:pt x="64" y="1"/>
                </a:cubicBezTo>
                <a:cubicBezTo>
                  <a:pt x="63" y="2"/>
                  <a:pt x="63" y="4"/>
                  <a:pt x="64" y="4"/>
                </a:cubicBezTo>
                <a:cubicBezTo>
                  <a:pt x="88" y="24"/>
                  <a:pt x="88" y="24"/>
                  <a:pt x="8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1" y="24"/>
                  <a:pt x="56" y="30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0" y="37"/>
                  <a:pt x="50" y="37"/>
                  <a:pt x="50" y="37"/>
                </a:cubicBezTo>
                <a:cubicBezTo>
                  <a:pt x="50" y="37"/>
                  <a:pt x="50" y="37"/>
                  <a:pt x="50" y="37"/>
                </a:cubicBezTo>
                <a:cubicBezTo>
                  <a:pt x="50" y="30"/>
                  <a:pt x="44" y="24"/>
                  <a:pt x="3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2"/>
                  <a:pt x="42" y="1"/>
                </a:cubicBezTo>
                <a:cubicBezTo>
                  <a:pt x="41" y="1"/>
                  <a:pt x="40" y="0"/>
                  <a:pt x="39" y="1"/>
                </a:cubicBezTo>
                <a:cubicBezTo>
                  <a:pt x="12" y="24"/>
                  <a:pt x="12" y="24"/>
                  <a:pt x="12" y="24"/>
                </a:cubicBezTo>
                <a:cubicBezTo>
                  <a:pt x="6" y="25"/>
                  <a:pt x="2" y="29"/>
                  <a:pt x="1" y="34"/>
                </a:cubicBezTo>
                <a:cubicBezTo>
                  <a:pt x="1" y="35"/>
                  <a:pt x="0" y="35"/>
                  <a:pt x="0" y="3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52"/>
                  <a:pt x="6" y="57"/>
                  <a:pt x="13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44" y="57"/>
                  <a:pt x="50" y="52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6" y="45"/>
                  <a:pt x="56" y="45"/>
                  <a:pt x="56" y="45"/>
                </a:cubicBezTo>
                <a:cubicBezTo>
                  <a:pt x="56" y="45"/>
                  <a:pt x="56" y="45"/>
                  <a:pt x="56" y="45"/>
                </a:cubicBezTo>
                <a:cubicBezTo>
                  <a:pt x="56" y="52"/>
                  <a:pt x="61" y="57"/>
                  <a:pt x="68" y="57"/>
                </a:cubicBezTo>
                <a:cubicBezTo>
                  <a:pt x="93" y="57"/>
                  <a:pt x="93" y="57"/>
                  <a:pt x="93" y="57"/>
                </a:cubicBezTo>
                <a:cubicBezTo>
                  <a:pt x="100" y="57"/>
                  <a:pt x="105" y="52"/>
                  <a:pt x="105" y="45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5" y="30"/>
                  <a:pt x="100" y="25"/>
                  <a:pt x="94" y="24"/>
                </a:cubicBezTo>
                <a:close/>
                <a:moveTo>
                  <a:pt x="46" y="45"/>
                </a:moveTo>
                <a:cubicBezTo>
                  <a:pt x="46" y="49"/>
                  <a:pt x="42" y="53"/>
                  <a:pt x="38" y="53"/>
                </a:cubicBezTo>
                <a:cubicBezTo>
                  <a:pt x="13" y="53"/>
                  <a:pt x="13" y="53"/>
                  <a:pt x="13" y="53"/>
                </a:cubicBezTo>
                <a:cubicBezTo>
                  <a:pt x="8" y="53"/>
                  <a:pt x="4" y="49"/>
                  <a:pt x="4" y="45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5"/>
                  <a:pt x="5" y="33"/>
                  <a:pt x="6" y="32"/>
                </a:cubicBezTo>
                <a:cubicBezTo>
                  <a:pt x="7" y="31"/>
                  <a:pt x="8" y="30"/>
                  <a:pt x="9" y="29"/>
                </a:cubicBezTo>
                <a:cubicBezTo>
                  <a:pt x="10" y="29"/>
                  <a:pt x="11" y="29"/>
                  <a:pt x="13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42" y="29"/>
                  <a:pt x="46" y="32"/>
                  <a:pt x="46" y="37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43"/>
                  <a:pt x="46" y="43"/>
                  <a:pt x="46" y="43"/>
                </a:cubicBezTo>
                <a:lnTo>
                  <a:pt x="46" y="45"/>
                </a:lnTo>
                <a:close/>
                <a:moveTo>
                  <a:pt x="101" y="45"/>
                </a:moveTo>
                <a:cubicBezTo>
                  <a:pt x="101" y="49"/>
                  <a:pt x="98" y="53"/>
                  <a:pt x="93" y="53"/>
                </a:cubicBezTo>
                <a:cubicBezTo>
                  <a:pt x="68" y="53"/>
                  <a:pt x="68" y="53"/>
                  <a:pt x="68" y="53"/>
                </a:cubicBezTo>
                <a:cubicBezTo>
                  <a:pt x="64" y="53"/>
                  <a:pt x="60" y="49"/>
                  <a:pt x="60" y="45"/>
                </a:cubicBezTo>
                <a:cubicBezTo>
                  <a:pt x="60" y="43"/>
                  <a:pt x="60" y="43"/>
                  <a:pt x="60" y="43"/>
                </a:cubicBezTo>
                <a:cubicBezTo>
                  <a:pt x="60" y="39"/>
                  <a:pt x="60" y="39"/>
                  <a:pt x="60" y="39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2"/>
                  <a:pt x="64" y="29"/>
                  <a:pt x="68" y="29"/>
                </a:cubicBezTo>
                <a:cubicBezTo>
                  <a:pt x="92" y="29"/>
                  <a:pt x="92" y="29"/>
                  <a:pt x="92" y="29"/>
                </a:cubicBezTo>
                <a:cubicBezTo>
                  <a:pt x="93" y="29"/>
                  <a:pt x="93" y="29"/>
                  <a:pt x="93" y="29"/>
                </a:cubicBezTo>
                <a:cubicBezTo>
                  <a:pt x="94" y="29"/>
                  <a:pt x="95" y="29"/>
                  <a:pt x="96" y="29"/>
                </a:cubicBezTo>
                <a:cubicBezTo>
                  <a:pt x="98" y="30"/>
                  <a:pt x="99" y="31"/>
                  <a:pt x="100" y="33"/>
                </a:cubicBezTo>
                <a:cubicBezTo>
                  <a:pt x="101" y="34"/>
                  <a:pt x="101" y="35"/>
                  <a:pt x="101" y="36"/>
                </a:cubicBezTo>
                <a:cubicBezTo>
                  <a:pt x="101" y="37"/>
                  <a:pt x="101" y="37"/>
                  <a:pt x="101" y="37"/>
                </a:cubicBezTo>
                <a:lnTo>
                  <a:pt x="101" y="45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52" name="组合 751"/>
          <p:cNvGrpSpPr/>
          <p:nvPr/>
        </p:nvGrpSpPr>
        <p:grpSpPr>
          <a:xfrm>
            <a:off x="9220904" y="5305695"/>
            <a:ext cx="598527" cy="577649"/>
            <a:chOff x="9224963" y="5221288"/>
            <a:chExt cx="682625" cy="658813"/>
          </a:xfrm>
          <a:solidFill>
            <a:srgbClr val="20252D"/>
          </a:solidFill>
        </p:grpSpPr>
        <p:sp>
          <p:nvSpPr>
            <p:cNvPr id="753" name="Freeform 118"/>
            <p:cNvSpPr/>
            <p:nvPr/>
          </p:nvSpPr>
          <p:spPr bwMode="auto">
            <a:xfrm>
              <a:off x="9331326" y="5368926"/>
              <a:ext cx="469900" cy="511175"/>
            </a:xfrm>
            <a:custGeom>
              <a:avLst/>
              <a:gdLst>
                <a:gd name="T0" fmla="*/ 0 w 57"/>
                <a:gd name="T1" fmla="*/ 26 h 62"/>
                <a:gd name="T2" fmla="*/ 0 w 57"/>
                <a:gd name="T3" fmla="*/ 59 h 62"/>
                <a:gd name="T4" fmla="*/ 2 w 57"/>
                <a:gd name="T5" fmla="*/ 62 h 62"/>
                <a:gd name="T6" fmla="*/ 4 w 57"/>
                <a:gd name="T7" fmla="*/ 62 h 62"/>
                <a:gd name="T8" fmla="*/ 19 w 57"/>
                <a:gd name="T9" fmla="*/ 62 h 62"/>
                <a:gd name="T10" fmla="*/ 21 w 57"/>
                <a:gd name="T11" fmla="*/ 62 h 62"/>
                <a:gd name="T12" fmla="*/ 21 w 57"/>
                <a:gd name="T13" fmla="*/ 61 h 62"/>
                <a:gd name="T14" fmla="*/ 21 w 57"/>
                <a:gd name="T15" fmla="*/ 45 h 62"/>
                <a:gd name="T16" fmla="*/ 36 w 57"/>
                <a:gd name="T17" fmla="*/ 45 h 62"/>
                <a:gd name="T18" fmla="*/ 36 w 57"/>
                <a:gd name="T19" fmla="*/ 61 h 62"/>
                <a:gd name="T20" fmla="*/ 37 w 57"/>
                <a:gd name="T21" fmla="*/ 62 h 62"/>
                <a:gd name="T22" fmla="*/ 38 w 57"/>
                <a:gd name="T23" fmla="*/ 62 h 62"/>
                <a:gd name="T24" fmla="*/ 53 w 57"/>
                <a:gd name="T25" fmla="*/ 62 h 62"/>
                <a:gd name="T26" fmla="*/ 56 w 57"/>
                <a:gd name="T27" fmla="*/ 62 h 62"/>
                <a:gd name="T28" fmla="*/ 57 w 57"/>
                <a:gd name="T29" fmla="*/ 59 h 62"/>
                <a:gd name="T30" fmla="*/ 57 w 57"/>
                <a:gd name="T31" fmla="*/ 26 h 62"/>
                <a:gd name="T32" fmla="*/ 29 w 57"/>
                <a:gd name="T33" fmla="*/ 0 h 62"/>
                <a:gd name="T34" fmla="*/ 0 w 57"/>
                <a:gd name="T35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62">
                  <a:moveTo>
                    <a:pt x="0" y="26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3" y="62"/>
                    <a:pt x="3" y="62"/>
                    <a:pt x="4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1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2"/>
                    <a:pt x="37" y="62"/>
                  </a:cubicBezTo>
                  <a:cubicBezTo>
                    <a:pt x="37" y="62"/>
                    <a:pt x="38" y="62"/>
                    <a:pt x="38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4" y="62"/>
                    <a:pt x="55" y="62"/>
                    <a:pt x="56" y="62"/>
                  </a:cubicBezTo>
                  <a:cubicBezTo>
                    <a:pt x="56" y="62"/>
                    <a:pt x="57" y="61"/>
                    <a:pt x="57" y="59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4" name="Freeform 119"/>
            <p:cNvSpPr/>
            <p:nvPr/>
          </p:nvSpPr>
          <p:spPr bwMode="auto">
            <a:xfrm>
              <a:off x="9224963" y="5221288"/>
              <a:ext cx="682625" cy="369888"/>
            </a:xfrm>
            <a:custGeom>
              <a:avLst/>
              <a:gdLst>
                <a:gd name="T0" fmla="*/ 81 w 83"/>
                <a:gd name="T1" fmla="*/ 35 h 45"/>
                <a:gd name="T2" fmla="*/ 68 w 83"/>
                <a:gd name="T3" fmla="*/ 23 h 45"/>
                <a:gd name="T4" fmla="*/ 68 w 83"/>
                <a:gd name="T5" fmla="*/ 4 h 45"/>
                <a:gd name="T6" fmla="*/ 66 w 83"/>
                <a:gd name="T7" fmla="*/ 2 h 45"/>
                <a:gd name="T8" fmla="*/ 61 w 83"/>
                <a:gd name="T9" fmla="*/ 2 h 45"/>
                <a:gd name="T10" fmla="*/ 59 w 83"/>
                <a:gd name="T11" fmla="*/ 4 h 45"/>
                <a:gd name="T12" fmla="*/ 59 w 83"/>
                <a:gd name="T13" fmla="*/ 15 h 45"/>
                <a:gd name="T14" fmla="*/ 45 w 83"/>
                <a:gd name="T15" fmla="*/ 2 h 45"/>
                <a:gd name="T16" fmla="*/ 38 w 83"/>
                <a:gd name="T17" fmla="*/ 2 h 45"/>
                <a:gd name="T18" fmla="*/ 2 w 83"/>
                <a:gd name="T19" fmla="*/ 35 h 45"/>
                <a:gd name="T20" fmla="*/ 2 w 83"/>
                <a:gd name="T21" fmla="*/ 43 h 45"/>
                <a:gd name="T22" fmla="*/ 6 w 83"/>
                <a:gd name="T23" fmla="*/ 44 h 45"/>
                <a:gd name="T24" fmla="*/ 10 w 83"/>
                <a:gd name="T25" fmla="*/ 43 h 45"/>
                <a:gd name="T26" fmla="*/ 42 w 83"/>
                <a:gd name="T27" fmla="*/ 13 h 45"/>
                <a:gd name="T28" fmla="*/ 74 w 83"/>
                <a:gd name="T29" fmla="*/ 43 h 45"/>
                <a:gd name="T30" fmla="*/ 81 w 83"/>
                <a:gd name="T31" fmla="*/ 43 h 45"/>
                <a:gd name="T32" fmla="*/ 81 w 83"/>
                <a:gd name="T3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45">
                  <a:moveTo>
                    <a:pt x="81" y="35"/>
                  </a:moveTo>
                  <a:cubicBezTo>
                    <a:pt x="68" y="23"/>
                    <a:pt x="68" y="23"/>
                    <a:pt x="68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3"/>
                    <a:pt x="67" y="2"/>
                    <a:pt x="66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3"/>
                    <a:pt x="59" y="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0"/>
                    <a:pt x="40" y="0"/>
                    <a:pt x="38" y="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37"/>
                    <a:pt x="0" y="40"/>
                    <a:pt x="2" y="43"/>
                  </a:cubicBezTo>
                  <a:cubicBezTo>
                    <a:pt x="3" y="44"/>
                    <a:pt x="5" y="44"/>
                    <a:pt x="6" y="44"/>
                  </a:cubicBezTo>
                  <a:cubicBezTo>
                    <a:pt x="7" y="44"/>
                    <a:pt x="9" y="44"/>
                    <a:pt x="10" y="4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6" y="45"/>
                    <a:pt x="80" y="45"/>
                    <a:pt x="81" y="43"/>
                  </a:cubicBezTo>
                  <a:cubicBezTo>
                    <a:pt x="83" y="40"/>
                    <a:pt x="83" y="37"/>
                    <a:pt x="8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55" name="组合 754"/>
          <p:cNvGrpSpPr/>
          <p:nvPr/>
        </p:nvGrpSpPr>
        <p:grpSpPr>
          <a:xfrm>
            <a:off x="3148717" y="1155970"/>
            <a:ext cx="591567" cy="484389"/>
            <a:chOff x="3152776" y="1071563"/>
            <a:chExt cx="674688" cy="552450"/>
          </a:xfrm>
          <a:solidFill>
            <a:srgbClr val="20252D"/>
          </a:solidFill>
        </p:grpSpPr>
        <p:sp>
          <p:nvSpPr>
            <p:cNvPr id="756" name="Freeform 120"/>
            <p:cNvSpPr>
              <a:spLocks noEditPoints="1"/>
            </p:cNvSpPr>
            <p:nvPr/>
          </p:nvSpPr>
          <p:spPr bwMode="auto">
            <a:xfrm>
              <a:off x="3152776" y="1071563"/>
              <a:ext cx="674688" cy="552450"/>
            </a:xfrm>
            <a:custGeom>
              <a:avLst/>
              <a:gdLst>
                <a:gd name="T0" fmla="*/ 63 w 82"/>
                <a:gd name="T1" fmla="*/ 1 h 67"/>
                <a:gd name="T2" fmla="*/ 58 w 82"/>
                <a:gd name="T3" fmla="*/ 0 h 67"/>
                <a:gd name="T4" fmla="*/ 35 w 82"/>
                <a:gd name="T5" fmla="*/ 18 h 67"/>
                <a:gd name="T6" fmla="*/ 34 w 82"/>
                <a:gd name="T7" fmla="*/ 24 h 67"/>
                <a:gd name="T8" fmla="*/ 35 w 82"/>
                <a:gd name="T9" fmla="*/ 30 h 67"/>
                <a:gd name="T10" fmla="*/ 4 w 82"/>
                <a:gd name="T11" fmla="*/ 52 h 67"/>
                <a:gd name="T12" fmla="*/ 0 w 82"/>
                <a:gd name="T13" fmla="*/ 58 h 67"/>
                <a:gd name="T14" fmla="*/ 2 w 82"/>
                <a:gd name="T15" fmla="*/ 63 h 67"/>
                <a:gd name="T16" fmla="*/ 3 w 82"/>
                <a:gd name="T17" fmla="*/ 64 h 67"/>
                <a:gd name="T18" fmla="*/ 9 w 82"/>
                <a:gd name="T19" fmla="*/ 67 h 67"/>
                <a:gd name="T20" fmla="*/ 9 w 82"/>
                <a:gd name="T21" fmla="*/ 67 h 67"/>
                <a:gd name="T22" fmla="*/ 14 w 82"/>
                <a:gd name="T23" fmla="*/ 66 h 67"/>
                <a:gd name="T24" fmla="*/ 14 w 82"/>
                <a:gd name="T25" fmla="*/ 66 h 67"/>
                <a:gd name="T26" fmla="*/ 45 w 82"/>
                <a:gd name="T27" fmla="*/ 44 h 67"/>
                <a:gd name="T28" fmla="*/ 53 w 82"/>
                <a:gd name="T29" fmla="*/ 47 h 67"/>
                <a:gd name="T30" fmla="*/ 58 w 82"/>
                <a:gd name="T31" fmla="*/ 48 h 67"/>
                <a:gd name="T32" fmla="*/ 58 w 82"/>
                <a:gd name="T33" fmla="*/ 48 h 67"/>
                <a:gd name="T34" fmla="*/ 81 w 82"/>
                <a:gd name="T35" fmla="*/ 29 h 67"/>
                <a:gd name="T36" fmla="*/ 81 w 82"/>
                <a:gd name="T37" fmla="*/ 29 h 67"/>
                <a:gd name="T38" fmla="*/ 82 w 82"/>
                <a:gd name="T39" fmla="*/ 24 h 67"/>
                <a:gd name="T40" fmla="*/ 63 w 82"/>
                <a:gd name="T41" fmla="*/ 1 h 67"/>
                <a:gd name="T42" fmla="*/ 25 w 82"/>
                <a:gd name="T43" fmla="*/ 53 h 67"/>
                <a:gd name="T44" fmla="*/ 13 w 82"/>
                <a:gd name="T45" fmla="*/ 61 h 67"/>
                <a:gd name="T46" fmla="*/ 7 w 82"/>
                <a:gd name="T47" fmla="*/ 60 h 67"/>
                <a:gd name="T48" fmla="*/ 8 w 82"/>
                <a:gd name="T49" fmla="*/ 55 h 67"/>
                <a:gd name="T50" fmla="*/ 21 w 82"/>
                <a:gd name="T51" fmla="*/ 46 h 67"/>
                <a:gd name="T52" fmla="*/ 26 w 82"/>
                <a:gd name="T53" fmla="*/ 47 h 67"/>
                <a:gd name="T54" fmla="*/ 25 w 82"/>
                <a:gd name="T55" fmla="*/ 53 h 67"/>
                <a:gd name="T56" fmla="*/ 58 w 82"/>
                <a:gd name="T57" fmla="*/ 38 h 67"/>
                <a:gd name="T58" fmla="*/ 44 w 82"/>
                <a:gd name="T59" fmla="*/ 23 h 67"/>
                <a:gd name="T60" fmla="*/ 58 w 82"/>
                <a:gd name="T61" fmla="*/ 9 h 67"/>
                <a:gd name="T62" fmla="*/ 73 w 82"/>
                <a:gd name="T63" fmla="*/ 23 h 67"/>
                <a:gd name="T64" fmla="*/ 58 w 82"/>
                <a:gd name="T65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67">
                  <a:moveTo>
                    <a:pt x="63" y="1"/>
                  </a:moveTo>
                  <a:cubicBezTo>
                    <a:pt x="62" y="0"/>
                    <a:pt x="60" y="0"/>
                    <a:pt x="58" y="0"/>
                  </a:cubicBezTo>
                  <a:cubicBezTo>
                    <a:pt x="47" y="0"/>
                    <a:pt x="37" y="7"/>
                    <a:pt x="35" y="18"/>
                  </a:cubicBezTo>
                  <a:cubicBezTo>
                    <a:pt x="34" y="20"/>
                    <a:pt x="34" y="22"/>
                    <a:pt x="34" y="24"/>
                  </a:cubicBezTo>
                  <a:cubicBezTo>
                    <a:pt x="34" y="26"/>
                    <a:pt x="34" y="28"/>
                    <a:pt x="35" y="3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2" y="53"/>
                    <a:pt x="0" y="56"/>
                    <a:pt x="0" y="58"/>
                  </a:cubicBezTo>
                  <a:cubicBezTo>
                    <a:pt x="0" y="60"/>
                    <a:pt x="1" y="62"/>
                    <a:pt x="2" y="63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4" y="66"/>
                    <a:pt x="7" y="67"/>
                    <a:pt x="9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1" y="67"/>
                    <a:pt x="12" y="67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7" y="45"/>
                    <a:pt x="50" y="46"/>
                    <a:pt x="53" y="47"/>
                  </a:cubicBezTo>
                  <a:cubicBezTo>
                    <a:pt x="54" y="47"/>
                    <a:pt x="56" y="48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9" y="48"/>
                    <a:pt x="79" y="40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2" y="27"/>
                    <a:pt x="82" y="26"/>
                    <a:pt x="82" y="24"/>
                  </a:cubicBezTo>
                  <a:cubicBezTo>
                    <a:pt x="82" y="13"/>
                    <a:pt x="74" y="3"/>
                    <a:pt x="63" y="1"/>
                  </a:cubicBezTo>
                  <a:close/>
                  <a:moveTo>
                    <a:pt x="25" y="53"/>
                  </a:moveTo>
                  <a:cubicBezTo>
                    <a:pt x="13" y="61"/>
                    <a:pt x="13" y="61"/>
                    <a:pt x="13" y="61"/>
                  </a:cubicBezTo>
                  <a:cubicBezTo>
                    <a:pt x="11" y="62"/>
                    <a:pt x="9" y="62"/>
                    <a:pt x="7" y="60"/>
                  </a:cubicBezTo>
                  <a:cubicBezTo>
                    <a:pt x="6" y="58"/>
                    <a:pt x="7" y="56"/>
                    <a:pt x="8" y="5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3" y="45"/>
                    <a:pt x="25" y="46"/>
                    <a:pt x="26" y="47"/>
                  </a:cubicBezTo>
                  <a:cubicBezTo>
                    <a:pt x="27" y="49"/>
                    <a:pt x="27" y="52"/>
                    <a:pt x="25" y="53"/>
                  </a:cubicBezTo>
                  <a:close/>
                  <a:moveTo>
                    <a:pt x="58" y="38"/>
                  </a:moveTo>
                  <a:cubicBezTo>
                    <a:pt x="50" y="38"/>
                    <a:pt x="44" y="31"/>
                    <a:pt x="44" y="23"/>
                  </a:cubicBezTo>
                  <a:cubicBezTo>
                    <a:pt x="44" y="15"/>
                    <a:pt x="50" y="9"/>
                    <a:pt x="58" y="9"/>
                  </a:cubicBezTo>
                  <a:cubicBezTo>
                    <a:pt x="66" y="9"/>
                    <a:pt x="73" y="15"/>
                    <a:pt x="73" y="23"/>
                  </a:cubicBezTo>
                  <a:cubicBezTo>
                    <a:pt x="73" y="31"/>
                    <a:pt x="66" y="38"/>
                    <a:pt x="58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7" name="Freeform 121"/>
            <p:cNvSpPr/>
            <p:nvPr/>
          </p:nvSpPr>
          <p:spPr bwMode="auto">
            <a:xfrm>
              <a:off x="3589338" y="1285876"/>
              <a:ext cx="131763" cy="65088"/>
            </a:xfrm>
            <a:custGeom>
              <a:avLst/>
              <a:gdLst>
                <a:gd name="T0" fmla="*/ 6 w 16"/>
                <a:gd name="T1" fmla="*/ 8 h 8"/>
                <a:gd name="T2" fmla="*/ 1 w 16"/>
                <a:gd name="T3" fmla="*/ 7 h 8"/>
                <a:gd name="T4" fmla="*/ 1 w 16"/>
                <a:gd name="T5" fmla="*/ 7 h 8"/>
                <a:gd name="T6" fmla="*/ 0 w 16"/>
                <a:gd name="T7" fmla="*/ 5 h 8"/>
                <a:gd name="T8" fmla="*/ 2 w 16"/>
                <a:gd name="T9" fmla="*/ 5 h 8"/>
                <a:gd name="T10" fmla="*/ 6 w 16"/>
                <a:gd name="T11" fmla="*/ 5 h 8"/>
                <a:gd name="T12" fmla="*/ 13 w 16"/>
                <a:gd name="T13" fmla="*/ 1 h 8"/>
                <a:gd name="T14" fmla="*/ 15 w 16"/>
                <a:gd name="T15" fmla="*/ 0 h 8"/>
                <a:gd name="T16" fmla="*/ 16 w 16"/>
                <a:gd name="T17" fmla="*/ 2 h 8"/>
                <a:gd name="T18" fmla="*/ 6 w 1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4" y="8"/>
                    <a:pt x="3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1" y="5"/>
                    <a:pt x="1" y="4"/>
                    <a:pt x="2" y="5"/>
                  </a:cubicBezTo>
                  <a:cubicBezTo>
                    <a:pt x="3" y="5"/>
                    <a:pt x="5" y="5"/>
                    <a:pt x="6" y="5"/>
                  </a:cubicBezTo>
                  <a:cubicBezTo>
                    <a:pt x="9" y="5"/>
                    <a:pt x="12" y="4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6" y="0"/>
                    <a:pt x="16" y="1"/>
                    <a:pt x="16" y="2"/>
                  </a:cubicBezTo>
                  <a:cubicBezTo>
                    <a:pt x="14" y="6"/>
                    <a:pt x="10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58" name="组合 757"/>
          <p:cNvGrpSpPr/>
          <p:nvPr/>
        </p:nvGrpSpPr>
        <p:grpSpPr>
          <a:xfrm>
            <a:off x="4128205" y="1163909"/>
            <a:ext cx="577648" cy="477430"/>
            <a:chOff x="4132263" y="1079501"/>
            <a:chExt cx="658813" cy="544513"/>
          </a:xfrm>
          <a:solidFill>
            <a:srgbClr val="20252D"/>
          </a:solidFill>
        </p:grpSpPr>
        <p:sp>
          <p:nvSpPr>
            <p:cNvPr id="759" name="Freeform 122"/>
            <p:cNvSpPr/>
            <p:nvPr/>
          </p:nvSpPr>
          <p:spPr bwMode="auto">
            <a:xfrm>
              <a:off x="4519613" y="1177926"/>
              <a:ext cx="163513" cy="165100"/>
            </a:xfrm>
            <a:custGeom>
              <a:avLst/>
              <a:gdLst>
                <a:gd name="T0" fmla="*/ 103 w 103"/>
                <a:gd name="T1" fmla="*/ 42 h 104"/>
                <a:gd name="T2" fmla="*/ 98 w 103"/>
                <a:gd name="T3" fmla="*/ 42 h 104"/>
                <a:gd name="T4" fmla="*/ 67 w 103"/>
                <a:gd name="T5" fmla="*/ 42 h 104"/>
                <a:gd name="T6" fmla="*/ 67 w 103"/>
                <a:gd name="T7" fmla="*/ 0 h 104"/>
                <a:gd name="T8" fmla="*/ 41 w 103"/>
                <a:gd name="T9" fmla="*/ 0 h 104"/>
                <a:gd name="T10" fmla="*/ 41 w 103"/>
                <a:gd name="T11" fmla="*/ 11 h 104"/>
                <a:gd name="T12" fmla="*/ 41 w 103"/>
                <a:gd name="T13" fmla="*/ 42 h 104"/>
                <a:gd name="T14" fmla="*/ 0 w 103"/>
                <a:gd name="T15" fmla="*/ 42 h 104"/>
                <a:gd name="T16" fmla="*/ 0 w 103"/>
                <a:gd name="T17" fmla="*/ 68 h 104"/>
                <a:gd name="T18" fmla="*/ 41 w 103"/>
                <a:gd name="T19" fmla="*/ 68 h 104"/>
                <a:gd name="T20" fmla="*/ 41 w 103"/>
                <a:gd name="T21" fmla="*/ 104 h 104"/>
                <a:gd name="T22" fmla="*/ 67 w 103"/>
                <a:gd name="T23" fmla="*/ 104 h 104"/>
                <a:gd name="T24" fmla="*/ 67 w 103"/>
                <a:gd name="T25" fmla="*/ 68 h 104"/>
                <a:gd name="T26" fmla="*/ 103 w 103"/>
                <a:gd name="T27" fmla="*/ 68 h 104"/>
                <a:gd name="T28" fmla="*/ 103 w 103"/>
                <a:gd name="T29" fmla="*/ 4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104">
                  <a:moveTo>
                    <a:pt x="103" y="42"/>
                  </a:moveTo>
                  <a:lnTo>
                    <a:pt x="98" y="42"/>
                  </a:lnTo>
                  <a:lnTo>
                    <a:pt x="67" y="42"/>
                  </a:lnTo>
                  <a:lnTo>
                    <a:pt x="67" y="0"/>
                  </a:lnTo>
                  <a:lnTo>
                    <a:pt x="41" y="0"/>
                  </a:lnTo>
                  <a:lnTo>
                    <a:pt x="41" y="11"/>
                  </a:lnTo>
                  <a:lnTo>
                    <a:pt x="41" y="42"/>
                  </a:lnTo>
                  <a:lnTo>
                    <a:pt x="0" y="42"/>
                  </a:lnTo>
                  <a:lnTo>
                    <a:pt x="0" y="68"/>
                  </a:lnTo>
                  <a:lnTo>
                    <a:pt x="41" y="68"/>
                  </a:lnTo>
                  <a:lnTo>
                    <a:pt x="41" y="104"/>
                  </a:lnTo>
                  <a:lnTo>
                    <a:pt x="67" y="104"/>
                  </a:lnTo>
                  <a:lnTo>
                    <a:pt x="67" y="68"/>
                  </a:lnTo>
                  <a:lnTo>
                    <a:pt x="103" y="68"/>
                  </a:lnTo>
                  <a:lnTo>
                    <a:pt x="10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0" name="Freeform 123"/>
            <p:cNvSpPr>
              <a:spLocks noEditPoints="1"/>
            </p:cNvSpPr>
            <p:nvPr/>
          </p:nvSpPr>
          <p:spPr bwMode="auto">
            <a:xfrm>
              <a:off x="4132263" y="1079501"/>
              <a:ext cx="658813" cy="544513"/>
            </a:xfrm>
            <a:custGeom>
              <a:avLst/>
              <a:gdLst>
                <a:gd name="T0" fmla="*/ 62 w 80"/>
                <a:gd name="T1" fmla="*/ 0 h 66"/>
                <a:gd name="T2" fmla="*/ 57 w 80"/>
                <a:gd name="T3" fmla="*/ 0 h 66"/>
                <a:gd name="T4" fmla="*/ 34 w 80"/>
                <a:gd name="T5" fmla="*/ 18 h 66"/>
                <a:gd name="T6" fmla="*/ 33 w 80"/>
                <a:gd name="T7" fmla="*/ 23 h 66"/>
                <a:gd name="T8" fmla="*/ 34 w 80"/>
                <a:gd name="T9" fmla="*/ 29 h 66"/>
                <a:gd name="T10" fmla="*/ 3 w 80"/>
                <a:gd name="T11" fmla="*/ 51 h 66"/>
                <a:gd name="T12" fmla="*/ 0 w 80"/>
                <a:gd name="T13" fmla="*/ 57 h 66"/>
                <a:gd name="T14" fmla="*/ 1 w 80"/>
                <a:gd name="T15" fmla="*/ 61 h 66"/>
                <a:gd name="T16" fmla="*/ 2 w 80"/>
                <a:gd name="T17" fmla="*/ 63 h 66"/>
                <a:gd name="T18" fmla="*/ 9 w 80"/>
                <a:gd name="T19" fmla="*/ 66 h 66"/>
                <a:gd name="T20" fmla="*/ 9 w 80"/>
                <a:gd name="T21" fmla="*/ 66 h 66"/>
                <a:gd name="T22" fmla="*/ 13 w 80"/>
                <a:gd name="T23" fmla="*/ 64 h 66"/>
                <a:gd name="T24" fmla="*/ 44 w 80"/>
                <a:gd name="T25" fmla="*/ 43 h 66"/>
                <a:gd name="T26" fmla="*/ 51 w 80"/>
                <a:gd name="T27" fmla="*/ 46 h 66"/>
                <a:gd name="T28" fmla="*/ 57 w 80"/>
                <a:gd name="T29" fmla="*/ 46 h 66"/>
                <a:gd name="T30" fmla="*/ 57 w 80"/>
                <a:gd name="T31" fmla="*/ 46 h 66"/>
                <a:gd name="T32" fmla="*/ 79 w 80"/>
                <a:gd name="T33" fmla="*/ 28 h 66"/>
                <a:gd name="T34" fmla="*/ 79 w 80"/>
                <a:gd name="T35" fmla="*/ 28 h 66"/>
                <a:gd name="T36" fmla="*/ 80 w 80"/>
                <a:gd name="T37" fmla="*/ 23 h 66"/>
                <a:gd name="T38" fmla="*/ 62 w 80"/>
                <a:gd name="T39" fmla="*/ 0 h 66"/>
                <a:gd name="T40" fmla="*/ 24 w 80"/>
                <a:gd name="T41" fmla="*/ 52 h 66"/>
                <a:gd name="T42" fmla="*/ 12 w 80"/>
                <a:gd name="T43" fmla="*/ 60 h 66"/>
                <a:gd name="T44" fmla="*/ 7 w 80"/>
                <a:gd name="T45" fmla="*/ 59 h 66"/>
                <a:gd name="T46" fmla="*/ 8 w 80"/>
                <a:gd name="T47" fmla="*/ 53 h 66"/>
                <a:gd name="T48" fmla="*/ 20 w 80"/>
                <a:gd name="T49" fmla="*/ 45 h 66"/>
                <a:gd name="T50" fmla="*/ 25 w 80"/>
                <a:gd name="T51" fmla="*/ 46 h 66"/>
                <a:gd name="T52" fmla="*/ 24 w 80"/>
                <a:gd name="T53" fmla="*/ 52 h 66"/>
                <a:gd name="T54" fmla="*/ 57 w 80"/>
                <a:gd name="T55" fmla="*/ 37 h 66"/>
                <a:gd name="T56" fmla="*/ 43 w 80"/>
                <a:gd name="T57" fmla="*/ 22 h 66"/>
                <a:gd name="T58" fmla="*/ 57 w 80"/>
                <a:gd name="T59" fmla="*/ 8 h 66"/>
                <a:gd name="T60" fmla="*/ 71 w 80"/>
                <a:gd name="T61" fmla="*/ 22 h 66"/>
                <a:gd name="T62" fmla="*/ 57 w 80"/>
                <a:gd name="T63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" h="66">
                  <a:moveTo>
                    <a:pt x="62" y="0"/>
                  </a:moveTo>
                  <a:cubicBezTo>
                    <a:pt x="60" y="0"/>
                    <a:pt x="58" y="0"/>
                    <a:pt x="57" y="0"/>
                  </a:cubicBezTo>
                  <a:cubicBezTo>
                    <a:pt x="46" y="0"/>
                    <a:pt x="36" y="7"/>
                    <a:pt x="34" y="18"/>
                  </a:cubicBezTo>
                  <a:cubicBezTo>
                    <a:pt x="33" y="19"/>
                    <a:pt x="33" y="21"/>
                    <a:pt x="33" y="23"/>
                  </a:cubicBezTo>
                  <a:cubicBezTo>
                    <a:pt x="33" y="25"/>
                    <a:pt x="34" y="27"/>
                    <a:pt x="34" y="29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2"/>
                    <a:pt x="0" y="55"/>
                    <a:pt x="0" y="57"/>
                  </a:cubicBezTo>
                  <a:cubicBezTo>
                    <a:pt x="0" y="59"/>
                    <a:pt x="0" y="60"/>
                    <a:pt x="1" y="61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4" y="65"/>
                    <a:pt x="6" y="66"/>
                    <a:pt x="9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10" y="66"/>
                    <a:pt x="12" y="65"/>
                    <a:pt x="13" y="64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6" y="44"/>
                    <a:pt x="49" y="45"/>
                    <a:pt x="51" y="46"/>
                  </a:cubicBezTo>
                  <a:cubicBezTo>
                    <a:pt x="53" y="46"/>
                    <a:pt x="55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7" y="46"/>
                    <a:pt x="77" y="39"/>
                    <a:pt x="79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80" y="27"/>
                    <a:pt x="80" y="25"/>
                    <a:pt x="80" y="23"/>
                  </a:cubicBezTo>
                  <a:cubicBezTo>
                    <a:pt x="80" y="12"/>
                    <a:pt x="73" y="3"/>
                    <a:pt x="62" y="0"/>
                  </a:cubicBezTo>
                  <a:close/>
                  <a:moveTo>
                    <a:pt x="24" y="52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0" y="61"/>
                    <a:pt x="8" y="60"/>
                    <a:pt x="7" y="59"/>
                  </a:cubicBezTo>
                  <a:cubicBezTo>
                    <a:pt x="6" y="57"/>
                    <a:pt x="6" y="54"/>
                    <a:pt x="8" y="53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2" y="44"/>
                    <a:pt x="24" y="44"/>
                    <a:pt x="25" y="46"/>
                  </a:cubicBezTo>
                  <a:cubicBezTo>
                    <a:pt x="27" y="48"/>
                    <a:pt x="26" y="50"/>
                    <a:pt x="24" y="52"/>
                  </a:cubicBezTo>
                  <a:close/>
                  <a:moveTo>
                    <a:pt x="57" y="37"/>
                  </a:moveTo>
                  <a:cubicBezTo>
                    <a:pt x="49" y="37"/>
                    <a:pt x="43" y="30"/>
                    <a:pt x="43" y="22"/>
                  </a:cubicBezTo>
                  <a:cubicBezTo>
                    <a:pt x="43" y="14"/>
                    <a:pt x="49" y="8"/>
                    <a:pt x="57" y="8"/>
                  </a:cubicBezTo>
                  <a:cubicBezTo>
                    <a:pt x="65" y="8"/>
                    <a:pt x="71" y="14"/>
                    <a:pt x="71" y="22"/>
                  </a:cubicBezTo>
                  <a:cubicBezTo>
                    <a:pt x="71" y="30"/>
                    <a:pt x="65" y="37"/>
                    <a:pt x="57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61" name="Freeform 124"/>
          <p:cNvSpPr>
            <a:spLocks noEditPoints="1"/>
          </p:cNvSpPr>
          <p:nvPr/>
        </p:nvSpPr>
        <p:spPr bwMode="auto">
          <a:xfrm>
            <a:off x="9228842" y="1089295"/>
            <a:ext cx="555377" cy="599919"/>
          </a:xfrm>
          <a:custGeom>
            <a:avLst/>
            <a:gdLst>
              <a:gd name="T0" fmla="*/ 40 w 77"/>
              <a:gd name="T1" fmla="*/ 52 h 83"/>
              <a:gd name="T2" fmla="*/ 69 w 77"/>
              <a:gd name="T3" fmla="*/ 50 h 83"/>
              <a:gd name="T4" fmla="*/ 40 w 77"/>
              <a:gd name="T5" fmla="*/ 47 h 83"/>
              <a:gd name="T6" fmla="*/ 77 w 77"/>
              <a:gd name="T7" fmla="*/ 25 h 83"/>
              <a:gd name="T8" fmla="*/ 57 w 77"/>
              <a:gd name="T9" fmla="*/ 3 h 83"/>
              <a:gd name="T10" fmla="*/ 51 w 77"/>
              <a:gd name="T11" fmla="*/ 0 h 83"/>
              <a:gd name="T12" fmla="*/ 15 w 77"/>
              <a:gd name="T13" fmla="*/ 10 h 83"/>
              <a:gd name="T14" fmla="*/ 0 w 77"/>
              <a:gd name="T15" fmla="*/ 56 h 83"/>
              <a:gd name="T16" fmla="*/ 24 w 77"/>
              <a:gd name="T17" fmla="*/ 83 h 83"/>
              <a:gd name="T18" fmla="*/ 77 w 77"/>
              <a:gd name="T19" fmla="*/ 74 h 83"/>
              <a:gd name="T20" fmla="*/ 77 w 77"/>
              <a:gd name="T21" fmla="*/ 25 h 83"/>
              <a:gd name="T22" fmla="*/ 66 w 77"/>
              <a:gd name="T23" fmla="*/ 23 h 83"/>
              <a:gd name="T24" fmla="*/ 58 w 77"/>
              <a:gd name="T25" fmla="*/ 23 h 83"/>
              <a:gd name="T26" fmla="*/ 54 w 77"/>
              <a:gd name="T27" fmla="*/ 11 h 83"/>
              <a:gd name="T28" fmla="*/ 69 w 77"/>
              <a:gd name="T29" fmla="*/ 23 h 83"/>
              <a:gd name="T30" fmla="*/ 21 w 77"/>
              <a:gd name="T31" fmla="*/ 67 h 83"/>
              <a:gd name="T32" fmla="*/ 15 w 77"/>
              <a:gd name="T33" fmla="*/ 67 h 83"/>
              <a:gd name="T34" fmla="*/ 15 w 77"/>
              <a:gd name="T35" fmla="*/ 59 h 83"/>
              <a:gd name="T36" fmla="*/ 7 w 77"/>
              <a:gd name="T37" fmla="*/ 53 h 83"/>
              <a:gd name="T38" fmla="*/ 15 w 77"/>
              <a:gd name="T39" fmla="*/ 53 h 83"/>
              <a:gd name="T40" fmla="*/ 18 w 77"/>
              <a:gd name="T41" fmla="*/ 44 h 83"/>
              <a:gd name="T42" fmla="*/ 21 w 77"/>
              <a:gd name="T43" fmla="*/ 53 h 83"/>
              <a:gd name="T44" fmla="*/ 27 w 77"/>
              <a:gd name="T45" fmla="*/ 53 h 83"/>
              <a:gd name="T46" fmla="*/ 29 w 77"/>
              <a:gd name="T47" fmla="*/ 59 h 83"/>
              <a:gd name="T48" fmla="*/ 71 w 77"/>
              <a:gd name="T49" fmla="*/ 74 h 83"/>
              <a:gd name="T50" fmla="*/ 24 w 77"/>
              <a:gd name="T51" fmla="*/ 77 h 83"/>
              <a:gd name="T52" fmla="*/ 37 w 77"/>
              <a:gd name="T53" fmla="*/ 56 h 83"/>
              <a:gd name="T54" fmla="*/ 21 w 77"/>
              <a:gd name="T55" fmla="*/ 10 h 83"/>
              <a:gd name="T56" fmla="*/ 49 w 77"/>
              <a:gd name="T57" fmla="*/ 6 h 83"/>
              <a:gd name="T58" fmla="*/ 58 w 77"/>
              <a:gd name="T59" fmla="*/ 29 h 83"/>
              <a:gd name="T60" fmla="*/ 71 w 77"/>
              <a:gd name="T61" fmla="*/ 74 h 83"/>
              <a:gd name="T62" fmla="*/ 40 w 77"/>
              <a:gd name="T63" fmla="*/ 60 h 83"/>
              <a:gd name="T64" fmla="*/ 40 w 77"/>
              <a:gd name="T65" fmla="*/ 65 h 83"/>
              <a:gd name="T66" fmla="*/ 69 w 77"/>
              <a:gd name="T67" fmla="*/ 6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7" h="83">
                <a:moveTo>
                  <a:pt x="38" y="50"/>
                </a:moveTo>
                <a:cubicBezTo>
                  <a:pt x="38" y="51"/>
                  <a:pt x="39" y="52"/>
                  <a:pt x="40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7" y="52"/>
                  <a:pt x="69" y="51"/>
                  <a:pt x="69" y="50"/>
                </a:cubicBezTo>
                <a:cubicBezTo>
                  <a:pt x="69" y="48"/>
                  <a:pt x="67" y="47"/>
                  <a:pt x="66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39" y="47"/>
                  <a:pt x="38" y="48"/>
                  <a:pt x="38" y="50"/>
                </a:cubicBezTo>
                <a:close/>
                <a:moveTo>
                  <a:pt x="77" y="25"/>
                </a:moveTo>
                <a:cubicBezTo>
                  <a:pt x="76" y="24"/>
                  <a:pt x="76" y="22"/>
                  <a:pt x="74" y="21"/>
                </a:cubicBezTo>
                <a:cubicBezTo>
                  <a:pt x="57" y="3"/>
                  <a:pt x="57" y="3"/>
                  <a:pt x="57" y="3"/>
                </a:cubicBezTo>
                <a:cubicBezTo>
                  <a:pt x="55" y="2"/>
                  <a:pt x="54" y="1"/>
                  <a:pt x="52" y="1"/>
                </a:cubicBezTo>
                <a:cubicBezTo>
                  <a:pt x="51" y="0"/>
                  <a:pt x="51" y="0"/>
                  <a:pt x="5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0"/>
                  <a:pt x="15" y="5"/>
                  <a:pt x="15" y="10"/>
                </a:cubicBezTo>
                <a:cubicBezTo>
                  <a:pt x="15" y="38"/>
                  <a:pt x="15" y="38"/>
                  <a:pt x="15" y="38"/>
                </a:cubicBezTo>
                <a:cubicBezTo>
                  <a:pt x="7" y="40"/>
                  <a:pt x="0" y="47"/>
                  <a:pt x="0" y="56"/>
                </a:cubicBezTo>
                <a:cubicBezTo>
                  <a:pt x="0" y="65"/>
                  <a:pt x="7" y="73"/>
                  <a:pt x="15" y="74"/>
                </a:cubicBezTo>
                <a:cubicBezTo>
                  <a:pt x="15" y="79"/>
                  <a:pt x="19" y="83"/>
                  <a:pt x="24" y="83"/>
                </a:cubicBezTo>
                <a:cubicBezTo>
                  <a:pt x="68" y="83"/>
                  <a:pt x="68" y="83"/>
                  <a:pt x="68" y="83"/>
                </a:cubicBezTo>
                <a:cubicBezTo>
                  <a:pt x="73" y="83"/>
                  <a:pt x="77" y="79"/>
                  <a:pt x="77" y="74"/>
                </a:cubicBezTo>
                <a:cubicBezTo>
                  <a:pt x="77" y="26"/>
                  <a:pt x="77" y="26"/>
                  <a:pt x="77" y="26"/>
                </a:cubicBezTo>
                <a:lnTo>
                  <a:pt x="77" y="25"/>
                </a:lnTo>
                <a:close/>
                <a:moveTo>
                  <a:pt x="69" y="23"/>
                </a:moveTo>
                <a:cubicBezTo>
                  <a:pt x="66" y="23"/>
                  <a:pt x="66" y="23"/>
                  <a:pt x="66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6" y="23"/>
                  <a:pt x="54" y="21"/>
                  <a:pt x="54" y="19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8"/>
                  <a:pt x="54" y="8"/>
                  <a:pt x="54" y="8"/>
                </a:cubicBezTo>
                <a:lnTo>
                  <a:pt x="69" y="23"/>
                </a:lnTo>
                <a:close/>
                <a:moveTo>
                  <a:pt x="21" y="59"/>
                </a:moveTo>
                <a:cubicBezTo>
                  <a:pt x="21" y="67"/>
                  <a:pt x="21" y="67"/>
                  <a:pt x="21" y="67"/>
                </a:cubicBezTo>
                <a:cubicBezTo>
                  <a:pt x="18" y="67"/>
                  <a:pt x="18" y="67"/>
                  <a:pt x="18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59"/>
                  <a:pt x="15" y="59"/>
                  <a:pt x="15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7" y="53"/>
                  <a:pt x="7" y="53"/>
                  <a:pt x="7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44"/>
                  <a:pt x="15" y="44"/>
                  <a:pt x="15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53"/>
                  <a:pt x="21" y="53"/>
                  <a:pt x="21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9"/>
                  <a:pt x="29" y="59"/>
                  <a:pt x="29" y="59"/>
                </a:cubicBezTo>
                <a:cubicBezTo>
                  <a:pt x="21" y="59"/>
                  <a:pt x="21" y="59"/>
                  <a:pt x="21" y="59"/>
                </a:cubicBezTo>
                <a:close/>
                <a:moveTo>
                  <a:pt x="71" y="74"/>
                </a:moveTo>
                <a:cubicBezTo>
                  <a:pt x="71" y="76"/>
                  <a:pt x="70" y="77"/>
                  <a:pt x="68" y="77"/>
                </a:cubicBezTo>
                <a:cubicBezTo>
                  <a:pt x="24" y="77"/>
                  <a:pt x="24" y="77"/>
                  <a:pt x="24" y="77"/>
                </a:cubicBezTo>
                <a:cubicBezTo>
                  <a:pt x="22" y="77"/>
                  <a:pt x="21" y="76"/>
                  <a:pt x="21" y="74"/>
                </a:cubicBezTo>
                <a:cubicBezTo>
                  <a:pt x="30" y="73"/>
                  <a:pt x="37" y="65"/>
                  <a:pt x="37" y="56"/>
                </a:cubicBezTo>
                <a:cubicBezTo>
                  <a:pt x="37" y="47"/>
                  <a:pt x="30" y="39"/>
                  <a:pt x="21" y="38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8"/>
                  <a:pt x="22" y="6"/>
                  <a:pt x="24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4"/>
                  <a:pt x="53" y="29"/>
                  <a:pt x="58" y="29"/>
                </a:cubicBezTo>
                <a:cubicBezTo>
                  <a:pt x="71" y="29"/>
                  <a:pt x="71" y="29"/>
                  <a:pt x="71" y="29"/>
                </a:cubicBezTo>
                <a:lnTo>
                  <a:pt x="71" y="74"/>
                </a:lnTo>
                <a:close/>
                <a:moveTo>
                  <a:pt x="66" y="60"/>
                </a:moveTo>
                <a:cubicBezTo>
                  <a:pt x="40" y="60"/>
                  <a:pt x="40" y="60"/>
                  <a:pt x="40" y="60"/>
                </a:cubicBezTo>
                <a:cubicBezTo>
                  <a:pt x="39" y="60"/>
                  <a:pt x="38" y="61"/>
                  <a:pt x="38" y="63"/>
                </a:cubicBezTo>
                <a:cubicBezTo>
                  <a:pt x="38" y="64"/>
                  <a:pt x="39" y="65"/>
                  <a:pt x="40" y="65"/>
                </a:cubicBezTo>
                <a:cubicBezTo>
                  <a:pt x="66" y="65"/>
                  <a:pt x="66" y="65"/>
                  <a:pt x="66" y="65"/>
                </a:cubicBezTo>
                <a:cubicBezTo>
                  <a:pt x="67" y="65"/>
                  <a:pt x="69" y="64"/>
                  <a:pt x="69" y="63"/>
                </a:cubicBezTo>
                <a:cubicBezTo>
                  <a:pt x="69" y="61"/>
                  <a:pt x="67" y="60"/>
                  <a:pt x="66" y="60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62" name="组合 761"/>
          <p:cNvGrpSpPr/>
          <p:nvPr/>
        </p:nvGrpSpPr>
        <p:grpSpPr>
          <a:xfrm>
            <a:off x="2070805" y="1163909"/>
            <a:ext cx="643068" cy="477430"/>
            <a:chOff x="2074863" y="1079501"/>
            <a:chExt cx="733425" cy="544513"/>
          </a:xfrm>
          <a:solidFill>
            <a:srgbClr val="20252D"/>
          </a:solidFill>
        </p:grpSpPr>
        <p:sp>
          <p:nvSpPr>
            <p:cNvPr id="763" name="Freeform 125"/>
            <p:cNvSpPr>
              <a:spLocks noEditPoints="1"/>
            </p:cNvSpPr>
            <p:nvPr/>
          </p:nvSpPr>
          <p:spPr bwMode="auto">
            <a:xfrm>
              <a:off x="2074863" y="1079501"/>
              <a:ext cx="733425" cy="544513"/>
            </a:xfrm>
            <a:custGeom>
              <a:avLst/>
              <a:gdLst>
                <a:gd name="T0" fmla="*/ 86 w 89"/>
                <a:gd name="T1" fmla="*/ 0 h 66"/>
                <a:gd name="T2" fmla="*/ 43 w 89"/>
                <a:gd name="T3" fmla="*/ 0 h 66"/>
                <a:gd name="T4" fmla="*/ 2 w 89"/>
                <a:gd name="T5" fmla="*/ 0 h 66"/>
                <a:gd name="T6" fmla="*/ 0 w 89"/>
                <a:gd name="T7" fmla="*/ 2 h 66"/>
                <a:gd name="T8" fmla="*/ 0 w 89"/>
                <a:gd name="T9" fmla="*/ 9 h 66"/>
                <a:gd name="T10" fmla="*/ 0 w 89"/>
                <a:gd name="T11" fmla="*/ 62 h 66"/>
                <a:gd name="T12" fmla="*/ 1 w 89"/>
                <a:gd name="T13" fmla="*/ 65 h 66"/>
                <a:gd name="T14" fmla="*/ 43 w 89"/>
                <a:gd name="T15" fmla="*/ 66 h 66"/>
                <a:gd name="T16" fmla="*/ 86 w 89"/>
                <a:gd name="T17" fmla="*/ 66 h 66"/>
                <a:gd name="T18" fmla="*/ 88 w 89"/>
                <a:gd name="T19" fmla="*/ 65 h 66"/>
                <a:gd name="T20" fmla="*/ 89 w 89"/>
                <a:gd name="T21" fmla="*/ 62 h 66"/>
                <a:gd name="T22" fmla="*/ 89 w 89"/>
                <a:gd name="T23" fmla="*/ 9 h 66"/>
                <a:gd name="T24" fmla="*/ 89 w 89"/>
                <a:gd name="T25" fmla="*/ 2 h 66"/>
                <a:gd name="T26" fmla="*/ 42 w 89"/>
                <a:gd name="T27" fmla="*/ 57 h 66"/>
                <a:gd name="T28" fmla="*/ 42 w 89"/>
                <a:gd name="T29" fmla="*/ 62 h 66"/>
                <a:gd name="T30" fmla="*/ 3 w 89"/>
                <a:gd name="T31" fmla="*/ 62 h 66"/>
                <a:gd name="T32" fmla="*/ 3 w 89"/>
                <a:gd name="T33" fmla="*/ 9 h 66"/>
                <a:gd name="T34" fmla="*/ 3 w 89"/>
                <a:gd name="T35" fmla="*/ 3 h 66"/>
                <a:gd name="T36" fmla="*/ 42 w 89"/>
                <a:gd name="T37" fmla="*/ 4 h 66"/>
                <a:gd name="T38" fmla="*/ 42 w 89"/>
                <a:gd name="T39" fmla="*/ 19 h 66"/>
                <a:gd name="T40" fmla="*/ 37 w 89"/>
                <a:gd name="T41" fmla="*/ 23 h 66"/>
                <a:gd name="T42" fmla="*/ 42 w 89"/>
                <a:gd name="T43" fmla="*/ 26 h 66"/>
                <a:gd name="T44" fmla="*/ 40 w 89"/>
                <a:gd name="T45" fmla="*/ 37 h 66"/>
                <a:gd name="T46" fmla="*/ 40 w 89"/>
                <a:gd name="T47" fmla="*/ 43 h 66"/>
                <a:gd name="T48" fmla="*/ 42 w 89"/>
                <a:gd name="T49" fmla="*/ 57 h 66"/>
                <a:gd name="T50" fmla="*/ 85 w 89"/>
                <a:gd name="T51" fmla="*/ 9 h 66"/>
                <a:gd name="T52" fmla="*/ 85 w 89"/>
                <a:gd name="T53" fmla="*/ 62 h 66"/>
                <a:gd name="T54" fmla="*/ 46 w 89"/>
                <a:gd name="T55" fmla="*/ 62 h 66"/>
                <a:gd name="T56" fmla="*/ 46 w 89"/>
                <a:gd name="T57" fmla="*/ 57 h 66"/>
                <a:gd name="T58" fmla="*/ 48 w 89"/>
                <a:gd name="T59" fmla="*/ 43 h 66"/>
                <a:gd name="T60" fmla="*/ 48 w 89"/>
                <a:gd name="T61" fmla="*/ 37 h 66"/>
                <a:gd name="T62" fmla="*/ 46 w 89"/>
                <a:gd name="T63" fmla="*/ 26 h 66"/>
                <a:gd name="T64" fmla="*/ 51 w 89"/>
                <a:gd name="T65" fmla="*/ 23 h 66"/>
                <a:gd name="T66" fmla="*/ 46 w 89"/>
                <a:gd name="T67" fmla="*/ 19 h 66"/>
                <a:gd name="T68" fmla="*/ 46 w 89"/>
                <a:gd name="T69" fmla="*/ 4 h 66"/>
                <a:gd name="T70" fmla="*/ 85 w 89"/>
                <a:gd name="T71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9" h="66">
                  <a:moveTo>
                    <a:pt x="88" y="0"/>
                  </a:moveTo>
                  <a:cubicBezTo>
                    <a:pt x="87" y="0"/>
                    <a:pt x="87" y="0"/>
                    <a:pt x="8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0"/>
                    <a:pt x="4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1" y="65"/>
                    <a:pt x="1" y="65"/>
                  </a:cubicBezTo>
                  <a:cubicBezTo>
                    <a:pt x="2" y="66"/>
                    <a:pt x="2" y="65"/>
                    <a:pt x="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4" y="66"/>
                    <a:pt x="45" y="65"/>
                    <a:pt x="46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7" y="65"/>
                    <a:pt x="87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8" y="65"/>
                    <a:pt x="89" y="64"/>
                    <a:pt x="89" y="64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1"/>
                    <a:pt x="88" y="1"/>
                    <a:pt x="88" y="0"/>
                  </a:cubicBezTo>
                  <a:close/>
                  <a:moveTo>
                    <a:pt x="42" y="57"/>
                  </a:moveTo>
                  <a:cubicBezTo>
                    <a:pt x="42" y="62"/>
                    <a:pt x="42" y="62"/>
                    <a:pt x="42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8" y="19"/>
                    <a:pt x="37" y="21"/>
                    <a:pt x="37" y="23"/>
                  </a:cubicBezTo>
                  <a:cubicBezTo>
                    <a:pt x="37" y="24"/>
                    <a:pt x="38" y="26"/>
                    <a:pt x="40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8" y="37"/>
                    <a:pt x="37" y="38"/>
                    <a:pt x="37" y="40"/>
                  </a:cubicBezTo>
                  <a:cubicBezTo>
                    <a:pt x="37" y="42"/>
                    <a:pt x="38" y="43"/>
                    <a:pt x="40" y="43"/>
                  </a:cubicBezTo>
                  <a:cubicBezTo>
                    <a:pt x="42" y="43"/>
                    <a:pt x="42" y="43"/>
                    <a:pt x="42" y="43"/>
                  </a:cubicBezTo>
                  <a:lnTo>
                    <a:pt x="42" y="57"/>
                  </a:lnTo>
                  <a:close/>
                  <a:moveTo>
                    <a:pt x="85" y="4"/>
                  </a:moveTo>
                  <a:cubicBezTo>
                    <a:pt x="85" y="9"/>
                    <a:pt x="85" y="9"/>
                    <a:pt x="85" y="9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9" y="43"/>
                    <a:pt x="51" y="42"/>
                    <a:pt x="51" y="40"/>
                  </a:cubicBezTo>
                  <a:cubicBezTo>
                    <a:pt x="51" y="38"/>
                    <a:pt x="49" y="37"/>
                    <a:pt x="48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6"/>
                    <a:pt x="51" y="24"/>
                    <a:pt x="51" y="23"/>
                  </a:cubicBezTo>
                  <a:cubicBezTo>
                    <a:pt x="51" y="21"/>
                    <a:pt x="49" y="19"/>
                    <a:pt x="48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85" y="3"/>
                    <a:pt x="85" y="3"/>
                    <a:pt x="85" y="3"/>
                  </a:cubicBezTo>
                  <a:lnTo>
                    <a:pt x="8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4" name="Freeform 126"/>
            <p:cNvSpPr/>
            <p:nvPr/>
          </p:nvSpPr>
          <p:spPr bwMode="auto">
            <a:xfrm>
              <a:off x="2536826" y="1219201"/>
              <a:ext cx="163513" cy="25400"/>
            </a:xfrm>
            <a:custGeom>
              <a:avLst/>
              <a:gdLst>
                <a:gd name="T0" fmla="*/ 1 w 20"/>
                <a:gd name="T1" fmla="*/ 3 h 3"/>
                <a:gd name="T2" fmla="*/ 0 w 20"/>
                <a:gd name="T3" fmla="*/ 2 h 3"/>
                <a:gd name="T4" fmla="*/ 1 w 20"/>
                <a:gd name="T5" fmla="*/ 0 h 3"/>
                <a:gd name="T6" fmla="*/ 19 w 20"/>
                <a:gd name="T7" fmla="*/ 0 h 3"/>
                <a:gd name="T8" fmla="*/ 20 w 20"/>
                <a:gd name="T9" fmla="*/ 2 h 3"/>
                <a:gd name="T10" fmla="*/ 19 w 20"/>
                <a:gd name="T11" fmla="*/ 3 h 3"/>
                <a:gd name="T12" fmla="*/ 1 w 2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1"/>
                    <a:pt x="20" y="2"/>
                  </a:cubicBezTo>
                  <a:cubicBezTo>
                    <a:pt x="20" y="2"/>
                    <a:pt x="20" y="3"/>
                    <a:pt x="19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5" name="Freeform 127"/>
            <p:cNvSpPr/>
            <p:nvPr/>
          </p:nvSpPr>
          <p:spPr bwMode="auto">
            <a:xfrm>
              <a:off x="2536826" y="1260476"/>
              <a:ext cx="163513" cy="17463"/>
            </a:xfrm>
            <a:custGeom>
              <a:avLst/>
              <a:gdLst>
                <a:gd name="T0" fmla="*/ 1 w 20"/>
                <a:gd name="T1" fmla="*/ 2 h 2"/>
                <a:gd name="T2" fmla="*/ 0 w 20"/>
                <a:gd name="T3" fmla="*/ 1 h 2"/>
                <a:gd name="T4" fmla="*/ 1 w 20"/>
                <a:gd name="T5" fmla="*/ 0 h 2"/>
                <a:gd name="T6" fmla="*/ 19 w 20"/>
                <a:gd name="T7" fmla="*/ 0 h 2"/>
                <a:gd name="T8" fmla="*/ 20 w 20"/>
                <a:gd name="T9" fmla="*/ 1 h 2"/>
                <a:gd name="T10" fmla="*/ 19 w 20"/>
                <a:gd name="T11" fmla="*/ 2 h 2"/>
                <a:gd name="T12" fmla="*/ 1 w 20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20" y="1"/>
                    <a:pt x="20" y="2"/>
                    <a:pt x="19" y="2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6" name="Freeform 128"/>
            <p:cNvSpPr/>
            <p:nvPr/>
          </p:nvSpPr>
          <p:spPr bwMode="auto">
            <a:xfrm>
              <a:off x="2536826" y="1309688"/>
              <a:ext cx="163513" cy="25400"/>
            </a:xfrm>
            <a:custGeom>
              <a:avLst/>
              <a:gdLst>
                <a:gd name="T0" fmla="*/ 1 w 20"/>
                <a:gd name="T1" fmla="*/ 3 h 3"/>
                <a:gd name="T2" fmla="*/ 0 w 20"/>
                <a:gd name="T3" fmla="*/ 1 h 3"/>
                <a:gd name="T4" fmla="*/ 1 w 20"/>
                <a:gd name="T5" fmla="*/ 0 h 3"/>
                <a:gd name="T6" fmla="*/ 19 w 20"/>
                <a:gd name="T7" fmla="*/ 0 h 3"/>
                <a:gd name="T8" fmla="*/ 20 w 20"/>
                <a:gd name="T9" fmla="*/ 1 h 3"/>
                <a:gd name="T10" fmla="*/ 19 w 20"/>
                <a:gd name="T11" fmla="*/ 3 h 3"/>
                <a:gd name="T12" fmla="*/ 1 w 2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">
                  <a:moveTo>
                    <a:pt x="1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20" y="2"/>
                    <a:pt x="20" y="3"/>
                    <a:pt x="19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7" name="Freeform 129"/>
            <p:cNvSpPr/>
            <p:nvPr/>
          </p:nvSpPr>
          <p:spPr bwMode="auto">
            <a:xfrm>
              <a:off x="2536826" y="1343026"/>
              <a:ext cx="163513" cy="25400"/>
            </a:xfrm>
            <a:custGeom>
              <a:avLst/>
              <a:gdLst>
                <a:gd name="T0" fmla="*/ 1 w 20"/>
                <a:gd name="T1" fmla="*/ 3 h 3"/>
                <a:gd name="T2" fmla="*/ 0 w 20"/>
                <a:gd name="T3" fmla="*/ 2 h 3"/>
                <a:gd name="T4" fmla="*/ 1 w 20"/>
                <a:gd name="T5" fmla="*/ 0 h 3"/>
                <a:gd name="T6" fmla="*/ 19 w 20"/>
                <a:gd name="T7" fmla="*/ 0 h 3"/>
                <a:gd name="T8" fmla="*/ 20 w 20"/>
                <a:gd name="T9" fmla="*/ 2 h 3"/>
                <a:gd name="T10" fmla="*/ 19 w 20"/>
                <a:gd name="T11" fmla="*/ 3 h 3"/>
                <a:gd name="T12" fmla="*/ 1 w 2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1"/>
                    <a:pt x="20" y="2"/>
                  </a:cubicBezTo>
                  <a:cubicBezTo>
                    <a:pt x="20" y="2"/>
                    <a:pt x="20" y="3"/>
                    <a:pt x="19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8" name="Freeform 130"/>
            <p:cNvSpPr/>
            <p:nvPr/>
          </p:nvSpPr>
          <p:spPr bwMode="auto">
            <a:xfrm>
              <a:off x="2536826" y="1392238"/>
              <a:ext cx="163513" cy="17463"/>
            </a:xfrm>
            <a:custGeom>
              <a:avLst/>
              <a:gdLst>
                <a:gd name="T0" fmla="*/ 1 w 20"/>
                <a:gd name="T1" fmla="*/ 2 h 2"/>
                <a:gd name="T2" fmla="*/ 0 w 20"/>
                <a:gd name="T3" fmla="*/ 1 h 2"/>
                <a:gd name="T4" fmla="*/ 1 w 20"/>
                <a:gd name="T5" fmla="*/ 0 h 2"/>
                <a:gd name="T6" fmla="*/ 19 w 20"/>
                <a:gd name="T7" fmla="*/ 0 h 2"/>
                <a:gd name="T8" fmla="*/ 20 w 20"/>
                <a:gd name="T9" fmla="*/ 1 h 2"/>
                <a:gd name="T10" fmla="*/ 19 w 20"/>
                <a:gd name="T11" fmla="*/ 2 h 2"/>
                <a:gd name="T12" fmla="*/ 1 w 20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">
                  <a:moveTo>
                    <a:pt x="1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20" y="2"/>
                    <a:pt x="20" y="2"/>
                    <a:pt x="19" y="2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9" name="Freeform 131"/>
            <p:cNvSpPr/>
            <p:nvPr/>
          </p:nvSpPr>
          <p:spPr bwMode="auto">
            <a:xfrm>
              <a:off x="2536826" y="1425576"/>
              <a:ext cx="163513" cy="17463"/>
            </a:xfrm>
            <a:custGeom>
              <a:avLst/>
              <a:gdLst>
                <a:gd name="T0" fmla="*/ 1 w 20"/>
                <a:gd name="T1" fmla="*/ 2 h 2"/>
                <a:gd name="T2" fmla="*/ 0 w 20"/>
                <a:gd name="T3" fmla="*/ 1 h 2"/>
                <a:gd name="T4" fmla="*/ 1 w 20"/>
                <a:gd name="T5" fmla="*/ 0 h 2"/>
                <a:gd name="T6" fmla="*/ 19 w 20"/>
                <a:gd name="T7" fmla="*/ 0 h 2"/>
                <a:gd name="T8" fmla="*/ 20 w 20"/>
                <a:gd name="T9" fmla="*/ 1 h 2"/>
                <a:gd name="T10" fmla="*/ 19 w 20"/>
                <a:gd name="T11" fmla="*/ 2 h 2"/>
                <a:gd name="T12" fmla="*/ 1 w 20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">
                  <a:moveTo>
                    <a:pt x="1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20" y="2"/>
                    <a:pt x="20" y="2"/>
                    <a:pt x="19" y="2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70" name="组合 769"/>
          <p:cNvGrpSpPr/>
          <p:nvPr/>
        </p:nvGrpSpPr>
        <p:grpSpPr>
          <a:xfrm>
            <a:off x="5090229" y="1155970"/>
            <a:ext cx="591567" cy="484389"/>
            <a:chOff x="5094288" y="1071563"/>
            <a:chExt cx="674688" cy="552450"/>
          </a:xfrm>
          <a:solidFill>
            <a:srgbClr val="20252D"/>
          </a:solidFill>
        </p:grpSpPr>
        <p:sp>
          <p:nvSpPr>
            <p:cNvPr id="771" name="Freeform 132"/>
            <p:cNvSpPr/>
            <p:nvPr/>
          </p:nvSpPr>
          <p:spPr bwMode="auto">
            <a:xfrm>
              <a:off x="5489576" y="1236663"/>
              <a:ext cx="173038" cy="49213"/>
            </a:xfrm>
            <a:custGeom>
              <a:avLst/>
              <a:gdLst>
                <a:gd name="T0" fmla="*/ 0 w 109"/>
                <a:gd name="T1" fmla="*/ 31 h 31"/>
                <a:gd name="T2" fmla="*/ 0 w 109"/>
                <a:gd name="T3" fmla="*/ 0 h 31"/>
                <a:gd name="T4" fmla="*/ 104 w 109"/>
                <a:gd name="T5" fmla="*/ 0 h 31"/>
                <a:gd name="T6" fmla="*/ 109 w 109"/>
                <a:gd name="T7" fmla="*/ 0 h 31"/>
                <a:gd name="T8" fmla="*/ 109 w 109"/>
                <a:gd name="T9" fmla="*/ 31 h 31"/>
                <a:gd name="T10" fmla="*/ 0 w 109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31">
                  <a:moveTo>
                    <a:pt x="0" y="3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09" y="31"/>
                  </a:lnTo>
                  <a:lnTo>
                    <a:pt x="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2" name="Freeform 133"/>
            <p:cNvSpPr>
              <a:spLocks noEditPoints="1"/>
            </p:cNvSpPr>
            <p:nvPr/>
          </p:nvSpPr>
          <p:spPr bwMode="auto">
            <a:xfrm>
              <a:off x="5094288" y="1071563"/>
              <a:ext cx="674688" cy="552450"/>
            </a:xfrm>
            <a:custGeom>
              <a:avLst/>
              <a:gdLst>
                <a:gd name="T0" fmla="*/ 63 w 82"/>
                <a:gd name="T1" fmla="*/ 1 h 67"/>
                <a:gd name="T2" fmla="*/ 58 w 82"/>
                <a:gd name="T3" fmla="*/ 0 h 67"/>
                <a:gd name="T4" fmla="*/ 35 w 82"/>
                <a:gd name="T5" fmla="*/ 18 h 67"/>
                <a:gd name="T6" fmla="*/ 34 w 82"/>
                <a:gd name="T7" fmla="*/ 24 h 67"/>
                <a:gd name="T8" fmla="*/ 35 w 82"/>
                <a:gd name="T9" fmla="*/ 30 h 67"/>
                <a:gd name="T10" fmla="*/ 4 w 82"/>
                <a:gd name="T11" fmla="*/ 52 h 67"/>
                <a:gd name="T12" fmla="*/ 0 w 82"/>
                <a:gd name="T13" fmla="*/ 58 h 67"/>
                <a:gd name="T14" fmla="*/ 2 w 82"/>
                <a:gd name="T15" fmla="*/ 63 h 67"/>
                <a:gd name="T16" fmla="*/ 3 w 82"/>
                <a:gd name="T17" fmla="*/ 64 h 67"/>
                <a:gd name="T18" fmla="*/ 9 w 82"/>
                <a:gd name="T19" fmla="*/ 67 h 67"/>
                <a:gd name="T20" fmla="*/ 9 w 82"/>
                <a:gd name="T21" fmla="*/ 67 h 67"/>
                <a:gd name="T22" fmla="*/ 14 w 82"/>
                <a:gd name="T23" fmla="*/ 66 h 67"/>
                <a:gd name="T24" fmla="*/ 14 w 82"/>
                <a:gd name="T25" fmla="*/ 66 h 67"/>
                <a:gd name="T26" fmla="*/ 45 w 82"/>
                <a:gd name="T27" fmla="*/ 44 h 67"/>
                <a:gd name="T28" fmla="*/ 52 w 82"/>
                <a:gd name="T29" fmla="*/ 47 h 67"/>
                <a:gd name="T30" fmla="*/ 58 w 82"/>
                <a:gd name="T31" fmla="*/ 48 h 67"/>
                <a:gd name="T32" fmla="*/ 58 w 82"/>
                <a:gd name="T33" fmla="*/ 48 h 67"/>
                <a:gd name="T34" fmla="*/ 81 w 82"/>
                <a:gd name="T35" fmla="*/ 29 h 67"/>
                <a:gd name="T36" fmla="*/ 81 w 82"/>
                <a:gd name="T37" fmla="*/ 29 h 67"/>
                <a:gd name="T38" fmla="*/ 82 w 82"/>
                <a:gd name="T39" fmla="*/ 24 h 67"/>
                <a:gd name="T40" fmla="*/ 63 w 82"/>
                <a:gd name="T41" fmla="*/ 1 h 67"/>
                <a:gd name="T42" fmla="*/ 25 w 82"/>
                <a:gd name="T43" fmla="*/ 53 h 67"/>
                <a:gd name="T44" fmla="*/ 13 w 82"/>
                <a:gd name="T45" fmla="*/ 61 h 67"/>
                <a:gd name="T46" fmla="*/ 7 w 82"/>
                <a:gd name="T47" fmla="*/ 60 h 67"/>
                <a:gd name="T48" fmla="*/ 8 w 82"/>
                <a:gd name="T49" fmla="*/ 55 h 67"/>
                <a:gd name="T50" fmla="*/ 21 w 82"/>
                <a:gd name="T51" fmla="*/ 46 h 67"/>
                <a:gd name="T52" fmla="*/ 26 w 82"/>
                <a:gd name="T53" fmla="*/ 47 h 67"/>
                <a:gd name="T54" fmla="*/ 25 w 82"/>
                <a:gd name="T55" fmla="*/ 53 h 67"/>
                <a:gd name="T56" fmla="*/ 58 w 82"/>
                <a:gd name="T57" fmla="*/ 38 h 67"/>
                <a:gd name="T58" fmla="*/ 44 w 82"/>
                <a:gd name="T59" fmla="*/ 23 h 67"/>
                <a:gd name="T60" fmla="*/ 58 w 82"/>
                <a:gd name="T61" fmla="*/ 9 h 67"/>
                <a:gd name="T62" fmla="*/ 73 w 82"/>
                <a:gd name="T63" fmla="*/ 23 h 67"/>
                <a:gd name="T64" fmla="*/ 58 w 82"/>
                <a:gd name="T65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67">
                  <a:moveTo>
                    <a:pt x="63" y="1"/>
                  </a:moveTo>
                  <a:cubicBezTo>
                    <a:pt x="61" y="0"/>
                    <a:pt x="60" y="0"/>
                    <a:pt x="58" y="0"/>
                  </a:cubicBezTo>
                  <a:cubicBezTo>
                    <a:pt x="47" y="0"/>
                    <a:pt x="37" y="7"/>
                    <a:pt x="35" y="18"/>
                  </a:cubicBezTo>
                  <a:cubicBezTo>
                    <a:pt x="34" y="20"/>
                    <a:pt x="34" y="22"/>
                    <a:pt x="34" y="24"/>
                  </a:cubicBezTo>
                  <a:cubicBezTo>
                    <a:pt x="34" y="26"/>
                    <a:pt x="34" y="28"/>
                    <a:pt x="35" y="3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3"/>
                    <a:pt x="0" y="56"/>
                    <a:pt x="0" y="58"/>
                  </a:cubicBezTo>
                  <a:cubicBezTo>
                    <a:pt x="0" y="60"/>
                    <a:pt x="1" y="62"/>
                    <a:pt x="2" y="63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4" y="66"/>
                    <a:pt x="7" y="67"/>
                    <a:pt x="9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1" y="67"/>
                    <a:pt x="12" y="67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7" y="45"/>
                    <a:pt x="50" y="46"/>
                    <a:pt x="52" y="47"/>
                  </a:cubicBezTo>
                  <a:cubicBezTo>
                    <a:pt x="54" y="47"/>
                    <a:pt x="56" y="48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9" y="48"/>
                    <a:pt x="78" y="40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7"/>
                    <a:pt x="82" y="26"/>
                    <a:pt x="82" y="24"/>
                  </a:cubicBezTo>
                  <a:cubicBezTo>
                    <a:pt x="82" y="13"/>
                    <a:pt x="74" y="3"/>
                    <a:pt x="63" y="1"/>
                  </a:cubicBezTo>
                  <a:close/>
                  <a:moveTo>
                    <a:pt x="25" y="53"/>
                  </a:moveTo>
                  <a:cubicBezTo>
                    <a:pt x="13" y="61"/>
                    <a:pt x="13" y="61"/>
                    <a:pt x="13" y="61"/>
                  </a:cubicBezTo>
                  <a:cubicBezTo>
                    <a:pt x="11" y="62"/>
                    <a:pt x="8" y="62"/>
                    <a:pt x="7" y="60"/>
                  </a:cubicBezTo>
                  <a:cubicBezTo>
                    <a:pt x="6" y="58"/>
                    <a:pt x="6" y="56"/>
                    <a:pt x="8" y="5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5"/>
                    <a:pt x="25" y="46"/>
                    <a:pt x="26" y="47"/>
                  </a:cubicBezTo>
                  <a:cubicBezTo>
                    <a:pt x="27" y="49"/>
                    <a:pt x="27" y="52"/>
                    <a:pt x="25" y="53"/>
                  </a:cubicBezTo>
                  <a:close/>
                  <a:moveTo>
                    <a:pt x="58" y="38"/>
                  </a:moveTo>
                  <a:cubicBezTo>
                    <a:pt x="50" y="38"/>
                    <a:pt x="44" y="31"/>
                    <a:pt x="44" y="23"/>
                  </a:cubicBezTo>
                  <a:cubicBezTo>
                    <a:pt x="44" y="15"/>
                    <a:pt x="50" y="9"/>
                    <a:pt x="58" y="9"/>
                  </a:cubicBezTo>
                  <a:cubicBezTo>
                    <a:pt x="66" y="9"/>
                    <a:pt x="73" y="15"/>
                    <a:pt x="73" y="23"/>
                  </a:cubicBezTo>
                  <a:cubicBezTo>
                    <a:pt x="73" y="31"/>
                    <a:pt x="66" y="38"/>
                    <a:pt x="58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73" name="组合 772"/>
          <p:cNvGrpSpPr/>
          <p:nvPr/>
        </p:nvGrpSpPr>
        <p:grpSpPr>
          <a:xfrm>
            <a:off x="8168392" y="4340495"/>
            <a:ext cx="757206" cy="498309"/>
            <a:chOff x="8172451" y="4256088"/>
            <a:chExt cx="863600" cy="568326"/>
          </a:xfrm>
          <a:solidFill>
            <a:srgbClr val="20252D"/>
          </a:solidFill>
        </p:grpSpPr>
        <p:sp>
          <p:nvSpPr>
            <p:cNvPr id="774" name="Freeform 43"/>
            <p:cNvSpPr/>
            <p:nvPr/>
          </p:nvSpPr>
          <p:spPr bwMode="auto">
            <a:xfrm>
              <a:off x="8402638" y="4256088"/>
              <a:ext cx="633413" cy="354013"/>
            </a:xfrm>
            <a:custGeom>
              <a:avLst/>
              <a:gdLst>
                <a:gd name="T0" fmla="*/ 50 w 77"/>
                <a:gd name="T1" fmla="*/ 43 h 43"/>
                <a:gd name="T2" fmla="*/ 66 w 77"/>
                <a:gd name="T3" fmla="*/ 33 h 43"/>
                <a:gd name="T4" fmla="*/ 75 w 77"/>
                <a:gd name="T5" fmla="*/ 10 h 43"/>
                <a:gd name="T6" fmla="*/ 68 w 77"/>
                <a:gd name="T7" fmla="*/ 0 h 43"/>
                <a:gd name="T8" fmla="*/ 50 w 77"/>
                <a:gd name="T9" fmla="*/ 0 h 43"/>
                <a:gd name="T10" fmla="*/ 28 w 77"/>
                <a:gd name="T11" fmla="*/ 0 h 43"/>
                <a:gd name="T12" fmla="*/ 10 w 77"/>
                <a:gd name="T13" fmla="*/ 0 h 43"/>
                <a:gd name="T14" fmla="*/ 3 w 77"/>
                <a:gd name="T15" fmla="*/ 10 h 43"/>
                <a:gd name="T16" fmla="*/ 12 w 77"/>
                <a:gd name="T17" fmla="*/ 33 h 43"/>
                <a:gd name="T18" fmla="*/ 27 w 77"/>
                <a:gd name="T19" fmla="*/ 43 h 43"/>
                <a:gd name="T20" fmla="*/ 50 w 77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43">
                  <a:moveTo>
                    <a:pt x="50" y="43"/>
                  </a:moveTo>
                  <a:cubicBezTo>
                    <a:pt x="56" y="43"/>
                    <a:pt x="63" y="39"/>
                    <a:pt x="66" y="33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7" y="4"/>
                    <a:pt x="74" y="0"/>
                    <a:pt x="6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0"/>
                    <a:pt x="34" y="0"/>
                    <a:pt x="2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0"/>
                    <a:pt x="0" y="4"/>
                    <a:pt x="3" y="10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4" y="39"/>
                    <a:pt x="21" y="43"/>
                    <a:pt x="27" y="43"/>
                  </a:cubicBez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5" name="Oval 44"/>
            <p:cNvSpPr>
              <a:spLocks noChangeArrowheads="1"/>
            </p:cNvSpPr>
            <p:nvPr/>
          </p:nvSpPr>
          <p:spPr bwMode="auto">
            <a:xfrm>
              <a:off x="8509001" y="4718051"/>
              <a:ext cx="115888" cy="106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6" name="Oval 45"/>
            <p:cNvSpPr>
              <a:spLocks noChangeArrowheads="1"/>
            </p:cNvSpPr>
            <p:nvPr/>
          </p:nvSpPr>
          <p:spPr bwMode="auto">
            <a:xfrm>
              <a:off x="8796338" y="4718051"/>
              <a:ext cx="115888" cy="106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7" name="Freeform 46"/>
            <p:cNvSpPr/>
            <p:nvPr/>
          </p:nvSpPr>
          <p:spPr bwMode="auto">
            <a:xfrm>
              <a:off x="8172451" y="4338638"/>
              <a:ext cx="755650" cy="361950"/>
            </a:xfrm>
            <a:custGeom>
              <a:avLst/>
              <a:gdLst>
                <a:gd name="T0" fmla="*/ 38 w 92"/>
                <a:gd name="T1" fmla="*/ 44 h 44"/>
                <a:gd name="T2" fmla="*/ 34 w 92"/>
                <a:gd name="T3" fmla="*/ 42 h 44"/>
                <a:gd name="T4" fmla="*/ 19 w 92"/>
                <a:gd name="T5" fmla="*/ 7 h 44"/>
                <a:gd name="T6" fmla="*/ 4 w 92"/>
                <a:gd name="T7" fmla="*/ 7 h 44"/>
                <a:gd name="T8" fmla="*/ 0 w 92"/>
                <a:gd name="T9" fmla="*/ 3 h 44"/>
                <a:gd name="T10" fmla="*/ 4 w 92"/>
                <a:gd name="T11" fmla="*/ 0 h 44"/>
                <a:gd name="T12" fmla="*/ 22 w 92"/>
                <a:gd name="T13" fmla="*/ 0 h 44"/>
                <a:gd name="T14" fmla="*/ 25 w 92"/>
                <a:gd name="T15" fmla="*/ 2 h 44"/>
                <a:gd name="T16" fmla="*/ 40 w 92"/>
                <a:gd name="T17" fmla="*/ 37 h 44"/>
                <a:gd name="T18" fmla="*/ 88 w 92"/>
                <a:gd name="T19" fmla="*/ 37 h 44"/>
                <a:gd name="T20" fmla="*/ 92 w 92"/>
                <a:gd name="T21" fmla="*/ 41 h 44"/>
                <a:gd name="T22" fmla="*/ 88 w 92"/>
                <a:gd name="T23" fmla="*/ 44 h 44"/>
                <a:gd name="T24" fmla="*/ 38 w 92"/>
                <a:gd name="T2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44">
                  <a:moveTo>
                    <a:pt x="38" y="44"/>
                  </a:moveTo>
                  <a:cubicBezTo>
                    <a:pt x="34" y="42"/>
                    <a:pt x="34" y="42"/>
                    <a:pt x="34" y="42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90" y="37"/>
                    <a:pt x="92" y="38"/>
                    <a:pt x="92" y="41"/>
                  </a:cubicBezTo>
                  <a:cubicBezTo>
                    <a:pt x="92" y="43"/>
                    <a:pt x="90" y="44"/>
                    <a:pt x="88" y="44"/>
                  </a:cubicBezTo>
                  <a:lnTo>
                    <a:pt x="38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8" name="Freeform 134"/>
            <p:cNvSpPr/>
            <p:nvPr/>
          </p:nvSpPr>
          <p:spPr bwMode="auto">
            <a:xfrm>
              <a:off x="8542338" y="4692651"/>
              <a:ext cx="254000" cy="49213"/>
            </a:xfrm>
            <a:custGeom>
              <a:avLst/>
              <a:gdLst>
                <a:gd name="T0" fmla="*/ 29 w 31"/>
                <a:gd name="T1" fmla="*/ 0 h 6"/>
                <a:gd name="T2" fmla="*/ 3 w 31"/>
                <a:gd name="T3" fmla="*/ 0 h 6"/>
                <a:gd name="T4" fmla="*/ 0 w 31"/>
                <a:gd name="T5" fmla="*/ 3 h 6"/>
                <a:gd name="T6" fmla="*/ 3 w 31"/>
                <a:gd name="T7" fmla="*/ 6 h 6"/>
                <a:gd name="T8" fmla="*/ 29 w 31"/>
                <a:gd name="T9" fmla="*/ 6 h 6"/>
                <a:gd name="T10" fmla="*/ 31 w 31"/>
                <a:gd name="T11" fmla="*/ 3 h 6"/>
                <a:gd name="T12" fmla="*/ 29 w 3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6">
                  <a:moveTo>
                    <a:pt x="2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6"/>
                    <a:pt x="31" y="5"/>
                    <a:pt x="31" y="3"/>
                  </a:cubicBezTo>
                  <a:cubicBezTo>
                    <a:pt x="31" y="2"/>
                    <a:pt x="30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79" name="组合 778"/>
          <p:cNvGrpSpPr/>
          <p:nvPr/>
        </p:nvGrpSpPr>
        <p:grpSpPr>
          <a:xfrm>
            <a:off x="8258879" y="1089295"/>
            <a:ext cx="555377" cy="599919"/>
            <a:chOff x="8262938" y="1004888"/>
            <a:chExt cx="633413" cy="684213"/>
          </a:xfrm>
          <a:solidFill>
            <a:srgbClr val="20252D"/>
          </a:solidFill>
        </p:grpSpPr>
        <p:sp>
          <p:nvSpPr>
            <p:cNvPr id="780" name="Freeform 135"/>
            <p:cNvSpPr/>
            <p:nvPr/>
          </p:nvSpPr>
          <p:spPr bwMode="auto">
            <a:xfrm>
              <a:off x="8574088" y="1392238"/>
              <a:ext cx="255588" cy="41275"/>
            </a:xfrm>
            <a:custGeom>
              <a:avLst/>
              <a:gdLst>
                <a:gd name="T0" fmla="*/ 0 w 31"/>
                <a:gd name="T1" fmla="*/ 3 h 5"/>
                <a:gd name="T2" fmla="*/ 3 w 31"/>
                <a:gd name="T3" fmla="*/ 5 h 5"/>
                <a:gd name="T4" fmla="*/ 28 w 31"/>
                <a:gd name="T5" fmla="*/ 5 h 5"/>
                <a:gd name="T6" fmla="*/ 31 w 31"/>
                <a:gd name="T7" fmla="*/ 3 h 5"/>
                <a:gd name="T8" fmla="*/ 28 w 31"/>
                <a:gd name="T9" fmla="*/ 0 h 5"/>
                <a:gd name="T10" fmla="*/ 3 w 31"/>
                <a:gd name="T11" fmla="*/ 0 h 5"/>
                <a:gd name="T12" fmla="*/ 0 w 31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0" y="3"/>
                  </a:moveTo>
                  <a:cubicBezTo>
                    <a:pt x="0" y="4"/>
                    <a:pt x="1" y="5"/>
                    <a:pt x="3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5"/>
                    <a:pt x="31" y="4"/>
                    <a:pt x="31" y="3"/>
                  </a:cubicBezTo>
                  <a:cubicBezTo>
                    <a:pt x="31" y="1"/>
                    <a:pt x="29" y="0"/>
                    <a:pt x="2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1" name="Freeform 136"/>
            <p:cNvSpPr>
              <a:spLocks noEditPoints="1"/>
            </p:cNvSpPr>
            <p:nvPr/>
          </p:nvSpPr>
          <p:spPr bwMode="auto">
            <a:xfrm>
              <a:off x="8262938" y="1004888"/>
              <a:ext cx="633413" cy="684213"/>
            </a:xfrm>
            <a:custGeom>
              <a:avLst/>
              <a:gdLst>
                <a:gd name="T0" fmla="*/ 77 w 77"/>
                <a:gd name="T1" fmla="*/ 25 h 83"/>
                <a:gd name="T2" fmla="*/ 74 w 77"/>
                <a:gd name="T3" fmla="*/ 21 h 83"/>
                <a:gd name="T4" fmla="*/ 57 w 77"/>
                <a:gd name="T5" fmla="*/ 3 h 83"/>
                <a:gd name="T6" fmla="*/ 52 w 77"/>
                <a:gd name="T7" fmla="*/ 1 h 83"/>
                <a:gd name="T8" fmla="*/ 51 w 77"/>
                <a:gd name="T9" fmla="*/ 0 h 83"/>
                <a:gd name="T10" fmla="*/ 24 w 77"/>
                <a:gd name="T11" fmla="*/ 0 h 83"/>
                <a:gd name="T12" fmla="*/ 15 w 77"/>
                <a:gd name="T13" fmla="*/ 10 h 83"/>
                <a:gd name="T14" fmla="*/ 15 w 77"/>
                <a:gd name="T15" fmla="*/ 38 h 83"/>
                <a:gd name="T16" fmla="*/ 0 w 77"/>
                <a:gd name="T17" fmla="*/ 56 h 83"/>
                <a:gd name="T18" fmla="*/ 15 w 77"/>
                <a:gd name="T19" fmla="*/ 74 h 83"/>
                <a:gd name="T20" fmla="*/ 24 w 77"/>
                <a:gd name="T21" fmla="*/ 83 h 83"/>
                <a:gd name="T22" fmla="*/ 68 w 77"/>
                <a:gd name="T23" fmla="*/ 83 h 83"/>
                <a:gd name="T24" fmla="*/ 77 w 77"/>
                <a:gd name="T25" fmla="*/ 74 h 83"/>
                <a:gd name="T26" fmla="*/ 77 w 77"/>
                <a:gd name="T27" fmla="*/ 26 h 83"/>
                <a:gd name="T28" fmla="*/ 77 w 77"/>
                <a:gd name="T29" fmla="*/ 25 h 83"/>
                <a:gd name="T30" fmla="*/ 69 w 77"/>
                <a:gd name="T31" fmla="*/ 23 h 83"/>
                <a:gd name="T32" fmla="*/ 66 w 77"/>
                <a:gd name="T33" fmla="*/ 23 h 83"/>
                <a:gd name="T34" fmla="*/ 58 w 77"/>
                <a:gd name="T35" fmla="*/ 23 h 83"/>
                <a:gd name="T36" fmla="*/ 58 w 77"/>
                <a:gd name="T37" fmla="*/ 23 h 83"/>
                <a:gd name="T38" fmla="*/ 54 w 77"/>
                <a:gd name="T39" fmla="*/ 19 h 83"/>
                <a:gd name="T40" fmla="*/ 54 w 77"/>
                <a:gd name="T41" fmla="*/ 11 h 83"/>
                <a:gd name="T42" fmla="*/ 54 w 77"/>
                <a:gd name="T43" fmla="*/ 8 h 83"/>
                <a:gd name="T44" fmla="*/ 69 w 77"/>
                <a:gd name="T45" fmla="*/ 23 h 83"/>
                <a:gd name="T46" fmla="*/ 11 w 77"/>
                <a:gd name="T47" fmla="*/ 67 h 83"/>
                <a:gd name="T48" fmla="*/ 9 w 77"/>
                <a:gd name="T49" fmla="*/ 68 h 83"/>
                <a:gd name="T50" fmla="*/ 8 w 77"/>
                <a:gd name="T51" fmla="*/ 67 h 83"/>
                <a:gd name="T52" fmla="*/ 8 w 77"/>
                <a:gd name="T53" fmla="*/ 64 h 83"/>
                <a:gd name="T54" fmla="*/ 15 w 77"/>
                <a:gd name="T55" fmla="*/ 56 h 83"/>
                <a:gd name="T56" fmla="*/ 8 w 77"/>
                <a:gd name="T57" fmla="*/ 49 h 83"/>
                <a:gd name="T58" fmla="*/ 8 w 77"/>
                <a:gd name="T59" fmla="*/ 46 h 83"/>
                <a:gd name="T60" fmla="*/ 11 w 77"/>
                <a:gd name="T61" fmla="*/ 46 h 83"/>
                <a:gd name="T62" fmla="*/ 18 w 77"/>
                <a:gd name="T63" fmla="*/ 53 h 83"/>
                <a:gd name="T64" fmla="*/ 25 w 77"/>
                <a:gd name="T65" fmla="*/ 46 h 83"/>
                <a:gd name="T66" fmla="*/ 29 w 77"/>
                <a:gd name="T67" fmla="*/ 46 h 83"/>
                <a:gd name="T68" fmla="*/ 29 w 77"/>
                <a:gd name="T69" fmla="*/ 49 h 83"/>
                <a:gd name="T70" fmla="*/ 21 w 77"/>
                <a:gd name="T71" fmla="*/ 56 h 83"/>
                <a:gd name="T72" fmla="*/ 29 w 77"/>
                <a:gd name="T73" fmla="*/ 64 h 83"/>
                <a:gd name="T74" fmla="*/ 29 w 77"/>
                <a:gd name="T75" fmla="*/ 67 h 83"/>
                <a:gd name="T76" fmla="*/ 27 w 77"/>
                <a:gd name="T77" fmla="*/ 68 h 83"/>
                <a:gd name="T78" fmla="*/ 25 w 77"/>
                <a:gd name="T79" fmla="*/ 67 h 83"/>
                <a:gd name="T80" fmla="*/ 18 w 77"/>
                <a:gd name="T81" fmla="*/ 60 h 83"/>
                <a:gd name="T82" fmla="*/ 11 w 77"/>
                <a:gd name="T83" fmla="*/ 67 h 83"/>
                <a:gd name="T84" fmla="*/ 71 w 77"/>
                <a:gd name="T85" fmla="*/ 74 h 83"/>
                <a:gd name="T86" fmla="*/ 68 w 77"/>
                <a:gd name="T87" fmla="*/ 77 h 83"/>
                <a:gd name="T88" fmla="*/ 24 w 77"/>
                <a:gd name="T89" fmla="*/ 77 h 83"/>
                <a:gd name="T90" fmla="*/ 21 w 77"/>
                <a:gd name="T91" fmla="*/ 74 h 83"/>
                <a:gd name="T92" fmla="*/ 37 w 77"/>
                <a:gd name="T93" fmla="*/ 56 h 83"/>
                <a:gd name="T94" fmla="*/ 21 w 77"/>
                <a:gd name="T95" fmla="*/ 38 h 83"/>
                <a:gd name="T96" fmla="*/ 21 w 77"/>
                <a:gd name="T97" fmla="*/ 10 h 83"/>
                <a:gd name="T98" fmla="*/ 24 w 77"/>
                <a:gd name="T99" fmla="*/ 6 h 83"/>
                <a:gd name="T100" fmla="*/ 49 w 77"/>
                <a:gd name="T101" fmla="*/ 6 h 83"/>
                <a:gd name="T102" fmla="*/ 49 w 77"/>
                <a:gd name="T103" fmla="*/ 19 h 83"/>
                <a:gd name="T104" fmla="*/ 58 w 77"/>
                <a:gd name="T105" fmla="*/ 29 h 83"/>
                <a:gd name="T106" fmla="*/ 71 w 77"/>
                <a:gd name="T107" fmla="*/ 29 h 83"/>
                <a:gd name="T108" fmla="*/ 71 w 77"/>
                <a:gd name="T109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" h="83">
                  <a:moveTo>
                    <a:pt x="77" y="25"/>
                  </a:moveTo>
                  <a:cubicBezTo>
                    <a:pt x="77" y="24"/>
                    <a:pt x="76" y="22"/>
                    <a:pt x="74" y="21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5" y="2"/>
                    <a:pt x="54" y="1"/>
                    <a:pt x="52" y="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0"/>
                    <a:pt x="15" y="5"/>
                    <a:pt x="15" y="1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7" y="40"/>
                    <a:pt x="0" y="47"/>
                    <a:pt x="0" y="56"/>
                  </a:cubicBezTo>
                  <a:cubicBezTo>
                    <a:pt x="0" y="65"/>
                    <a:pt x="7" y="73"/>
                    <a:pt x="15" y="74"/>
                  </a:cubicBezTo>
                  <a:cubicBezTo>
                    <a:pt x="15" y="79"/>
                    <a:pt x="20" y="83"/>
                    <a:pt x="24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73" y="83"/>
                    <a:pt x="77" y="79"/>
                    <a:pt x="77" y="74"/>
                  </a:cubicBezTo>
                  <a:cubicBezTo>
                    <a:pt x="77" y="26"/>
                    <a:pt x="77" y="26"/>
                    <a:pt x="77" y="26"/>
                  </a:cubicBezTo>
                  <a:lnTo>
                    <a:pt x="77" y="25"/>
                  </a:lnTo>
                  <a:close/>
                  <a:moveTo>
                    <a:pt x="69" y="23"/>
                  </a:moveTo>
                  <a:cubicBezTo>
                    <a:pt x="66" y="23"/>
                    <a:pt x="66" y="23"/>
                    <a:pt x="66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6" y="23"/>
                    <a:pt x="54" y="21"/>
                    <a:pt x="54" y="19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8"/>
                    <a:pt x="54" y="8"/>
                    <a:pt x="54" y="8"/>
                  </a:cubicBezTo>
                  <a:lnTo>
                    <a:pt x="69" y="23"/>
                  </a:lnTo>
                  <a:close/>
                  <a:moveTo>
                    <a:pt x="11" y="67"/>
                  </a:moveTo>
                  <a:cubicBezTo>
                    <a:pt x="10" y="67"/>
                    <a:pt x="10" y="68"/>
                    <a:pt x="9" y="68"/>
                  </a:cubicBezTo>
                  <a:cubicBezTo>
                    <a:pt x="9" y="68"/>
                    <a:pt x="8" y="67"/>
                    <a:pt x="8" y="67"/>
                  </a:cubicBezTo>
                  <a:cubicBezTo>
                    <a:pt x="7" y="66"/>
                    <a:pt x="7" y="64"/>
                    <a:pt x="8" y="64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48"/>
                    <a:pt x="7" y="47"/>
                    <a:pt x="8" y="46"/>
                  </a:cubicBezTo>
                  <a:cubicBezTo>
                    <a:pt x="8" y="45"/>
                    <a:pt x="10" y="45"/>
                    <a:pt x="11" y="46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5"/>
                    <a:pt x="28" y="45"/>
                    <a:pt x="29" y="46"/>
                  </a:cubicBezTo>
                  <a:cubicBezTo>
                    <a:pt x="30" y="47"/>
                    <a:pt x="30" y="48"/>
                    <a:pt x="29" y="49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64"/>
                    <a:pt x="30" y="66"/>
                    <a:pt x="29" y="67"/>
                  </a:cubicBezTo>
                  <a:cubicBezTo>
                    <a:pt x="28" y="67"/>
                    <a:pt x="28" y="68"/>
                    <a:pt x="27" y="68"/>
                  </a:cubicBezTo>
                  <a:cubicBezTo>
                    <a:pt x="26" y="68"/>
                    <a:pt x="26" y="67"/>
                    <a:pt x="25" y="67"/>
                  </a:cubicBezTo>
                  <a:cubicBezTo>
                    <a:pt x="18" y="60"/>
                    <a:pt x="18" y="60"/>
                    <a:pt x="18" y="60"/>
                  </a:cubicBezTo>
                  <a:lnTo>
                    <a:pt x="11" y="67"/>
                  </a:lnTo>
                  <a:close/>
                  <a:moveTo>
                    <a:pt x="71" y="74"/>
                  </a:moveTo>
                  <a:cubicBezTo>
                    <a:pt x="71" y="76"/>
                    <a:pt x="70" y="77"/>
                    <a:pt x="68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3" y="77"/>
                    <a:pt x="21" y="76"/>
                    <a:pt x="21" y="74"/>
                  </a:cubicBezTo>
                  <a:cubicBezTo>
                    <a:pt x="30" y="73"/>
                    <a:pt x="37" y="65"/>
                    <a:pt x="37" y="56"/>
                  </a:cubicBezTo>
                  <a:cubicBezTo>
                    <a:pt x="37" y="47"/>
                    <a:pt x="30" y="39"/>
                    <a:pt x="21" y="38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8"/>
                    <a:pt x="22" y="6"/>
                    <a:pt x="24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4"/>
                    <a:pt x="53" y="29"/>
                    <a:pt x="58" y="29"/>
                  </a:cubicBezTo>
                  <a:cubicBezTo>
                    <a:pt x="71" y="29"/>
                    <a:pt x="71" y="29"/>
                    <a:pt x="71" y="29"/>
                  </a:cubicBezTo>
                  <a:lnTo>
                    <a:pt x="71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82" name="组合 781"/>
          <p:cNvGrpSpPr/>
          <p:nvPr/>
        </p:nvGrpSpPr>
        <p:grpSpPr>
          <a:xfrm>
            <a:off x="7163504" y="1138508"/>
            <a:ext cx="563729" cy="520579"/>
            <a:chOff x="7167563" y="1054101"/>
            <a:chExt cx="642938" cy="593725"/>
          </a:xfrm>
          <a:solidFill>
            <a:srgbClr val="20252D"/>
          </a:solidFill>
        </p:grpSpPr>
        <p:sp>
          <p:nvSpPr>
            <p:cNvPr id="783" name="Freeform 137"/>
            <p:cNvSpPr>
              <a:spLocks noEditPoints="1"/>
            </p:cNvSpPr>
            <p:nvPr/>
          </p:nvSpPr>
          <p:spPr bwMode="auto">
            <a:xfrm>
              <a:off x="7407276" y="1054101"/>
              <a:ext cx="403225" cy="536575"/>
            </a:xfrm>
            <a:custGeom>
              <a:avLst/>
              <a:gdLst>
                <a:gd name="T0" fmla="*/ 49 w 49"/>
                <a:gd name="T1" fmla="*/ 20 h 65"/>
                <a:gd name="T2" fmla="*/ 47 w 49"/>
                <a:gd name="T3" fmla="*/ 16 h 65"/>
                <a:gd name="T4" fmla="*/ 33 w 49"/>
                <a:gd name="T5" fmla="*/ 2 h 65"/>
                <a:gd name="T6" fmla="*/ 29 w 49"/>
                <a:gd name="T7" fmla="*/ 0 h 65"/>
                <a:gd name="T8" fmla="*/ 29 w 49"/>
                <a:gd name="T9" fmla="*/ 0 h 65"/>
                <a:gd name="T10" fmla="*/ 28 w 49"/>
                <a:gd name="T11" fmla="*/ 0 h 65"/>
                <a:gd name="T12" fmla="*/ 7 w 49"/>
                <a:gd name="T13" fmla="*/ 0 h 65"/>
                <a:gd name="T14" fmla="*/ 0 w 49"/>
                <a:gd name="T15" fmla="*/ 7 h 65"/>
                <a:gd name="T16" fmla="*/ 0 w 49"/>
                <a:gd name="T17" fmla="*/ 27 h 65"/>
                <a:gd name="T18" fmla="*/ 2 w 49"/>
                <a:gd name="T19" fmla="*/ 24 h 65"/>
                <a:gd name="T20" fmla="*/ 5 w 49"/>
                <a:gd name="T21" fmla="*/ 22 h 65"/>
                <a:gd name="T22" fmla="*/ 5 w 49"/>
                <a:gd name="T23" fmla="*/ 7 h 65"/>
                <a:gd name="T24" fmla="*/ 7 w 49"/>
                <a:gd name="T25" fmla="*/ 5 h 65"/>
                <a:gd name="T26" fmla="*/ 26 w 49"/>
                <a:gd name="T27" fmla="*/ 5 h 65"/>
                <a:gd name="T28" fmla="*/ 26 w 49"/>
                <a:gd name="T29" fmla="*/ 15 h 65"/>
                <a:gd name="T30" fmla="*/ 33 w 49"/>
                <a:gd name="T31" fmla="*/ 23 h 65"/>
                <a:gd name="T32" fmla="*/ 44 w 49"/>
                <a:gd name="T33" fmla="*/ 23 h 65"/>
                <a:gd name="T34" fmla="*/ 44 w 49"/>
                <a:gd name="T35" fmla="*/ 57 h 65"/>
                <a:gd name="T36" fmla="*/ 41 w 49"/>
                <a:gd name="T37" fmla="*/ 60 h 65"/>
                <a:gd name="T38" fmla="*/ 7 w 49"/>
                <a:gd name="T39" fmla="*/ 60 h 65"/>
                <a:gd name="T40" fmla="*/ 5 w 49"/>
                <a:gd name="T41" fmla="*/ 57 h 65"/>
                <a:gd name="T42" fmla="*/ 5 w 49"/>
                <a:gd name="T43" fmla="*/ 54 h 65"/>
                <a:gd name="T44" fmla="*/ 2 w 49"/>
                <a:gd name="T45" fmla="*/ 56 h 65"/>
                <a:gd name="T46" fmla="*/ 0 w 49"/>
                <a:gd name="T47" fmla="*/ 58 h 65"/>
                <a:gd name="T48" fmla="*/ 7 w 49"/>
                <a:gd name="T49" fmla="*/ 65 h 65"/>
                <a:gd name="T50" fmla="*/ 41 w 49"/>
                <a:gd name="T51" fmla="*/ 65 h 65"/>
                <a:gd name="T52" fmla="*/ 49 w 49"/>
                <a:gd name="T53" fmla="*/ 57 h 65"/>
                <a:gd name="T54" fmla="*/ 49 w 49"/>
                <a:gd name="T55" fmla="*/ 20 h 65"/>
                <a:gd name="T56" fmla="*/ 31 w 49"/>
                <a:gd name="T57" fmla="*/ 15 h 65"/>
                <a:gd name="T58" fmla="*/ 31 w 49"/>
                <a:gd name="T59" fmla="*/ 9 h 65"/>
                <a:gd name="T60" fmla="*/ 31 w 49"/>
                <a:gd name="T61" fmla="*/ 7 h 65"/>
                <a:gd name="T62" fmla="*/ 42 w 49"/>
                <a:gd name="T63" fmla="*/ 18 h 65"/>
                <a:gd name="T64" fmla="*/ 39 w 49"/>
                <a:gd name="T65" fmla="*/ 18 h 65"/>
                <a:gd name="T66" fmla="*/ 33 w 49"/>
                <a:gd name="T67" fmla="*/ 18 h 65"/>
                <a:gd name="T68" fmla="*/ 31 w 49"/>
                <a:gd name="T6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65">
                  <a:moveTo>
                    <a:pt x="49" y="20"/>
                  </a:moveTo>
                  <a:cubicBezTo>
                    <a:pt x="48" y="18"/>
                    <a:pt x="48" y="17"/>
                    <a:pt x="47" y="16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30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6"/>
                    <a:pt x="2" y="25"/>
                    <a:pt x="2" y="24"/>
                  </a:cubicBezTo>
                  <a:cubicBezTo>
                    <a:pt x="3" y="23"/>
                    <a:pt x="4" y="23"/>
                    <a:pt x="5" y="2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9"/>
                    <a:pt x="29" y="23"/>
                    <a:pt x="33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9"/>
                    <a:pt x="43" y="60"/>
                    <a:pt x="41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0"/>
                    <a:pt x="5" y="59"/>
                    <a:pt x="5" y="57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2"/>
                    <a:pt x="3" y="65"/>
                    <a:pt x="7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5" y="65"/>
                    <a:pt x="49" y="62"/>
                    <a:pt x="49" y="57"/>
                  </a:cubicBezTo>
                  <a:cubicBezTo>
                    <a:pt x="49" y="20"/>
                    <a:pt x="49" y="20"/>
                    <a:pt x="49" y="20"/>
                  </a:cubicBezTo>
                  <a:close/>
                  <a:moveTo>
                    <a:pt x="31" y="15"/>
                  </a:moveTo>
                  <a:cubicBezTo>
                    <a:pt x="31" y="9"/>
                    <a:pt x="31" y="9"/>
                    <a:pt x="31" y="9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8"/>
                    <a:pt x="31" y="17"/>
                    <a:pt x="3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4" name="Freeform 138"/>
            <p:cNvSpPr/>
            <p:nvPr/>
          </p:nvSpPr>
          <p:spPr bwMode="auto">
            <a:xfrm>
              <a:off x="7686676" y="1350963"/>
              <a:ext cx="73025" cy="41275"/>
            </a:xfrm>
            <a:custGeom>
              <a:avLst/>
              <a:gdLst>
                <a:gd name="T0" fmla="*/ 0 w 9"/>
                <a:gd name="T1" fmla="*/ 2 h 5"/>
                <a:gd name="T2" fmla="*/ 0 w 9"/>
                <a:gd name="T3" fmla="*/ 5 h 5"/>
                <a:gd name="T4" fmla="*/ 6 w 9"/>
                <a:gd name="T5" fmla="*/ 5 h 5"/>
                <a:gd name="T6" fmla="*/ 9 w 9"/>
                <a:gd name="T7" fmla="*/ 3 h 5"/>
                <a:gd name="T8" fmla="*/ 6 w 9"/>
                <a:gd name="T9" fmla="*/ 0 h 5"/>
                <a:gd name="T10" fmla="*/ 0 w 9"/>
                <a:gd name="T11" fmla="*/ 0 h 5"/>
                <a:gd name="T12" fmla="*/ 0 w 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9" y="4"/>
                    <a:pt x="9" y="3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5" name="Freeform 139"/>
            <p:cNvSpPr/>
            <p:nvPr/>
          </p:nvSpPr>
          <p:spPr bwMode="auto">
            <a:xfrm>
              <a:off x="7645401" y="1433513"/>
              <a:ext cx="114300" cy="41275"/>
            </a:xfrm>
            <a:custGeom>
              <a:avLst/>
              <a:gdLst>
                <a:gd name="T0" fmla="*/ 11 w 14"/>
                <a:gd name="T1" fmla="*/ 5 h 5"/>
                <a:gd name="T2" fmla="*/ 14 w 14"/>
                <a:gd name="T3" fmla="*/ 3 h 5"/>
                <a:gd name="T4" fmla="*/ 11 w 14"/>
                <a:gd name="T5" fmla="*/ 0 h 5"/>
                <a:gd name="T6" fmla="*/ 3 w 14"/>
                <a:gd name="T7" fmla="*/ 0 h 5"/>
                <a:gd name="T8" fmla="*/ 0 w 14"/>
                <a:gd name="T9" fmla="*/ 5 h 5"/>
                <a:gd name="T10" fmla="*/ 11 w 14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11" y="5"/>
                  </a:moveTo>
                  <a:cubicBezTo>
                    <a:pt x="13" y="5"/>
                    <a:pt x="14" y="4"/>
                    <a:pt x="14" y="3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1" y="4"/>
                    <a:pt x="0" y="5"/>
                  </a:cubicBezTo>
                  <a:lnTo>
                    <a:pt x="1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6" name="Freeform 140"/>
            <p:cNvSpPr>
              <a:spLocks noEditPoints="1"/>
            </p:cNvSpPr>
            <p:nvPr/>
          </p:nvSpPr>
          <p:spPr bwMode="auto">
            <a:xfrm>
              <a:off x="7167563" y="1219201"/>
              <a:ext cx="511175" cy="428625"/>
            </a:xfrm>
            <a:custGeom>
              <a:avLst/>
              <a:gdLst>
                <a:gd name="T0" fmla="*/ 62 w 62"/>
                <a:gd name="T1" fmla="*/ 16 h 52"/>
                <a:gd name="T2" fmla="*/ 48 w 62"/>
                <a:gd name="T3" fmla="*/ 1 h 52"/>
                <a:gd name="T4" fmla="*/ 44 w 62"/>
                <a:gd name="T5" fmla="*/ 0 h 52"/>
                <a:gd name="T6" fmla="*/ 44 w 62"/>
                <a:gd name="T7" fmla="*/ 0 h 52"/>
                <a:gd name="T8" fmla="*/ 44 w 62"/>
                <a:gd name="T9" fmla="*/ 0 h 52"/>
                <a:gd name="T10" fmla="*/ 34 w 62"/>
                <a:gd name="T11" fmla="*/ 3 h 52"/>
                <a:gd name="T12" fmla="*/ 31 w 62"/>
                <a:gd name="T13" fmla="*/ 5 h 52"/>
                <a:gd name="T14" fmla="*/ 29 w 62"/>
                <a:gd name="T15" fmla="*/ 8 h 52"/>
                <a:gd name="T16" fmla="*/ 27 w 62"/>
                <a:gd name="T17" fmla="*/ 14 h 52"/>
                <a:gd name="T18" fmla="*/ 26 w 62"/>
                <a:gd name="T19" fmla="*/ 18 h 52"/>
                <a:gd name="T20" fmla="*/ 27 w 62"/>
                <a:gd name="T21" fmla="*/ 23 h 52"/>
                <a:gd name="T22" fmla="*/ 27 w 62"/>
                <a:gd name="T23" fmla="*/ 23 h 52"/>
                <a:gd name="T24" fmla="*/ 2 w 62"/>
                <a:gd name="T25" fmla="*/ 41 h 52"/>
                <a:gd name="T26" fmla="*/ 0 w 62"/>
                <a:gd name="T27" fmla="*/ 45 h 52"/>
                <a:gd name="T28" fmla="*/ 0 w 62"/>
                <a:gd name="T29" fmla="*/ 45 h 52"/>
                <a:gd name="T30" fmla="*/ 0 w 62"/>
                <a:gd name="T31" fmla="*/ 45 h 52"/>
                <a:gd name="T32" fmla="*/ 1 w 62"/>
                <a:gd name="T33" fmla="*/ 48 h 52"/>
                <a:gd name="T34" fmla="*/ 1 w 62"/>
                <a:gd name="T35" fmla="*/ 49 h 52"/>
                <a:gd name="T36" fmla="*/ 6 w 62"/>
                <a:gd name="T37" fmla="*/ 52 h 52"/>
                <a:gd name="T38" fmla="*/ 6 w 62"/>
                <a:gd name="T39" fmla="*/ 52 h 52"/>
                <a:gd name="T40" fmla="*/ 6 w 62"/>
                <a:gd name="T41" fmla="*/ 52 h 52"/>
                <a:gd name="T42" fmla="*/ 9 w 62"/>
                <a:gd name="T43" fmla="*/ 51 h 52"/>
                <a:gd name="T44" fmla="*/ 10 w 62"/>
                <a:gd name="T45" fmla="*/ 50 h 52"/>
                <a:gd name="T46" fmla="*/ 10 w 62"/>
                <a:gd name="T47" fmla="*/ 50 h 52"/>
                <a:gd name="T48" fmla="*/ 29 w 62"/>
                <a:gd name="T49" fmla="*/ 37 h 52"/>
                <a:gd name="T50" fmla="*/ 31 w 62"/>
                <a:gd name="T51" fmla="*/ 35 h 52"/>
                <a:gd name="T52" fmla="*/ 34 w 62"/>
                <a:gd name="T53" fmla="*/ 33 h 52"/>
                <a:gd name="T54" fmla="*/ 34 w 62"/>
                <a:gd name="T55" fmla="*/ 33 h 52"/>
                <a:gd name="T56" fmla="*/ 34 w 62"/>
                <a:gd name="T57" fmla="*/ 33 h 52"/>
                <a:gd name="T58" fmla="*/ 40 w 62"/>
                <a:gd name="T59" fmla="*/ 36 h 52"/>
                <a:gd name="T60" fmla="*/ 44 w 62"/>
                <a:gd name="T61" fmla="*/ 36 h 52"/>
                <a:gd name="T62" fmla="*/ 44 w 62"/>
                <a:gd name="T63" fmla="*/ 36 h 52"/>
                <a:gd name="T64" fmla="*/ 57 w 62"/>
                <a:gd name="T65" fmla="*/ 31 h 52"/>
                <a:gd name="T66" fmla="*/ 60 w 62"/>
                <a:gd name="T67" fmla="*/ 26 h 52"/>
                <a:gd name="T68" fmla="*/ 62 w 62"/>
                <a:gd name="T69" fmla="*/ 22 h 52"/>
                <a:gd name="T70" fmla="*/ 62 w 62"/>
                <a:gd name="T71" fmla="*/ 22 h 52"/>
                <a:gd name="T72" fmla="*/ 62 w 62"/>
                <a:gd name="T73" fmla="*/ 21 h 52"/>
                <a:gd name="T74" fmla="*/ 62 w 62"/>
                <a:gd name="T75" fmla="*/ 18 h 52"/>
                <a:gd name="T76" fmla="*/ 62 w 62"/>
                <a:gd name="T77" fmla="*/ 18 h 52"/>
                <a:gd name="T78" fmla="*/ 62 w 62"/>
                <a:gd name="T79" fmla="*/ 16 h 52"/>
                <a:gd name="T80" fmla="*/ 19 w 62"/>
                <a:gd name="T81" fmla="*/ 41 h 52"/>
                <a:gd name="T82" fmla="*/ 9 w 62"/>
                <a:gd name="T83" fmla="*/ 48 h 52"/>
                <a:gd name="T84" fmla="*/ 7 w 62"/>
                <a:gd name="T85" fmla="*/ 48 h 52"/>
                <a:gd name="T86" fmla="*/ 4 w 62"/>
                <a:gd name="T87" fmla="*/ 47 h 52"/>
                <a:gd name="T88" fmla="*/ 4 w 62"/>
                <a:gd name="T89" fmla="*/ 45 h 52"/>
                <a:gd name="T90" fmla="*/ 5 w 62"/>
                <a:gd name="T91" fmla="*/ 42 h 52"/>
                <a:gd name="T92" fmla="*/ 15 w 62"/>
                <a:gd name="T93" fmla="*/ 35 h 52"/>
                <a:gd name="T94" fmla="*/ 17 w 62"/>
                <a:gd name="T95" fmla="*/ 35 h 52"/>
                <a:gd name="T96" fmla="*/ 20 w 62"/>
                <a:gd name="T97" fmla="*/ 36 h 52"/>
                <a:gd name="T98" fmla="*/ 20 w 62"/>
                <a:gd name="T99" fmla="*/ 38 h 52"/>
                <a:gd name="T100" fmla="*/ 19 w 62"/>
                <a:gd name="T101" fmla="*/ 41 h 52"/>
                <a:gd name="T102" fmla="*/ 53 w 62"/>
                <a:gd name="T103" fmla="*/ 26 h 52"/>
                <a:gd name="T104" fmla="*/ 46 w 62"/>
                <a:gd name="T105" fmla="*/ 30 h 52"/>
                <a:gd name="T106" fmla="*/ 45 w 62"/>
                <a:gd name="T107" fmla="*/ 30 h 52"/>
                <a:gd name="T108" fmla="*/ 34 w 62"/>
                <a:gd name="T109" fmla="*/ 23 h 52"/>
                <a:gd name="T110" fmla="*/ 33 w 62"/>
                <a:gd name="T111" fmla="*/ 18 h 52"/>
                <a:gd name="T112" fmla="*/ 34 w 62"/>
                <a:gd name="T113" fmla="*/ 12 h 52"/>
                <a:gd name="T114" fmla="*/ 45 w 62"/>
                <a:gd name="T115" fmla="*/ 6 h 52"/>
                <a:gd name="T116" fmla="*/ 56 w 62"/>
                <a:gd name="T117" fmla="*/ 16 h 52"/>
                <a:gd name="T118" fmla="*/ 56 w 62"/>
                <a:gd name="T119" fmla="*/ 18 h 52"/>
                <a:gd name="T120" fmla="*/ 56 w 62"/>
                <a:gd name="T121" fmla="*/ 21 h 52"/>
                <a:gd name="T122" fmla="*/ 53 w 62"/>
                <a:gd name="T123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" h="52">
                  <a:moveTo>
                    <a:pt x="62" y="16"/>
                  </a:moveTo>
                  <a:cubicBezTo>
                    <a:pt x="61" y="9"/>
                    <a:pt x="56" y="2"/>
                    <a:pt x="48" y="1"/>
                  </a:cubicBezTo>
                  <a:cubicBezTo>
                    <a:pt x="47" y="0"/>
                    <a:pt x="46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0"/>
                    <a:pt x="37" y="1"/>
                    <a:pt x="34" y="3"/>
                  </a:cubicBezTo>
                  <a:cubicBezTo>
                    <a:pt x="33" y="4"/>
                    <a:pt x="32" y="5"/>
                    <a:pt x="31" y="5"/>
                  </a:cubicBezTo>
                  <a:cubicBezTo>
                    <a:pt x="30" y="6"/>
                    <a:pt x="30" y="7"/>
                    <a:pt x="29" y="8"/>
                  </a:cubicBezTo>
                  <a:cubicBezTo>
                    <a:pt x="28" y="10"/>
                    <a:pt x="27" y="12"/>
                    <a:pt x="27" y="14"/>
                  </a:cubicBezTo>
                  <a:cubicBezTo>
                    <a:pt x="26" y="15"/>
                    <a:pt x="26" y="17"/>
                    <a:pt x="26" y="18"/>
                  </a:cubicBezTo>
                  <a:cubicBezTo>
                    <a:pt x="26" y="20"/>
                    <a:pt x="26" y="21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0" y="43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7"/>
                    <a:pt x="1" y="48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51"/>
                    <a:pt x="4" y="52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7" y="52"/>
                    <a:pt x="8" y="51"/>
                    <a:pt x="9" y="51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6" y="34"/>
                    <a:pt x="38" y="35"/>
                    <a:pt x="40" y="36"/>
                  </a:cubicBezTo>
                  <a:cubicBezTo>
                    <a:pt x="41" y="36"/>
                    <a:pt x="43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9" y="36"/>
                    <a:pt x="53" y="34"/>
                    <a:pt x="57" y="31"/>
                  </a:cubicBezTo>
                  <a:cubicBezTo>
                    <a:pt x="58" y="30"/>
                    <a:pt x="59" y="28"/>
                    <a:pt x="60" y="26"/>
                  </a:cubicBezTo>
                  <a:cubicBezTo>
                    <a:pt x="61" y="25"/>
                    <a:pt x="61" y="24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1"/>
                    <a:pt x="62" y="21"/>
                  </a:cubicBezTo>
                  <a:cubicBezTo>
                    <a:pt x="62" y="20"/>
                    <a:pt x="62" y="19"/>
                    <a:pt x="62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2" y="17"/>
                    <a:pt x="62" y="17"/>
                    <a:pt x="62" y="16"/>
                  </a:cubicBezTo>
                  <a:close/>
                  <a:moveTo>
                    <a:pt x="19" y="41"/>
                  </a:move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8" y="48"/>
                    <a:pt x="7" y="48"/>
                  </a:cubicBezTo>
                  <a:cubicBezTo>
                    <a:pt x="6" y="48"/>
                    <a:pt x="5" y="48"/>
                    <a:pt x="4" y="47"/>
                  </a:cubicBezTo>
                  <a:cubicBezTo>
                    <a:pt x="4" y="46"/>
                    <a:pt x="4" y="45"/>
                    <a:pt x="4" y="45"/>
                  </a:cubicBezTo>
                  <a:cubicBezTo>
                    <a:pt x="4" y="44"/>
                    <a:pt x="4" y="42"/>
                    <a:pt x="5" y="42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6" y="35"/>
                    <a:pt x="17" y="35"/>
                  </a:cubicBezTo>
                  <a:cubicBezTo>
                    <a:pt x="18" y="35"/>
                    <a:pt x="19" y="35"/>
                    <a:pt x="20" y="36"/>
                  </a:cubicBezTo>
                  <a:cubicBezTo>
                    <a:pt x="20" y="37"/>
                    <a:pt x="20" y="38"/>
                    <a:pt x="20" y="38"/>
                  </a:cubicBezTo>
                  <a:cubicBezTo>
                    <a:pt x="20" y="40"/>
                    <a:pt x="20" y="41"/>
                    <a:pt x="19" y="41"/>
                  </a:cubicBezTo>
                  <a:close/>
                  <a:moveTo>
                    <a:pt x="53" y="26"/>
                  </a:moveTo>
                  <a:cubicBezTo>
                    <a:pt x="51" y="28"/>
                    <a:pt x="49" y="29"/>
                    <a:pt x="46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0" y="30"/>
                    <a:pt x="36" y="27"/>
                    <a:pt x="34" y="23"/>
                  </a:cubicBezTo>
                  <a:cubicBezTo>
                    <a:pt x="33" y="22"/>
                    <a:pt x="33" y="20"/>
                    <a:pt x="33" y="18"/>
                  </a:cubicBezTo>
                  <a:cubicBezTo>
                    <a:pt x="33" y="16"/>
                    <a:pt x="33" y="14"/>
                    <a:pt x="34" y="12"/>
                  </a:cubicBezTo>
                  <a:cubicBezTo>
                    <a:pt x="36" y="8"/>
                    <a:pt x="40" y="6"/>
                    <a:pt x="45" y="6"/>
                  </a:cubicBezTo>
                  <a:cubicBezTo>
                    <a:pt x="51" y="6"/>
                    <a:pt x="56" y="10"/>
                    <a:pt x="56" y="16"/>
                  </a:cubicBezTo>
                  <a:cubicBezTo>
                    <a:pt x="56" y="17"/>
                    <a:pt x="56" y="17"/>
                    <a:pt x="56" y="18"/>
                  </a:cubicBezTo>
                  <a:cubicBezTo>
                    <a:pt x="56" y="19"/>
                    <a:pt x="56" y="20"/>
                    <a:pt x="56" y="21"/>
                  </a:cubicBezTo>
                  <a:cubicBezTo>
                    <a:pt x="55" y="23"/>
                    <a:pt x="54" y="25"/>
                    <a:pt x="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7" name="Freeform 141"/>
            <p:cNvSpPr/>
            <p:nvPr/>
          </p:nvSpPr>
          <p:spPr bwMode="auto">
            <a:xfrm>
              <a:off x="7537451" y="1466851"/>
              <a:ext cx="952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8" name="Freeform 142"/>
            <p:cNvSpPr/>
            <p:nvPr/>
          </p:nvSpPr>
          <p:spPr bwMode="auto">
            <a:xfrm>
              <a:off x="7546976" y="1433513"/>
              <a:ext cx="57150" cy="33338"/>
            </a:xfrm>
            <a:custGeom>
              <a:avLst/>
              <a:gdLst>
                <a:gd name="T0" fmla="*/ 7 w 7"/>
                <a:gd name="T1" fmla="*/ 0 h 4"/>
                <a:gd name="T2" fmla="*/ 0 w 7"/>
                <a:gd name="T3" fmla="*/ 4 h 4"/>
                <a:gd name="T4" fmla="*/ 0 w 7"/>
                <a:gd name="T5" fmla="*/ 4 h 4"/>
                <a:gd name="T6" fmla="*/ 7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5" y="2"/>
                    <a:pt x="3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3"/>
                    <a:pt x="5" y="2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9" name="Freeform 143"/>
            <p:cNvSpPr/>
            <p:nvPr/>
          </p:nvSpPr>
          <p:spPr bwMode="auto">
            <a:xfrm>
              <a:off x="7488238" y="1384301"/>
              <a:ext cx="115888" cy="58738"/>
            </a:xfrm>
            <a:custGeom>
              <a:avLst/>
              <a:gdLst>
                <a:gd name="T0" fmla="*/ 14 w 14"/>
                <a:gd name="T1" fmla="*/ 1 h 7"/>
                <a:gd name="T2" fmla="*/ 14 w 14"/>
                <a:gd name="T3" fmla="*/ 1 h 7"/>
                <a:gd name="T4" fmla="*/ 12 w 14"/>
                <a:gd name="T5" fmla="*/ 1 h 7"/>
                <a:gd name="T6" fmla="*/ 12 w 14"/>
                <a:gd name="T7" fmla="*/ 1 h 7"/>
                <a:gd name="T8" fmla="*/ 5 w 14"/>
                <a:gd name="T9" fmla="*/ 5 h 7"/>
                <a:gd name="T10" fmla="*/ 1 w 14"/>
                <a:gd name="T11" fmla="*/ 5 h 7"/>
                <a:gd name="T12" fmla="*/ 0 w 14"/>
                <a:gd name="T13" fmla="*/ 5 h 7"/>
                <a:gd name="T14" fmla="*/ 1 w 14"/>
                <a:gd name="T15" fmla="*/ 7 h 7"/>
                <a:gd name="T16" fmla="*/ 1 w 14"/>
                <a:gd name="T17" fmla="*/ 7 h 7"/>
                <a:gd name="T18" fmla="*/ 5 w 14"/>
                <a:gd name="T19" fmla="*/ 7 h 7"/>
                <a:gd name="T20" fmla="*/ 5 w 14"/>
                <a:gd name="T21" fmla="*/ 7 h 7"/>
                <a:gd name="T22" fmla="*/ 7 w 14"/>
                <a:gd name="T23" fmla="*/ 7 h 7"/>
                <a:gd name="T24" fmla="*/ 10 w 14"/>
                <a:gd name="T25" fmla="*/ 6 h 7"/>
                <a:gd name="T26" fmla="*/ 14 w 14"/>
                <a:gd name="T27" fmla="*/ 2 h 7"/>
                <a:gd name="T28" fmla="*/ 14 w 14"/>
                <a:gd name="T2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7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4"/>
                    <a:pt x="8" y="5"/>
                    <a:pt x="5" y="5"/>
                  </a:cubicBezTo>
                  <a:cubicBezTo>
                    <a:pt x="4" y="5"/>
                    <a:pt x="3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8" y="7"/>
                    <a:pt x="9" y="7"/>
                    <a:pt x="10" y="6"/>
                  </a:cubicBezTo>
                  <a:cubicBezTo>
                    <a:pt x="12" y="5"/>
                    <a:pt x="13" y="4"/>
                    <a:pt x="14" y="2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90" name="组合 789"/>
          <p:cNvGrpSpPr/>
          <p:nvPr/>
        </p:nvGrpSpPr>
        <p:grpSpPr>
          <a:xfrm>
            <a:off x="6168142" y="1163909"/>
            <a:ext cx="613839" cy="470470"/>
            <a:chOff x="6172201" y="1079501"/>
            <a:chExt cx="700088" cy="536575"/>
          </a:xfrm>
          <a:solidFill>
            <a:srgbClr val="20252D"/>
          </a:solidFill>
        </p:grpSpPr>
        <p:sp>
          <p:nvSpPr>
            <p:cNvPr id="791" name="Freeform 144"/>
            <p:cNvSpPr/>
            <p:nvPr/>
          </p:nvSpPr>
          <p:spPr bwMode="auto">
            <a:xfrm>
              <a:off x="6337301" y="1079501"/>
              <a:ext cx="534988" cy="436563"/>
            </a:xfrm>
            <a:custGeom>
              <a:avLst/>
              <a:gdLst>
                <a:gd name="T0" fmla="*/ 58 w 65"/>
                <a:gd name="T1" fmla="*/ 8 h 53"/>
                <a:gd name="T2" fmla="*/ 31 w 65"/>
                <a:gd name="T3" fmla="*/ 8 h 53"/>
                <a:gd name="T4" fmla="*/ 24 w 65"/>
                <a:gd name="T5" fmla="*/ 0 h 53"/>
                <a:gd name="T6" fmla="*/ 8 w 65"/>
                <a:gd name="T7" fmla="*/ 0 h 53"/>
                <a:gd name="T8" fmla="*/ 1 w 65"/>
                <a:gd name="T9" fmla="*/ 5 h 53"/>
                <a:gd name="T10" fmla="*/ 0 w 65"/>
                <a:gd name="T11" fmla="*/ 9 h 53"/>
                <a:gd name="T12" fmla="*/ 0 w 65"/>
                <a:gd name="T13" fmla="*/ 9 h 53"/>
                <a:gd name="T14" fmla="*/ 0 w 65"/>
                <a:gd name="T15" fmla="*/ 10 h 53"/>
                <a:gd name="T16" fmla="*/ 0 w 65"/>
                <a:gd name="T17" fmla="*/ 10 h 53"/>
                <a:gd name="T18" fmla="*/ 0 w 65"/>
                <a:gd name="T19" fmla="*/ 22 h 53"/>
                <a:gd name="T20" fmla="*/ 0 w 65"/>
                <a:gd name="T21" fmla="*/ 40 h 53"/>
                <a:gd name="T22" fmla="*/ 6 w 65"/>
                <a:gd name="T23" fmla="*/ 36 h 53"/>
                <a:gd name="T24" fmla="*/ 5 w 65"/>
                <a:gd name="T25" fmla="*/ 32 h 53"/>
                <a:gd name="T26" fmla="*/ 6 w 65"/>
                <a:gd name="T27" fmla="*/ 27 h 53"/>
                <a:gd name="T28" fmla="*/ 24 w 65"/>
                <a:gd name="T29" fmla="*/ 12 h 53"/>
                <a:gd name="T30" fmla="*/ 28 w 65"/>
                <a:gd name="T31" fmla="*/ 13 h 53"/>
                <a:gd name="T32" fmla="*/ 28 w 65"/>
                <a:gd name="T33" fmla="*/ 13 h 53"/>
                <a:gd name="T34" fmla="*/ 43 w 65"/>
                <a:gd name="T35" fmla="*/ 31 h 53"/>
                <a:gd name="T36" fmla="*/ 43 w 65"/>
                <a:gd name="T37" fmla="*/ 31 h 53"/>
                <a:gd name="T38" fmla="*/ 43 w 65"/>
                <a:gd name="T39" fmla="*/ 36 h 53"/>
                <a:gd name="T40" fmla="*/ 43 w 65"/>
                <a:gd name="T41" fmla="*/ 36 h 53"/>
                <a:gd name="T42" fmla="*/ 43 w 65"/>
                <a:gd name="T43" fmla="*/ 36 h 53"/>
                <a:gd name="T44" fmla="*/ 24 w 65"/>
                <a:gd name="T45" fmla="*/ 51 h 53"/>
                <a:gd name="T46" fmla="*/ 24 w 65"/>
                <a:gd name="T47" fmla="*/ 51 h 53"/>
                <a:gd name="T48" fmla="*/ 20 w 65"/>
                <a:gd name="T49" fmla="*/ 50 h 53"/>
                <a:gd name="T50" fmla="*/ 14 w 65"/>
                <a:gd name="T51" fmla="*/ 48 h 53"/>
                <a:gd name="T52" fmla="*/ 6 w 65"/>
                <a:gd name="T53" fmla="*/ 53 h 53"/>
                <a:gd name="T54" fmla="*/ 7 w 65"/>
                <a:gd name="T55" fmla="*/ 53 h 53"/>
                <a:gd name="T56" fmla="*/ 58 w 65"/>
                <a:gd name="T57" fmla="*/ 53 h 53"/>
                <a:gd name="T58" fmla="*/ 65 w 65"/>
                <a:gd name="T59" fmla="*/ 46 h 53"/>
                <a:gd name="T60" fmla="*/ 65 w 65"/>
                <a:gd name="T61" fmla="*/ 15 h 53"/>
                <a:gd name="T62" fmla="*/ 58 w 65"/>
                <a:gd name="T63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53">
                  <a:moveTo>
                    <a:pt x="58" y="8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30" y="4"/>
                    <a:pt x="27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2"/>
                    <a:pt x="1" y="5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33"/>
                    <a:pt x="0" y="40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5"/>
                    <a:pt x="5" y="33"/>
                    <a:pt x="5" y="32"/>
                  </a:cubicBezTo>
                  <a:cubicBezTo>
                    <a:pt x="5" y="30"/>
                    <a:pt x="5" y="29"/>
                    <a:pt x="6" y="27"/>
                  </a:cubicBezTo>
                  <a:cubicBezTo>
                    <a:pt x="8" y="18"/>
                    <a:pt x="15" y="12"/>
                    <a:pt x="24" y="12"/>
                  </a:cubicBezTo>
                  <a:cubicBezTo>
                    <a:pt x="26" y="12"/>
                    <a:pt x="27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7" y="15"/>
                    <a:pt x="43" y="23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3"/>
                    <a:pt x="43" y="34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1" y="45"/>
                    <a:pt x="33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3" y="51"/>
                    <a:pt x="21" y="50"/>
                    <a:pt x="20" y="50"/>
                  </a:cubicBezTo>
                  <a:cubicBezTo>
                    <a:pt x="18" y="50"/>
                    <a:pt x="16" y="49"/>
                    <a:pt x="14" y="4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62" y="53"/>
                    <a:pt x="65" y="50"/>
                    <a:pt x="65" y="46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1"/>
                    <a:pt x="62" y="8"/>
                    <a:pt x="5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2" name="Freeform 145"/>
            <p:cNvSpPr>
              <a:spLocks noEditPoints="1"/>
            </p:cNvSpPr>
            <p:nvPr/>
          </p:nvSpPr>
          <p:spPr bwMode="auto">
            <a:xfrm>
              <a:off x="6172201" y="1185863"/>
              <a:ext cx="511175" cy="430213"/>
            </a:xfrm>
            <a:custGeom>
              <a:avLst/>
              <a:gdLst>
                <a:gd name="T0" fmla="*/ 62 w 62"/>
                <a:gd name="T1" fmla="*/ 18 h 52"/>
                <a:gd name="T2" fmla="*/ 48 w 62"/>
                <a:gd name="T3" fmla="*/ 1 h 52"/>
                <a:gd name="T4" fmla="*/ 44 w 62"/>
                <a:gd name="T5" fmla="*/ 0 h 52"/>
                <a:gd name="T6" fmla="*/ 44 w 62"/>
                <a:gd name="T7" fmla="*/ 0 h 52"/>
                <a:gd name="T8" fmla="*/ 44 w 62"/>
                <a:gd name="T9" fmla="*/ 0 h 52"/>
                <a:gd name="T10" fmla="*/ 27 w 62"/>
                <a:gd name="T11" fmla="*/ 14 h 52"/>
                <a:gd name="T12" fmla="*/ 26 w 62"/>
                <a:gd name="T13" fmla="*/ 19 h 52"/>
                <a:gd name="T14" fmla="*/ 27 w 62"/>
                <a:gd name="T15" fmla="*/ 23 h 52"/>
                <a:gd name="T16" fmla="*/ 27 w 62"/>
                <a:gd name="T17" fmla="*/ 23 h 52"/>
                <a:gd name="T18" fmla="*/ 20 w 62"/>
                <a:gd name="T19" fmla="*/ 28 h 52"/>
                <a:gd name="T20" fmla="*/ 2 w 62"/>
                <a:gd name="T21" fmla="*/ 41 h 52"/>
                <a:gd name="T22" fmla="*/ 0 w 62"/>
                <a:gd name="T23" fmla="*/ 45 h 52"/>
                <a:gd name="T24" fmla="*/ 0 w 62"/>
                <a:gd name="T25" fmla="*/ 46 h 52"/>
                <a:gd name="T26" fmla="*/ 0 w 62"/>
                <a:gd name="T27" fmla="*/ 46 h 52"/>
                <a:gd name="T28" fmla="*/ 1 w 62"/>
                <a:gd name="T29" fmla="*/ 49 h 52"/>
                <a:gd name="T30" fmla="*/ 1 w 62"/>
                <a:gd name="T31" fmla="*/ 50 h 52"/>
                <a:gd name="T32" fmla="*/ 6 w 62"/>
                <a:gd name="T33" fmla="*/ 52 h 52"/>
                <a:gd name="T34" fmla="*/ 6 w 62"/>
                <a:gd name="T35" fmla="*/ 52 h 52"/>
                <a:gd name="T36" fmla="*/ 6 w 62"/>
                <a:gd name="T37" fmla="*/ 52 h 52"/>
                <a:gd name="T38" fmla="*/ 9 w 62"/>
                <a:gd name="T39" fmla="*/ 51 h 52"/>
                <a:gd name="T40" fmla="*/ 10 w 62"/>
                <a:gd name="T41" fmla="*/ 50 h 52"/>
                <a:gd name="T42" fmla="*/ 10 w 62"/>
                <a:gd name="T43" fmla="*/ 50 h 52"/>
                <a:gd name="T44" fmla="*/ 25 w 62"/>
                <a:gd name="T45" fmla="*/ 40 h 52"/>
                <a:gd name="T46" fmla="*/ 34 w 62"/>
                <a:gd name="T47" fmla="*/ 33 h 52"/>
                <a:gd name="T48" fmla="*/ 34 w 62"/>
                <a:gd name="T49" fmla="*/ 34 h 52"/>
                <a:gd name="T50" fmla="*/ 40 w 62"/>
                <a:gd name="T51" fmla="*/ 36 h 52"/>
                <a:gd name="T52" fmla="*/ 44 w 62"/>
                <a:gd name="T53" fmla="*/ 37 h 52"/>
                <a:gd name="T54" fmla="*/ 44 w 62"/>
                <a:gd name="T55" fmla="*/ 37 h 52"/>
                <a:gd name="T56" fmla="*/ 62 w 62"/>
                <a:gd name="T57" fmla="*/ 23 h 52"/>
                <a:gd name="T58" fmla="*/ 62 w 62"/>
                <a:gd name="T59" fmla="*/ 23 h 52"/>
                <a:gd name="T60" fmla="*/ 62 w 62"/>
                <a:gd name="T61" fmla="*/ 23 h 52"/>
                <a:gd name="T62" fmla="*/ 62 w 62"/>
                <a:gd name="T63" fmla="*/ 18 h 52"/>
                <a:gd name="T64" fmla="*/ 19 w 62"/>
                <a:gd name="T65" fmla="*/ 42 h 52"/>
                <a:gd name="T66" fmla="*/ 18 w 62"/>
                <a:gd name="T67" fmla="*/ 41 h 52"/>
                <a:gd name="T68" fmla="*/ 19 w 62"/>
                <a:gd name="T69" fmla="*/ 42 h 52"/>
                <a:gd name="T70" fmla="*/ 9 w 62"/>
                <a:gd name="T71" fmla="*/ 48 h 52"/>
                <a:gd name="T72" fmla="*/ 7 w 62"/>
                <a:gd name="T73" fmla="*/ 49 h 52"/>
                <a:gd name="T74" fmla="*/ 4 w 62"/>
                <a:gd name="T75" fmla="*/ 47 h 52"/>
                <a:gd name="T76" fmla="*/ 3 w 62"/>
                <a:gd name="T77" fmla="*/ 45 h 52"/>
                <a:gd name="T78" fmla="*/ 5 w 62"/>
                <a:gd name="T79" fmla="*/ 42 h 52"/>
                <a:gd name="T80" fmla="*/ 15 w 62"/>
                <a:gd name="T81" fmla="*/ 36 h 52"/>
                <a:gd name="T82" fmla="*/ 17 w 62"/>
                <a:gd name="T83" fmla="*/ 35 h 52"/>
                <a:gd name="T84" fmla="*/ 20 w 62"/>
                <a:gd name="T85" fmla="*/ 37 h 52"/>
                <a:gd name="T86" fmla="*/ 20 w 62"/>
                <a:gd name="T87" fmla="*/ 39 h 52"/>
                <a:gd name="T88" fmla="*/ 19 w 62"/>
                <a:gd name="T89" fmla="*/ 42 h 52"/>
                <a:gd name="T90" fmla="*/ 44 w 62"/>
                <a:gd name="T91" fmla="*/ 30 h 52"/>
                <a:gd name="T92" fmla="*/ 33 w 62"/>
                <a:gd name="T93" fmla="*/ 18 h 52"/>
                <a:gd name="T94" fmla="*/ 44 w 62"/>
                <a:gd name="T95" fmla="*/ 6 h 52"/>
                <a:gd name="T96" fmla="*/ 56 w 62"/>
                <a:gd name="T97" fmla="*/ 18 h 52"/>
                <a:gd name="T98" fmla="*/ 44 w 62"/>
                <a:gd name="T99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52">
                  <a:moveTo>
                    <a:pt x="62" y="18"/>
                  </a:moveTo>
                  <a:cubicBezTo>
                    <a:pt x="62" y="10"/>
                    <a:pt x="57" y="3"/>
                    <a:pt x="48" y="1"/>
                  </a:cubicBezTo>
                  <a:cubicBezTo>
                    <a:pt x="47" y="1"/>
                    <a:pt x="45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6" y="0"/>
                    <a:pt x="28" y="6"/>
                    <a:pt x="27" y="14"/>
                  </a:cubicBezTo>
                  <a:cubicBezTo>
                    <a:pt x="26" y="16"/>
                    <a:pt x="26" y="17"/>
                    <a:pt x="26" y="19"/>
                  </a:cubicBezTo>
                  <a:cubicBezTo>
                    <a:pt x="26" y="20"/>
                    <a:pt x="26" y="22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0" y="44"/>
                    <a:pt x="0" y="4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8"/>
                    <a:pt x="1" y="4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1"/>
                    <a:pt x="4" y="52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7" y="52"/>
                    <a:pt x="8" y="52"/>
                    <a:pt x="9" y="51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6" y="35"/>
                    <a:pt x="38" y="36"/>
                    <a:pt x="40" y="36"/>
                  </a:cubicBezTo>
                  <a:cubicBezTo>
                    <a:pt x="41" y="36"/>
                    <a:pt x="43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52" y="37"/>
                    <a:pt x="60" y="31"/>
                    <a:pt x="62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1"/>
                    <a:pt x="62" y="20"/>
                    <a:pt x="62" y="18"/>
                  </a:cubicBezTo>
                  <a:close/>
                  <a:moveTo>
                    <a:pt x="19" y="42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8" y="49"/>
                    <a:pt x="8" y="49"/>
                    <a:pt x="7" y="49"/>
                  </a:cubicBezTo>
                  <a:cubicBezTo>
                    <a:pt x="6" y="49"/>
                    <a:pt x="5" y="48"/>
                    <a:pt x="4" y="47"/>
                  </a:cubicBezTo>
                  <a:cubicBezTo>
                    <a:pt x="4" y="47"/>
                    <a:pt x="3" y="46"/>
                    <a:pt x="3" y="45"/>
                  </a:cubicBezTo>
                  <a:cubicBezTo>
                    <a:pt x="3" y="44"/>
                    <a:pt x="4" y="43"/>
                    <a:pt x="5" y="42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5"/>
                    <a:pt x="16" y="35"/>
                    <a:pt x="17" y="35"/>
                  </a:cubicBezTo>
                  <a:cubicBezTo>
                    <a:pt x="18" y="35"/>
                    <a:pt x="19" y="36"/>
                    <a:pt x="20" y="37"/>
                  </a:cubicBezTo>
                  <a:cubicBezTo>
                    <a:pt x="20" y="37"/>
                    <a:pt x="20" y="38"/>
                    <a:pt x="20" y="39"/>
                  </a:cubicBezTo>
                  <a:cubicBezTo>
                    <a:pt x="20" y="40"/>
                    <a:pt x="20" y="41"/>
                    <a:pt x="19" y="42"/>
                  </a:cubicBezTo>
                  <a:close/>
                  <a:moveTo>
                    <a:pt x="44" y="30"/>
                  </a:moveTo>
                  <a:cubicBezTo>
                    <a:pt x="38" y="30"/>
                    <a:pt x="33" y="25"/>
                    <a:pt x="33" y="18"/>
                  </a:cubicBezTo>
                  <a:cubicBezTo>
                    <a:pt x="33" y="12"/>
                    <a:pt x="38" y="6"/>
                    <a:pt x="44" y="6"/>
                  </a:cubicBezTo>
                  <a:cubicBezTo>
                    <a:pt x="51" y="6"/>
                    <a:pt x="56" y="12"/>
                    <a:pt x="56" y="18"/>
                  </a:cubicBezTo>
                  <a:cubicBezTo>
                    <a:pt x="56" y="25"/>
                    <a:pt x="51" y="30"/>
                    <a:pt x="4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3" name="Freeform 146"/>
            <p:cNvSpPr/>
            <p:nvPr/>
          </p:nvSpPr>
          <p:spPr bwMode="auto">
            <a:xfrm>
              <a:off x="6492876" y="1360488"/>
              <a:ext cx="115888" cy="57150"/>
            </a:xfrm>
            <a:custGeom>
              <a:avLst/>
              <a:gdLst>
                <a:gd name="T0" fmla="*/ 13 w 14"/>
                <a:gd name="T1" fmla="*/ 0 h 7"/>
                <a:gd name="T2" fmla="*/ 12 w 14"/>
                <a:gd name="T3" fmla="*/ 1 h 7"/>
                <a:gd name="T4" fmla="*/ 5 w 14"/>
                <a:gd name="T5" fmla="*/ 5 h 7"/>
                <a:gd name="T6" fmla="*/ 1 w 14"/>
                <a:gd name="T7" fmla="*/ 4 h 7"/>
                <a:gd name="T8" fmla="*/ 0 w 14"/>
                <a:gd name="T9" fmla="*/ 5 h 7"/>
                <a:gd name="T10" fmla="*/ 1 w 14"/>
                <a:gd name="T11" fmla="*/ 6 h 7"/>
                <a:gd name="T12" fmla="*/ 1 w 14"/>
                <a:gd name="T13" fmla="*/ 6 h 7"/>
                <a:gd name="T14" fmla="*/ 5 w 14"/>
                <a:gd name="T15" fmla="*/ 7 h 7"/>
                <a:gd name="T16" fmla="*/ 5 w 14"/>
                <a:gd name="T17" fmla="*/ 7 h 7"/>
                <a:gd name="T18" fmla="*/ 14 w 14"/>
                <a:gd name="T19" fmla="*/ 1 h 7"/>
                <a:gd name="T20" fmla="*/ 13 w 14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7">
                  <a:moveTo>
                    <a:pt x="13" y="0"/>
                  </a:moveTo>
                  <a:cubicBezTo>
                    <a:pt x="13" y="0"/>
                    <a:pt x="12" y="0"/>
                    <a:pt x="12" y="1"/>
                  </a:cubicBezTo>
                  <a:cubicBezTo>
                    <a:pt x="11" y="3"/>
                    <a:pt x="8" y="5"/>
                    <a:pt x="5" y="5"/>
                  </a:cubicBezTo>
                  <a:cubicBezTo>
                    <a:pt x="4" y="5"/>
                    <a:pt x="3" y="5"/>
                    <a:pt x="1" y="4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9" y="7"/>
                    <a:pt x="13" y="5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94" name="组合 793"/>
          <p:cNvGrpSpPr/>
          <p:nvPr/>
        </p:nvGrpSpPr>
        <p:grpSpPr>
          <a:xfrm>
            <a:off x="1183392" y="1089295"/>
            <a:ext cx="460727" cy="599919"/>
            <a:chOff x="1187451" y="1004888"/>
            <a:chExt cx="525463" cy="684213"/>
          </a:xfrm>
          <a:solidFill>
            <a:srgbClr val="20252D"/>
          </a:solidFill>
        </p:grpSpPr>
        <p:sp>
          <p:nvSpPr>
            <p:cNvPr id="795" name="Freeform 147"/>
            <p:cNvSpPr>
              <a:spLocks noEditPoints="1"/>
            </p:cNvSpPr>
            <p:nvPr/>
          </p:nvSpPr>
          <p:spPr bwMode="auto">
            <a:xfrm>
              <a:off x="1187451" y="1004888"/>
              <a:ext cx="525463" cy="684213"/>
            </a:xfrm>
            <a:custGeom>
              <a:avLst/>
              <a:gdLst>
                <a:gd name="T0" fmla="*/ 0 w 331"/>
                <a:gd name="T1" fmla="*/ 431 h 431"/>
                <a:gd name="T2" fmla="*/ 0 w 331"/>
                <a:gd name="T3" fmla="*/ 0 h 431"/>
                <a:gd name="T4" fmla="*/ 259 w 331"/>
                <a:gd name="T5" fmla="*/ 0 h 431"/>
                <a:gd name="T6" fmla="*/ 331 w 331"/>
                <a:gd name="T7" fmla="*/ 68 h 431"/>
                <a:gd name="T8" fmla="*/ 326 w 331"/>
                <a:gd name="T9" fmla="*/ 73 h 431"/>
                <a:gd name="T10" fmla="*/ 331 w 331"/>
                <a:gd name="T11" fmla="*/ 68 h 431"/>
                <a:gd name="T12" fmla="*/ 331 w 331"/>
                <a:gd name="T13" fmla="*/ 73 h 431"/>
                <a:gd name="T14" fmla="*/ 331 w 331"/>
                <a:gd name="T15" fmla="*/ 431 h 431"/>
                <a:gd name="T16" fmla="*/ 0 w 331"/>
                <a:gd name="T17" fmla="*/ 431 h 431"/>
                <a:gd name="T18" fmla="*/ 15 w 331"/>
                <a:gd name="T19" fmla="*/ 421 h 431"/>
                <a:gd name="T20" fmla="*/ 321 w 331"/>
                <a:gd name="T21" fmla="*/ 421 h 431"/>
                <a:gd name="T22" fmla="*/ 321 w 331"/>
                <a:gd name="T23" fmla="*/ 78 h 431"/>
                <a:gd name="T24" fmla="*/ 259 w 331"/>
                <a:gd name="T25" fmla="*/ 11 h 431"/>
                <a:gd name="T26" fmla="*/ 15 w 331"/>
                <a:gd name="T27" fmla="*/ 11 h 431"/>
                <a:gd name="T28" fmla="*/ 15 w 331"/>
                <a:gd name="T29" fmla="*/ 42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1" h="431">
                  <a:moveTo>
                    <a:pt x="0" y="431"/>
                  </a:moveTo>
                  <a:lnTo>
                    <a:pt x="0" y="0"/>
                  </a:lnTo>
                  <a:lnTo>
                    <a:pt x="259" y="0"/>
                  </a:lnTo>
                  <a:lnTo>
                    <a:pt x="331" y="68"/>
                  </a:lnTo>
                  <a:lnTo>
                    <a:pt x="326" y="73"/>
                  </a:lnTo>
                  <a:lnTo>
                    <a:pt x="331" y="68"/>
                  </a:lnTo>
                  <a:lnTo>
                    <a:pt x="331" y="73"/>
                  </a:lnTo>
                  <a:lnTo>
                    <a:pt x="331" y="431"/>
                  </a:lnTo>
                  <a:lnTo>
                    <a:pt x="0" y="431"/>
                  </a:lnTo>
                  <a:close/>
                  <a:moveTo>
                    <a:pt x="15" y="421"/>
                  </a:moveTo>
                  <a:lnTo>
                    <a:pt x="321" y="421"/>
                  </a:lnTo>
                  <a:lnTo>
                    <a:pt x="321" y="78"/>
                  </a:lnTo>
                  <a:lnTo>
                    <a:pt x="259" y="11"/>
                  </a:lnTo>
                  <a:lnTo>
                    <a:pt x="15" y="11"/>
                  </a:lnTo>
                  <a:lnTo>
                    <a:pt x="15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6" name="Rectangle 148"/>
            <p:cNvSpPr>
              <a:spLocks noChangeArrowheads="1"/>
            </p:cNvSpPr>
            <p:nvPr/>
          </p:nvSpPr>
          <p:spPr bwMode="auto">
            <a:xfrm>
              <a:off x="1293813" y="1169988"/>
              <a:ext cx="3206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7" name="Rectangle 149"/>
            <p:cNvSpPr>
              <a:spLocks noChangeArrowheads="1"/>
            </p:cNvSpPr>
            <p:nvPr/>
          </p:nvSpPr>
          <p:spPr bwMode="auto">
            <a:xfrm>
              <a:off x="1293813" y="1260476"/>
              <a:ext cx="3206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8" name="Rectangle 150"/>
            <p:cNvSpPr>
              <a:spLocks noChangeArrowheads="1"/>
            </p:cNvSpPr>
            <p:nvPr/>
          </p:nvSpPr>
          <p:spPr bwMode="auto">
            <a:xfrm>
              <a:off x="1293813" y="1360488"/>
              <a:ext cx="3206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9" name="Rectangle 151"/>
            <p:cNvSpPr>
              <a:spLocks noChangeArrowheads="1"/>
            </p:cNvSpPr>
            <p:nvPr/>
          </p:nvSpPr>
          <p:spPr bwMode="auto">
            <a:xfrm>
              <a:off x="1293813" y="1450976"/>
              <a:ext cx="3206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0" name="Rectangle 152"/>
            <p:cNvSpPr>
              <a:spLocks noChangeArrowheads="1"/>
            </p:cNvSpPr>
            <p:nvPr/>
          </p:nvSpPr>
          <p:spPr bwMode="auto">
            <a:xfrm>
              <a:off x="1293813" y="1549401"/>
              <a:ext cx="3206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1" name="Freeform 153"/>
            <p:cNvSpPr/>
            <p:nvPr/>
          </p:nvSpPr>
          <p:spPr bwMode="auto">
            <a:xfrm>
              <a:off x="1590676" y="1012826"/>
              <a:ext cx="114300" cy="123825"/>
            </a:xfrm>
            <a:custGeom>
              <a:avLst/>
              <a:gdLst>
                <a:gd name="T0" fmla="*/ 0 w 72"/>
                <a:gd name="T1" fmla="*/ 78 h 78"/>
                <a:gd name="T2" fmla="*/ 0 w 72"/>
                <a:gd name="T3" fmla="*/ 0 h 78"/>
                <a:gd name="T4" fmla="*/ 10 w 72"/>
                <a:gd name="T5" fmla="*/ 0 h 78"/>
                <a:gd name="T6" fmla="*/ 10 w 72"/>
                <a:gd name="T7" fmla="*/ 63 h 78"/>
                <a:gd name="T8" fmla="*/ 72 w 72"/>
                <a:gd name="T9" fmla="*/ 63 h 78"/>
                <a:gd name="T10" fmla="*/ 72 w 72"/>
                <a:gd name="T11" fmla="*/ 78 h 78"/>
                <a:gd name="T12" fmla="*/ 0 w 72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78">
                  <a:moveTo>
                    <a:pt x="0" y="78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3"/>
                  </a:lnTo>
                  <a:lnTo>
                    <a:pt x="72" y="63"/>
                  </a:lnTo>
                  <a:lnTo>
                    <a:pt x="72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02" name="Freeform 154"/>
          <p:cNvSpPr>
            <a:spLocks noEditPoints="1"/>
          </p:cNvSpPr>
          <p:nvPr/>
        </p:nvSpPr>
        <p:spPr bwMode="auto">
          <a:xfrm>
            <a:off x="10290879" y="1089295"/>
            <a:ext cx="555377" cy="599919"/>
          </a:xfrm>
          <a:custGeom>
            <a:avLst/>
            <a:gdLst>
              <a:gd name="T0" fmla="*/ 41 w 77"/>
              <a:gd name="T1" fmla="*/ 60 h 83"/>
              <a:gd name="T2" fmla="*/ 41 w 77"/>
              <a:gd name="T3" fmla="*/ 65 h 83"/>
              <a:gd name="T4" fmla="*/ 69 w 77"/>
              <a:gd name="T5" fmla="*/ 63 h 83"/>
              <a:gd name="T6" fmla="*/ 38 w 77"/>
              <a:gd name="T7" fmla="*/ 50 h 83"/>
              <a:gd name="T8" fmla="*/ 66 w 77"/>
              <a:gd name="T9" fmla="*/ 52 h 83"/>
              <a:gd name="T10" fmla="*/ 66 w 77"/>
              <a:gd name="T11" fmla="*/ 47 h 83"/>
              <a:gd name="T12" fmla="*/ 38 w 77"/>
              <a:gd name="T13" fmla="*/ 50 h 83"/>
              <a:gd name="T14" fmla="*/ 74 w 77"/>
              <a:gd name="T15" fmla="*/ 21 h 83"/>
              <a:gd name="T16" fmla="*/ 52 w 77"/>
              <a:gd name="T17" fmla="*/ 1 h 83"/>
              <a:gd name="T18" fmla="*/ 25 w 77"/>
              <a:gd name="T19" fmla="*/ 0 h 83"/>
              <a:gd name="T20" fmla="*/ 15 w 77"/>
              <a:gd name="T21" fmla="*/ 38 h 83"/>
              <a:gd name="T22" fmla="*/ 15 w 77"/>
              <a:gd name="T23" fmla="*/ 74 h 83"/>
              <a:gd name="T24" fmla="*/ 68 w 77"/>
              <a:gd name="T25" fmla="*/ 83 h 83"/>
              <a:gd name="T26" fmla="*/ 77 w 77"/>
              <a:gd name="T27" fmla="*/ 26 h 83"/>
              <a:gd name="T28" fmla="*/ 69 w 77"/>
              <a:gd name="T29" fmla="*/ 23 h 83"/>
              <a:gd name="T30" fmla="*/ 58 w 77"/>
              <a:gd name="T31" fmla="*/ 23 h 83"/>
              <a:gd name="T32" fmla="*/ 54 w 77"/>
              <a:gd name="T33" fmla="*/ 19 h 83"/>
              <a:gd name="T34" fmla="*/ 54 w 77"/>
              <a:gd name="T35" fmla="*/ 8 h 83"/>
              <a:gd name="T36" fmla="*/ 21 w 77"/>
              <a:gd name="T37" fmla="*/ 59 h 83"/>
              <a:gd name="T38" fmla="*/ 15 w 77"/>
              <a:gd name="T39" fmla="*/ 59 h 83"/>
              <a:gd name="T40" fmla="*/ 7 w 77"/>
              <a:gd name="T41" fmla="*/ 59 h 83"/>
              <a:gd name="T42" fmla="*/ 15 w 77"/>
              <a:gd name="T43" fmla="*/ 53 h 83"/>
              <a:gd name="T44" fmla="*/ 15 w 77"/>
              <a:gd name="T45" fmla="*/ 53 h 83"/>
              <a:gd name="T46" fmla="*/ 21 w 77"/>
              <a:gd name="T47" fmla="*/ 53 h 83"/>
              <a:gd name="T48" fmla="*/ 27 w 77"/>
              <a:gd name="T49" fmla="*/ 53 h 83"/>
              <a:gd name="T50" fmla="*/ 29 w 77"/>
              <a:gd name="T51" fmla="*/ 59 h 83"/>
              <a:gd name="T52" fmla="*/ 72 w 77"/>
              <a:gd name="T53" fmla="*/ 74 h 83"/>
              <a:gd name="T54" fmla="*/ 25 w 77"/>
              <a:gd name="T55" fmla="*/ 77 h 83"/>
              <a:gd name="T56" fmla="*/ 37 w 77"/>
              <a:gd name="T57" fmla="*/ 56 h 83"/>
              <a:gd name="T58" fmla="*/ 21 w 77"/>
              <a:gd name="T59" fmla="*/ 10 h 83"/>
              <a:gd name="T60" fmla="*/ 49 w 77"/>
              <a:gd name="T61" fmla="*/ 6 h 83"/>
              <a:gd name="T62" fmla="*/ 58 w 77"/>
              <a:gd name="T63" fmla="*/ 29 h 83"/>
              <a:gd name="T64" fmla="*/ 72 w 77"/>
              <a:gd name="T65" fmla="*/ 74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7" h="83">
                <a:moveTo>
                  <a:pt x="66" y="60"/>
                </a:moveTo>
                <a:cubicBezTo>
                  <a:pt x="41" y="60"/>
                  <a:pt x="41" y="60"/>
                  <a:pt x="41" y="60"/>
                </a:cubicBezTo>
                <a:cubicBezTo>
                  <a:pt x="39" y="60"/>
                  <a:pt x="38" y="61"/>
                  <a:pt x="38" y="63"/>
                </a:cubicBezTo>
                <a:cubicBezTo>
                  <a:pt x="38" y="64"/>
                  <a:pt x="39" y="65"/>
                  <a:pt x="41" y="65"/>
                </a:cubicBezTo>
                <a:cubicBezTo>
                  <a:pt x="66" y="65"/>
                  <a:pt x="66" y="65"/>
                  <a:pt x="66" y="65"/>
                </a:cubicBezTo>
                <a:cubicBezTo>
                  <a:pt x="68" y="65"/>
                  <a:pt x="69" y="64"/>
                  <a:pt x="69" y="63"/>
                </a:cubicBezTo>
                <a:cubicBezTo>
                  <a:pt x="69" y="61"/>
                  <a:pt x="68" y="60"/>
                  <a:pt x="66" y="60"/>
                </a:cubicBezTo>
                <a:close/>
                <a:moveTo>
                  <a:pt x="38" y="50"/>
                </a:moveTo>
                <a:cubicBezTo>
                  <a:pt x="38" y="51"/>
                  <a:pt x="39" y="52"/>
                  <a:pt x="41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8" y="52"/>
                  <a:pt x="69" y="51"/>
                  <a:pt x="69" y="50"/>
                </a:cubicBezTo>
                <a:cubicBezTo>
                  <a:pt x="69" y="48"/>
                  <a:pt x="68" y="47"/>
                  <a:pt x="66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39" y="47"/>
                  <a:pt x="38" y="48"/>
                  <a:pt x="38" y="50"/>
                </a:cubicBezTo>
                <a:close/>
                <a:moveTo>
                  <a:pt x="77" y="25"/>
                </a:moveTo>
                <a:cubicBezTo>
                  <a:pt x="77" y="24"/>
                  <a:pt x="76" y="22"/>
                  <a:pt x="74" y="21"/>
                </a:cubicBezTo>
                <a:cubicBezTo>
                  <a:pt x="57" y="3"/>
                  <a:pt x="57" y="3"/>
                  <a:pt x="57" y="3"/>
                </a:cubicBezTo>
                <a:cubicBezTo>
                  <a:pt x="56" y="2"/>
                  <a:pt x="54" y="1"/>
                  <a:pt x="52" y="1"/>
                </a:cubicBezTo>
                <a:cubicBezTo>
                  <a:pt x="52" y="0"/>
                  <a:pt x="52" y="0"/>
                  <a:pt x="5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0" y="0"/>
                  <a:pt x="15" y="5"/>
                  <a:pt x="15" y="10"/>
                </a:cubicBezTo>
                <a:cubicBezTo>
                  <a:pt x="15" y="38"/>
                  <a:pt x="15" y="38"/>
                  <a:pt x="15" y="38"/>
                </a:cubicBezTo>
                <a:cubicBezTo>
                  <a:pt x="7" y="40"/>
                  <a:pt x="0" y="47"/>
                  <a:pt x="0" y="56"/>
                </a:cubicBezTo>
                <a:cubicBezTo>
                  <a:pt x="0" y="65"/>
                  <a:pt x="7" y="73"/>
                  <a:pt x="15" y="74"/>
                </a:cubicBezTo>
                <a:cubicBezTo>
                  <a:pt x="16" y="79"/>
                  <a:pt x="20" y="83"/>
                  <a:pt x="25" y="83"/>
                </a:cubicBezTo>
                <a:cubicBezTo>
                  <a:pt x="68" y="83"/>
                  <a:pt x="68" y="83"/>
                  <a:pt x="68" y="83"/>
                </a:cubicBezTo>
                <a:cubicBezTo>
                  <a:pt x="73" y="83"/>
                  <a:pt x="77" y="79"/>
                  <a:pt x="77" y="74"/>
                </a:cubicBezTo>
                <a:cubicBezTo>
                  <a:pt x="77" y="26"/>
                  <a:pt x="77" y="26"/>
                  <a:pt x="77" y="26"/>
                </a:cubicBezTo>
                <a:lnTo>
                  <a:pt x="77" y="25"/>
                </a:lnTo>
                <a:close/>
                <a:moveTo>
                  <a:pt x="69" y="23"/>
                </a:moveTo>
                <a:cubicBezTo>
                  <a:pt x="66" y="23"/>
                  <a:pt x="66" y="23"/>
                  <a:pt x="66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6" y="23"/>
                  <a:pt x="54" y="21"/>
                  <a:pt x="54" y="19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8"/>
                  <a:pt x="54" y="8"/>
                  <a:pt x="54" y="8"/>
                </a:cubicBezTo>
                <a:lnTo>
                  <a:pt x="69" y="23"/>
                </a:lnTo>
                <a:close/>
                <a:moveTo>
                  <a:pt x="21" y="59"/>
                </a:moveTo>
                <a:cubicBezTo>
                  <a:pt x="21" y="59"/>
                  <a:pt x="21" y="59"/>
                  <a:pt x="21" y="59"/>
                </a:cubicBezTo>
                <a:cubicBezTo>
                  <a:pt x="15" y="59"/>
                  <a:pt x="15" y="59"/>
                  <a:pt x="15" y="59"/>
                </a:cubicBezTo>
                <a:cubicBezTo>
                  <a:pt x="15" y="59"/>
                  <a:pt x="15" y="59"/>
                  <a:pt x="15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7" y="53"/>
                  <a:pt x="7" y="53"/>
                  <a:pt x="7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9"/>
                  <a:pt x="29" y="59"/>
                  <a:pt x="29" y="59"/>
                </a:cubicBezTo>
                <a:cubicBezTo>
                  <a:pt x="21" y="59"/>
                  <a:pt x="21" y="59"/>
                  <a:pt x="21" y="59"/>
                </a:cubicBezTo>
                <a:close/>
                <a:moveTo>
                  <a:pt x="72" y="74"/>
                </a:moveTo>
                <a:cubicBezTo>
                  <a:pt x="72" y="76"/>
                  <a:pt x="70" y="77"/>
                  <a:pt x="68" y="77"/>
                </a:cubicBezTo>
                <a:cubicBezTo>
                  <a:pt x="25" y="77"/>
                  <a:pt x="25" y="77"/>
                  <a:pt x="25" y="77"/>
                </a:cubicBezTo>
                <a:cubicBezTo>
                  <a:pt x="23" y="77"/>
                  <a:pt x="21" y="76"/>
                  <a:pt x="21" y="74"/>
                </a:cubicBezTo>
                <a:cubicBezTo>
                  <a:pt x="30" y="73"/>
                  <a:pt x="37" y="65"/>
                  <a:pt x="37" y="56"/>
                </a:cubicBezTo>
                <a:cubicBezTo>
                  <a:pt x="37" y="47"/>
                  <a:pt x="30" y="39"/>
                  <a:pt x="21" y="38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8"/>
                  <a:pt x="23" y="6"/>
                  <a:pt x="25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4"/>
                  <a:pt x="53" y="29"/>
                  <a:pt x="58" y="29"/>
                </a:cubicBezTo>
                <a:cubicBezTo>
                  <a:pt x="72" y="29"/>
                  <a:pt x="72" y="29"/>
                  <a:pt x="72" y="29"/>
                </a:cubicBezTo>
                <a:lnTo>
                  <a:pt x="72" y="74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5272314" y="0"/>
            <a:ext cx="1647372" cy="1001486"/>
            <a:chOff x="5239657" y="0"/>
            <a:chExt cx="1647372" cy="1001486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5239657" y="0"/>
              <a:ext cx="0" cy="1001486"/>
            </a:xfrm>
            <a:prstGeom prst="line">
              <a:avLst/>
            </a:prstGeom>
            <a:ln w="38100">
              <a:solidFill>
                <a:srgbClr val="A7B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887029" y="0"/>
              <a:ext cx="0" cy="1001486"/>
            </a:xfrm>
            <a:prstGeom prst="line">
              <a:avLst/>
            </a:prstGeom>
            <a:ln w="38100">
              <a:solidFill>
                <a:srgbClr val="A7B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0500"/>
            <a:ext cx="12192000" cy="5397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6" t="1798" r="19762" b="5698"/>
          <a:stretch>
            <a:fillRect/>
          </a:stretch>
        </p:blipFill>
        <p:spPr>
          <a:xfrm rot="221770">
            <a:off x="1924192" y="598713"/>
            <a:ext cx="8343617" cy="584562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572461" y="1663311"/>
            <a:ext cx="3148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54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373515" y="2461986"/>
            <a:ext cx="1546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ln w="3175">
                  <a:solidFill>
                    <a:schemeClr val="bg1"/>
                  </a:solidFill>
                </a:ln>
                <a:noFill/>
                <a:latin typeface="华文细黑" panose="02010600040101010101" pitchFamily="2" charset="-122"/>
                <a:ea typeface="华文细黑" panose="02010600040101010101" pitchFamily="2" charset="-122"/>
              </a:rPr>
              <a:t>CONTENT</a:t>
            </a:r>
            <a:endParaRPr lang="zh-CN" altLang="en-US" sz="2000" b="1" dirty="0">
              <a:ln w="3175">
                <a:solidFill>
                  <a:schemeClr val="bg1"/>
                </a:solidFill>
              </a:ln>
              <a:noFill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47339" y="3457960"/>
            <a:ext cx="3312609" cy="682172"/>
            <a:chOff x="2902854" y="3087914"/>
            <a:chExt cx="3312609" cy="682172"/>
          </a:xfrm>
        </p:grpSpPr>
        <p:sp>
          <p:nvSpPr>
            <p:cNvPr id="21" name="矩形 20"/>
            <p:cNvSpPr/>
            <p:nvPr/>
          </p:nvSpPr>
          <p:spPr>
            <a:xfrm>
              <a:off x="2902854" y="3087914"/>
              <a:ext cx="682172" cy="68217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741341" y="3198168"/>
              <a:ext cx="24741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添加您的主标题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87224" y="3457960"/>
            <a:ext cx="3312609" cy="682172"/>
            <a:chOff x="2902854" y="3087914"/>
            <a:chExt cx="3312609" cy="682172"/>
          </a:xfrm>
        </p:grpSpPr>
        <p:sp>
          <p:nvSpPr>
            <p:cNvPr id="24" name="矩形 23"/>
            <p:cNvSpPr/>
            <p:nvPr/>
          </p:nvSpPr>
          <p:spPr>
            <a:xfrm>
              <a:off x="2902854" y="3087914"/>
              <a:ext cx="682172" cy="68217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741341" y="3198168"/>
              <a:ext cx="24741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添加您的主标题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847339" y="4434705"/>
            <a:ext cx="3312609" cy="682172"/>
            <a:chOff x="2902854" y="3087914"/>
            <a:chExt cx="3312609" cy="682172"/>
          </a:xfrm>
        </p:grpSpPr>
        <p:sp>
          <p:nvSpPr>
            <p:cNvPr id="27" name="矩形 26"/>
            <p:cNvSpPr/>
            <p:nvPr/>
          </p:nvSpPr>
          <p:spPr>
            <a:xfrm>
              <a:off x="2902854" y="3087914"/>
              <a:ext cx="682172" cy="68217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741341" y="3198168"/>
              <a:ext cx="24741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添加您的主标题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287224" y="4434705"/>
            <a:ext cx="3312609" cy="682172"/>
            <a:chOff x="2902854" y="3087914"/>
            <a:chExt cx="3312609" cy="682172"/>
          </a:xfrm>
        </p:grpSpPr>
        <p:sp>
          <p:nvSpPr>
            <p:cNvPr id="30" name="矩形 29"/>
            <p:cNvSpPr/>
            <p:nvPr/>
          </p:nvSpPr>
          <p:spPr>
            <a:xfrm>
              <a:off x="2902854" y="3087914"/>
              <a:ext cx="682172" cy="68217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741341" y="3198168"/>
              <a:ext cx="24741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添加您的主标题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flipH="1">
            <a:off x="5153587" y="4442898"/>
            <a:ext cx="389498" cy="448066"/>
            <a:chOff x="5106988" y="2174876"/>
            <a:chExt cx="522288" cy="531812"/>
          </a:xfrm>
          <a:solidFill>
            <a:schemeClr val="tx1"/>
          </a:solidFill>
        </p:grpSpPr>
        <p:sp>
          <p:nvSpPr>
            <p:cNvPr id="9" name="Freeform 5"/>
            <p:cNvSpPr/>
            <p:nvPr/>
          </p:nvSpPr>
          <p:spPr bwMode="auto">
            <a:xfrm>
              <a:off x="5402263" y="2262188"/>
              <a:ext cx="227013" cy="409575"/>
            </a:xfrm>
            <a:custGeom>
              <a:avLst/>
              <a:gdLst>
                <a:gd name="T0" fmla="*/ 26 w 26"/>
                <a:gd name="T1" fmla="*/ 22 h 47"/>
                <a:gd name="T2" fmla="*/ 26 w 26"/>
                <a:gd name="T3" fmla="*/ 21 h 47"/>
                <a:gd name="T4" fmla="*/ 26 w 26"/>
                <a:gd name="T5" fmla="*/ 19 h 47"/>
                <a:gd name="T6" fmla="*/ 18 w 26"/>
                <a:gd name="T7" fmla="*/ 0 h 47"/>
                <a:gd name="T8" fmla="*/ 1 w 26"/>
                <a:gd name="T9" fmla="*/ 19 h 47"/>
                <a:gd name="T10" fmla="*/ 0 w 26"/>
                <a:gd name="T11" fmla="*/ 21 h 47"/>
                <a:gd name="T12" fmla="*/ 0 w 26"/>
                <a:gd name="T13" fmla="*/ 22 h 47"/>
                <a:gd name="T14" fmla="*/ 10 w 26"/>
                <a:gd name="T15" fmla="*/ 47 h 47"/>
                <a:gd name="T16" fmla="*/ 26 w 26"/>
                <a:gd name="T17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47">
                  <a:moveTo>
                    <a:pt x="26" y="22"/>
                  </a:moveTo>
                  <a:cubicBezTo>
                    <a:pt x="26" y="22"/>
                    <a:pt x="26" y="21"/>
                    <a:pt x="26" y="21"/>
                  </a:cubicBezTo>
                  <a:cubicBezTo>
                    <a:pt x="26" y="20"/>
                    <a:pt x="26" y="20"/>
                    <a:pt x="26" y="19"/>
                  </a:cubicBezTo>
                  <a:cubicBezTo>
                    <a:pt x="26" y="12"/>
                    <a:pt x="23" y="5"/>
                    <a:pt x="18" y="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9" y="43"/>
                    <a:pt x="26" y="33"/>
                    <a:pt x="2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5106988" y="2462213"/>
              <a:ext cx="347663" cy="244475"/>
            </a:xfrm>
            <a:custGeom>
              <a:avLst/>
              <a:gdLst>
                <a:gd name="T0" fmla="*/ 40 w 40"/>
                <a:gd name="T1" fmla="*/ 26 h 28"/>
                <a:gd name="T2" fmla="*/ 30 w 40"/>
                <a:gd name="T3" fmla="*/ 1 h 28"/>
                <a:gd name="T4" fmla="*/ 29 w 40"/>
                <a:gd name="T5" fmla="*/ 0 h 28"/>
                <a:gd name="T6" fmla="*/ 27 w 40"/>
                <a:gd name="T7" fmla="*/ 0 h 28"/>
                <a:gd name="T8" fmla="*/ 0 w 40"/>
                <a:gd name="T9" fmla="*/ 0 h 28"/>
                <a:gd name="T10" fmla="*/ 9 w 40"/>
                <a:gd name="T11" fmla="*/ 19 h 28"/>
                <a:gd name="T12" fmla="*/ 12 w 40"/>
                <a:gd name="T13" fmla="*/ 21 h 28"/>
                <a:gd name="T14" fmla="*/ 30 w 40"/>
                <a:gd name="T15" fmla="*/ 28 h 28"/>
                <a:gd name="T16" fmla="*/ 40 w 40"/>
                <a:gd name="T1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8">
                  <a:moveTo>
                    <a:pt x="40" y="26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4" y="14"/>
                    <a:pt x="9" y="19"/>
                  </a:cubicBezTo>
                  <a:cubicBezTo>
                    <a:pt x="10" y="20"/>
                    <a:pt x="11" y="21"/>
                    <a:pt x="12" y="21"/>
                  </a:cubicBezTo>
                  <a:cubicBezTo>
                    <a:pt x="17" y="25"/>
                    <a:pt x="23" y="28"/>
                    <a:pt x="30" y="28"/>
                  </a:cubicBezTo>
                  <a:cubicBezTo>
                    <a:pt x="33" y="28"/>
                    <a:pt x="36" y="27"/>
                    <a:pt x="4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5116513" y="2174876"/>
              <a:ext cx="417513" cy="244475"/>
            </a:xfrm>
            <a:custGeom>
              <a:avLst/>
              <a:gdLst>
                <a:gd name="T0" fmla="*/ 29 w 48"/>
                <a:gd name="T1" fmla="*/ 0 h 28"/>
                <a:gd name="T2" fmla="*/ 21 w 48"/>
                <a:gd name="T3" fmla="*/ 2 h 28"/>
                <a:gd name="T4" fmla="*/ 18 w 48"/>
                <a:gd name="T5" fmla="*/ 3 h 28"/>
                <a:gd name="T6" fmla="*/ 4 w 48"/>
                <a:gd name="T7" fmla="*/ 15 h 28"/>
                <a:gd name="T8" fmla="*/ 27 w 48"/>
                <a:gd name="T9" fmla="*/ 15 h 28"/>
                <a:gd name="T10" fmla="*/ 28 w 48"/>
                <a:gd name="T11" fmla="*/ 16 h 28"/>
                <a:gd name="T12" fmla="*/ 28 w 48"/>
                <a:gd name="T13" fmla="*/ 17 h 28"/>
                <a:gd name="T14" fmla="*/ 27 w 48"/>
                <a:gd name="T15" fmla="*/ 18 h 28"/>
                <a:gd name="T16" fmla="*/ 2 w 48"/>
                <a:gd name="T17" fmla="*/ 18 h 28"/>
                <a:gd name="T18" fmla="*/ 2 w 48"/>
                <a:gd name="T19" fmla="*/ 21 h 28"/>
                <a:gd name="T20" fmla="*/ 24 w 48"/>
                <a:gd name="T21" fmla="*/ 21 h 28"/>
                <a:gd name="T22" fmla="*/ 25 w 48"/>
                <a:gd name="T23" fmla="*/ 21 h 28"/>
                <a:gd name="T24" fmla="*/ 25 w 48"/>
                <a:gd name="T25" fmla="*/ 23 h 28"/>
                <a:gd name="T26" fmla="*/ 24 w 48"/>
                <a:gd name="T27" fmla="*/ 23 h 28"/>
                <a:gd name="T28" fmla="*/ 1 w 48"/>
                <a:gd name="T29" fmla="*/ 23 h 28"/>
                <a:gd name="T30" fmla="*/ 0 w 48"/>
                <a:gd name="T31" fmla="*/ 28 h 28"/>
                <a:gd name="T32" fmla="*/ 28 w 48"/>
                <a:gd name="T33" fmla="*/ 28 h 28"/>
                <a:gd name="T34" fmla="*/ 30 w 48"/>
                <a:gd name="T35" fmla="*/ 28 h 28"/>
                <a:gd name="T36" fmla="*/ 31 w 48"/>
                <a:gd name="T37" fmla="*/ 27 h 28"/>
                <a:gd name="T38" fmla="*/ 48 w 48"/>
                <a:gd name="T39" fmla="*/ 7 h 28"/>
                <a:gd name="T40" fmla="*/ 29 w 48"/>
                <a:gd name="T4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28">
                  <a:moveTo>
                    <a:pt x="29" y="0"/>
                  </a:moveTo>
                  <a:cubicBezTo>
                    <a:pt x="27" y="0"/>
                    <a:pt x="24" y="1"/>
                    <a:pt x="21" y="2"/>
                  </a:cubicBezTo>
                  <a:cubicBezTo>
                    <a:pt x="20" y="2"/>
                    <a:pt x="19" y="2"/>
                    <a:pt x="18" y="3"/>
                  </a:cubicBezTo>
                  <a:cubicBezTo>
                    <a:pt x="12" y="5"/>
                    <a:pt x="7" y="10"/>
                    <a:pt x="4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8" y="1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7" y="18"/>
                    <a:pt x="27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20"/>
                    <a:pt x="2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4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5"/>
                    <a:pt x="0" y="27"/>
                    <a:pt x="0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3" y="3"/>
                    <a:pt x="37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1189974" y="5131132"/>
            <a:ext cx="246248" cy="588506"/>
            <a:chOff x="1000125" y="1179513"/>
            <a:chExt cx="330200" cy="698501"/>
          </a:xfrm>
          <a:solidFill>
            <a:schemeClr val="tx1"/>
          </a:solidFill>
        </p:grpSpPr>
        <p:sp>
          <p:nvSpPr>
            <p:cNvPr id="13" name="Freeform 8"/>
            <p:cNvSpPr/>
            <p:nvPr/>
          </p:nvSpPr>
          <p:spPr bwMode="auto">
            <a:xfrm>
              <a:off x="1174750" y="1371601"/>
              <a:ext cx="155575" cy="227013"/>
            </a:xfrm>
            <a:custGeom>
              <a:avLst/>
              <a:gdLst>
                <a:gd name="T0" fmla="*/ 3 w 18"/>
                <a:gd name="T1" fmla="*/ 10 h 26"/>
                <a:gd name="T2" fmla="*/ 5 w 18"/>
                <a:gd name="T3" fmla="*/ 16 h 26"/>
                <a:gd name="T4" fmla="*/ 0 w 18"/>
                <a:gd name="T5" fmla="*/ 22 h 26"/>
                <a:gd name="T6" fmla="*/ 0 w 18"/>
                <a:gd name="T7" fmla="*/ 26 h 26"/>
                <a:gd name="T8" fmla="*/ 18 w 18"/>
                <a:gd name="T9" fmla="*/ 26 h 26"/>
                <a:gd name="T10" fmla="*/ 11 w 18"/>
                <a:gd name="T11" fmla="*/ 8 h 26"/>
                <a:gd name="T12" fmla="*/ 0 w 18"/>
                <a:gd name="T13" fmla="*/ 0 h 26"/>
                <a:gd name="T14" fmla="*/ 0 w 18"/>
                <a:gd name="T15" fmla="*/ 8 h 26"/>
                <a:gd name="T16" fmla="*/ 3 w 18"/>
                <a:gd name="T17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6">
                  <a:moveTo>
                    <a:pt x="3" y="10"/>
                  </a:moveTo>
                  <a:cubicBezTo>
                    <a:pt x="4" y="12"/>
                    <a:pt x="5" y="14"/>
                    <a:pt x="5" y="16"/>
                  </a:cubicBezTo>
                  <a:cubicBezTo>
                    <a:pt x="5" y="19"/>
                    <a:pt x="3" y="22"/>
                    <a:pt x="0" y="2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19"/>
                    <a:pt x="15" y="13"/>
                    <a:pt x="11" y="8"/>
                  </a:cubicBezTo>
                  <a:cubicBezTo>
                    <a:pt x="8" y="3"/>
                    <a:pt x="4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3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1157288" y="1346201"/>
              <a:ext cx="793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1000125" y="1625601"/>
              <a:ext cx="330200" cy="252413"/>
            </a:xfrm>
            <a:custGeom>
              <a:avLst/>
              <a:gdLst>
                <a:gd name="T0" fmla="*/ 0 w 38"/>
                <a:gd name="T1" fmla="*/ 0 h 29"/>
                <a:gd name="T2" fmla="*/ 0 w 38"/>
                <a:gd name="T3" fmla="*/ 3 h 29"/>
                <a:gd name="T4" fmla="*/ 6 w 38"/>
                <a:gd name="T5" fmla="*/ 22 h 29"/>
                <a:gd name="T6" fmla="*/ 19 w 38"/>
                <a:gd name="T7" fmla="*/ 29 h 29"/>
                <a:gd name="T8" fmla="*/ 33 w 38"/>
                <a:gd name="T9" fmla="*/ 22 h 29"/>
                <a:gd name="T10" fmla="*/ 38 w 38"/>
                <a:gd name="T11" fmla="*/ 3 h 29"/>
                <a:gd name="T12" fmla="*/ 38 w 38"/>
                <a:gd name="T13" fmla="*/ 0 h 29"/>
                <a:gd name="T14" fmla="*/ 0 w 38"/>
                <a:gd name="T15" fmla="*/ 0 h 29"/>
                <a:gd name="T16" fmla="*/ 22 w 38"/>
                <a:gd name="T17" fmla="*/ 23 h 29"/>
                <a:gd name="T18" fmla="*/ 22 w 38"/>
                <a:gd name="T19" fmla="*/ 23 h 29"/>
                <a:gd name="T20" fmla="*/ 22 w 38"/>
                <a:gd name="T21" fmla="*/ 23 h 29"/>
                <a:gd name="T22" fmla="*/ 21 w 38"/>
                <a:gd name="T23" fmla="*/ 22 h 29"/>
                <a:gd name="T24" fmla="*/ 22 w 38"/>
                <a:gd name="T25" fmla="*/ 21 h 29"/>
                <a:gd name="T26" fmla="*/ 34 w 38"/>
                <a:gd name="T27" fmla="*/ 6 h 29"/>
                <a:gd name="T28" fmla="*/ 34 w 38"/>
                <a:gd name="T29" fmla="*/ 5 h 29"/>
                <a:gd name="T30" fmla="*/ 35 w 38"/>
                <a:gd name="T31" fmla="*/ 4 h 29"/>
                <a:gd name="T32" fmla="*/ 36 w 38"/>
                <a:gd name="T33" fmla="*/ 5 h 29"/>
                <a:gd name="T34" fmla="*/ 36 w 38"/>
                <a:gd name="T35" fmla="*/ 6 h 29"/>
                <a:gd name="T36" fmla="*/ 22 w 38"/>
                <a:gd name="T37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29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11"/>
                    <a:pt x="2" y="17"/>
                    <a:pt x="6" y="22"/>
                  </a:cubicBezTo>
                  <a:cubicBezTo>
                    <a:pt x="9" y="26"/>
                    <a:pt x="14" y="29"/>
                    <a:pt x="19" y="29"/>
                  </a:cubicBezTo>
                  <a:cubicBezTo>
                    <a:pt x="24" y="29"/>
                    <a:pt x="29" y="26"/>
                    <a:pt x="33" y="22"/>
                  </a:cubicBezTo>
                  <a:cubicBezTo>
                    <a:pt x="36" y="17"/>
                    <a:pt x="38" y="11"/>
                    <a:pt x="38" y="3"/>
                  </a:cubicBezTo>
                  <a:cubicBezTo>
                    <a:pt x="38" y="2"/>
                    <a:pt x="38" y="1"/>
                    <a:pt x="38" y="0"/>
                  </a:cubicBezTo>
                  <a:lnTo>
                    <a:pt x="0" y="0"/>
                  </a:lnTo>
                  <a:close/>
                  <a:moveTo>
                    <a:pt x="22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2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8" y="21"/>
                    <a:pt x="34" y="14"/>
                    <a:pt x="34" y="6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4"/>
                    <a:pt x="35" y="4"/>
                  </a:cubicBezTo>
                  <a:cubicBezTo>
                    <a:pt x="35" y="4"/>
                    <a:pt x="36" y="5"/>
                    <a:pt x="36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15"/>
                    <a:pt x="30" y="23"/>
                    <a:pt x="2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1000125" y="1371601"/>
              <a:ext cx="157163" cy="227013"/>
            </a:xfrm>
            <a:custGeom>
              <a:avLst/>
              <a:gdLst>
                <a:gd name="T0" fmla="*/ 13 w 18"/>
                <a:gd name="T1" fmla="*/ 16 h 26"/>
                <a:gd name="T2" fmla="*/ 15 w 18"/>
                <a:gd name="T3" fmla="*/ 10 h 26"/>
                <a:gd name="T4" fmla="*/ 18 w 18"/>
                <a:gd name="T5" fmla="*/ 8 h 26"/>
                <a:gd name="T6" fmla="*/ 18 w 18"/>
                <a:gd name="T7" fmla="*/ 0 h 26"/>
                <a:gd name="T8" fmla="*/ 7 w 18"/>
                <a:gd name="T9" fmla="*/ 8 h 26"/>
                <a:gd name="T10" fmla="*/ 0 w 18"/>
                <a:gd name="T11" fmla="*/ 26 h 26"/>
                <a:gd name="T12" fmla="*/ 18 w 18"/>
                <a:gd name="T13" fmla="*/ 26 h 26"/>
                <a:gd name="T14" fmla="*/ 18 w 18"/>
                <a:gd name="T15" fmla="*/ 22 h 26"/>
                <a:gd name="T16" fmla="*/ 13 w 18"/>
                <a:gd name="T17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6">
                  <a:moveTo>
                    <a:pt x="13" y="16"/>
                  </a:moveTo>
                  <a:cubicBezTo>
                    <a:pt x="13" y="14"/>
                    <a:pt x="14" y="12"/>
                    <a:pt x="15" y="10"/>
                  </a:cubicBezTo>
                  <a:cubicBezTo>
                    <a:pt x="15" y="9"/>
                    <a:pt x="16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0" y="3"/>
                    <a:pt x="7" y="8"/>
                  </a:cubicBezTo>
                  <a:cubicBezTo>
                    <a:pt x="3" y="13"/>
                    <a:pt x="1" y="20"/>
                    <a:pt x="0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5" y="22"/>
                    <a:pt x="13" y="19"/>
                    <a:pt x="1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1165225" y="1346201"/>
              <a:ext cx="952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1087438" y="1179513"/>
              <a:ext cx="104775" cy="166688"/>
            </a:xfrm>
            <a:custGeom>
              <a:avLst/>
              <a:gdLst>
                <a:gd name="T0" fmla="*/ 2 w 12"/>
                <a:gd name="T1" fmla="*/ 8 h 19"/>
                <a:gd name="T2" fmla="*/ 8 w 12"/>
                <a:gd name="T3" fmla="*/ 10 h 19"/>
                <a:gd name="T4" fmla="*/ 10 w 12"/>
                <a:gd name="T5" fmla="*/ 11 h 19"/>
                <a:gd name="T6" fmla="*/ 10 w 12"/>
                <a:gd name="T7" fmla="*/ 12 h 19"/>
                <a:gd name="T8" fmla="*/ 8 w 12"/>
                <a:gd name="T9" fmla="*/ 17 h 19"/>
                <a:gd name="T10" fmla="*/ 8 w 12"/>
                <a:gd name="T11" fmla="*/ 19 h 19"/>
                <a:gd name="T12" fmla="*/ 9 w 12"/>
                <a:gd name="T13" fmla="*/ 19 h 19"/>
                <a:gd name="T14" fmla="*/ 10 w 12"/>
                <a:gd name="T15" fmla="*/ 18 h 19"/>
                <a:gd name="T16" fmla="*/ 10 w 12"/>
                <a:gd name="T17" fmla="*/ 18 h 19"/>
                <a:gd name="T18" fmla="*/ 12 w 12"/>
                <a:gd name="T19" fmla="*/ 12 h 19"/>
                <a:gd name="T20" fmla="*/ 10 w 12"/>
                <a:gd name="T21" fmla="*/ 9 h 19"/>
                <a:gd name="T22" fmla="*/ 5 w 12"/>
                <a:gd name="T23" fmla="*/ 7 h 19"/>
                <a:gd name="T24" fmla="*/ 3 w 12"/>
                <a:gd name="T25" fmla="*/ 7 h 19"/>
                <a:gd name="T26" fmla="*/ 2 w 12"/>
                <a:gd name="T27" fmla="*/ 5 h 19"/>
                <a:gd name="T28" fmla="*/ 4 w 12"/>
                <a:gd name="T29" fmla="*/ 1 h 19"/>
                <a:gd name="T30" fmla="*/ 3 w 12"/>
                <a:gd name="T31" fmla="*/ 0 h 19"/>
                <a:gd name="T32" fmla="*/ 2 w 12"/>
                <a:gd name="T33" fmla="*/ 0 h 19"/>
                <a:gd name="T34" fmla="*/ 0 w 12"/>
                <a:gd name="T35" fmla="*/ 5 h 19"/>
                <a:gd name="T36" fmla="*/ 2 w 12"/>
                <a:gd name="T3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9">
                  <a:moveTo>
                    <a:pt x="2" y="8"/>
                  </a:moveTo>
                  <a:cubicBezTo>
                    <a:pt x="4" y="9"/>
                    <a:pt x="6" y="10"/>
                    <a:pt x="8" y="10"/>
                  </a:cubicBezTo>
                  <a:cubicBezTo>
                    <a:pt x="8" y="10"/>
                    <a:pt x="9" y="11"/>
                    <a:pt x="10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0" y="13"/>
                    <a:pt x="10" y="15"/>
                    <a:pt x="8" y="17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6"/>
                    <a:pt x="12" y="14"/>
                    <a:pt x="12" y="12"/>
                  </a:cubicBezTo>
                  <a:cubicBezTo>
                    <a:pt x="12" y="11"/>
                    <a:pt x="11" y="10"/>
                    <a:pt x="10" y="9"/>
                  </a:cubicBezTo>
                  <a:cubicBezTo>
                    <a:pt x="8" y="8"/>
                    <a:pt x="6" y="8"/>
                    <a:pt x="5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2" y="4"/>
                    <a:pt x="2" y="3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7"/>
                    <a:pt x="1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H="1">
            <a:off x="2227446" y="5294446"/>
            <a:ext cx="253351" cy="485517"/>
            <a:chOff x="2044700" y="1241426"/>
            <a:chExt cx="339725" cy="576263"/>
          </a:xfrm>
          <a:solidFill>
            <a:schemeClr val="tx1"/>
          </a:solidFill>
        </p:grpSpPr>
        <p:sp>
          <p:nvSpPr>
            <p:cNvPr id="20" name="Freeform 14"/>
            <p:cNvSpPr/>
            <p:nvPr/>
          </p:nvSpPr>
          <p:spPr bwMode="auto">
            <a:xfrm>
              <a:off x="2217738" y="1328738"/>
              <a:ext cx="17463" cy="42863"/>
            </a:xfrm>
            <a:custGeom>
              <a:avLst/>
              <a:gdLst>
                <a:gd name="T0" fmla="*/ 6 w 11"/>
                <a:gd name="T1" fmla="*/ 5 h 27"/>
                <a:gd name="T2" fmla="*/ 6 w 11"/>
                <a:gd name="T3" fmla="*/ 5 h 27"/>
                <a:gd name="T4" fmla="*/ 0 w 11"/>
                <a:gd name="T5" fmla="*/ 11 h 27"/>
                <a:gd name="T6" fmla="*/ 0 w 11"/>
                <a:gd name="T7" fmla="*/ 5 h 27"/>
                <a:gd name="T8" fmla="*/ 6 w 11"/>
                <a:gd name="T9" fmla="*/ 0 h 27"/>
                <a:gd name="T10" fmla="*/ 11 w 11"/>
                <a:gd name="T11" fmla="*/ 0 h 27"/>
                <a:gd name="T12" fmla="*/ 11 w 11"/>
                <a:gd name="T13" fmla="*/ 27 h 27"/>
                <a:gd name="T14" fmla="*/ 6 w 11"/>
                <a:gd name="T15" fmla="*/ 27 h 27"/>
                <a:gd name="T16" fmla="*/ 6 w 11"/>
                <a:gd name="T1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7">
                  <a:moveTo>
                    <a:pt x="6" y="5"/>
                  </a:moveTo>
                  <a:lnTo>
                    <a:pt x="6" y="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7"/>
                  </a:lnTo>
                  <a:lnTo>
                    <a:pt x="6" y="27"/>
                  </a:ln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2252663" y="1328738"/>
              <a:ext cx="34925" cy="42863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3 h 5"/>
                <a:gd name="T6" fmla="*/ 2 w 4"/>
                <a:gd name="T7" fmla="*/ 0 h 5"/>
                <a:gd name="T8" fmla="*/ 4 w 4"/>
                <a:gd name="T9" fmla="*/ 3 h 5"/>
                <a:gd name="T10" fmla="*/ 1 w 4"/>
                <a:gd name="T11" fmla="*/ 3 h 5"/>
                <a:gd name="T12" fmla="*/ 2 w 4"/>
                <a:gd name="T13" fmla="*/ 5 h 5"/>
                <a:gd name="T14" fmla="*/ 3 w 4"/>
                <a:gd name="T15" fmla="*/ 3 h 5"/>
                <a:gd name="T16" fmla="*/ 2 w 4"/>
                <a:gd name="T17" fmla="*/ 1 h 5"/>
                <a:gd name="T18" fmla="*/ 1 w 4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4" y="1"/>
                    <a:pt x="4" y="3"/>
                  </a:cubicBezTo>
                  <a:close/>
                  <a:moveTo>
                    <a:pt x="1" y="3"/>
                  </a:moveTo>
                  <a:cubicBezTo>
                    <a:pt x="1" y="4"/>
                    <a:pt x="2" y="5"/>
                    <a:pt x="2" y="5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1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2297113" y="1328738"/>
              <a:ext cx="34925" cy="42863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3 h 5"/>
                <a:gd name="T6" fmla="*/ 2 w 4"/>
                <a:gd name="T7" fmla="*/ 0 h 5"/>
                <a:gd name="T8" fmla="*/ 4 w 4"/>
                <a:gd name="T9" fmla="*/ 3 h 5"/>
                <a:gd name="T10" fmla="*/ 1 w 4"/>
                <a:gd name="T11" fmla="*/ 3 h 5"/>
                <a:gd name="T12" fmla="*/ 2 w 4"/>
                <a:gd name="T13" fmla="*/ 5 h 5"/>
                <a:gd name="T14" fmla="*/ 3 w 4"/>
                <a:gd name="T15" fmla="*/ 3 h 5"/>
                <a:gd name="T16" fmla="*/ 2 w 4"/>
                <a:gd name="T17" fmla="*/ 1 h 5"/>
                <a:gd name="T18" fmla="*/ 1 w 4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  <a:moveTo>
                    <a:pt x="1" y="3"/>
                  </a:moveTo>
                  <a:cubicBezTo>
                    <a:pt x="1" y="4"/>
                    <a:pt x="1" y="5"/>
                    <a:pt x="2" y="5"/>
                  </a:cubicBezTo>
                  <a:cubicBezTo>
                    <a:pt x="2" y="5"/>
                    <a:pt x="3" y="4"/>
                    <a:pt x="3" y="3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1"/>
                    <a:pt x="1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2044700" y="1241426"/>
              <a:ext cx="339725" cy="576263"/>
            </a:xfrm>
            <a:custGeom>
              <a:avLst/>
              <a:gdLst>
                <a:gd name="T0" fmla="*/ 6 w 39"/>
                <a:gd name="T1" fmla="*/ 0 h 66"/>
                <a:gd name="T2" fmla="*/ 0 w 39"/>
                <a:gd name="T3" fmla="*/ 59 h 66"/>
                <a:gd name="T4" fmla="*/ 32 w 39"/>
                <a:gd name="T5" fmla="*/ 66 h 66"/>
                <a:gd name="T6" fmla="*/ 39 w 39"/>
                <a:gd name="T7" fmla="*/ 7 h 66"/>
                <a:gd name="T8" fmla="*/ 10 w 39"/>
                <a:gd name="T9" fmla="*/ 58 h 66"/>
                <a:gd name="T10" fmla="*/ 10 w 39"/>
                <a:gd name="T11" fmla="*/ 50 h 66"/>
                <a:gd name="T12" fmla="*/ 10 w 39"/>
                <a:gd name="T13" fmla="*/ 58 h 66"/>
                <a:gd name="T14" fmla="*/ 6 w 39"/>
                <a:gd name="T15" fmla="*/ 44 h 66"/>
                <a:gd name="T16" fmla="*/ 13 w 39"/>
                <a:gd name="T17" fmla="*/ 44 h 66"/>
                <a:gd name="T18" fmla="*/ 10 w 39"/>
                <a:gd name="T19" fmla="*/ 39 h 66"/>
                <a:gd name="T20" fmla="*/ 10 w 39"/>
                <a:gd name="T21" fmla="*/ 31 h 66"/>
                <a:gd name="T22" fmla="*/ 10 w 39"/>
                <a:gd name="T23" fmla="*/ 39 h 66"/>
                <a:gd name="T24" fmla="*/ 6 w 39"/>
                <a:gd name="T25" fmla="*/ 24 h 66"/>
                <a:gd name="T26" fmla="*/ 16 w 39"/>
                <a:gd name="T27" fmla="*/ 22 h 66"/>
                <a:gd name="T28" fmla="*/ 17 w 39"/>
                <a:gd name="T29" fmla="*/ 26 h 66"/>
                <a:gd name="T30" fmla="*/ 8 w 39"/>
                <a:gd name="T31" fmla="*/ 28 h 66"/>
                <a:gd name="T32" fmla="*/ 19 w 39"/>
                <a:gd name="T33" fmla="*/ 58 h 66"/>
                <a:gd name="T34" fmla="*/ 19 w 39"/>
                <a:gd name="T35" fmla="*/ 50 h 66"/>
                <a:gd name="T36" fmla="*/ 19 w 39"/>
                <a:gd name="T37" fmla="*/ 58 h 66"/>
                <a:gd name="T38" fmla="*/ 15 w 39"/>
                <a:gd name="T39" fmla="*/ 44 h 66"/>
                <a:gd name="T40" fmla="*/ 23 w 39"/>
                <a:gd name="T41" fmla="*/ 44 h 66"/>
                <a:gd name="T42" fmla="*/ 19 w 39"/>
                <a:gd name="T43" fmla="*/ 39 h 66"/>
                <a:gd name="T44" fmla="*/ 19 w 39"/>
                <a:gd name="T45" fmla="*/ 31 h 66"/>
                <a:gd name="T46" fmla="*/ 19 w 39"/>
                <a:gd name="T47" fmla="*/ 39 h 66"/>
                <a:gd name="T48" fmla="*/ 22 w 39"/>
                <a:gd name="T49" fmla="*/ 24 h 66"/>
                <a:gd name="T50" fmla="*/ 31 w 39"/>
                <a:gd name="T51" fmla="*/ 22 h 66"/>
                <a:gd name="T52" fmla="*/ 32 w 39"/>
                <a:gd name="T53" fmla="*/ 26 h 66"/>
                <a:gd name="T54" fmla="*/ 23 w 39"/>
                <a:gd name="T55" fmla="*/ 28 h 66"/>
                <a:gd name="T56" fmla="*/ 29 w 39"/>
                <a:gd name="T57" fmla="*/ 58 h 66"/>
                <a:gd name="T58" fmla="*/ 29 w 39"/>
                <a:gd name="T59" fmla="*/ 50 h 66"/>
                <a:gd name="T60" fmla="*/ 29 w 39"/>
                <a:gd name="T61" fmla="*/ 58 h 66"/>
                <a:gd name="T62" fmla="*/ 25 w 39"/>
                <a:gd name="T63" fmla="*/ 44 h 66"/>
                <a:gd name="T64" fmla="*/ 33 w 39"/>
                <a:gd name="T65" fmla="*/ 44 h 66"/>
                <a:gd name="T66" fmla="*/ 29 w 39"/>
                <a:gd name="T67" fmla="*/ 39 h 66"/>
                <a:gd name="T68" fmla="*/ 29 w 39"/>
                <a:gd name="T69" fmla="*/ 31 h 66"/>
                <a:gd name="T70" fmla="*/ 29 w 39"/>
                <a:gd name="T71" fmla="*/ 39 h 66"/>
                <a:gd name="T72" fmla="*/ 31 w 39"/>
                <a:gd name="T73" fmla="*/ 18 h 66"/>
                <a:gd name="T74" fmla="*/ 3 w 39"/>
                <a:gd name="T75" fmla="*/ 13 h 66"/>
                <a:gd name="T76" fmla="*/ 8 w 39"/>
                <a:gd name="T77" fmla="*/ 5 h 66"/>
                <a:gd name="T78" fmla="*/ 35 w 39"/>
                <a:gd name="T79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" h="66">
                  <a:moveTo>
                    <a:pt x="3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3"/>
                    <a:pt x="3" y="66"/>
                    <a:pt x="6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6" y="66"/>
                    <a:pt x="39" y="63"/>
                    <a:pt x="39" y="59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3"/>
                    <a:pt x="36" y="0"/>
                    <a:pt x="32" y="0"/>
                  </a:cubicBezTo>
                  <a:close/>
                  <a:moveTo>
                    <a:pt x="10" y="58"/>
                  </a:moveTo>
                  <a:cubicBezTo>
                    <a:pt x="7" y="58"/>
                    <a:pt x="6" y="56"/>
                    <a:pt x="6" y="54"/>
                  </a:cubicBezTo>
                  <a:cubicBezTo>
                    <a:pt x="6" y="52"/>
                    <a:pt x="7" y="50"/>
                    <a:pt x="10" y="50"/>
                  </a:cubicBezTo>
                  <a:cubicBezTo>
                    <a:pt x="12" y="50"/>
                    <a:pt x="13" y="52"/>
                    <a:pt x="13" y="54"/>
                  </a:cubicBezTo>
                  <a:cubicBezTo>
                    <a:pt x="13" y="56"/>
                    <a:pt x="12" y="58"/>
                    <a:pt x="10" y="58"/>
                  </a:cubicBezTo>
                  <a:close/>
                  <a:moveTo>
                    <a:pt x="10" y="48"/>
                  </a:moveTo>
                  <a:cubicBezTo>
                    <a:pt x="7" y="48"/>
                    <a:pt x="6" y="46"/>
                    <a:pt x="6" y="44"/>
                  </a:cubicBezTo>
                  <a:cubicBezTo>
                    <a:pt x="6" y="42"/>
                    <a:pt x="7" y="40"/>
                    <a:pt x="10" y="40"/>
                  </a:cubicBezTo>
                  <a:cubicBezTo>
                    <a:pt x="12" y="40"/>
                    <a:pt x="13" y="42"/>
                    <a:pt x="13" y="44"/>
                  </a:cubicBezTo>
                  <a:cubicBezTo>
                    <a:pt x="13" y="46"/>
                    <a:pt x="12" y="48"/>
                    <a:pt x="10" y="48"/>
                  </a:cubicBezTo>
                  <a:close/>
                  <a:moveTo>
                    <a:pt x="10" y="39"/>
                  </a:moveTo>
                  <a:cubicBezTo>
                    <a:pt x="7" y="39"/>
                    <a:pt x="6" y="37"/>
                    <a:pt x="6" y="35"/>
                  </a:cubicBezTo>
                  <a:cubicBezTo>
                    <a:pt x="6" y="33"/>
                    <a:pt x="7" y="31"/>
                    <a:pt x="10" y="31"/>
                  </a:cubicBezTo>
                  <a:cubicBezTo>
                    <a:pt x="12" y="31"/>
                    <a:pt x="13" y="33"/>
                    <a:pt x="13" y="35"/>
                  </a:cubicBezTo>
                  <a:cubicBezTo>
                    <a:pt x="13" y="37"/>
                    <a:pt x="12" y="39"/>
                    <a:pt x="10" y="39"/>
                  </a:cubicBezTo>
                  <a:close/>
                  <a:moveTo>
                    <a:pt x="6" y="26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3"/>
                    <a:pt x="7" y="22"/>
                    <a:pt x="8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7" y="23"/>
                    <a:pt x="17" y="24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8"/>
                    <a:pt x="16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6" y="27"/>
                    <a:pt x="6" y="26"/>
                  </a:cubicBezTo>
                  <a:close/>
                  <a:moveTo>
                    <a:pt x="19" y="58"/>
                  </a:moveTo>
                  <a:cubicBezTo>
                    <a:pt x="17" y="58"/>
                    <a:pt x="15" y="56"/>
                    <a:pt x="15" y="54"/>
                  </a:cubicBezTo>
                  <a:cubicBezTo>
                    <a:pt x="15" y="52"/>
                    <a:pt x="17" y="50"/>
                    <a:pt x="19" y="50"/>
                  </a:cubicBezTo>
                  <a:cubicBezTo>
                    <a:pt x="21" y="50"/>
                    <a:pt x="23" y="52"/>
                    <a:pt x="23" y="54"/>
                  </a:cubicBezTo>
                  <a:cubicBezTo>
                    <a:pt x="23" y="56"/>
                    <a:pt x="21" y="58"/>
                    <a:pt x="19" y="58"/>
                  </a:cubicBezTo>
                  <a:close/>
                  <a:moveTo>
                    <a:pt x="19" y="48"/>
                  </a:moveTo>
                  <a:cubicBezTo>
                    <a:pt x="17" y="48"/>
                    <a:pt x="15" y="46"/>
                    <a:pt x="15" y="44"/>
                  </a:cubicBezTo>
                  <a:cubicBezTo>
                    <a:pt x="15" y="42"/>
                    <a:pt x="17" y="40"/>
                    <a:pt x="19" y="40"/>
                  </a:cubicBezTo>
                  <a:cubicBezTo>
                    <a:pt x="21" y="40"/>
                    <a:pt x="23" y="42"/>
                    <a:pt x="23" y="44"/>
                  </a:cubicBezTo>
                  <a:cubicBezTo>
                    <a:pt x="23" y="46"/>
                    <a:pt x="21" y="48"/>
                    <a:pt x="19" y="48"/>
                  </a:cubicBezTo>
                  <a:close/>
                  <a:moveTo>
                    <a:pt x="19" y="39"/>
                  </a:moveTo>
                  <a:cubicBezTo>
                    <a:pt x="17" y="39"/>
                    <a:pt x="15" y="37"/>
                    <a:pt x="15" y="35"/>
                  </a:cubicBezTo>
                  <a:cubicBezTo>
                    <a:pt x="15" y="33"/>
                    <a:pt x="17" y="31"/>
                    <a:pt x="19" y="31"/>
                  </a:cubicBezTo>
                  <a:cubicBezTo>
                    <a:pt x="21" y="31"/>
                    <a:pt x="23" y="33"/>
                    <a:pt x="23" y="35"/>
                  </a:cubicBezTo>
                  <a:cubicBezTo>
                    <a:pt x="23" y="37"/>
                    <a:pt x="21" y="39"/>
                    <a:pt x="19" y="39"/>
                  </a:cubicBezTo>
                  <a:close/>
                  <a:moveTo>
                    <a:pt x="22" y="26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2"/>
                    <a:pt x="23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2"/>
                    <a:pt x="32" y="23"/>
                    <a:pt x="32" y="24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7"/>
                    <a:pt x="32" y="28"/>
                    <a:pt x="31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8"/>
                    <a:pt x="22" y="27"/>
                    <a:pt x="22" y="26"/>
                  </a:cubicBezTo>
                  <a:close/>
                  <a:moveTo>
                    <a:pt x="29" y="58"/>
                  </a:moveTo>
                  <a:cubicBezTo>
                    <a:pt x="27" y="58"/>
                    <a:pt x="25" y="56"/>
                    <a:pt x="25" y="54"/>
                  </a:cubicBezTo>
                  <a:cubicBezTo>
                    <a:pt x="25" y="52"/>
                    <a:pt x="27" y="50"/>
                    <a:pt x="29" y="50"/>
                  </a:cubicBezTo>
                  <a:cubicBezTo>
                    <a:pt x="31" y="50"/>
                    <a:pt x="33" y="52"/>
                    <a:pt x="33" y="54"/>
                  </a:cubicBezTo>
                  <a:cubicBezTo>
                    <a:pt x="33" y="56"/>
                    <a:pt x="31" y="58"/>
                    <a:pt x="29" y="58"/>
                  </a:cubicBezTo>
                  <a:close/>
                  <a:moveTo>
                    <a:pt x="29" y="48"/>
                  </a:moveTo>
                  <a:cubicBezTo>
                    <a:pt x="27" y="48"/>
                    <a:pt x="25" y="46"/>
                    <a:pt x="25" y="44"/>
                  </a:cubicBezTo>
                  <a:cubicBezTo>
                    <a:pt x="25" y="42"/>
                    <a:pt x="27" y="40"/>
                    <a:pt x="29" y="40"/>
                  </a:cubicBezTo>
                  <a:cubicBezTo>
                    <a:pt x="31" y="40"/>
                    <a:pt x="33" y="42"/>
                    <a:pt x="33" y="44"/>
                  </a:cubicBezTo>
                  <a:cubicBezTo>
                    <a:pt x="33" y="46"/>
                    <a:pt x="31" y="48"/>
                    <a:pt x="29" y="48"/>
                  </a:cubicBezTo>
                  <a:close/>
                  <a:moveTo>
                    <a:pt x="29" y="39"/>
                  </a:moveTo>
                  <a:cubicBezTo>
                    <a:pt x="27" y="39"/>
                    <a:pt x="25" y="37"/>
                    <a:pt x="25" y="35"/>
                  </a:cubicBezTo>
                  <a:cubicBezTo>
                    <a:pt x="25" y="33"/>
                    <a:pt x="27" y="31"/>
                    <a:pt x="29" y="31"/>
                  </a:cubicBezTo>
                  <a:cubicBezTo>
                    <a:pt x="31" y="31"/>
                    <a:pt x="33" y="33"/>
                    <a:pt x="33" y="35"/>
                  </a:cubicBezTo>
                  <a:cubicBezTo>
                    <a:pt x="33" y="37"/>
                    <a:pt x="31" y="39"/>
                    <a:pt x="29" y="39"/>
                  </a:cubicBezTo>
                  <a:close/>
                  <a:moveTo>
                    <a:pt x="35" y="13"/>
                  </a:moveTo>
                  <a:cubicBezTo>
                    <a:pt x="35" y="16"/>
                    <a:pt x="33" y="18"/>
                    <a:pt x="31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5" y="18"/>
                    <a:pt x="3" y="16"/>
                    <a:pt x="3" y="13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7"/>
                    <a:pt x="5" y="5"/>
                    <a:pt x="8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3" y="5"/>
                    <a:pt x="35" y="7"/>
                    <a:pt x="35" y="10"/>
                  </a:cubicBezTo>
                  <a:lnTo>
                    <a:pt x="3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flipH="1">
            <a:off x="5117181" y="5151348"/>
            <a:ext cx="408441" cy="603217"/>
            <a:chOff x="5089525" y="1127126"/>
            <a:chExt cx="547688" cy="715962"/>
          </a:xfrm>
          <a:solidFill>
            <a:schemeClr val="tx1"/>
          </a:solidFill>
        </p:grpSpPr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5089525" y="1223963"/>
              <a:ext cx="34925" cy="619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5159375" y="1127126"/>
              <a:ext cx="477838" cy="436563"/>
            </a:xfrm>
            <a:custGeom>
              <a:avLst/>
              <a:gdLst>
                <a:gd name="T0" fmla="*/ 0 w 55"/>
                <a:gd name="T1" fmla="*/ 10 h 50"/>
                <a:gd name="T2" fmla="*/ 0 w 55"/>
                <a:gd name="T3" fmla="*/ 44 h 50"/>
                <a:gd name="T4" fmla="*/ 55 w 55"/>
                <a:gd name="T5" fmla="*/ 42 h 50"/>
                <a:gd name="T6" fmla="*/ 55 w 55"/>
                <a:gd name="T7" fmla="*/ 8 h 50"/>
                <a:gd name="T8" fmla="*/ 0 w 55"/>
                <a:gd name="T9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0">
                  <a:moveTo>
                    <a:pt x="0" y="1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21" y="35"/>
                    <a:pt x="33" y="50"/>
                    <a:pt x="55" y="42"/>
                  </a:cubicBezTo>
                  <a:cubicBezTo>
                    <a:pt x="55" y="31"/>
                    <a:pt x="55" y="19"/>
                    <a:pt x="55" y="8"/>
                  </a:cubicBezTo>
                  <a:cubicBezTo>
                    <a:pt x="33" y="16"/>
                    <a:pt x="21" y="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flipH="1">
            <a:off x="4071422" y="4393260"/>
            <a:ext cx="409625" cy="462779"/>
            <a:chOff x="4044950" y="2192338"/>
            <a:chExt cx="549276" cy="549275"/>
          </a:xfrm>
          <a:solidFill>
            <a:schemeClr val="tx1"/>
          </a:solidFill>
        </p:grpSpPr>
        <p:sp>
          <p:nvSpPr>
            <p:cNvPr id="28" name="Freeform 20"/>
            <p:cNvSpPr/>
            <p:nvPr/>
          </p:nvSpPr>
          <p:spPr bwMode="auto">
            <a:xfrm>
              <a:off x="4044950" y="2192338"/>
              <a:ext cx="549275" cy="549275"/>
            </a:xfrm>
            <a:custGeom>
              <a:avLst/>
              <a:gdLst>
                <a:gd name="T0" fmla="*/ 61 w 63"/>
                <a:gd name="T1" fmla="*/ 54 h 63"/>
                <a:gd name="T2" fmla="*/ 12 w 63"/>
                <a:gd name="T3" fmla="*/ 54 h 63"/>
                <a:gd name="T4" fmla="*/ 12 w 63"/>
                <a:gd name="T5" fmla="*/ 3 h 63"/>
                <a:gd name="T6" fmla="*/ 8 w 63"/>
                <a:gd name="T7" fmla="*/ 3 h 63"/>
                <a:gd name="T8" fmla="*/ 8 w 63"/>
                <a:gd name="T9" fmla="*/ 54 h 63"/>
                <a:gd name="T10" fmla="*/ 3 w 63"/>
                <a:gd name="T11" fmla="*/ 54 h 63"/>
                <a:gd name="T12" fmla="*/ 3 w 63"/>
                <a:gd name="T13" fmla="*/ 58 h 63"/>
                <a:gd name="T14" fmla="*/ 8 w 63"/>
                <a:gd name="T15" fmla="*/ 58 h 63"/>
                <a:gd name="T16" fmla="*/ 8 w 63"/>
                <a:gd name="T17" fmla="*/ 60 h 63"/>
                <a:gd name="T18" fmla="*/ 12 w 63"/>
                <a:gd name="T19" fmla="*/ 60 h 63"/>
                <a:gd name="T20" fmla="*/ 12 w 63"/>
                <a:gd name="T21" fmla="*/ 58 h 63"/>
                <a:gd name="T22" fmla="*/ 61 w 63"/>
                <a:gd name="T23" fmla="*/ 58 h 63"/>
                <a:gd name="T24" fmla="*/ 61 w 63"/>
                <a:gd name="T25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63">
                  <a:moveTo>
                    <a:pt x="61" y="54"/>
                  </a:moveTo>
                  <a:cubicBezTo>
                    <a:pt x="44" y="54"/>
                    <a:pt x="28" y="54"/>
                    <a:pt x="12" y="54"/>
                  </a:cubicBezTo>
                  <a:cubicBezTo>
                    <a:pt x="12" y="37"/>
                    <a:pt x="12" y="20"/>
                    <a:pt x="12" y="3"/>
                  </a:cubicBezTo>
                  <a:cubicBezTo>
                    <a:pt x="12" y="0"/>
                    <a:pt x="8" y="0"/>
                    <a:pt x="8" y="3"/>
                  </a:cubicBezTo>
                  <a:cubicBezTo>
                    <a:pt x="8" y="20"/>
                    <a:pt x="8" y="37"/>
                    <a:pt x="8" y="54"/>
                  </a:cubicBezTo>
                  <a:cubicBezTo>
                    <a:pt x="6" y="54"/>
                    <a:pt x="5" y="54"/>
                    <a:pt x="3" y="54"/>
                  </a:cubicBezTo>
                  <a:cubicBezTo>
                    <a:pt x="0" y="54"/>
                    <a:pt x="0" y="58"/>
                    <a:pt x="3" y="58"/>
                  </a:cubicBezTo>
                  <a:cubicBezTo>
                    <a:pt x="5" y="58"/>
                    <a:pt x="6" y="58"/>
                    <a:pt x="8" y="58"/>
                  </a:cubicBezTo>
                  <a:cubicBezTo>
                    <a:pt x="8" y="59"/>
                    <a:pt x="8" y="60"/>
                    <a:pt x="8" y="60"/>
                  </a:cubicBezTo>
                  <a:cubicBezTo>
                    <a:pt x="8" y="63"/>
                    <a:pt x="12" y="63"/>
                    <a:pt x="12" y="60"/>
                  </a:cubicBezTo>
                  <a:cubicBezTo>
                    <a:pt x="12" y="60"/>
                    <a:pt x="12" y="59"/>
                    <a:pt x="12" y="58"/>
                  </a:cubicBezTo>
                  <a:cubicBezTo>
                    <a:pt x="28" y="58"/>
                    <a:pt x="44" y="58"/>
                    <a:pt x="61" y="58"/>
                  </a:cubicBezTo>
                  <a:cubicBezTo>
                    <a:pt x="63" y="58"/>
                    <a:pt x="63" y="54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4132263" y="2219326"/>
              <a:ext cx="461963" cy="417513"/>
            </a:xfrm>
            <a:custGeom>
              <a:avLst/>
              <a:gdLst>
                <a:gd name="T0" fmla="*/ 53 w 53"/>
                <a:gd name="T1" fmla="*/ 5 h 48"/>
                <a:gd name="T2" fmla="*/ 51 w 53"/>
                <a:gd name="T3" fmla="*/ 3 h 48"/>
                <a:gd name="T4" fmla="*/ 49 w 53"/>
                <a:gd name="T5" fmla="*/ 3 h 48"/>
                <a:gd name="T6" fmla="*/ 47 w 53"/>
                <a:gd name="T7" fmla="*/ 2 h 48"/>
                <a:gd name="T8" fmla="*/ 39 w 53"/>
                <a:gd name="T9" fmla="*/ 1 h 48"/>
                <a:gd name="T10" fmla="*/ 35 w 53"/>
                <a:gd name="T11" fmla="*/ 3 h 48"/>
                <a:gd name="T12" fmla="*/ 37 w 53"/>
                <a:gd name="T13" fmla="*/ 7 h 48"/>
                <a:gd name="T14" fmla="*/ 26 w 53"/>
                <a:gd name="T15" fmla="*/ 20 h 48"/>
                <a:gd name="T16" fmla="*/ 7 w 53"/>
                <a:gd name="T17" fmla="*/ 37 h 48"/>
                <a:gd name="T18" fmla="*/ 10 w 53"/>
                <a:gd name="T19" fmla="*/ 46 h 48"/>
                <a:gd name="T20" fmla="*/ 32 w 53"/>
                <a:gd name="T21" fmla="*/ 30 h 48"/>
                <a:gd name="T22" fmla="*/ 45 w 53"/>
                <a:gd name="T23" fmla="*/ 14 h 48"/>
                <a:gd name="T24" fmla="*/ 44 w 53"/>
                <a:gd name="T25" fmla="*/ 16 h 48"/>
                <a:gd name="T26" fmla="*/ 47 w 53"/>
                <a:gd name="T27" fmla="*/ 20 h 48"/>
                <a:gd name="T28" fmla="*/ 47 w 53"/>
                <a:gd name="T29" fmla="*/ 20 h 48"/>
                <a:gd name="T30" fmla="*/ 51 w 53"/>
                <a:gd name="T31" fmla="*/ 18 h 48"/>
                <a:gd name="T32" fmla="*/ 53 w 53"/>
                <a:gd name="T33" fmla="*/ 7 h 48"/>
                <a:gd name="T34" fmla="*/ 53 w 53"/>
                <a:gd name="T35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48">
                  <a:moveTo>
                    <a:pt x="53" y="5"/>
                  </a:moveTo>
                  <a:cubicBezTo>
                    <a:pt x="52" y="4"/>
                    <a:pt x="51" y="3"/>
                    <a:pt x="51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8" y="2"/>
                    <a:pt x="47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7" y="0"/>
                    <a:pt x="35" y="2"/>
                    <a:pt x="35" y="3"/>
                  </a:cubicBezTo>
                  <a:cubicBezTo>
                    <a:pt x="34" y="5"/>
                    <a:pt x="35" y="7"/>
                    <a:pt x="37" y="7"/>
                  </a:cubicBezTo>
                  <a:cubicBezTo>
                    <a:pt x="33" y="11"/>
                    <a:pt x="29" y="15"/>
                    <a:pt x="26" y="20"/>
                  </a:cubicBezTo>
                  <a:cubicBezTo>
                    <a:pt x="21" y="28"/>
                    <a:pt x="16" y="34"/>
                    <a:pt x="7" y="37"/>
                  </a:cubicBezTo>
                  <a:cubicBezTo>
                    <a:pt x="0" y="38"/>
                    <a:pt x="3" y="48"/>
                    <a:pt x="10" y="46"/>
                  </a:cubicBezTo>
                  <a:cubicBezTo>
                    <a:pt x="19" y="44"/>
                    <a:pt x="26" y="38"/>
                    <a:pt x="32" y="30"/>
                  </a:cubicBezTo>
                  <a:cubicBezTo>
                    <a:pt x="36" y="24"/>
                    <a:pt x="39" y="18"/>
                    <a:pt x="45" y="14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8"/>
                    <a:pt x="45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9" y="20"/>
                    <a:pt x="50" y="19"/>
                    <a:pt x="51" y="18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5"/>
                    <a:pt x="5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flipH="1">
            <a:off x="3982092" y="4872457"/>
            <a:ext cx="473555" cy="750344"/>
            <a:chOff x="4019550" y="1084263"/>
            <a:chExt cx="635001" cy="890588"/>
          </a:xfrm>
          <a:solidFill>
            <a:schemeClr val="tx1"/>
          </a:solidFill>
        </p:grpSpPr>
        <p:sp>
          <p:nvSpPr>
            <p:cNvPr id="31" name="Freeform 22"/>
            <p:cNvSpPr/>
            <p:nvPr/>
          </p:nvSpPr>
          <p:spPr bwMode="auto">
            <a:xfrm>
              <a:off x="4019550" y="1144588"/>
              <a:ext cx="477838" cy="603250"/>
            </a:xfrm>
            <a:custGeom>
              <a:avLst/>
              <a:gdLst>
                <a:gd name="T0" fmla="*/ 55 w 55"/>
                <a:gd name="T1" fmla="*/ 64 h 69"/>
                <a:gd name="T2" fmla="*/ 55 w 55"/>
                <a:gd name="T3" fmla="*/ 64 h 69"/>
                <a:gd name="T4" fmla="*/ 34 w 55"/>
                <a:gd name="T5" fmla="*/ 60 h 69"/>
                <a:gd name="T6" fmla="*/ 5 w 55"/>
                <a:gd name="T7" fmla="*/ 21 h 69"/>
                <a:gd name="T8" fmla="*/ 9 w 5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9">
                  <a:moveTo>
                    <a:pt x="55" y="64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48" y="69"/>
                    <a:pt x="38" y="67"/>
                    <a:pt x="34" y="6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14"/>
                    <a:pt x="2" y="5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4124325" y="1084263"/>
              <a:ext cx="182563" cy="209550"/>
            </a:xfrm>
            <a:custGeom>
              <a:avLst/>
              <a:gdLst>
                <a:gd name="T0" fmla="*/ 20 w 21"/>
                <a:gd name="T1" fmla="*/ 14 h 24"/>
                <a:gd name="T2" fmla="*/ 19 w 21"/>
                <a:gd name="T3" fmla="*/ 20 h 24"/>
                <a:gd name="T4" fmla="*/ 16 w 21"/>
                <a:gd name="T5" fmla="*/ 22 h 24"/>
                <a:gd name="T6" fmla="*/ 10 w 21"/>
                <a:gd name="T7" fmla="*/ 21 h 24"/>
                <a:gd name="T8" fmla="*/ 1 w 21"/>
                <a:gd name="T9" fmla="*/ 9 h 24"/>
                <a:gd name="T10" fmla="*/ 2 w 21"/>
                <a:gd name="T11" fmla="*/ 3 h 24"/>
                <a:gd name="T12" fmla="*/ 5 w 21"/>
                <a:gd name="T13" fmla="*/ 1 h 24"/>
                <a:gd name="T14" fmla="*/ 11 w 21"/>
                <a:gd name="T15" fmla="*/ 2 h 24"/>
                <a:gd name="T16" fmla="*/ 20 w 21"/>
                <a:gd name="T17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4">
                  <a:moveTo>
                    <a:pt x="20" y="14"/>
                  </a:moveTo>
                  <a:cubicBezTo>
                    <a:pt x="21" y="16"/>
                    <a:pt x="21" y="19"/>
                    <a:pt x="19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4"/>
                    <a:pt x="11" y="23"/>
                    <a:pt x="10" y="2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10" y="0"/>
                    <a:pt x="11" y="2"/>
                  </a:cubicBezTo>
                  <a:lnTo>
                    <a:pt x="2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4402138" y="1476376"/>
              <a:ext cx="192088" cy="209550"/>
            </a:xfrm>
            <a:custGeom>
              <a:avLst/>
              <a:gdLst>
                <a:gd name="T0" fmla="*/ 20 w 22"/>
                <a:gd name="T1" fmla="*/ 14 h 24"/>
                <a:gd name="T2" fmla="*/ 19 w 22"/>
                <a:gd name="T3" fmla="*/ 21 h 24"/>
                <a:gd name="T4" fmla="*/ 17 w 22"/>
                <a:gd name="T5" fmla="*/ 22 h 24"/>
                <a:gd name="T6" fmla="*/ 10 w 22"/>
                <a:gd name="T7" fmla="*/ 21 h 24"/>
                <a:gd name="T8" fmla="*/ 2 w 22"/>
                <a:gd name="T9" fmla="*/ 10 h 24"/>
                <a:gd name="T10" fmla="*/ 3 w 22"/>
                <a:gd name="T11" fmla="*/ 3 h 24"/>
                <a:gd name="T12" fmla="*/ 5 w 22"/>
                <a:gd name="T13" fmla="*/ 1 h 24"/>
                <a:gd name="T14" fmla="*/ 12 w 22"/>
                <a:gd name="T15" fmla="*/ 2 h 24"/>
                <a:gd name="T16" fmla="*/ 20 w 22"/>
                <a:gd name="T17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20" y="14"/>
                  </a:moveTo>
                  <a:cubicBezTo>
                    <a:pt x="22" y="16"/>
                    <a:pt x="21" y="19"/>
                    <a:pt x="19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4"/>
                    <a:pt x="12" y="23"/>
                    <a:pt x="10" y="2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10" y="0"/>
                    <a:pt x="12" y="2"/>
                  </a:cubicBezTo>
                  <a:lnTo>
                    <a:pt x="2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4037013" y="1730376"/>
              <a:ext cx="617538" cy="244475"/>
            </a:xfrm>
            <a:custGeom>
              <a:avLst/>
              <a:gdLst>
                <a:gd name="T0" fmla="*/ 53 w 71"/>
                <a:gd name="T1" fmla="*/ 28 h 28"/>
                <a:gd name="T2" fmla="*/ 40 w 71"/>
                <a:gd name="T3" fmla="*/ 24 h 28"/>
                <a:gd name="T4" fmla="*/ 34 w 71"/>
                <a:gd name="T5" fmla="*/ 15 h 28"/>
                <a:gd name="T6" fmla="*/ 34 w 71"/>
                <a:gd name="T7" fmla="*/ 15 h 28"/>
                <a:gd name="T8" fmla="*/ 30 w 71"/>
                <a:gd name="T9" fmla="*/ 8 h 28"/>
                <a:gd name="T10" fmla="*/ 19 w 71"/>
                <a:gd name="T11" fmla="*/ 4 h 28"/>
                <a:gd name="T12" fmla="*/ 18 w 71"/>
                <a:gd name="T13" fmla="*/ 4 h 28"/>
                <a:gd name="T14" fmla="*/ 8 w 71"/>
                <a:gd name="T15" fmla="*/ 8 h 28"/>
                <a:gd name="T16" fmla="*/ 4 w 71"/>
                <a:gd name="T17" fmla="*/ 14 h 28"/>
                <a:gd name="T18" fmla="*/ 4 w 71"/>
                <a:gd name="T19" fmla="*/ 15 h 28"/>
                <a:gd name="T20" fmla="*/ 2 w 71"/>
                <a:gd name="T21" fmla="*/ 16 h 28"/>
                <a:gd name="T22" fmla="*/ 0 w 71"/>
                <a:gd name="T23" fmla="*/ 15 h 28"/>
                <a:gd name="T24" fmla="*/ 0 w 71"/>
                <a:gd name="T25" fmla="*/ 14 h 28"/>
                <a:gd name="T26" fmla="*/ 6 w 71"/>
                <a:gd name="T27" fmla="*/ 5 h 28"/>
                <a:gd name="T28" fmla="*/ 18 w 71"/>
                <a:gd name="T29" fmla="*/ 1 h 28"/>
                <a:gd name="T30" fmla="*/ 19 w 71"/>
                <a:gd name="T31" fmla="*/ 1 h 28"/>
                <a:gd name="T32" fmla="*/ 32 w 71"/>
                <a:gd name="T33" fmla="*/ 5 h 28"/>
                <a:gd name="T34" fmla="*/ 37 w 71"/>
                <a:gd name="T35" fmla="*/ 13 h 28"/>
                <a:gd name="T36" fmla="*/ 37 w 71"/>
                <a:gd name="T37" fmla="*/ 14 h 28"/>
                <a:gd name="T38" fmla="*/ 42 w 71"/>
                <a:gd name="T39" fmla="*/ 21 h 28"/>
                <a:gd name="T40" fmla="*/ 53 w 71"/>
                <a:gd name="T41" fmla="*/ 24 h 28"/>
                <a:gd name="T42" fmla="*/ 53 w 71"/>
                <a:gd name="T43" fmla="*/ 24 h 28"/>
                <a:gd name="T44" fmla="*/ 53 w 71"/>
                <a:gd name="T45" fmla="*/ 24 h 28"/>
                <a:gd name="T46" fmla="*/ 64 w 71"/>
                <a:gd name="T47" fmla="*/ 21 h 28"/>
                <a:gd name="T48" fmla="*/ 64 w 71"/>
                <a:gd name="T49" fmla="*/ 21 h 28"/>
                <a:gd name="T50" fmla="*/ 68 w 71"/>
                <a:gd name="T51" fmla="*/ 14 h 28"/>
                <a:gd name="T52" fmla="*/ 68 w 71"/>
                <a:gd name="T53" fmla="*/ 14 h 28"/>
                <a:gd name="T54" fmla="*/ 68 w 71"/>
                <a:gd name="T55" fmla="*/ 14 h 28"/>
                <a:gd name="T56" fmla="*/ 63 w 71"/>
                <a:gd name="T57" fmla="*/ 7 h 28"/>
                <a:gd name="T58" fmla="*/ 52 w 71"/>
                <a:gd name="T59" fmla="*/ 4 h 28"/>
                <a:gd name="T60" fmla="*/ 51 w 71"/>
                <a:gd name="T61" fmla="*/ 2 h 28"/>
                <a:gd name="T62" fmla="*/ 52 w 71"/>
                <a:gd name="T63" fmla="*/ 0 h 28"/>
                <a:gd name="T64" fmla="*/ 65 w 71"/>
                <a:gd name="T65" fmla="*/ 4 h 28"/>
                <a:gd name="T66" fmla="*/ 71 w 71"/>
                <a:gd name="T67" fmla="*/ 14 h 28"/>
                <a:gd name="T68" fmla="*/ 71 w 71"/>
                <a:gd name="T69" fmla="*/ 14 h 28"/>
                <a:gd name="T70" fmla="*/ 66 w 71"/>
                <a:gd name="T71" fmla="*/ 24 h 28"/>
                <a:gd name="T72" fmla="*/ 66 w 71"/>
                <a:gd name="T73" fmla="*/ 24 h 28"/>
                <a:gd name="T74" fmla="*/ 53 w 71"/>
                <a:gd name="T7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28">
                  <a:moveTo>
                    <a:pt x="53" y="28"/>
                  </a:moveTo>
                  <a:cubicBezTo>
                    <a:pt x="48" y="28"/>
                    <a:pt x="43" y="26"/>
                    <a:pt x="40" y="24"/>
                  </a:cubicBezTo>
                  <a:cubicBezTo>
                    <a:pt x="37" y="22"/>
                    <a:pt x="35" y="19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2"/>
                    <a:pt x="33" y="10"/>
                    <a:pt x="30" y="8"/>
                  </a:cubicBezTo>
                  <a:cubicBezTo>
                    <a:pt x="27" y="6"/>
                    <a:pt x="23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4"/>
                    <a:pt x="10" y="6"/>
                    <a:pt x="8" y="8"/>
                  </a:cubicBezTo>
                  <a:cubicBezTo>
                    <a:pt x="5" y="9"/>
                    <a:pt x="4" y="12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3" y="16"/>
                    <a:pt x="2" y="16"/>
                  </a:cubicBezTo>
                  <a:cubicBezTo>
                    <a:pt x="1" y="16"/>
                    <a:pt x="0" y="16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3" y="7"/>
                    <a:pt x="6" y="5"/>
                  </a:cubicBezTo>
                  <a:cubicBezTo>
                    <a:pt x="9" y="3"/>
                    <a:pt x="14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4" y="1"/>
                    <a:pt x="28" y="3"/>
                    <a:pt x="32" y="5"/>
                  </a:cubicBezTo>
                  <a:cubicBezTo>
                    <a:pt x="35" y="7"/>
                    <a:pt x="37" y="10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7"/>
                    <a:pt x="39" y="19"/>
                    <a:pt x="42" y="21"/>
                  </a:cubicBezTo>
                  <a:cubicBezTo>
                    <a:pt x="45" y="23"/>
                    <a:pt x="49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7" y="24"/>
                    <a:pt x="61" y="23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8" y="17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1"/>
                    <a:pt x="66" y="9"/>
                    <a:pt x="63" y="7"/>
                  </a:cubicBezTo>
                  <a:cubicBezTo>
                    <a:pt x="61" y="5"/>
                    <a:pt x="57" y="4"/>
                    <a:pt x="52" y="4"/>
                  </a:cubicBezTo>
                  <a:cubicBezTo>
                    <a:pt x="51" y="4"/>
                    <a:pt x="51" y="3"/>
                    <a:pt x="51" y="2"/>
                  </a:cubicBezTo>
                  <a:cubicBezTo>
                    <a:pt x="51" y="1"/>
                    <a:pt x="51" y="0"/>
                    <a:pt x="52" y="0"/>
                  </a:cubicBezTo>
                  <a:cubicBezTo>
                    <a:pt x="57" y="0"/>
                    <a:pt x="62" y="2"/>
                    <a:pt x="65" y="4"/>
                  </a:cubicBezTo>
                  <a:cubicBezTo>
                    <a:pt x="69" y="7"/>
                    <a:pt x="71" y="10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8"/>
                    <a:pt x="69" y="21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2" y="26"/>
                    <a:pt x="58" y="28"/>
                    <a:pt x="5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flipH="1">
            <a:off x="6165014" y="4454771"/>
            <a:ext cx="492496" cy="426667"/>
            <a:chOff x="6221413" y="2209801"/>
            <a:chExt cx="660400" cy="506413"/>
          </a:xfrm>
          <a:solidFill>
            <a:schemeClr val="tx1"/>
          </a:solidFill>
        </p:grpSpPr>
        <p:sp>
          <p:nvSpPr>
            <p:cNvPr id="36" name="Freeform 26"/>
            <p:cNvSpPr/>
            <p:nvPr/>
          </p:nvSpPr>
          <p:spPr bwMode="auto">
            <a:xfrm>
              <a:off x="6221413" y="2698751"/>
              <a:ext cx="660400" cy="17463"/>
            </a:xfrm>
            <a:custGeom>
              <a:avLst/>
              <a:gdLst>
                <a:gd name="T0" fmla="*/ 2 w 76"/>
                <a:gd name="T1" fmla="*/ 2 h 2"/>
                <a:gd name="T2" fmla="*/ 0 w 76"/>
                <a:gd name="T3" fmla="*/ 1 h 2"/>
                <a:gd name="T4" fmla="*/ 2 w 76"/>
                <a:gd name="T5" fmla="*/ 0 h 2"/>
                <a:gd name="T6" fmla="*/ 75 w 76"/>
                <a:gd name="T7" fmla="*/ 0 h 2"/>
                <a:gd name="T8" fmla="*/ 76 w 76"/>
                <a:gd name="T9" fmla="*/ 1 h 2"/>
                <a:gd name="T10" fmla="*/ 75 w 76"/>
                <a:gd name="T11" fmla="*/ 2 h 2"/>
                <a:gd name="T12" fmla="*/ 2 w 7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">
                  <a:moveTo>
                    <a:pt x="2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6" y="0"/>
                    <a:pt x="76" y="1"/>
                  </a:cubicBezTo>
                  <a:cubicBezTo>
                    <a:pt x="76" y="2"/>
                    <a:pt x="75" y="2"/>
                    <a:pt x="75" y="2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6308725" y="2322513"/>
              <a:ext cx="95250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Rectangle 28"/>
            <p:cNvSpPr>
              <a:spLocks noChangeArrowheads="1"/>
            </p:cNvSpPr>
            <p:nvPr/>
          </p:nvSpPr>
          <p:spPr bwMode="auto">
            <a:xfrm>
              <a:off x="6446838" y="2209801"/>
              <a:ext cx="96838" cy="436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6577013" y="2349501"/>
              <a:ext cx="96838" cy="296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6726238" y="2444751"/>
              <a:ext cx="95250" cy="201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1" name="Freeform 31"/>
          <p:cNvSpPr>
            <a:spLocks noEditPoints="1"/>
          </p:cNvSpPr>
          <p:nvPr/>
        </p:nvSpPr>
        <p:spPr bwMode="auto">
          <a:xfrm flipH="1">
            <a:off x="10564837" y="5318685"/>
            <a:ext cx="434486" cy="470804"/>
          </a:xfrm>
          <a:custGeom>
            <a:avLst/>
            <a:gdLst>
              <a:gd name="T0" fmla="*/ 58 w 67"/>
              <a:gd name="T1" fmla="*/ 30 h 64"/>
              <a:gd name="T2" fmla="*/ 57 w 67"/>
              <a:gd name="T3" fmla="*/ 30 h 64"/>
              <a:gd name="T4" fmla="*/ 58 w 67"/>
              <a:gd name="T5" fmla="*/ 30 h 64"/>
              <a:gd name="T6" fmla="*/ 58 w 67"/>
              <a:gd name="T7" fmla="*/ 30 h 64"/>
              <a:gd name="T8" fmla="*/ 58 w 67"/>
              <a:gd name="T9" fmla="*/ 30 h 64"/>
              <a:gd name="T10" fmla="*/ 58 w 67"/>
              <a:gd name="T11" fmla="*/ 31 h 64"/>
              <a:gd name="T12" fmla="*/ 58 w 67"/>
              <a:gd name="T13" fmla="*/ 31 h 64"/>
              <a:gd name="T14" fmla="*/ 52 w 67"/>
              <a:gd name="T15" fmla="*/ 37 h 64"/>
              <a:gd name="T16" fmla="*/ 15 w 67"/>
              <a:gd name="T17" fmla="*/ 37 h 64"/>
              <a:gd name="T18" fmla="*/ 9 w 67"/>
              <a:gd name="T19" fmla="*/ 31 h 64"/>
              <a:gd name="T20" fmla="*/ 9 w 67"/>
              <a:gd name="T21" fmla="*/ 31 h 64"/>
              <a:gd name="T22" fmla="*/ 9 w 67"/>
              <a:gd name="T23" fmla="*/ 30 h 64"/>
              <a:gd name="T24" fmla="*/ 9 w 67"/>
              <a:gd name="T25" fmla="*/ 30 h 64"/>
              <a:gd name="T26" fmla="*/ 9 w 67"/>
              <a:gd name="T27" fmla="*/ 30 h 64"/>
              <a:gd name="T28" fmla="*/ 10 w 67"/>
              <a:gd name="T29" fmla="*/ 30 h 64"/>
              <a:gd name="T30" fmla="*/ 9 w 67"/>
              <a:gd name="T31" fmla="*/ 30 h 64"/>
              <a:gd name="T32" fmla="*/ 0 w 67"/>
              <a:gd name="T33" fmla="*/ 39 h 64"/>
              <a:gd name="T34" fmla="*/ 0 w 67"/>
              <a:gd name="T35" fmla="*/ 54 h 64"/>
              <a:gd name="T36" fmla="*/ 9 w 67"/>
              <a:gd name="T37" fmla="*/ 64 h 64"/>
              <a:gd name="T38" fmla="*/ 58 w 67"/>
              <a:gd name="T39" fmla="*/ 64 h 64"/>
              <a:gd name="T40" fmla="*/ 67 w 67"/>
              <a:gd name="T41" fmla="*/ 54 h 64"/>
              <a:gd name="T42" fmla="*/ 67 w 67"/>
              <a:gd name="T43" fmla="*/ 39 h 64"/>
              <a:gd name="T44" fmla="*/ 58 w 67"/>
              <a:gd name="T45" fmla="*/ 30 h 64"/>
              <a:gd name="T46" fmla="*/ 7 w 67"/>
              <a:gd name="T47" fmla="*/ 38 h 64"/>
              <a:gd name="T48" fmla="*/ 6 w 67"/>
              <a:gd name="T49" fmla="*/ 38 h 64"/>
              <a:gd name="T50" fmla="*/ 5 w 67"/>
              <a:gd name="T51" fmla="*/ 36 h 64"/>
              <a:gd name="T52" fmla="*/ 6 w 67"/>
              <a:gd name="T53" fmla="*/ 35 h 64"/>
              <a:gd name="T54" fmla="*/ 7 w 67"/>
              <a:gd name="T55" fmla="*/ 35 h 64"/>
              <a:gd name="T56" fmla="*/ 9 w 67"/>
              <a:gd name="T57" fmla="*/ 36 h 64"/>
              <a:gd name="T58" fmla="*/ 7 w 67"/>
              <a:gd name="T59" fmla="*/ 38 h 64"/>
              <a:gd name="T60" fmla="*/ 58 w 67"/>
              <a:gd name="T61" fmla="*/ 56 h 64"/>
              <a:gd name="T62" fmla="*/ 57 w 67"/>
              <a:gd name="T63" fmla="*/ 57 h 64"/>
              <a:gd name="T64" fmla="*/ 10 w 67"/>
              <a:gd name="T65" fmla="*/ 57 h 64"/>
              <a:gd name="T66" fmla="*/ 9 w 67"/>
              <a:gd name="T67" fmla="*/ 56 h 64"/>
              <a:gd name="T68" fmla="*/ 9 w 67"/>
              <a:gd name="T69" fmla="*/ 51 h 64"/>
              <a:gd name="T70" fmla="*/ 10 w 67"/>
              <a:gd name="T71" fmla="*/ 50 h 64"/>
              <a:gd name="T72" fmla="*/ 57 w 67"/>
              <a:gd name="T73" fmla="*/ 50 h 64"/>
              <a:gd name="T74" fmla="*/ 58 w 67"/>
              <a:gd name="T75" fmla="*/ 51 h 64"/>
              <a:gd name="T76" fmla="*/ 58 w 67"/>
              <a:gd name="T77" fmla="*/ 56 h 64"/>
              <a:gd name="T78" fmla="*/ 62 w 67"/>
              <a:gd name="T79" fmla="*/ 38 h 64"/>
              <a:gd name="T80" fmla="*/ 60 w 67"/>
              <a:gd name="T81" fmla="*/ 38 h 64"/>
              <a:gd name="T82" fmla="*/ 58 w 67"/>
              <a:gd name="T83" fmla="*/ 36 h 64"/>
              <a:gd name="T84" fmla="*/ 60 w 67"/>
              <a:gd name="T85" fmla="*/ 35 h 64"/>
              <a:gd name="T86" fmla="*/ 62 w 67"/>
              <a:gd name="T87" fmla="*/ 35 h 64"/>
              <a:gd name="T88" fmla="*/ 63 w 67"/>
              <a:gd name="T89" fmla="*/ 36 h 64"/>
              <a:gd name="T90" fmla="*/ 62 w 67"/>
              <a:gd name="T91" fmla="*/ 38 h 64"/>
              <a:gd name="T92" fmla="*/ 55 w 67"/>
              <a:gd name="T93" fmla="*/ 30 h 64"/>
              <a:gd name="T94" fmla="*/ 57 w 67"/>
              <a:gd name="T95" fmla="*/ 30 h 64"/>
              <a:gd name="T96" fmla="*/ 55 w 67"/>
              <a:gd name="T97" fmla="*/ 27 h 64"/>
              <a:gd name="T98" fmla="*/ 55 w 67"/>
              <a:gd name="T99" fmla="*/ 0 h 64"/>
              <a:gd name="T100" fmla="*/ 12 w 67"/>
              <a:gd name="T101" fmla="*/ 0 h 64"/>
              <a:gd name="T102" fmla="*/ 12 w 67"/>
              <a:gd name="T103" fmla="*/ 27 h 64"/>
              <a:gd name="T104" fmla="*/ 10 w 67"/>
              <a:gd name="T105" fmla="*/ 30 h 64"/>
              <a:gd name="T106" fmla="*/ 12 w 67"/>
              <a:gd name="T107" fmla="*/ 30 h 64"/>
              <a:gd name="T108" fmla="*/ 55 w 67"/>
              <a:gd name="T109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7" h="64">
                <a:moveTo>
                  <a:pt x="58" y="30"/>
                </a:move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1"/>
                  <a:pt x="58" y="31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7" y="34"/>
                  <a:pt x="55" y="37"/>
                  <a:pt x="52" y="37"/>
                </a:cubicBezTo>
                <a:cubicBezTo>
                  <a:pt x="15" y="37"/>
                  <a:pt x="15" y="37"/>
                  <a:pt x="15" y="37"/>
                </a:cubicBezTo>
                <a:cubicBezTo>
                  <a:pt x="12" y="37"/>
                  <a:pt x="10" y="34"/>
                  <a:pt x="9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34"/>
                  <a:pt x="0" y="39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60"/>
                  <a:pt x="4" y="64"/>
                  <a:pt x="9" y="64"/>
                </a:cubicBezTo>
                <a:cubicBezTo>
                  <a:pt x="58" y="64"/>
                  <a:pt x="58" y="64"/>
                  <a:pt x="58" y="64"/>
                </a:cubicBezTo>
                <a:cubicBezTo>
                  <a:pt x="63" y="64"/>
                  <a:pt x="67" y="60"/>
                  <a:pt x="67" y="54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4"/>
                  <a:pt x="63" y="30"/>
                  <a:pt x="58" y="30"/>
                </a:cubicBezTo>
                <a:close/>
                <a:moveTo>
                  <a:pt x="7" y="38"/>
                </a:moveTo>
                <a:cubicBezTo>
                  <a:pt x="6" y="38"/>
                  <a:pt x="6" y="38"/>
                  <a:pt x="6" y="38"/>
                </a:cubicBezTo>
                <a:cubicBezTo>
                  <a:pt x="5" y="38"/>
                  <a:pt x="5" y="37"/>
                  <a:pt x="5" y="36"/>
                </a:cubicBezTo>
                <a:cubicBezTo>
                  <a:pt x="5" y="35"/>
                  <a:pt x="5" y="35"/>
                  <a:pt x="6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9" y="35"/>
                  <a:pt x="9" y="36"/>
                </a:cubicBezTo>
                <a:cubicBezTo>
                  <a:pt x="9" y="37"/>
                  <a:pt x="8" y="38"/>
                  <a:pt x="7" y="38"/>
                </a:cubicBezTo>
                <a:close/>
                <a:moveTo>
                  <a:pt x="58" y="56"/>
                </a:moveTo>
                <a:cubicBezTo>
                  <a:pt x="58" y="57"/>
                  <a:pt x="58" y="57"/>
                  <a:pt x="57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9" y="57"/>
                  <a:pt x="9" y="57"/>
                  <a:pt x="9" y="56"/>
                </a:cubicBezTo>
                <a:cubicBezTo>
                  <a:pt x="9" y="51"/>
                  <a:pt x="9" y="51"/>
                  <a:pt x="9" y="51"/>
                </a:cubicBezTo>
                <a:cubicBezTo>
                  <a:pt x="9" y="51"/>
                  <a:pt x="9" y="50"/>
                  <a:pt x="10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50"/>
                  <a:pt x="58" y="51"/>
                  <a:pt x="58" y="51"/>
                </a:cubicBezTo>
                <a:lnTo>
                  <a:pt x="58" y="56"/>
                </a:lnTo>
                <a:close/>
                <a:moveTo>
                  <a:pt x="62" y="38"/>
                </a:moveTo>
                <a:cubicBezTo>
                  <a:pt x="60" y="38"/>
                  <a:pt x="60" y="38"/>
                  <a:pt x="60" y="38"/>
                </a:cubicBezTo>
                <a:cubicBezTo>
                  <a:pt x="59" y="38"/>
                  <a:pt x="58" y="37"/>
                  <a:pt x="58" y="36"/>
                </a:cubicBezTo>
                <a:cubicBezTo>
                  <a:pt x="58" y="35"/>
                  <a:pt x="59" y="35"/>
                  <a:pt x="60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3" y="35"/>
                  <a:pt x="63" y="35"/>
                  <a:pt x="63" y="36"/>
                </a:cubicBezTo>
                <a:cubicBezTo>
                  <a:pt x="63" y="37"/>
                  <a:pt x="63" y="38"/>
                  <a:pt x="62" y="38"/>
                </a:cubicBezTo>
                <a:close/>
                <a:moveTo>
                  <a:pt x="55" y="30"/>
                </a:moveTo>
                <a:cubicBezTo>
                  <a:pt x="57" y="30"/>
                  <a:pt x="57" y="30"/>
                  <a:pt x="57" y="30"/>
                </a:cubicBezTo>
                <a:cubicBezTo>
                  <a:pt x="57" y="29"/>
                  <a:pt x="56" y="28"/>
                  <a:pt x="55" y="27"/>
                </a:cubicBezTo>
                <a:cubicBezTo>
                  <a:pt x="55" y="0"/>
                  <a:pt x="55" y="0"/>
                  <a:pt x="5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27"/>
                  <a:pt x="12" y="27"/>
                  <a:pt x="12" y="27"/>
                </a:cubicBezTo>
                <a:cubicBezTo>
                  <a:pt x="11" y="28"/>
                  <a:pt x="10" y="29"/>
                  <a:pt x="10" y="30"/>
                </a:cubicBezTo>
                <a:cubicBezTo>
                  <a:pt x="12" y="30"/>
                  <a:pt x="12" y="30"/>
                  <a:pt x="12" y="30"/>
                </a:cubicBezTo>
                <a:lnTo>
                  <a:pt x="55" y="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Freeform 32"/>
          <p:cNvSpPr>
            <a:spLocks noEditPoints="1"/>
          </p:cNvSpPr>
          <p:nvPr/>
        </p:nvSpPr>
        <p:spPr bwMode="auto">
          <a:xfrm flipH="1">
            <a:off x="5214854" y="1290972"/>
            <a:ext cx="415544" cy="588505"/>
          </a:xfrm>
          <a:custGeom>
            <a:avLst/>
            <a:gdLst>
              <a:gd name="T0" fmla="*/ 15 w 64"/>
              <a:gd name="T1" fmla="*/ 20 h 80"/>
              <a:gd name="T2" fmla="*/ 28 w 64"/>
              <a:gd name="T3" fmla="*/ 9 h 80"/>
              <a:gd name="T4" fmla="*/ 40 w 64"/>
              <a:gd name="T5" fmla="*/ 9 h 80"/>
              <a:gd name="T6" fmla="*/ 40 w 64"/>
              <a:gd name="T7" fmla="*/ 0 h 80"/>
              <a:gd name="T8" fmla="*/ 24 w 64"/>
              <a:gd name="T9" fmla="*/ 0 h 80"/>
              <a:gd name="T10" fmla="*/ 6 w 64"/>
              <a:gd name="T11" fmla="*/ 17 h 80"/>
              <a:gd name="T12" fmla="*/ 6 w 64"/>
              <a:gd name="T13" fmla="*/ 28 h 80"/>
              <a:gd name="T14" fmla="*/ 15 w 64"/>
              <a:gd name="T15" fmla="*/ 28 h 80"/>
              <a:gd name="T16" fmla="*/ 15 w 64"/>
              <a:gd name="T17" fmla="*/ 20 h 80"/>
              <a:gd name="T18" fmla="*/ 64 w 64"/>
              <a:gd name="T19" fmla="*/ 46 h 80"/>
              <a:gd name="T20" fmla="*/ 64 w 64"/>
              <a:gd name="T21" fmla="*/ 38 h 80"/>
              <a:gd name="T22" fmla="*/ 56 w 64"/>
              <a:gd name="T23" fmla="*/ 30 h 80"/>
              <a:gd name="T24" fmla="*/ 8 w 64"/>
              <a:gd name="T25" fmla="*/ 30 h 80"/>
              <a:gd name="T26" fmla="*/ 0 w 64"/>
              <a:gd name="T27" fmla="*/ 38 h 80"/>
              <a:gd name="T28" fmla="*/ 0 w 64"/>
              <a:gd name="T29" fmla="*/ 72 h 80"/>
              <a:gd name="T30" fmla="*/ 8 w 64"/>
              <a:gd name="T31" fmla="*/ 80 h 80"/>
              <a:gd name="T32" fmla="*/ 56 w 64"/>
              <a:gd name="T33" fmla="*/ 80 h 80"/>
              <a:gd name="T34" fmla="*/ 64 w 64"/>
              <a:gd name="T35" fmla="*/ 72 h 80"/>
              <a:gd name="T36" fmla="*/ 64 w 64"/>
              <a:gd name="T37" fmla="*/ 70 h 80"/>
              <a:gd name="T38" fmla="*/ 53 w 64"/>
              <a:gd name="T39" fmla="*/ 70 h 80"/>
              <a:gd name="T40" fmla="*/ 53 w 64"/>
              <a:gd name="T41" fmla="*/ 66 h 80"/>
              <a:gd name="T42" fmla="*/ 64 w 64"/>
              <a:gd name="T43" fmla="*/ 66 h 80"/>
              <a:gd name="T44" fmla="*/ 64 w 64"/>
              <a:gd name="T45" fmla="*/ 60 h 80"/>
              <a:gd name="T46" fmla="*/ 53 w 64"/>
              <a:gd name="T47" fmla="*/ 60 h 80"/>
              <a:gd name="T48" fmla="*/ 53 w 64"/>
              <a:gd name="T49" fmla="*/ 56 h 80"/>
              <a:gd name="T50" fmla="*/ 64 w 64"/>
              <a:gd name="T51" fmla="*/ 56 h 80"/>
              <a:gd name="T52" fmla="*/ 64 w 64"/>
              <a:gd name="T53" fmla="*/ 50 h 80"/>
              <a:gd name="T54" fmla="*/ 53 w 64"/>
              <a:gd name="T55" fmla="*/ 50 h 80"/>
              <a:gd name="T56" fmla="*/ 53 w 64"/>
              <a:gd name="T57" fmla="*/ 46 h 80"/>
              <a:gd name="T58" fmla="*/ 64 w 64"/>
              <a:gd name="T59" fmla="*/ 46 h 80"/>
              <a:gd name="T60" fmla="*/ 35 w 64"/>
              <a:gd name="T61" fmla="*/ 61 h 80"/>
              <a:gd name="T62" fmla="*/ 35 w 64"/>
              <a:gd name="T63" fmla="*/ 66 h 80"/>
              <a:gd name="T64" fmla="*/ 32 w 64"/>
              <a:gd name="T65" fmla="*/ 68 h 80"/>
              <a:gd name="T66" fmla="*/ 29 w 64"/>
              <a:gd name="T67" fmla="*/ 66 h 80"/>
              <a:gd name="T68" fmla="*/ 29 w 64"/>
              <a:gd name="T69" fmla="*/ 61 h 80"/>
              <a:gd name="T70" fmla="*/ 25 w 64"/>
              <a:gd name="T71" fmla="*/ 55 h 80"/>
              <a:gd name="T72" fmla="*/ 32 w 64"/>
              <a:gd name="T73" fmla="*/ 48 h 80"/>
              <a:gd name="T74" fmla="*/ 38 w 64"/>
              <a:gd name="T75" fmla="*/ 55 h 80"/>
              <a:gd name="T76" fmla="*/ 35 w 64"/>
              <a:gd name="T77" fmla="*/ 61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4" h="80">
                <a:moveTo>
                  <a:pt x="15" y="20"/>
                </a:moveTo>
                <a:cubicBezTo>
                  <a:pt x="15" y="13"/>
                  <a:pt x="21" y="9"/>
                  <a:pt x="28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0"/>
                  <a:pt x="40" y="0"/>
                  <a:pt x="4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4" y="0"/>
                  <a:pt x="6" y="8"/>
                  <a:pt x="6" y="17"/>
                </a:cubicBezTo>
                <a:cubicBezTo>
                  <a:pt x="6" y="28"/>
                  <a:pt x="6" y="28"/>
                  <a:pt x="6" y="28"/>
                </a:cubicBezTo>
                <a:cubicBezTo>
                  <a:pt x="15" y="28"/>
                  <a:pt x="15" y="28"/>
                  <a:pt x="15" y="28"/>
                </a:cubicBezTo>
                <a:lnTo>
                  <a:pt x="15" y="20"/>
                </a:lnTo>
                <a:close/>
                <a:moveTo>
                  <a:pt x="64" y="46"/>
                </a:moveTo>
                <a:cubicBezTo>
                  <a:pt x="64" y="38"/>
                  <a:pt x="64" y="38"/>
                  <a:pt x="64" y="38"/>
                </a:cubicBezTo>
                <a:cubicBezTo>
                  <a:pt x="64" y="34"/>
                  <a:pt x="60" y="30"/>
                  <a:pt x="56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4" y="30"/>
                  <a:pt x="0" y="34"/>
                  <a:pt x="0" y="3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60" y="80"/>
                  <a:pt x="64" y="76"/>
                  <a:pt x="64" y="72"/>
                </a:cubicBezTo>
                <a:cubicBezTo>
                  <a:pt x="64" y="70"/>
                  <a:pt x="64" y="70"/>
                  <a:pt x="64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53" y="66"/>
                  <a:pt x="53" y="66"/>
                  <a:pt x="53" y="66"/>
                </a:cubicBezTo>
                <a:cubicBezTo>
                  <a:pt x="64" y="66"/>
                  <a:pt x="64" y="66"/>
                  <a:pt x="64" y="66"/>
                </a:cubicBezTo>
                <a:cubicBezTo>
                  <a:pt x="64" y="60"/>
                  <a:pt x="64" y="60"/>
                  <a:pt x="64" y="60"/>
                </a:cubicBezTo>
                <a:cubicBezTo>
                  <a:pt x="53" y="60"/>
                  <a:pt x="53" y="60"/>
                  <a:pt x="53" y="60"/>
                </a:cubicBezTo>
                <a:cubicBezTo>
                  <a:pt x="53" y="56"/>
                  <a:pt x="53" y="56"/>
                  <a:pt x="53" y="56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0"/>
                  <a:pt x="64" y="50"/>
                  <a:pt x="64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46"/>
                  <a:pt x="53" y="46"/>
                  <a:pt x="53" y="46"/>
                </a:cubicBezTo>
                <a:lnTo>
                  <a:pt x="64" y="46"/>
                </a:lnTo>
                <a:close/>
                <a:moveTo>
                  <a:pt x="35" y="61"/>
                </a:moveTo>
                <a:cubicBezTo>
                  <a:pt x="35" y="66"/>
                  <a:pt x="35" y="66"/>
                  <a:pt x="35" y="66"/>
                </a:cubicBezTo>
                <a:cubicBezTo>
                  <a:pt x="35" y="67"/>
                  <a:pt x="33" y="68"/>
                  <a:pt x="32" y="68"/>
                </a:cubicBezTo>
                <a:cubicBezTo>
                  <a:pt x="30" y="68"/>
                  <a:pt x="29" y="67"/>
                  <a:pt x="29" y="66"/>
                </a:cubicBezTo>
                <a:cubicBezTo>
                  <a:pt x="29" y="61"/>
                  <a:pt x="29" y="61"/>
                  <a:pt x="29" y="61"/>
                </a:cubicBezTo>
                <a:cubicBezTo>
                  <a:pt x="27" y="59"/>
                  <a:pt x="25" y="57"/>
                  <a:pt x="25" y="55"/>
                </a:cubicBezTo>
                <a:cubicBezTo>
                  <a:pt x="25" y="51"/>
                  <a:pt x="28" y="48"/>
                  <a:pt x="32" y="48"/>
                </a:cubicBezTo>
                <a:cubicBezTo>
                  <a:pt x="36" y="48"/>
                  <a:pt x="38" y="51"/>
                  <a:pt x="38" y="55"/>
                </a:cubicBezTo>
                <a:cubicBezTo>
                  <a:pt x="38" y="57"/>
                  <a:pt x="37" y="59"/>
                  <a:pt x="35" y="6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3" name="组合 42"/>
          <p:cNvGrpSpPr/>
          <p:nvPr/>
        </p:nvGrpSpPr>
        <p:grpSpPr>
          <a:xfrm flipH="1">
            <a:off x="2916209" y="1211821"/>
            <a:ext cx="564713" cy="640668"/>
            <a:chOff x="3044825" y="4984751"/>
            <a:chExt cx="757238" cy="760412"/>
          </a:xfrm>
          <a:solidFill>
            <a:schemeClr val="tx1"/>
          </a:solidFill>
        </p:grpSpPr>
        <p:sp>
          <p:nvSpPr>
            <p:cNvPr id="44" name="Freeform 33"/>
            <p:cNvSpPr>
              <a:spLocks noEditPoints="1"/>
            </p:cNvSpPr>
            <p:nvPr/>
          </p:nvSpPr>
          <p:spPr bwMode="auto">
            <a:xfrm>
              <a:off x="3340100" y="4984751"/>
              <a:ext cx="461963" cy="463550"/>
            </a:xfrm>
            <a:custGeom>
              <a:avLst/>
              <a:gdLst>
                <a:gd name="T0" fmla="*/ 43 w 53"/>
                <a:gd name="T1" fmla="*/ 10 h 53"/>
                <a:gd name="T2" fmla="*/ 9 w 53"/>
                <a:gd name="T3" fmla="*/ 10 h 53"/>
                <a:gd name="T4" fmla="*/ 2 w 53"/>
                <a:gd name="T5" fmla="*/ 34 h 53"/>
                <a:gd name="T6" fmla="*/ 4 w 53"/>
                <a:gd name="T7" fmla="*/ 32 h 53"/>
                <a:gd name="T8" fmla="*/ 19 w 53"/>
                <a:gd name="T9" fmla="*/ 34 h 53"/>
                <a:gd name="T10" fmla="*/ 21 w 53"/>
                <a:gd name="T11" fmla="*/ 49 h 53"/>
                <a:gd name="T12" fmla="*/ 19 w 53"/>
                <a:gd name="T13" fmla="*/ 51 h 53"/>
                <a:gd name="T14" fmla="*/ 43 w 53"/>
                <a:gd name="T15" fmla="*/ 44 h 53"/>
                <a:gd name="T16" fmla="*/ 43 w 53"/>
                <a:gd name="T17" fmla="*/ 10 h 53"/>
                <a:gd name="T18" fmla="*/ 39 w 53"/>
                <a:gd name="T19" fmla="*/ 25 h 53"/>
                <a:gd name="T20" fmla="*/ 29 w 53"/>
                <a:gd name="T21" fmla="*/ 25 h 53"/>
                <a:gd name="T22" fmla="*/ 29 w 53"/>
                <a:gd name="T23" fmla="*/ 15 h 53"/>
                <a:gd name="T24" fmla="*/ 39 w 53"/>
                <a:gd name="T25" fmla="*/ 15 h 53"/>
                <a:gd name="T26" fmla="*/ 39 w 53"/>
                <a:gd name="T27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53">
                  <a:moveTo>
                    <a:pt x="43" y="10"/>
                  </a:moveTo>
                  <a:cubicBezTo>
                    <a:pt x="34" y="0"/>
                    <a:pt x="18" y="0"/>
                    <a:pt x="9" y="10"/>
                  </a:cubicBezTo>
                  <a:cubicBezTo>
                    <a:pt x="2" y="16"/>
                    <a:pt x="0" y="25"/>
                    <a:pt x="2" y="34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7" y="29"/>
                    <a:pt x="14" y="29"/>
                    <a:pt x="19" y="34"/>
                  </a:cubicBezTo>
                  <a:cubicBezTo>
                    <a:pt x="24" y="39"/>
                    <a:pt x="24" y="46"/>
                    <a:pt x="21" y="49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8" y="53"/>
                    <a:pt x="37" y="51"/>
                    <a:pt x="43" y="44"/>
                  </a:cubicBezTo>
                  <a:cubicBezTo>
                    <a:pt x="53" y="35"/>
                    <a:pt x="53" y="19"/>
                    <a:pt x="43" y="10"/>
                  </a:cubicBezTo>
                  <a:close/>
                  <a:moveTo>
                    <a:pt x="39" y="25"/>
                  </a:moveTo>
                  <a:cubicBezTo>
                    <a:pt x="36" y="28"/>
                    <a:pt x="32" y="28"/>
                    <a:pt x="29" y="25"/>
                  </a:cubicBezTo>
                  <a:cubicBezTo>
                    <a:pt x="26" y="22"/>
                    <a:pt x="26" y="18"/>
                    <a:pt x="29" y="15"/>
                  </a:cubicBezTo>
                  <a:cubicBezTo>
                    <a:pt x="32" y="12"/>
                    <a:pt x="36" y="12"/>
                    <a:pt x="39" y="15"/>
                  </a:cubicBezTo>
                  <a:cubicBezTo>
                    <a:pt x="41" y="18"/>
                    <a:pt x="41" y="22"/>
                    <a:pt x="3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Freeform 34"/>
            <p:cNvSpPr/>
            <p:nvPr/>
          </p:nvSpPr>
          <p:spPr bwMode="auto">
            <a:xfrm>
              <a:off x="3044825" y="5246688"/>
              <a:ext cx="496888" cy="498475"/>
            </a:xfrm>
            <a:custGeom>
              <a:avLst/>
              <a:gdLst>
                <a:gd name="T0" fmla="*/ 52 w 57"/>
                <a:gd name="T1" fmla="*/ 5 h 57"/>
                <a:gd name="T2" fmla="*/ 38 w 57"/>
                <a:gd name="T3" fmla="*/ 4 h 57"/>
                <a:gd name="T4" fmla="*/ 37 w 57"/>
                <a:gd name="T5" fmla="*/ 5 h 57"/>
                <a:gd name="T6" fmla="*/ 4 w 57"/>
                <a:gd name="T7" fmla="*/ 38 h 57"/>
                <a:gd name="T8" fmla="*/ 5 w 57"/>
                <a:gd name="T9" fmla="*/ 52 h 57"/>
                <a:gd name="T10" fmla="*/ 19 w 57"/>
                <a:gd name="T11" fmla="*/ 53 h 57"/>
                <a:gd name="T12" fmla="*/ 19 w 57"/>
                <a:gd name="T13" fmla="*/ 53 h 57"/>
                <a:gd name="T14" fmla="*/ 19 w 57"/>
                <a:gd name="T15" fmla="*/ 53 h 57"/>
                <a:gd name="T16" fmla="*/ 18 w 57"/>
                <a:gd name="T17" fmla="*/ 46 h 57"/>
                <a:gd name="T18" fmla="*/ 25 w 57"/>
                <a:gd name="T19" fmla="*/ 47 h 57"/>
                <a:gd name="T20" fmla="*/ 25 w 57"/>
                <a:gd name="T21" fmla="*/ 47 h 57"/>
                <a:gd name="T22" fmla="*/ 26 w 57"/>
                <a:gd name="T23" fmla="*/ 46 h 57"/>
                <a:gd name="T24" fmla="*/ 26 w 57"/>
                <a:gd name="T25" fmla="*/ 46 h 57"/>
                <a:gd name="T26" fmla="*/ 25 w 57"/>
                <a:gd name="T27" fmla="*/ 39 h 57"/>
                <a:gd name="T28" fmla="*/ 32 w 57"/>
                <a:gd name="T29" fmla="*/ 40 h 57"/>
                <a:gd name="T30" fmla="*/ 32 w 57"/>
                <a:gd name="T31" fmla="*/ 40 h 57"/>
                <a:gd name="T32" fmla="*/ 33 w 57"/>
                <a:gd name="T33" fmla="*/ 39 h 57"/>
                <a:gd name="T34" fmla="*/ 33 w 57"/>
                <a:gd name="T35" fmla="*/ 38 h 57"/>
                <a:gd name="T36" fmla="*/ 32 w 57"/>
                <a:gd name="T37" fmla="*/ 32 h 57"/>
                <a:gd name="T38" fmla="*/ 39 w 57"/>
                <a:gd name="T39" fmla="*/ 33 h 57"/>
                <a:gd name="T40" fmla="*/ 39 w 57"/>
                <a:gd name="T41" fmla="*/ 33 h 57"/>
                <a:gd name="T42" fmla="*/ 41 w 57"/>
                <a:gd name="T43" fmla="*/ 31 h 57"/>
                <a:gd name="T44" fmla="*/ 41 w 57"/>
                <a:gd name="T45" fmla="*/ 31 h 57"/>
                <a:gd name="T46" fmla="*/ 40 w 57"/>
                <a:gd name="T47" fmla="*/ 25 h 57"/>
                <a:gd name="T48" fmla="*/ 46 w 57"/>
                <a:gd name="T49" fmla="*/ 25 h 57"/>
                <a:gd name="T50" fmla="*/ 47 w 57"/>
                <a:gd name="T51" fmla="*/ 26 h 57"/>
                <a:gd name="T52" fmla="*/ 52 w 57"/>
                <a:gd name="T53" fmla="*/ 20 h 57"/>
                <a:gd name="T54" fmla="*/ 53 w 57"/>
                <a:gd name="T55" fmla="*/ 19 h 57"/>
                <a:gd name="T56" fmla="*/ 52 w 57"/>
                <a:gd name="T5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57">
                  <a:moveTo>
                    <a:pt x="52" y="5"/>
                  </a:moveTo>
                  <a:cubicBezTo>
                    <a:pt x="48" y="1"/>
                    <a:pt x="42" y="0"/>
                    <a:pt x="38" y="4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0" y="42"/>
                    <a:pt x="1" y="48"/>
                    <a:pt x="5" y="52"/>
                  </a:cubicBezTo>
                  <a:cubicBezTo>
                    <a:pt x="9" y="56"/>
                    <a:pt x="15" y="57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15"/>
                    <a:pt x="56" y="9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 flipH="1">
            <a:off x="9320184" y="1266733"/>
            <a:ext cx="564713" cy="603218"/>
            <a:chOff x="9448800" y="5011738"/>
            <a:chExt cx="757238" cy="715963"/>
          </a:xfrm>
          <a:solidFill>
            <a:schemeClr val="tx1"/>
          </a:solidFill>
        </p:grpSpPr>
        <p:sp>
          <p:nvSpPr>
            <p:cNvPr id="47" name="Freeform 35"/>
            <p:cNvSpPr/>
            <p:nvPr/>
          </p:nvSpPr>
          <p:spPr bwMode="auto">
            <a:xfrm>
              <a:off x="9448800" y="5011738"/>
              <a:ext cx="452438" cy="715963"/>
            </a:xfrm>
            <a:custGeom>
              <a:avLst/>
              <a:gdLst>
                <a:gd name="T0" fmla="*/ 42 w 52"/>
                <a:gd name="T1" fmla="*/ 74 h 82"/>
                <a:gd name="T2" fmla="*/ 41 w 52"/>
                <a:gd name="T3" fmla="*/ 74 h 82"/>
                <a:gd name="T4" fmla="*/ 41 w 52"/>
                <a:gd name="T5" fmla="*/ 73 h 82"/>
                <a:gd name="T6" fmla="*/ 41 w 52"/>
                <a:gd name="T7" fmla="*/ 68 h 82"/>
                <a:gd name="T8" fmla="*/ 52 w 52"/>
                <a:gd name="T9" fmla="*/ 44 h 82"/>
                <a:gd name="T10" fmla="*/ 38 w 52"/>
                <a:gd name="T11" fmla="*/ 32 h 82"/>
                <a:gd name="T12" fmla="*/ 33 w 52"/>
                <a:gd name="T13" fmla="*/ 30 h 82"/>
                <a:gd name="T14" fmla="*/ 37 w 52"/>
                <a:gd name="T15" fmla="*/ 28 h 82"/>
                <a:gd name="T16" fmla="*/ 45 w 52"/>
                <a:gd name="T17" fmla="*/ 15 h 82"/>
                <a:gd name="T18" fmla="*/ 28 w 52"/>
                <a:gd name="T19" fmla="*/ 0 h 82"/>
                <a:gd name="T20" fmla="*/ 11 w 52"/>
                <a:gd name="T21" fmla="*/ 15 h 82"/>
                <a:gd name="T22" fmla="*/ 19 w 52"/>
                <a:gd name="T23" fmla="*/ 28 h 82"/>
                <a:gd name="T24" fmla="*/ 23 w 52"/>
                <a:gd name="T25" fmla="*/ 30 h 82"/>
                <a:gd name="T26" fmla="*/ 19 w 52"/>
                <a:gd name="T27" fmla="*/ 32 h 82"/>
                <a:gd name="T28" fmla="*/ 0 w 52"/>
                <a:gd name="T29" fmla="*/ 63 h 82"/>
                <a:gd name="T30" fmla="*/ 0 w 52"/>
                <a:gd name="T31" fmla="*/ 68 h 82"/>
                <a:gd name="T32" fmla="*/ 28 w 52"/>
                <a:gd name="T33" fmla="*/ 82 h 82"/>
                <a:gd name="T34" fmla="*/ 45 w 52"/>
                <a:gd name="T35" fmla="*/ 78 h 82"/>
                <a:gd name="T36" fmla="*/ 42 w 52"/>
                <a:gd name="T37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82">
                  <a:moveTo>
                    <a:pt x="42" y="74"/>
                  </a:moveTo>
                  <a:cubicBezTo>
                    <a:pt x="41" y="74"/>
                    <a:pt x="41" y="74"/>
                    <a:pt x="41" y="74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1" y="72"/>
                    <a:pt x="41" y="70"/>
                    <a:pt x="41" y="68"/>
                  </a:cubicBezTo>
                  <a:cubicBezTo>
                    <a:pt x="41" y="58"/>
                    <a:pt x="45" y="50"/>
                    <a:pt x="52" y="44"/>
                  </a:cubicBezTo>
                  <a:cubicBezTo>
                    <a:pt x="48" y="39"/>
                    <a:pt x="43" y="34"/>
                    <a:pt x="38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42" y="25"/>
                    <a:pt x="45" y="20"/>
                    <a:pt x="45" y="15"/>
                  </a:cubicBezTo>
                  <a:cubicBezTo>
                    <a:pt x="45" y="7"/>
                    <a:pt x="38" y="0"/>
                    <a:pt x="28" y="0"/>
                  </a:cubicBezTo>
                  <a:cubicBezTo>
                    <a:pt x="19" y="0"/>
                    <a:pt x="11" y="7"/>
                    <a:pt x="11" y="15"/>
                  </a:cubicBezTo>
                  <a:cubicBezTo>
                    <a:pt x="11" y="20"/>
                    <a:pt x="14" y="25"/>
                    <a:pt x="19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8" y="36"/>
                    <a:pt x="0" y="48"/>
                    <a:pt x="0" y="63"/>
                  </a:cubicBezTo>
                  <a:cubicBezTo>
                    <a:pt x="0" y="65"/>
                    <a:pt x="0" y="66"/>
                    <a:pt x="0" y="68"/>
                  </a:cubicBezTo>
                  <a:cubicBezTo>
                    <a:pt x="7" y="77"/>
                    <a:pt x="17" y="82"/>
                    <a:pt x="28" y="82"/>
                  </a:cubicBezTo>
                  <a:cubicBezTo>
                    <a:pt x="34" y="82"/>
                    <a:pt x="40" y="80"/>
                    <a:pt x="45" y="78"/>
                  </a:cubicBezTo>
                  <a:cubicBezTo>
                    <a:pt x="44" y="77"/>
                    <a:pt x="43" y="76"/>
                    <a:pt x="42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Freeform 36"/>
            <p:cNvSpPr/>
            <p:nvPr/>
          </p:nvSpPr>
          <p:spPr bwMode="auto">
            <a:xfrm>
              <a:off x="9840913" y="5194301"/>
              <a:ext cx="365125" cy="533400"/>
            </a:xfrm>
            <a:custGeom>
              <a:avLst/>
              <a:gdLst>
                <a:gd name="T0" fmla="*/ 28 w 42"/>
                <a:gd name="T1" fmla="*/ 24 h 61"/>
                <a:gd name="T2" fmla="*/ 24 w 42"/>
                <a:gd name="T3" fmla="*/ 22 h 61"/>
                <a:gd name="T4" fmla="*/ 28 w 42"/>
                <a:gd name="T5" fmla="*/ 20 h 61"/>
                <a:gd name="T6" fmla="*/ 33 w 42"/>
                <a:gd name="T7" fmla="*/ 11 h 61"/>
                <a:gd name="T8" fmla="*/ 21 w 42"/>
                <a:gd name="T9" fmla="*/ 0 h 61"/>
                <a:gd name="T10" fmla="*/ 9 w 42"/>
                <a:gd name="T11" fmla="*/ 11 h 61"/>
                <a:gd name="T12" fmla="*/ 15 w 42"/>
                <a:gd name="T13" fmla="*/ 20 h 61"/>
                <a:gd name="T14" fmla="*/ 19 w 42"/>
                <a:gd name="T15" fmla="*/ 22 h 61"/>
                <a:gd name="T16" fmla="*/ 14 w 42"/>
                <a:gd name="T17" fmla="*/ 24 h 61"/>
                <a:gd name="T18" fmla="*/ 13 w 42"/>
                <a:gd name="T19" fmla="*/ 25 h 61"/>
                <a:gd name="T20" fmla="*/ 11 w 42"/>
                <a:gd name="T21" fmla="*/ 26 h 61"/>
                <a:gd name="T22" fmla="*/ 9 w 42"/>
                <a:gd name="T23" fmla="*/ 28 h 61"/>
                <a:gd name="T24" fmla="*/ 0 w 42"/>
                <a:gd name="T25" fmla="*/ 47 h 61"/>
                <a:gd name="T26" fmla="*/ 1 w 42"/>
                <a:gd name="T27" fmla="*/ 51 h 61"/>
                <a:gd name="T28" fmla="*/ 4 w 42"/>
                <a:gd name="T29" fmla="*/ 54 h 61"/>
                <a:gd name="T30" fmla="*/ 6 w 42"/>
                <a:gd name="T31" fmla="*/ 56 h 61"/>
                <a:gd name="T32" fmla="*/ 8 w 42"/>
                <a:gd name="T33" fmla="*/ 57 h 61"/>
                <a:gd name="T34" fmla="*/ 21 w 42"/>
                <a:gd name="T35" fmla="*/ 61 h 61"/>
                <a:gd name="T36" fmla="*/ 42 w 42"/>
                <a:gd name="T37" fmla="*/ 51 h 61"/>
                <a:gd name="T38" fmla="*/ 42 w 42"/>
                <a:gd name="T39" fmla="*/ 47 h 61"/>
                <a:gd name="T40" fmla="*/ 28 w 42"/>
                <a:gd name="T41" fmla="*/ 2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61">
                  <a:moveTo>
                    <a:pt x="28" y="24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1" y="18"/>
                    <a:pt x="33" y="15"/>
                    <a:pt x="33" y="11"/>
                  </a:cubicBezTo>
                  <a:cubicBezTo>
                    <a:pt x="33" y="5"/>
                    <a:pt x="28" y="0"/>
                    <a:pt x="21" y="0"/>
                  </a:cubicBezTo>
                  <a:cubicBezTo>
                    <a:pt x="14" y="0"/>
                    <a:pt x="9" y="5"/>
                    <a:pt x="9" y="11"/>
                  </a:cubicBezTo>
                  <a:cubicBezTo>
                    <a:pt x="9" y="15"/>
                    <a:pt x="11" y="18"/>
                    <a:pt x="15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5"/>
                    <a:pt x="13" y="25"/>
                  </a:cubicBezTo>
                  <a:cubicBezTo>
                    <a:pt x="12" y="25"/>
                    <a:pt x="11" y="26"/>
                    <a:pt x="11" y="26"/>
                  </a:cubicBezTo>
                  <a:cubicBezTo>
                    <a:pt x="10" y="27"/>
                    <a:pt x="9" y="27"/>
                    <a:pt x="9" y="28"/>
                  </a:cubicBezTo>
                  <a:cubicBezTo>
                    <a:pt x="4" y="32"/>
                    <a:pt x="0" y="39"/>
                    <a:pt x="0" y="47"/>
                  </a:cubicBezTo>
                  <a:cubicBezTo>
                    <a:pt x="0" y="48"/>
                    <a:pt x="1" y="50"/>
                    <a:pt x="1" y="51"/>
                  </a:cubicBezTo>
                  <a:cubicBezTo>
                    <a:pt x="2" y="52"/>
                    <a:pt x="3" y="53"/>
                    <a:pt x="4" y="54"/>
                  </a:cubicBezTo>
                  <a:cubicBezTo>
                    <a:pt x="4" y="55"/>
                    <a:pt x="5" y="55"/>
                    <a:pt x="6" y="56"/>
                  </a:cubicBezTo>
                  <a:cubicBezTo>
                    <a:pt x="6" y="56"/>
                    <a:pt x="7" y="57"/>
                    <a:pt x="8" y="57"/>
                  </a:cubicBezTo>
                  <a:cubicBezTo>
                    <a:pt x="12" y="60"/>
                    <a:pt x="16" y="61"/>
                    <a:pt x="21" y="61"/>
                  </a:cubicBezTo>
                  <a:cubicBezTo>
                    <a:pt x="29" y="61"/>
                    <a:pt x="37" y="57"/>
                    <a:pt x="42" y="51"/>
                  </a:cubicBezTo>
                  <a:cubicBezTo>
                    <a:pt x="42" y="50"/>
                    <a:pt x="42" y="48"/>
                    <a:pt x="42" y="47"/>
                  </a:cubicBezTo>
                  <a:cubicBezTo>
                    <a:pt x="42" y="36"/>
                    <a:pt x="36" y="27"/>
                    <a:pt x="2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 flipH="1">
            <a:off x="4181822" y="1266733"/>
            <a:ext cx="421463" cy="603218"/>
            <a:chOff x="4167188" y="5011738"/>
            <a:chExt cx="565150" cy="715963"/>
          </a:xfrm>
          <a:solidFill>
            <a:schemeClr val="tx1"/>
          </a:solidFill>
        </p:grpSpPr>
        <p:sp>
          <p:nvSpPr>
            <p:cNvPr id="50" name="Freeform 37"/>
            <p:cNvSpPr>
              <a:spLocks noEditPoints="1"/>
            </p:cNvSpPr>
            <p:nvPr/>
          </p:nvSpPr>
          <p:spPr bwMode="auto">
            <a:xfrm>
              <a:off x="4167188" y="5281613"/>
              <a:ext cx="565150" cy="446088"/>
            </a:xfrm>
            <a:custGeom>
              <a:avLst/>
              <a:gdLst>
                <a:gd name="T0" fmla="*/ 65 w 65"/>
                <a:gd name="T1" fmla="*/ 16 h 51"/>
                <a:gd name="T2" fmla="*/ 65 w 65"/>
                <a:gd name="T3" fmla="*/ 8 h 51"/>
                <a:gd name="T4" fmla="*/ 56 w 65"/>
                <a:gd name="T5" fmla="*/ 0 h 51"/>
                <a:gd name="T6" fmla="*/ 8 w 65"/>
                <a:gd name="T7" fmla="*/ 0 h 51"/>
                <a:gd name="T8" fmla="*/ 0 w 65"/>
                <a:gd name="T9" fmla="*/ 8 h 51"/>
                <a:gd name="T10" fmla="*/ 0 w 65"/>
                <a:gd name="T11" fmla="*/ 43 h 51"/>
                <a:gd name="T12" fmla="*/ 8 w 65"/>
                <a:gd name="T13" fmla="*/ 51 h 51"/>
                <a:gd name="T14" fmla="*/ 56 w 65"/>
                <a:gd name="T15" fmla="*/ 51 h 51"/>
                <a:gd name="T16" fmla="*/ 65 w 65"/>
                <a:gd name="T17" fmla="*/ 43 h 51"/>
                <a:gd name="T18" fmla="*/ 65 w 65"/>
                <a:gd name="T19" fmla="*/ 41 h 51"/>
                <a:gd name="T20" fmla="*/ 54 w 65"/>
                <a:gd name="T21" fmla="*/ 41 h 51"/>
                <a:gd name="T22" fmla="*/ 54 w 65"/>
                <a:gd name="T23" fmla="*/ 36 h 51"/>
                <a:gd name="T24" fmla="*/ 65 w 65"/>
                <a:gd name="T25" fmla="*/ 36 h 51"/>
                <a:gd name="T26" fmla="*/ 65 w 65"/>
                <a:gd name="T27" fmla="*/ 31 h 51"/>
                <a:gd name="T28" fmla="*/ 54 w 65"/>
                <a:gd name="T29" fmla="*/ 31 h 51"/>
                <a:gd name="T30" fmla="*/ 54 w 65"/>
                <a:gd name="T31" fmla="*/ 26 h 51"/>
                <a:gd name="T32" fmla="*/ 65 w 65"/>
                <a:gd name="T33" fmla="*/ 26 h 51"/>
                <a:gd name="T34" fmla="*/ 65 w 65"/>
                <a:gd name="T35" fmla="*/ 20 h 51"/>
                <a:gd name="T36" fmla="*/ 54 w 65"/>
                <a:gd name="T37" fmla="*/ 20 h 51"/>
                <a:gd name="T38" fmla="*/ 54 w 65"/>
                <a:gd name="T39" fmla="*/ 16 h 51"/>
                <a:gd name="T40" fmla="*/ 65 w 65"/>
                <a:gd name="T41" fmla="*/ 16 h 51"/>
                <a:gd name="T42" fmla="*/ 35 w 65"/>
                <a:gd name="T43" fmla="*/ 30 h 51"/>
                <a:gd name="T44" fmla="*/ 35 w 65"/>
                <a:gd name="T45" fmla="*/ 35 h 51"/>
                <a:gd name="T46" fmla="*/ 32 w 65"/>
                <a:gd name="T47" fmla="*/ 37 h 51"/>
                <a:gd name="T48" fmla="*/ 29 w 65"/>
                <a:gd name="T49" fmla="*/ 35 h 51"/>
                <a:gd name="T50" fmla="*/ 29 w 65"/>
                <a:gd name="T51" fmla="*/ 30 h 51"/>
                <a:gd name="T52" fmla="*/ 25 w 65"/>
                <a:gd name="T53" fmla="*/ 24 h 51"/>
                <a:gd name="T54" fmla="*/ 32 w 65"/>
                <a:gd name="T55" fmla="*/ 17 h 51"/>
                <a:gd name="T56" fmla="*/ 39 w 65"/>
                <a:gd name="T57" fmla="*/ 24 h 51"/>
                <a:gd name="T58" fmla="*/ 35 w 65"/>
                <a:gd name="T59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51">
                  <a:moveTo>
                    <a:pt x="65" y="16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7"/>
                    <a:pt x="3" y="51"/>
                    <a:pt x="8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1"/>
                    <a:pt x="65" y="47"/>
                    <a:pt x="65" y="43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6"/>
                    <a:pt x="54" y="16"/>
                    <a:pt x="54" y="16"/>
                  </a:cubicBezTo>
                  <a:lnTo>
                    <a:pt x="65" y="16"/>
                  </a:lnTo>
                  <a:close/>
                  <a:moveTo>
                    <a:pt x="35" y="30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35" y="36"/>
                    <a:pt x="34" y="37"/>
                    <a:pt x="32" y="37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7" y="28"/>
                    <a:pt x="25" y="26"/>
                    <a:pt x="25" y="24"/>
                  </a:cubicBezTo>
                  <a:cubicBezTo>
                    <a:pt x="25" y="20"/>
                    <a:pt x="28" y="17"/>
                    <a:pt x="32" y="17"/>
                  </a:cubicBezTo>
                  <a:cubicBezTo>
                    <a:pt x="36" y="17"/>
                    <a:pt x="39" y="20"/>
                    <a:pt x="39" y="24"/>
                  </a:cubicBezTo>
                  <a:cubicBezTo>
                    <a:pt x="39" y="26"/>
                    <a:pt x="37" y="28"/>
                    <a:pt x="3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Freeform 38"/>
            <p:cNvSpPr/>
            <p:nvPr/>
          </p:nvSpPr>
          <p:spPr bwMode="auto">
            <a:xfrm>
              <a:off x="4219575" y="5011738"/>
              <a:ext cx="452438" cy="252413"/>
            </a:xfrm>
            <a:custGeom>
              <a:avLst/>
              <a:gdLst>
                <a:gd name="T0" fmla="*/ 9 w 52"/>
                <a:gd name="T1" fmla="*/ 20 h 29"/>
                <a:gd name="T2" fmla="*/ 22 w 52"/>
                <a:gd name="T3" fmla="*/ 7 h 29"/>
                <a:gd name="T4" fmla="*/ 30 w 52"/>
                <a:gd name="T5" fmla="*/ 7 h 29"/>
                <a:gd name="T6" fmla="*/ 43 w 52"/>
                <a:gd name="T7" fmla="*/ 20 h 29"/>
                <a:gd name="T8" fmla="*/ 43 w 52"/>
                <a:gd name="T9" fmla="*/ 29 h 29"/>
                <a:gd name="T10" fmla="*/ 52 w 52"/>
                <a:gd name="T11" fmla="*/ 29 h 29"/>
                <a:gd name="T12" fmla="*/ 52 w 52"/>
                <a:gd name="T13" fmla="*/ 18 h 29"/>
                <a:gd name="T14" fmla="*/ 35 w 52"/>
                <a:gd name="T15" fmla="*/ 0 h 29"/>
                <a:gd name="T16" fmla="*/ 18 w 52"/>
                <a:gd name="T17" fmla="*/ 0 h 29"/>
                <a:gd name="T18" fmla="*/ 0 w 52"/>
                <a:gd name="T19" fmla="*/ 18 h 29"/>
                <a:gd name="T20" fmla="*/ 0 w 52"/>
                <a:gd name="T21" fmla="*/ 29 h 29"/>
                <a:gd name="T22" fmla="*/ 9 w 52"/>
                <a:gd name="T23" fmla="*/ 29 h 29"/>
                <a:gd name="T24" fmla="*/ 9 w 52"/>
                <a:gd name="T25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29">
                  <a:moveTo>
                    <a:pt x="9" y="20"/>
                  </a:moveTo>
                  <a:cubicBezTo>
                    <a:pt x="9" y="13"/>
                    <a:pt x="15" y="7"/>
                    <a:pt x="2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7" y="7"/>
                    <a:pt x="43" y="13"/>
                    <a:pt x="43" y="20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8"/>
                    <a:pt x="44" y="0"/>
                    <a:pt x="3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lnTo>
                    <a:pt x="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2" name="Freeform 39"/>
          <p:cNvSpPr>
            <a:spLocks noEditPoints="1"/>
          </p:cNvSpPr>
          <p:nvPr/>
        </p:nvSpPr>
        <p:spPr bwMode="auto">
          <a:xfrm flipH="1">
            <a:off x="6184252" y="1290972"/>
            <a:ext cx="525645" cy="588505"/>
          </a:xfrm>
          <a:custGeom>
            <a:avLst/>
            <a:gdLst>
              <a:gd name="T0" fmla="*/ 46 w 81"/>
              <a:gd name="T1" fmla="*/ 0 h 80"/>
              <a:gd name="T2" fmla="*/ 0 w 81"/>
              <a:gd name="T3" fmla="*/ 65 h 80"/>
              <a:gd name="T4" fmla="*/ 62 w 81"/>
              <a:gd name="T5" fmla="*/ 67 h 80"/>
              <a:gd name="T6" fmla="*/ 62 w 81"/>
              <a:gd name="T7" fmla="*/ 26 h 80"/>
              <a:gd name="T8" fmla="*/ 57 w 81"/>
              <a:gd name="T9" fmla="*/ 10 h 80"/>
              <a:gd name="T10" fmla="*/ 5 w 81"/>
              <a:gd name="T11" fmla="*/ 10 h 80"/>
              <a:gd name="T12" fmla="*/ 42 w 81"/>
              <a:gd name="T13" fmla="*/ 44 h 80"/>
              <a:gd name="T14" fmla="*/ 45 w 81"/>
              <a:gd name="T15" fmla="*/ 44 h 80"/>
              <a:gd name="T16" fmla="*/ 48 w 81"/>
              <a:gd name="T17" fmla="*/ 43 h 80"/>
              <a:gd name="T18" fmla="*/ 47 w 81"/>
              <a:gd name="T19" fmla="*/ 46 h 80"/>
              <a:gd name="T20" fmla="*/ 44 w 81"/>
              <a:gd name="T21" fmla="*/ 47 h 80"/>
              <a:gd name="T22" fmla="*/ 40 w 81"/>
              <a:gd name="T23" fmla="*/ 37 h 80"/>
              <a:gd name="T24" fmla="*/ 48 w 81"/>
              <a:gd name="T25" fmla="*/ 41 h 80"/>
              <a:gd name="T26" fmla="*/ 42 w 81"/>
              <a:gd name="T27" fmla="*/ 43 h 80"/>
              <a:gd name="T28" fmla="*/ 36 w 81"/>
              <a:gd name="T29" fmla="*/ 38 h 80"/>
              <a:gd name="T30" fmla="*/ 32 w 81"/>
              <a:gd name="T31" fmla="*/ 42 h 80"/>
              <a:gd name="T32" fmla="*/ 32 w 81"/>
              <a:gd name="T33" fmla="*/ 36 h 80"/>
              <a:gd name="T34" fmla="*/ 33 w 81"/>
              <a:gd name="T35" fmla="*/ 33 h 80"/>
              <a:gd name="T36" fmla="*/ 38 w 81"/>
              <a:gd name="T37" fmla="*/ 32 h 80"/>
              <a:gd name="T38" fmla="*/ 38 w 81"/>
              <a:gd name="T39" fmla="*/ 35 h 80"/>
              <a:gd name="T40" fmla="*/ 35 w 81"/>
              <a:gd name="T41" fmla="*/ 36 h 80"/>
              <a:gd name="T42" fmla="*/ 31 w 81"/>
              <a:gd name="T43" fmla="*/ 37 h 80"/>
              <a:gd name="T44" fmla="*/ 27 w 81"/>
              <a:gd name="T45" fmla="*/ 46 h 80"/>
              <a:gd name="T46" fmla="*/ 24 w 81"/>
              <a:gd name="T47" fmla="*/ 37 h 80"/>
              <a:gd name="T48" fmla="*/ 25 w 81"/>
              <a:gd name="T49" fmla="*/ 34 h 80"/>
              <a:gd name="T50" fmla="*/ 30 w 81"/>
              <a:gd name="T51" fmla="*/ 32 h 80"/>
              <a:gd name="T52" fmla="*/ 31 w 81"/>
              <a:gd name="T53" fmla="*/ 35 h 80"/>
              <a:gd name="T54" fmla="*/ 28 w 81"/>
              <a:gd name="T55" fmla="*/ 35 h 80"/>
              <a:gd name="T56" fmla="*/ 7 w 81"/>
              <a:gd name="T57" fmla="*/ 44 h 80"/>
              <a:gd name="T58" fmla="*/ 11 w 81"/>
              <a:gd name="T59" fmla="*/ 44 h 80"/>
              <a:gd name="T60" fmla="*/ 12 w 81"/>
              <a:gd name="T61" fmla="*/ 44 h 80"/>
              <a:gd name="T62" fmla="*/ 11 w 81"/>
              <a:gd name="T63" fmla="*/ 46 h 80"/>
              <a:gd name="T64" fmla="*/ 7 w 81"/>
              <a:gd name="T65" fmla="*/ 46 h 80"/>
              <a:gd name="T66" fmla="*/ 3 w 81"/>
              <a:gd name="T67" fmla="*/ 41 h 80"/>
              <a:gd name="T68" fmla="*/ 7 w 81"/>
              <a:gd name="T69" fmla="*/ 36 h 80"/>
              <a:gd name="T70" fmla="*/ 12 w 81"/>
              <a:gd name="T71" fmla="*/ 37 h 80"/>
              <a:gd name="T72" fmla="*/ 11 w 81"/>
              <a:gd name="T73" fmla="*/ 39 h 80"/>
              <a:gd name="T74" fmla="*/ 9 w 81"/>
              <a:gd name="T75" fmla="*/ 38 h 80"/>
              <a:gd name="T76" fmla="*/ 7 w 81"/>
              <a:gd name="T77" fmla="*/ 44 h 80"/>
              <a:gd name="T78" fmla="*/ 22 w 81"/>
              <a:gd name="T79" fmla="*/ 37 h 80"/>
              <a:gd name="T80" fmla="*/ 18 w 81"/>
              <a:gd name="T81" fmla="*/ 47 h 80"/>
              <a:gd name="T82" fmla="*/ 14 w 81"/>
              <a:gd name="T83" fmla="*/ 37 h 80"/>
              <a:gd name="T84" fmla="*/ 13 w 81"/>
              <a:gd name="T85" fmla="*/ 52 h 80"/>
              <a:gd name="T86" fmla="*/ 50 w 81"/>
              <a:gd name="T87" fmla="*/ 52 h 80"/>
              <a:gd name="T88" fmla="*/ 53 w 81"/>
              <a:gd name="T89" fmla="*/ 44 h 80"/>
              <a:gd name="T90" fmla="*/ 56 w 81"/>
              <a:gd name="T91" fmla="*/ 44 h 80"/>
              <a:gd name="T92" fmla="*/ 59 w 81"/>
              <a:gd name="T93" fmla="*/ 43 h 80"/>
              <a:gd name="T94" fmla="*/ 58 w 81"/>
              <a:gd name="T95" fmla="*/ 46 h 80"/>
              <a:gd name="T96" fmla="*/ 55 w 81"/>
              <a:gd name="T97" fmla="*/ 47 h 80"/>
              <a:gd name="T98" fmla="*/ 50 w 81"/>
              <a:gd name="T99" fmla="*/ 37 h 80"/>
              <a:gd name="T100" fmla="*/ 59 w 81"/>
              <a:gd name="T101" fmla="*/ 41 h 80"/>
              <a:gd name="T102" fmla="*/ 74 w 81"/>
              <a:gd name="T103" fmla="*/ 49 h 80"/>
              <a:gd name="T104" fmla="*/ 74 w 81"/>
              <a:gd name="T105" fmla="*/ 44 h 80"/>
              <a:gd name="T106" fmla="*/ 17 w 81"/>
              <a:gd name="T107" fmla="*/ 44 h 80"/>
              <a:gd name="T108" fmla="*/ 19 w 81"/>
              <a:gd name="T109" fmla="*/ 44 h 80"/>
              <a:gd name="T110" fmla="*/ 20 w 81"/>
              <a:gd name="T111" fmla="*/ 40 h 80"/>
              <a:gd name="T112" fmla="*/ 18 w 81"/>
              <a:gd name="T113" fmla="*/ 38 h 80"/>
              <a:gd name="T114" fmla="*/ 16 w 81"/>
              <a:gd name="T115" fmla="*/ 40 h 80"/>
              <a:gd name="T116" fmla="*/ 17 w 81"/>
              <a:gd name="T117" fmla="*/ 44 h 80"/>
              <a:gd name="T118" fmla="*/ 43 w 81"/>
              <a:gd name="T119" fmla="*/ 38 h 80"/>
              <a:gd name="T120" fmla="*/ 45 w 81"/>
              <a:gd name="T121" fmla="*/ 39 h 80"/>
              <a:gd name="T122" fmla="*/ 54 w 81"/>
              <a:gd name="T123" fmla="*/ 38 h 80"/>
              <a:gd name="T124" fmla="*/ 56 w 81"/>
              <a:gd name="T125" fmla="*/ 39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1" h="80">
                <a:moveTo>
                  <a:pt x="62" y="26"/>
                </a:moveTo>
                <a:cubicBezTo>
                  <a:pt x="62" y="17"/>
                  <a:pt x="62" y="17"/>
                  <a:pt x="62" y="17"/>
                </a:cubicBezTo>
                <a:cubicBezTo>
                  <a:pt x="62" y="5"/>
                  <a:pt x="55" y="0"/>
                  <a:pt x="4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5"/>
                  <a:pt x="0" y="17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7"/>
                  <a:pt x="7" y="80"/>
                  <a:pt x="15" y="80"/>
                </a:cubicBezTo>
                <a:cubicBezTo>
                  <a:pt x="46" y="80"/>
                  <a:pt x="46" y="80"/>
                  <a:pt x="46" y="80"/>
                </a:cubicBezTo>
                <a:cubicBezTo>
                  <a:pt x="54" y="80"/>
                  <a:pt x="61" y="77"/>
                  <a:pt x="62" y="67"/>
                </a:cubicBezTo>
                <a:cubicBezTo>
                  <a:pt x="76" y="66"/>
                  <a:pt x="81" y="60"/>
                  <a:pt x="81" y="52"/>
                </a:cubicBezTo>
                <a:cubicBezTo>
                  <a:pt x="81" y="41"/>
                  <a:pt x="81" y="41"/>
                  <a:pt x="81" y="41"/>
                </a:cubicBezTo>
                <a:cubicBezTo>
                  <a:pt x="81" y="33"/>
                  <a:pt x="76" y="27"/>
                  <a:pt x="62" y="26"/>
                </a:cubicBezTo>
                <a:close/>
                <a:moveTo>
                  <a:pt x="13" y="3"/>
                </a:moveTo>
                <a:cubicBezTo>
                  <a:pt x="49" y="3"/>
                  <a:pt x="49" y="3"/>
                  <a:pt x="49" y="3"/>
                </a:cubicBezTo>
                <a:cubicBezTo>
                  <a:pt x="54" y="3"/>
                  <a:pt x="57" y="6"/>
                  <a:pt x="57" y="10"/>
                </a:cubicBezTo>
                <a:cubicBezTo>
                  <a:pt x="57" y="14"/>
                  <a:pt x="54" y="15"/>
                  <a:pt x="49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9" y="15"/>
                  <a:pt x="5" y="14"/>
                  <a:pt x="5" y="10"/>
                </a:cubicBezTo>
                <a:cubicBezTo>
                  <a:pt x="5" y="6"/>
                  <a:pt x="9" y="3"/>
                  <a:pt x="13" y="3"/>
                </a:cubicBezTo>
                <a:close/>
                <a:moveTo>
                  <a:pt x="42" y="43"/>
                </a:moveTo>
                <a:cubicBezTo>
                  <a:pt x="42" y="44"/>
                  <a:pt x="42" y="44"/>
                  <a:pt x="42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5" y="44"/>
                  <a:pt x="45" y="44"/>
                  <a:pt x="45" y="44"/>
                </a:cubicBezTo>
                <a:cubicBezTo>
                  <a:pt x="46" y="44"/>
                  <a:pt x="46" y="44"/>
                  <a:pt x="46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8" y="43"/>
                  <a:pt x="48" y="43"/>
                  <a:pt x="48" y="43"/>
                </a:cubicBezTo>
                <a:cubicBezTo>
                  <a:pt x="48" y="43"/>
                  <a:pt x="48" y="44"/>
                  <a:pt x="48" y="44"/>
                </a:cubicBezTo>
                <a:cubicBezTo>
                  <a:pt x="48" y="45"/>
                  <a:pt x="48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6" y="46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5" y="47"/>
                  <a:pt x="44" y="47"/>
                </a:cubicBezTo>
                <a:cubicBezTo>
                  <a:pt x="42" y="47"/>
                  <a:pt x="41" y="46"/>
                  <a:pt x="40" y="45"/>
                </a:cubicBezTo>
                <a:cubicBezTo>
                  <a:pt x="39" y="44"/>
                  <a:pt x="38" y="43"/>
                  <a:pt x="38" y="41"/>
                </a:cubicBezTo>
                <a:cubicBezTo>
                  <a:pt x="38" y="40"/>
                  <a:pt x="39" y="38"/>
                  <a:pt x="40" y="37"/>
                </a:cubicBezTo>
                <a:cubicBezTo>
                  <a:pt x="41" y="36"/>
                  <a:pt x="42" y="36"/>
                  <a:pt x="44" y="36"/>
                </a:cubicBezTo>
                <a:cubicBezTo>
                  <a:pt x="45" y="36"/>
                  <a:pt x="46" y="36"/>
                  <a:pt x="47" y="37"/>
                </a:cubicBezTo>
                <a:cubicBezTo>
                  <a:pt x="48" y="38"/>
                  <a:pt x="48" y="39"/>
                  <a:pt x="48" y="41"/>
                </a:cubicBezTo>
                <a:cubicBezTo>
                  <a:pt x="48" y="41"/>
                  <a:pt x="47" y="42"/>
                  <a:pt x="45" y="42"/>
                </a:cubicBezTo>
                <a:cubicBezTo>
                  <a:pt x="43" y="42"/>
                  <a:pt x="41" y="42"/>
                  <a:pt x="41" y="43"/>
                </a:cubicBezTo>
                <a:lnTo>
                  <a:pt x="42" y="43"/>
                </a:lnTo>
                <a:close/>
                <a:moveTo>
                  <a:pt x="36" y="36"/>
                </a:moveTo>
                <a:cubicBezTo>
                  <a:pt x="37" y="36"/>
                  <a:pt x="38" y="37"/>
                  <a:pt x="38" y="37"/>
                </a:cubicBezTo>
                <a:cubicBezTo>
                  <a:pt x="38" y="38"/>
                  <a:pt x="37" y="38"/>
                  <a:pt x="36" y="38"/>
                </a:cubicBezTo>
                <a:cubicBezTo>
                  <a:pt x="36" y="38"/>
                  <a:pt x="35" y="40"/>
                  <a:pt x="35" y="42"/>
                </a:cubicBezTo>
                <a:cubicBezTo>
                  <a:pt x="35" y="45"/>
                  <a:pt x="35" y="46"/>
                  <a:pt x="34" y="46"/>
                </a:cubicBezTo>
                <a:cubicBezTo>
                  <a:pt x="33" y="46"/>
                  <a:pt x="32" y="45"/>
                  <a:pt x="32" y="42"/>
                </a:cubicBezTo>
                <a:cubicBezTo>
                  <a:pt x="32" y="40"/>
                  <a:pt x="32" y="38"/>
                  <a:pt x="32" y="38"/>
                </a:cubicBezTo>
                <a:cubicBezTo>
                  <a:pt x="31" y="38"/>
                  <a:pt x="31" y="38"/>
                  <a:pt x="31" y="37"/>
                </a:cubicBezTo>
                <a:cubicBezTo>
                  <a:pt x="31" y="37"/>
                  <a:pt x="31" y="36"/>
                  <a:pt x="32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2" y="35"/>
                  <a:pt x="32" y="34"/>
                </a:cubicBezTo>
                <a:cubicBezTo>
                  <a:pt x="32" y="34"/>
                  <a:pt x="32" y="34"/>
                  <a:pt x="33" y="33"/>
                </a:cubicBezTo>
                <a:cubicBezTo>
                  <a:pt x="34" y="33"/>
                  <a:pt x="35" y="32"/>
                  <a:pt x="36" y="32"/>
                </a:cubicBezTo>
                <a:cubicBezTo>
                  <a:pt x="36" y="32"/>
                  <a:pt x="37" y="32"/>
                  <a:pt x="3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4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6" y="36"/>
                  <a:pt x="36" y="36"/>
                </a:cubicBezTo>
                <a:close/>
                <a:moveTo>
                  <a:pt x="29" y="36"/>
                </a:moveTo>
                <a:cubicBezTo>
                  <a:pt x="30" y="36"/>
                  <a:pt x="31" y="37"/>
                  <a:pt x="31" y="37"/>
                </a:cubicBezTo>
                <a:cubicBezTo>
                  <a:pt x="31" y="38"/>
                  <a:pt x="30" y="38"/>
                  <a:pt x="29" y="38"/>
                </a:cubicBezTo>
                <a:cubicBezTo>
                  <a:pt x="29" y="38"/>
                  <a:pt x="28" y="40"/>
                  <a:pt x="28" y="42"/>
                </a:cubicBezTo>
                <a:cubicBezTo>
                  <a:pt x="28" y="45"/>
                  <a:pt x="28" y="46"/>
                  <a:pt x="27" y="46"/>
                </a:cubicBezTo>
                <a:cubicBezTo>
                  <a:pt x="26" y="46"/>
                  <a:pt x="25" y="45"/>
                  <a:pt x="25" y="42"/>
                </a:cubicBezTo>
                <a:cubicBezTo>
                  <a:pt x="25" y="40"/>
                  <a:pt x="25" y="38"/>
                  <a:pt x="25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7"/>
                  <a:pt x="24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4"/>
                </a:cubicBezTo>
                <a:cubicBezTo>
                  <a:pt x="25" y="34"/>
                  <a:pt x="25" y="34"/>
                  <a:pt x="26" y="33"/>
                </a:cubicBezTo>
                <a:cubicBezTo>
                  <a:pt x="27" y="33"/>
                  <a:pt x="28" y="32"/>
                  <a:pt x="29" y="32"/>
                </a:cubicBezTo>
                <a:cubicBezTo>
                  <a:pt x="29" y="32"/>
                  <a:pt x="30" y="32"/>
                  <a:pt x="30" y="32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34"/>
                  <a:pt x="31" y="35"/>
                  <a:pt x="31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29" y="35"/>
                  <a:pt x="29" y="35"/>
                  <a:pt x="28" y="35"/>
                </a:cubicBezTo>
                <a:cubicBezTo>
                  <a:pt x="28" y="35"/>
                  <a:pt x="28" y="36"/>
                  <a:pt x="28" y="36"/>
                </a:cubicBezTo>
                <a:cubicBezTo>
                  <a:pt x="28" y="36"/>
                  <a:pt x="29" y="36"/>
                  <a:pt x="29" y="36"/>
                </a:cubicBezTo>
                <a:close/>
                <a:moveTo>
                  <a:pt x="7" y="44"/>
                </a:moveTo>
                <a:cubicBezTo>
                  <a:pt x="8" y="44"/>
                  <a:pt x="8" y="44"/>
                  <a:pt x="9" y="44"/>
                </a:cubicBezTo>
                <a:cubicBezTo>
                  <a:pt x="9" y="44"/>
                  <a:pt x="10" y="44"/>
                  <a:pt x="10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3"/>
                  <a:pt x="11" y="43"/>
                  <a:pt x="11" y="43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12" y="44"/>
                  <a:pt x="12" y="44"/>
                </a:cubicBezTo>
                <a:cubicBezTo>
                  <a:pt x="12" y="45"/>
                  <a:pt x="12" y="46"/>
                  <a:pt x="12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9" y="47"/>
                  <a:pt x="9" y="47"/>
                </a:cubicBezTo>
                <a:cubicBezTo>
                  <a:pt x="8" y="47"/>
                  <a:pt x="7" y="46"/>
                  <a:pt x="7" y="46"/>
                </a:cubicBezTo>
                <a:cubicBezTo>
                  <a:pt x="6" y="46"/>
                  <a:pt x="5" y="46"/>
                  <a:pt x="5" y="45"/>
                </a:cubicBezTo>
                <a:cubicBezTo>
                  <a:pt x="4" y="45"/>
                  <a:pt x="4" y="44"/>
                  <a:pt x="4" y="44"/>
                </a:cubicBezTo>
                <a:cubicBezTo>
                  <a:pt x="3" y="43"/>
                  <a:pt x="3" y="42"/>
                  <a:pt x="3" y="41"/>
                </a:cubicBezTo>
                <a:cubicBezTo>
                  <a:pt x="3" y="40"/>
                  <a:pt x="3" y="40"/>
                  <a:pt x="4" y="39"/>
                </a:cubicBezTo>
                <a:cubicBezTo>
                  <a:pt x="4" y="38"/>
                  <a:pt x="4" y="38"/>
                  <a:pt x="5" y="37"/>
                </a:cubicBezTo>
                <a:cubicBezTo>
                  <a:pt x="5" y="37"/>
                  <a:pt x="6" y="36"/>
                  <a:pt x="7" y="36"/>
                </a:cubicBezTo>
                <a:cubicBezTo>
                  <a:pt x="7" y="36"/>
                  <a:pt x="8" y="36"/>
                  <a:pt x="9" y="36"/>
                </a:cubicBezTo>
                <a:cubicBezTo>
                  <a:pt x="9" y="36"/>
                  <a:pt x="10" y="36"/>
                  <a:pt x="10" y="36"/>
                </a:cubicBezTo>
                <a:cubicBezTo>
                  <a:pt x="11" y="36"/>
                  <a:pt x="12" y="37"/>
                  <a:pt x="12" y="37"/>
                </a:cubicBezTo>
                <a:cubicBezTo>
                  <a:pt x="12" y="38"/>
                  <a:pt x="12" y="39"/>
                  <a:pt x="12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8"/>
                  <a:pt x="7" y="39"/>
                  <a:pt x="7" y="39"/>
                </a:cubicBezTo>
                <a:cubicBezTo>
                  <a:pt x="7" y="40"/>
                  <a:pt x="6" y="40"/>
                  <a:pt x="6" y="41"/>
                </a:cubicBezTo>
                <a:cubicBezTo>
                  <a:pt x="6" y="42"/>
                  <a:pt x="7" y="43"/>
                  <a:pt x="7" y="44"/>
                </a:cubicBezTo>
                <a:close/>
                <a:moveTo>
                  <a:pt x="14" y="37"/>
                </a:moveTo>
                <a:cubicBezTo>
                  <a:pt x="15" y="36"/>
                  <a:pt x="16" y="36"/>
                  <a:pt x="18" y="36"/>
                </a:cubicBezTo>
                <a:cubicBezTo>
                  <a:pt x="20" y="36"/>
                  <a:pt x="21" y="36"/>
                  <a:pt x="22" y="37"/>
                </a:cubicBezTo>
                <a:cubicBezTo>
                  <a:pt x="23" y="38"/>
                  <a:pt x="23" y="40"/>
                  <a:pt x="23" y="41"/>
                </a:cubicBezTo>
                <a:cubicBezTo>
                  <a:pt x="23" y="43"/>
                  <a:pt x="23" y="44"/>
                  <a:pt x="22" y="45"/>
                </a:cubicBezTo>
                <a:cubicBezTo>
                  <a:pt x="21" y="46"/>
                  <a:pt x="20" y="47"/>
                  <a:pt x="18" y="47"/>
                </a:cubicBezTo>
                <a:cubicBezTo>
                  <a:pt x="16" y="47"/>
                  <a:pt x="15" y="46"/>
                  <a:pt x="14" y="45"/>
                </a:cubicBezTo>
                <a:cubicBezTo>
                  <a:pt x="13" y="44"/>
                  <a:pt x="13" y="43"/>
                  <a:pt x="13" y="41"/>
                </a:cubicBezTo>
                <a:cubicBezTo>
                  <a:pt x="13" y="40"/>
                  <a:pt x="13" y="38"/>
                  <a:pt x="14" y="37"/>
                </a:cubicBezTo>
                <a:close/>
                <a:moveTo>
                  <a:pt x="48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4" y="54"/>
                  <a:pt x="13" y="53"/>
                  <a:pt x="13" y="52"/>
                </a:cubicBezTo>
                <a:cubicBezTo>
                  <a:pt x="13" y="51"/>
                  <a:pt x="14" y="50"/>
                  <a:pt x="15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49" y="50"/>
                  <a:pt x="50" y="51"/>
                  <a:pt x="50" y="52"/>
                </a:cubicBezTo>
                <a:cubicBezTo>
                  <a:pt x="50" y="53"/>
                  <a:pt x="49" y="54"/>
                  <a:pt x="48" y="54"/>
                </a:cubicBezTo>
                <a:close/>
                <a:moveTo>
                  <a:pt x="52" y="43"/>
                </a:moveTo>
                <a:cubicBezTo>
                  <a:pt x="53" y="44"/>
                  <a:pt x="53" y="44"/>
                  <a:pt x="53" y="44"/>
                </a:cubicBezTo>
                <a:cubicBezTo>
                  <a:pt x="54" y="44"/>
                  <a:pt x="54" y="44"/>
                  <a:pt x="54" y="44"/>
                </a:cubicBezTo>
                <a:cubicBezTo>
                  <a:pt x="54" y="44"/>
                  <a:pt x="55" y="44"/>
                  <a:pt x="55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7" y="44"/>
                  <a:pt x="57" y="44"/>
                  <a:pt x="57" y="44"/>
                </a:cubicBezTo>
                <a:cubicBezTo>
                  <a:pt x="58" y="44"/>
                  <a:pt x="58" y="44"/>
                  <a:pt x="58" y="44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3"/>
                  <a:pt x="59" y="44"/>
                  <a:pt x="59" y="44"/>
                </a:cubicBezTo>
                <a:cubicBezTo>
                  <a:pt x="59" y="45"/>
                  <a:pt x="59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7" y="46"/>
                </a:cubicBezTo>
                <a:cubicBezTo>
                  <a:pt x="56" y="47"/>
                  <a:pt x="56" y="47"/>
                  <a:pt x="56" y="47"/>
                </a:cubicBezTo>
                <a:cubicBezTo>
                  <a:pt x="56" y="47"/>
                  <a:pt x="55" y="47"/>
                  <a:pt x="55" y="47"/>
                </a:cubicBezTo>
                <a:cubicBezTo>
                  <a:pt x="53" y="47"/>
                  <a:pt x="52" y="46"/>
                  <a:pt x="51" y="45"/>
                </a:cubicBezTo>
                <a:cubicBezTo>
                  <a:pt x="50" y="44"/>
                  <a:pt x="49" y="43"/>
                  <a:pt x="49" y="41"/>
                </a:cubicBezTo>
                <a:cubicBezTo>
                  <a:pt x="49" y="40"/>
                  <a:pt x="50" y="38"/>
                  <a:pt x="50" y="37"/>
                </a:cubicBezTo>
                <a:cubicBezTo>
                  <a:pt x="51" y="36"/>
                  <a:pt x="53" y="36"/>
                  <a:pt x="54" y="36"/>
                </a:cubicBezTo>
                <a:cubicBezTo>
                  <a:pt x="56" y="36"/>
                  <a:pt x="57" y="36"/>
                  <a:pt x="58" y="37"/>
                </a:cubicBezTo>
                <a:cubicBezTo>
                  <a:pt x="59" y="38"/>
                  <a:pt x="59" y="39"/>
                  <a:pt x="59" y="41"/>
                </a:cubicBezTo>
                <a:cubicBezTo>
                  <a:pt x="59" y="41"/>
                  <a:pt x="57" y="42"/>
                  <a:pt x="56" y="42"/>
                </a:cubicBezTo>
                <a:cubicBezTo>
                  <a:pt x="54" y="42"/>
                  <a:pt x="52" y="42"/>
                  <a:pt x="52" y="43"/>
                </a:cubicBezTo>
                <a:close/>
                <a:moveTo>
                  <a:pt x="74" y="49"/>
                </a:moveTo>
                <a:cubicBezTo>
                  <a:pt x="74" y="55"/>
                  <a:pt x="71" y="59"/>
                  <a:pt x="62" y="61"/>
                </a:cubicBezTo>
                <a:cubicBezTo>
                  <a:pt x="62" y="32"/>
                  <a:pt x="62" y="32"/>
                  <a:pt x="62" y="32"/>
                </a:cubicBezTo>
                <a:cubicBezTo>
                  <a:pt x="71" y="34"/>
                  <a:pt x="74" y="38"/>
                  <a:pt x="74" y="44"/>
                </a:cubicBezTo>
                <a:lnTo>
                  <a:pt x="74" y="49"/>
                </a:lnTo>
                <a:close/>
                <a:moveTo>
                  <a:pt x="17" y="44"/>
                </a:moveTo>
                <a:cubicBezTo>
                  <a:pt x="17" y="44"/>
                  <a:pt x="17" y="44"/>
                  <a:pt x="17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0"/>
                  <a:pt x="20" y="40"/>
                </a:cubicBezTo>
                <a:cubicBezTo>
                  <a:pt x="20" y="39"/>
                  <a:pt x="20" y="39"/>
                  <a:pt x="19" y="39"/>
                </a:cubicBezTo>
                <a:cubicBezTo>
                  <a:pt x="19" y="38"/>
                  <a:pt x="19" y="38"/>
                  <a:pt x="19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9"/>
                  <a:pt x="17" y="39"/>
                  <a:pt x="17" y="39"/>
                </a:cubicBezTo>
                <a:cubicBezTo>
                  <a:pt x="16" y="39"/>
                  <a:pt x="16" y="39"/>
                  <a:pt x="16" y="40"/>
                </a:cubicBezTo>
                <a:cubicBezTo>
                  <a:pt x="16" y="40"/>
                  <a:pt x="16" y="41"/>
                  <a:pt x="16" y="41"/>
                </a:cubicBezTo>
                <a:cubicBezTo>
                  <a:pt x="16" y="42"/>
                  <a:pt x="16" y="42"/>
                  <a:pt x="16" y="43"/>
                </a:cubicBezTo>
                <a:cubicBezTo>
                  <a:pt x="16" y="43"/>
                  <a:pt x="16" y="43"/>
                  <a:pt x="17" y="44"/>
                </a:cubicBezTo>
                <a:close/>
                <a:moveTo>
                  <a:pt x="45" y="39"/>
                </a:moveTo>
                <a:cubicBezTo>
                  <a:pt x="45" y="38"/>
                  <a:pt x="45" y="38"/>
                  <a:pt x="45" y="38"/>
                </a:cubicBezTo>
                <a:cubicBezTo>
                  <a:pt x="44" y="38"/>
                  <a:pt x="44" y="38"/>
                  <a:pt x="43" y="38"/>
                </a:cubicBezTo>
                <a:cubicBezTo>
                  <a:pt x="43" y="38"/>
                  <a:pt x="42" y="38"/>
                  <a:pt x="42" y="39"/>
                </a:cubicBezTo>
                <a:cubicBezTo>
                  <a:pt x="42" y="39"/>
                  <a:pt x="41" y="39"/>
                  <a:pt x="41" y="40"/>
                </a:cubicBezTo>
                <a:cubicBezTo>
                  <a:pt x="43" y="40"/>
                  <a:pt x="45" y="39"/>
                  <a:pt x="45" y="39"/>
                </a:cubicBezTo>
                <a:close/>
                <a:moveTo>
                  <a:pt x="56" y="39"/>
                </a:move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4" y="38"/>
                </a:cubicBezTo>
                <a:cubicBezTo>
                  <a:pt x="54" y="38"/>
                  <a:pt x="53" y="38"/>
                  <a:pt x="53" y="39"/>
                </a:cubicBezTo>
                <a:cubicBezTo>
                  <a:pt x="52" y="39"/>
                  <a:pt x="52" y="39"/>
                  <a:pt x="52" y="40"/>
                </a:cubicBezTo>
                <a:cubicBezTo>
                  <a:pt x="54" y="40"/>
                  <a:pt x="56" y="39"/>
                  <a:pt x="5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Freeform 40"/>
          <p:cNvSpPr>
            <a:spLocks noEditPoints="1"/>
          </p:cNvSpPr>
          <p:nvPr/>
        </p:nvSpPr>
        <p:spPr bwMode="auto">
          <a:xfrm flipH="1">
            <a:off x="7201840" y="1290972"/>
            <a:ext cx="525645" cy="588505"/>
          </a:xfrm>
          <a:custGeom>
            <a:avLst/>
            <a:gdLst>
              <a:gd name="T0" fmla="*/ 62 w 81"/>
              <a:gd name="T1" fmla="*/ 17 h 80"/>
              <a:gd name="T2" fmla="*/ 16 w 81"/>
              <a:gd name="T3" fmla="*/ 0 h 80"/>
              <a:gd name="T4" fmla="*/ 0 w 81"/>
              <a:gd name="T5" fmla="*/ 65 h 80"/>
              <a:gd name="T6" fmla="*/ 47 w 81"/>
              <a:gd name="T7" fmla="*/ 80 h 80"/>
              <a:gd name="T8" fmla="*/ 81 w 81"/>
              <a:gd name="T9" fmla="*/ 52 h 80"/>
              <a:gd name="T10" fmla="*/ 62 w 81"/>
              <a:gd name="T11" fmla="*/ 26 h 80"/>
              <a:gd name="T12" fmla="*/ 15 w 81"/>
              <a:gd name="T13" fmla="*/ 54 h 80"/>
              <a:gd name="T14" fmla="*/ 15 w 81"/>
              <a:gd name="T15" fmla="*/ 50 h 80"/>
              <a:gd name="T16" fmla="*/ 50 w 81"/>
              <a:gd name="T17" fmla="*/ 52 h 80"/>
              <a:gd name="T18" fmla="*/ 21 w 81"/>
              <a:gd name="T19" fmla="*/ 43 h 80"/>
              <a:gd name="T20" fmla="*/ 22 w 81"/>
              <a:gd name="T21" fmla="*/ 44 h 80"/>
              <a:gd name="T22" fmla="*/ 23 w 81"/>
              <a:gd name="T23" fmla="*/ 44 h 80"/>
              <a:gd name="T24" fmla="*/ 24 w 81"/>
              <a:gd name="T25" fmla="*/ 44 h 80"/>
              <a:gd name="T26" fmla="*/ 24 w 81"/>
              <a:gd name="T27" fmla="*/ 46 h 80"/>
              <a:gd name="T28" fmla="*/ 22 w 81"/>
              <a:gd name="T29" fmla="*/ 47 h 80"/>
              <a:gd name="T30" fmla="*/ 18 w 81"/>
              <a:gd name="T31" fmla="*/ 43 h 80"/>
              <a:gd name="T32" fmla="*/ 17 w 81"/>
              <a:gd name="T33" fmla="*/ 37 h 80"/>
              <a:gd name="T34" fmla="*/ 18 w 81"/>
              <a:gd name="T35" fmla="*/ 35 h 80"/>
              <a:gd name="T36" fmla="*/ 21 w 81"/>
              <a:gd name="T37" fmla="*/ 35 h 80"/>
              <a:gd name="T38" fmla="*/ 24 w 81"/>
              <a:gd name="T39" fmla="*/ 37 h 80"/>
              <a:gd name="T40" fmla="*/ 21 w 81"/>
              <a:gd name="T41" fmla="*/ 40 h 80"/>
              <a:gd name="T42" fmla="*/ 28 w 81"/>
              <a:gd name="T43" fmla="*/ 43 h 80"/>
              <a:gd name="T44" fmla="*/ 30 w 81"/>
              <a:gd name="T45" fmla="*/ 44 h 80"/>
              <a:gd name="T46" fmla="*/ 32 w 81"/>
              <a:gd name="T47" fmla="*/ 44 h 80"/>
              <a:gd name="T48" fmla="*/ 34 w 81"/>
              <a:gd name="T49" fmla="*/ 44 h 80"/>
              <a:gd name="T50" fmla="*/ 35 w 81"/>
              <a:gd name="T51" fmla="*/ 44 h 80"/>
              <a:gd name="T52" fmla="*/ 34 w 81"/>
              <a:gd name="T53" fmla="*/ 46 h 80"/>
              <a:gd name="T54" fmla="*/ 32 w 81"/>
              <a:gd name="T55" fmla="*/ 47 h 80"/>
              <a:gd name="T56" fmla="*/ 27 w 81"/>
              <a:gd name="T57" fmla="*/ 45 h 80"/>
              <a:gd name="T58" fmla="*/ 26 w 81"/>
              <a:gd name="T59" fmla="*/ 37 h 80"/>
              <a:gd name="T60" fmla="*/ 34 w 81"/>
              <a:gd name="T61" fmla="*/ 37 h 80"/>
              <a:gd name="T62" fmla="*/ 32 w 81"/>
              <a:gd name="T63" fmla="*/ 42 h 80"/>
              <a:gd name="T64" fmla="*/ 42 w 81"/>
              <a:gd name="T65" fmla="*/ 39 h 80"/>
              <a:gd name="T66" fmla="*/ 40 w 81"/>
              <a:gd name="T67" fmla="*/ 38 h 80"/>
              <a:gd name="T68" fmla="*/ 37 w 81"/>
              <a:gd name="T69" fmla="*/ 39 h 80"/>
              <a:gd name="T70" fmla="*/ 38 w 81"/>
              <a:gd name="T71" fmla="*/ 36 h 80"/>
              <a:gd name="T72" fmla="*/ 40 w 81"/>
              <a:gd name="T73" fmla="*/ 36 h 80"/>
              <a:gd name="T74" fmla="*/ 45 w 81"/>
              <a:gd name="T75" fmla="*/ 39 h 80"/>
              <a:gd name="T76" fmla="*/ 42 w 81"/>
              <a:gd name="T77" fmla="*/ 46 h 80"/>
              <a:gd name="T78" fmla="*/ 42 w 81"/>
              <a:gd name="T79" fmla="*/ 46 h 80"/>
              <a:gd name="T80" fmla="*/ 40 w 81"/>
              <a:gd name="T81" fmla="*/ 46 h 80"/>
              <a:gd name="T82" fmla="*/ 37 w 81"/>
              <a:gd name="T83" fmla="*/ 46 h 80"/>
              <a:gd name="T84" fmla="*/ 36 w 81"/>
              <a:gd name="T85" fmla="*/ 42 h 80"/>
              <a:gd name="T86" fmla="*/ 40 w 81"/>
              <a:gd name="T87" fmla="*/ 40 h 80"/>
              <a:gd name="T88" fmla="*/ 42 w 81"/>
              <a:gd name="T89" fmla="*/ 39 h 80"/>
              <a:gd name="T90" fmla="*/ 13 w 81"/>
              <a:gd name="T91" fmla="*/ 15 h 80"/>
              <a:gd name="T92" fmla="*/ 13 w 81"/>
              <a:gd name="T93" fmla="*/ 3 h 80"/>
              <a:gd name="T94" fmla="*/ 57 w 81"/>
              <a:gd name="T95" fmla="*/ 10 h 80"/>
              <a:gd name="T96" fmla="*/ 74 w 81"/>
              <a:gd name="T97" fmla="*/ 49 h 80"/>
              <a:gd name="T98" fmla="*/ 62 w 81"/>
              <a:gd name="T99" fmla="*/ 32 h 80"/>
              <a:gd name="T100" fmla="*/ 74 w 81"/>
              <a:gd name="T101" fmla="*/ 49 h 80"/>
              <a:gd name="T102" fmla="*/ 31 w 81"/>
              <a:gd name="T103" fmla="*/ 38 h 80"/>
              <a:gd name="T104" fmla="*/ 29 w 81"/>
              <a:gd name="T105" fmla="*/ 39 h 80"/>
              <a:gd name="T106" fmla="*/ 32 w 81"/>
              <a:gd name="T107" fmla="*/ 39 h 80"/>
              <a:gd name="T108" fmla="*/ 39 w 81"/>
              <a:gd name="T109" fmla="*/ 44 h 80"/>
              <a:gd name="T110" fmla="*/ 41 w 81"/>
              <a:gd name="T111" fmla="*/ 44 h 80"/>
              <a:gd name="T112" fmla="*/ 41 w 81"/>
              <a:gd name="T113" fmla="*/ 42 h 80"/>
              <a:gd name="T114" fmla="*/ 40 w 81"/>
              <a:gd name="T115" fmla="*/ 42 h 80"/>
              <a:gd name="T116" fmla="*/ 39 w 81"/>
              <a:gd name="T117" fmla="*/ 43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1" h="80">
                <a:moveTo>
                  <a:pt x="62" y="26"/>
                </a:moveTo>
                <a:cubicBezTo>
                  <a:pt x="62" y="17"/>
                  <a:pt x="62" y="17"/>
                  <a:pt x="62" y="17"/>
                </a:cubicBezTo>
                <a:cubicBezTo>
                  <a:pt x="62" y="5"/>
                  <a:pt x="55" y="0"/>
                  <a:pt x="4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5"/>
                  <a:pt x="0" y="17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7"/>
                  <a:pt x="7" y="80"/>
                  <a:pt x="16" y="80"/>
                </a:cubicBezTo>
                <a:cubicBezTo>
                  <a:pt x="47" y="80"/>
                  <a:pt x="47" y="80"/>
                  <a:pt x="47" y="80"/>
                </a:cubicBezTo>
                <a:cubicBezTo>
                  <a:pt x="55" y="80"/>
                  <a:pt x="61" y="77"/>
                  <a:pt x="62" y="67"/>
                </a:cubicBezTo>
                <a:cubicBezTo>
                  <a:pt x="76" y="66"/>
                  <a:pt x="81" y="60"/>
                  <a:pt x="81" y="52"/>
                </a:cubicBezTo>
                <a:cubicBezTo>
                  <a:pt x="81" y="41"/>
                  <a:pt x="81" y="41"/>
                  <a:pt x="81" y="41"/>
                </a:cubicBezTo>
                <a:cubicBezTo>
                  <a:pt x="81" y="33"/>
                  <a:pt x="76" y="27"/>
                  <a:pt x="62" y="26"/>
                </a:cubicBezTo>
                <a:close/>
                <a:moveTo>
                  <a:pt x="49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4" y="54"/>
                  <a:pt x="14" y="53"/>
                  <a:pt x="14" y="52"/>
                </a:cubicBezTo>
                <a:cubicBezTo>
                  <a:pt x="14" y="51"/>
                  <a:pt x="14" y="50"/>
                  <a:pt x="15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50" y="50"/>
                  <a:pt x="50" y="51"/>
                  <a:pt x="50" y="52"/>
                </a:cubicBezTo>
                <a:cubicBezTo>
                  <a:pt x="50" y="53"/>
                  <a:pt x="50" y="54"/>
                  <a:pt x="49" y="54"/>
                </a:cubicBezTo>
                <a:close/>
                <a:moveTo>
                  <a:pt x="21" y="43"/>
                </a:moveTo>
                <a:cubicBezTo>
                  <a:pt x="21" y="43"/>
                  <a:pt x="21" y="43"/>
                  <a:pt x="21" y="43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4"/>
                  <a:pt x="23" y="44"/>
                  <a:pt x="23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4"/>
                  <a:pt x="24" y="45"/>
                  <a:pt x="24" y="45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3" y="46"/>
                </a:cubicBezTo>
                <a:cubicBezTo>
                  <a:pt x="23" y="46"/>
                  <a:pt x="23" y="47"/>
                  <a:pt x="22" y="47"/>
                </a:cubicBezTo>
                <a:cubicBezTo>
                  <a:pt x="21" y="47"/>
                  <a:pt x="20" y="46"/>
                  <a:pt x="19" y="46"/>
                </a:cubicBezTo>
                <a:cubicBezTo>
                  <a:pt x="19" y="45"/>
                  <a:pt x="18" y="44"/>
                  <a:pt x="18" y="43"/>
                </a:cubicBezTo>
                <a:cubicBezTo>
                  <a:pt x="18" y="41"/>
                  <a:pt x="18" y="38"/>
                  <a:pt x="18" y="38"/>
                </a:cubicBezTo>
                <a:cubicBezTo>
                  <a:pt x="17" y="38"/>
                  <a:pt x="17" y="38"/>
                  <a:pt x="17" y="37"/>
                </a:cubicBezTo>
                <a:cubicBezTo>
                  <a:pt x="17" y="37"/>
                  <a:pt x="17" y="36"/>
                  <a:pt x="18" y="36"/>
                </a:cubicBezTo>
                <a:cubicBezTo>
                  <a:pt x="18" y="36"/>
                  <a:pt x="18" y="36"/>
                  <a:pt x="18" y="35"/>
                </a:cubicBezTo>
                <a:cubicBezTo>
                  <a:pt x="18" y="34"/>
                  <a:pt x="19" y="33"/>
                  <a:pt x="20" y="33"/>
                </a:cubicBezTo>
                <a:cubicBezTo>
                  <a:pt x="21" y="33"/>
                  <a:pt x="21" y="34"/>
                  <a:pt x="21" y="35"/>
                </a:cubicBezTo>
                <a:cubicBezTo>
                  <a:pt x="21" y="36"/>
                  <a:pt x="22" y="36"/>
                  <a:pt x="23" y="36"/>
                </a:cubicBezTo>
                <a:cubicBezTo>
                  <a:pt x="24" y="36"/>
                  <a:pt x="24" y="37"/>
                  <a:pt x="24" y="37"/>
                </a:cubicBezTo>
                <a:cubicBezTo>
                  <a:pt x="24" y="38"/>
                  <a:pt x="24" y="38"/>
                  <a:pt x="23" y="38"/>
                </a:cubicBezTo>
                <a:cubicBezTo>
                  <a:pt x="22" y="38"/>
                  <a:pt x="21" y="39"/>
                  <a:pt x="21" y="40"/>
                </a:cubicBezTo>
                <a:cubicBezTo>
                  <a:pt x="21" y="41"/>
                  <a:pt x="21" y="42"/>
                  <a:pt x="21" y="43"/>
                </a:cubicBezTo>
                <a:close/>
                <a:moveTo>
                  <a:pt x="28" y="43"/>
                </a:moveTo>
                <a:cubicBezTo>
                  <a:pt x="29" y="44"/>
                  <a:pt x="29" y="44"/>
                  <a:pt x="29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1" y="44"/>
                  <a:pt x="31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3" y="44"/>
                  <a:pt x="33" y="44"/>
                  <a:pt x="33" y="44"/>
                </a:cubicBezTo>
                <a:cubicBezTo>
                  <a:pt x="34" y="44"/>
                  <a:pt x="34" y="44"/>
                  <a:pt x="34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5" y="43"/>
                  <a:pt x="35" y="44"/>
                  <a:pt x="35" y="44"/>
                </a:cubicBezTo>
                <a:cubicBezTo>
                  <a:pt x="35" y="45"/>
                  <a:pt x="35" y="46"/>
                  <a:pt x="34" y="46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6"/>
                  <a:pt x="34" y="46"/>
                  <a:pt x="33" y="46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1" y="47"/>
                  <a:pt x="31" y="47"/>
                </a:cubicBezTo>
                <a:cubicBezTo>
                  <a:pt x="29" y="47"/>
                  <a:pt x="28" y="46"/>
                  <a:pt x="27" y="45"/>
                </a:cubicBezTo>
                <a:cubicBezTo>
                  <a:pt x="26" y="44"/>
                  <a:pt x="25" y="43"/>
                  <a:pt x="25" y="41"/>
                </a:cubicBezTo>
                <a:cubicBezTo>
                  <a:pt x="25" y="40"/>
                  <a:pt x="25" y="38"/>
                  <a:pt x="26" y="37"/>
                </a:cubicBezTo>
                <a:cubicBezTo>
                  <a:pt x="27" y="36"/>
                  <a:pt x="29" y="36"/>
                  <a:pt x="30" y="36"/>
                </a:cubicBezTo>
                <a:cubicBezTo>
                  <a:pt x="32" y="36"/>
                  <a:pt x="33" y="36"/>
                  <a:pt x="34" y="37"/>
                </a:cubicBezTo>
                <a:cubicBezTo>
                  <a:pt x="35" y="38"/>
                  <a:pt x="35" y="39"/>
                  <a:pt x="35" y="41"/>
                </a:cubicBezTo>
                <a:cubicBezTo>
                  <a:pt x="35" y="41"/>
                  <a:pt x="33" y="42"/>
                  <a:pt x="32" y="42"/>
                </a:cubicBezTo>
                <a:cubicBezTo>
                  <a:pt x="30" y="42"/>
                  <a:pt x="28" y="42"/>
                  <a:pt x="28" y="43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  <a:cubicBezTo>
                  <a:pt x="41" y="38"/>
                  <a:pt x="41" y="38"/>
                  <a:pt x="40" y="38"/>
                </a:cubicBezTo>
                <a:cubicBezTo>
                  <a:pt x="39" y="38"/>
                  <a:pt x="39" y="38"/>
                  <a:pt x="38" y="38"/>
                </a:cubicBezTo>
                <a:cubicBezTo>
                  <a:pt x="38" y="39"/>
                  <a:pt x="37" y="39"/>
                  <a:pt x="37" y="39"/>
                </a:cubicBezTo>
                <a:cubicBezTo>
                  <a:pt x="37" y="39"/>
                  <a:pt x="37" y="38"/>
                  <a:pt x="37" y="38"/>
                </a:cubicBezTo>
                <a:cubicBezTo>
                  <a:pt x="37" y="37"/>
                  <a:pt x="37" y="36"/>
                  <a:pt x="38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39" y="36"/>
                  <a:pt x="40" y="36"/>
                  <a:pt x="40" y="36"/>
                </a:cubicBezTo>
                <a:cubicBezTo>
                  <a:pt x="42" y="36"/>
                  <a:pt x="43" y="36"/>
                  <a:pt x="44" y="37"/>
                </a:cubicBezTo>
                <a:cubicBezTo>
                  <a:pt x="45" y="37"/>
                  <a:pt x="45" y="38"/>
                  <a:pt x="45" y="39"/>
                </a:cubicBezTo>
                <a:cubicBezTo>
                  <a:pt x="45" y="43"/>
                  <a:pt x="45" y="46"/>
                  <a:pt x="44" y="46"/>
                </a:cubicBezTo>
                <a:cubicBezTo>
                  <a:pt x="43" y="46"/>
                  <a:pt x="42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7"/>
                  <a:pt x="39" y="47"/>
                  <a:pt x="39" y="47"/>
                </a:cubicBezTo>
                <a:cubicBezTo>
                  <a:pt x="38" y="47"/>
                  <a:pt x="37" y="46"/>
                  <a:pt x="37" y="46"/>
                </a:cubicBezTo>
                <a:cubicBezTo>
                  <a:pt x="36" y="45"/>
                  <a:pt x="36" y="44"/>
                  <a:pt x="36" y="43"/>
                </a:cubicBezTo>
                <a:cubicBezTo>
                  <a:pt x="36" y="43"/>
                  <a:pt x="36" y="42"/>
                  <a:pt x="36" y="42"/>
                </a:cubicBezTo>
                <a:cubicBezTo>
                  <a:pt x="37" y="41"/>
                  <a:pt x="37" y="41"/>
                  <a:pt x="38" y="41"/>
                </a:cubicBezTo>
                <a:cubicBezTo>
                  <a:pt x="38" y="40"/>
                  <a:pt x="39" y="40"/>
                  <a:pt x="40" y="40"/>
                </a:cubicBezTo>
                <a:cubicBezTo>
                  <a:pt x="40" y="40"/>
                  <a:pt x="41" y="40"/>
                  <a:pt x="42" y="40"/>
                </a:cubicBezTo>
                <a:cubicBezTo>
                  <a:pt x="42" y="40"/>
                  <a:pt x="42" y="39"/>
                  <a:pt x="42" y="39"/>
                </a:cubicBezTo>
                <a:close/>
                <a:moveTo>
                  <a:pt x="50" y="15"/>
                </a:moveTo>
                <a:cubicBezTo>
                  <a:pt x="13" y="15"/>
                  <a:pt x="13" y="15"/>
                  <a:pt x="13" y="15"/>
                </a:cubicBezTo>
                <a:cubicBezTo>
                  <a:pt x="9" y="15"/>
                  <a:pt x="5" y="14"/>
                  <a:pt x="5" y="10"/>
                </a:cubicBezTo>
                <a:cubicBezTo>
                  <a:pt x="5" y="6"/>
                  <a:pt x="9" y="3"/>
                  <a:pt x="13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4" y="3"/>
                  <a:pt x="57" y="6"/>
                  <a:pt x="57" y="10"/>
                </a:cubicBezTo>
                <a:cubicBezTo>
                  <a:pt x="57" y="14"/>
                  <a:pt x="54" y="15"/>
                  <a:pt x="50" y="15"/>
                </a:cubicBezTo>
                <a:close/>
                <a:moveTo>
                  <a:pt x="74" y="49"/>
                </a:moveTo>
                <a:cubicBezTo>
                  <a:pt x="74" y="55"/>
                  <a:pt x="72" y="59"/>
                  <a:pt x="62" y="61"/>
                </a:cubicBezTo>
                <a:cubicBezTo>
                  <a:pt x="62" y="32"/>
                  <a:pt x="62" y="32"/>
                  <a:pt x="62" y="32"/>
                </a:cubicBezTo>
                <a:cubicBezTo>
                  <a:pt x="72" y="34"/>
                  <a:pt x="74" y="38"/>
                  <a:pt x="74" y="44"/>
                </a:cubicBezTo>
                <a:lnTo>
                  <a:pt x="74" y="49"/>
                </a:lnTo>
                <a:close/>
                <a:moveTo>
                  <a:pt x="32" y="39"/>
                </a:move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0" y="38"/>
                </a:cubicBezTo>
                <a:cubicBezTo>
                  <a:pt x="30" y="38"/>
                  <a:pt x="29" y="38"/>
                  <a:pt x="29" y="39"/>
                </a:cubicBezTo>
                <a:cubicBezTo>
                  <a:pt x="28" y="39"/>
                  <a:pt x="28" y="39"/>
                  <a:pt x="28" y="40"/>
                </a:cubicBezTo>
                <a:cubicBezTo>
                  <a:pt x="30" y="40"/>
                  <a:pt x="32" y="39"/>
                  <a:pt x="32" y="39"/>
                </a:cubicBezTo>
                <a:close/>
                <a:moveTo>
                  <a:pt x="39" y="43"/>
                </a:moveTo>
                <a:cubicBezTo>
                  <a:pt x="39" y="44"/>
                  <a:pt x="39" y="44"/>
                  <a:pt x="39" y="44"/>
                </a:cubicBezTo>
                <a:cubicBezTo>
                  <a:pt x="40" y="44"/>
                  <a:pt x="40" y="44"/>
                  <a:pt x="41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43"/>
                  <a:pt x="42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39" y="42"/>
                  <a:pt x="39" y="42"/>
                  <a:pt x="39" y="42"/>
                </a:cubicBezTo>
                <a:lnTo>
                  <a:pt x="39" y="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Freeform 41"/>
          <p:cNvSpPr/>
          <p:nvPr/>
        </p:nvSpPr>
        <p:spPr bwMode="auto">
          <a:xfrm flipH="1">
            <a:off x="1040805" y="1211820"/>
            <a:ext cx="395417" cy="640668"/>
          </a:xfrm>
          <a:custGeom>
            <a:avLst/>
            <a:gdLst>
              <a:gd name="T0" fmla="*/ 41 w 61"/>
              <a:gd name="T1" fmla="*/ 33 h 87"/>
              <a:gd name="T2" fmla="*/ 49 w 61"/>
              <a:gd name="T3" fmla="*/ 18 h 87"/>
              <a:gd name="T4" fmla="*/ 30 w 61"/>
              <a:gd name="T5" fmla="*/ 0 h 87"/>
              <a:gd name="T6" fmla="*/ 11 w 61"/>
              <a:gd name="T7" fmla="*/ 18 h 87"/>
              <a:gd name="T8" fmla="*/ 20 w 61"/>
              <a:gd name="T9" fmla="*/ 33 h 87"/>
              <a:gd name="T10" fmla="*/ 0 w 61"/>
              <a:gd name="T11" fmla="*/ 66 h 87"/>
              <a:gd name="T12" fmla="*/ 0 w 61"/>
              <a:gd name="T13" fmla="*/ 72 h 87"/>
              <a:gd name="T14" fmla="*/ 30 w 61"/>
              <a:gd name="T15" fmla="*/ 87 h 87"/>
              <a:gd name="T16" fmla="*/ 60 w 61"/>
              <a:gd name="T17" fmla="*/ 72 h 87"/>
              <a:gd name="T18" fmla="*/ 61 w 61"/>
              <a:gd name="T19" fmla="*/ 66 h 87"/>
              <a:gd name="T20" fmla="*/ 41 w 61"/>
              <a:gd name="T21" fmla="*/ 3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87">
                <a:moveTo>
                  <a:pt x="41" y="33"/>
                </a:moveTo>
                <a:cubicBezTo>
                  <a:pt x="46" y="30"/>
                  <a:pt x="49" y="24"/>
                  <a:pt x="49" y="18"/>
                </a:cubicBezTo>
                <a:cubicBezTo>
                  <a:pt x="49" y="8"/>
                  <a:pt x="41" y="0"/>
                  <a:pt x="30" y="0"/>
                </a:cubicBezTo>
                <a:cubicBezTo>
                  <a:pt x="20" y="0"/>
                  <a:pt x="11" y="8"/>
                  <a:pt x="11" y="18"/>
                </a:cubicBezTo>
                <a:cubicBezTo>
                  <a:pt x="11" y="24"/>
                  <a:pt x="15" y="30"/>
                  <a:pt x="20" y="33"/>
                </a:cubicBezTo>
                <a:cubicBezTo>
                  <a:pt x="8" y="38"/>
                  <a:pt x="0" y="50"/>
                  <a:pt x="0" y="66"/>
                </a:cubicBezTo>
                <a:cubicBezTo>
                  <a:pt x="0" y="68"/>
                  <a:pt x="0" y="70"/>
                  <a:pt x="0" y="72"/>
                </a:cubicBezTo>
                <a:cubicBezTo>
                  <a:pt x="8" y="82"/>
                  <a:pt x="18" y="87"/>
                  <a:pt x="30" y="87"/>
                </a:cubicBezTo>
                <a:cubicBezTo>
                  <a:pt x="42" y="87"/>
                  <a:pt x="53" y="82"/>
                  <a:pt x="60" y="72"/>
                </a:cubicBezTo>
                <a:cubicBezTo>
                  <a:pt x="61" y="70"/>
                  <a:pt x="61" y="68"/>
                  <a:pt x="61" y="66"/>
                </a:cubicBezTo>
                <a:cubicBezTo>
                  <a:pt x="61" y="50"/>
                  <a:pt x="53" y="38"/>
                  <a:pt x="41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Freeform 42"/>
          <p:cNvSpPr>
            <a:spLocks noEditPoints="1"/>
          </p:cNvSpPr>
          <p:nvPr/>
        </p:nvSpPr>
        <p:spPr bwMode="auto">
          <a:xfrm flipH="1">
            <a:off x="2085380" y="1211820"/>
            <a:ext cx="395417" cy="640668"/>
          </a:xfrm>
          <a:custGeom>
            <a:avLst/>
            <a:gdLst>
              <a:gd name="T0" fmla="*/ 41 w 61"/>
              <a:gd name="T1" fmla="*/ 33 h 87"/>
              <a:gd name="T2" fmla="*/ 49 w 61"/>
              <a:gd name="T3" fmla="*/ 18 h 87"/>
              <a:gd name="T4" fmla="*/ 30 w 61"/>
              <a:gd name="T5" fmla="*/ 0 h 87"/>
              <a:gd name="T6" fmla="*/ 11 w 61"/>
              <a:gd name="T7" fmla="*/ 18 h 87"/>
              <a:gd name="T8" fmla="*/ 20 w 61"/>
              <a:gd name="T9" fmla="*/ 33 h 87"/>
              <a:gd name="T10" fmla="*/ 0 w 61"/>
              <a:gd name="T11" fmla="*/ 66 h 87"/>
              <a:gd name="T12" fmla="*/ 0 w 61"/>
              <a:gd name="T13" fmla="*/ 72 h 87"/>
              <a:gd name="T14" fmla="*/ 30 w 61"/>
              <a:gd name="T15" fmla="*/ 87 h 87"/>
              <a:gd name="T16" fmla="*/ 60 w 61"/>
              <a:gd name="T17" fmla="*/ 72 h 87"/>
              <a:gd name="T18" fmla="*/ 61 w 61"/>
              <a:gd name="T19" fmla="*/ 66 h 87"/>
              <a:gd name="T20" fmla="*/ 41 w 61"/>
              <a:gd name="T21" fmla="*/ 33 h 87"/>
              <a:gd name="T22" fmla="*/ 49 w 61"/>
              <a:gd name="T23" fmla="*/ 45 h 87"/>
              <a:gd name="T24" fmla="*/ 30 w 61"/>
              <a:gd name="T25" fmla="*/ 74 h 87"/>
              <a:gd name="T26" fmla="*/ 28 w 61"/>
              <a:gd name="T27" fmla="*/ 76 h 87"/>
              <a:gd name="T28" fmla="*/ 27 w 61"/>
              <a:gd name="T29" fmla="*/ 76 h 87"/>
              <a:gd name="T30" fmla="*/ 25 w 61"/>
              <a:gd name="T31" fmla="*/ 74 h 87"/>
              <a:gd name="T32" fmla="*/ 12 w 61"/>
              <a:gd name="T33" fmla="*/ 57 h 87"/>
              <a:gd name="T34" fmla="*/ 11 w 61"/>
              <a:gd name="T35" fmla="*/ 57 h 87"/>
              <a:gd name="T36" fmla="*/ 19 w 61"/>
              <a:gd name="T37" fmla="*/ 57 h 87"/>
              <a:gd name="T38" fmla="*/ 27 w 61"/>
              <a:gd name="T39" fmla="*/ 67 h 87"/>
              <a:gd name="T40" fmla="*/ 44 w 61"/>
              <a:gd name="T41" fmla="*/ 42 h 87"/>
              <a:gd name="T42" fmla="*/ 48 w 61"/>
              <a:gd name="T43" fmla="*/ 41 h 87"/>
              <a:gd name="T44" fmla="*/ 49 w 61"/>
              <a:gd name="T45" fmla="*/ 4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1" h="87">
                <a:moveTo>
                  <a:pt x="41" y="33"/>
                </a:moveTo>
                <a:cubicBezTo>
                  <a:pt x="46" y="30"/>
                  <a:pt x="49" y="24"/>
                  <a:pt x="49" y="18"/>
                </a:cubicBezTo>
                <a:cubicBezTo>
                  <a:pt x="49" y="8"/>
                  <a:pt x="41" y="0"/>
                  <a:pt x="30" y="0"/>
                </a:cubicBezTo>
                <a:cubicBezTo>
                  <a:pt x="20" y="0"/>
                  <a:pt x="11" y="8"/>
                  <a:pt x="11" y="18"/>
                </a:cubicBezTo>
                <a:cubicBezTo>
                  <a:pt x="11" y="24"/>
                  <a:pt x="15" y="30"/>
                  <a:pt x="20" y="33"/>
                </a:cubicBezTo>
                <a:cubicBezTo>
                  <a:pt x="8" y="38"/>
                  <a:pt x="0" y="50"/>
                  <a:pt x="0" y="66"/>
                </a:cubicBezTo>
                <a:cubicBezTo>
                  <a:pt x="0" y="68"/>
                  <a:pt x="0" y="70"/>
                  <a:pt x="0" y="72"/>
                </a:cubicBezTo>
                <a:cubicBezTo>
                  <a:pt x="8" y="82"/>
                  <a:pt x="18" y="87"/>
                  <a:pt x="30" y="87"/>
                </a:cubicBezTo>
                <a:cubicBezTo>
                  <a:pt x="42" y="87"/>
                  <a:pt x="53" y="82"/>
                  <a:pt x="60" y="72"/>
                </a:cubicBezTo>
                <a:cubicBezTo>
                  <a:pt x="61" y="70"/>
                  <a:pt x="61" y="68"/>
                  <a:pt x="61" y="66"/>
                </a:cubicBezTo>
                <a:cubicBezTo>
                  <a:pt x="61" y="50"/>
                  <a:pt x="53" y="38"/>
                  <a:pt x="41" y="33"/>
                </a:cubicBezTo>
                <a:close/>
                <a:moveTo>
                  <a:pt x="49" y="45"/>
                </a:moveTo>
                <a:cubicBezTo>
                  <a:pt x="30" y="74"/>
                  <a:pt x="30" y="74"/>
                  <a:pt x="30" y="74"/>
                </a:cubicBezTo>
                <a:cubicBezTo>
                  <a:pt x="30" y="75"/>
                  <a:pt x="29" y="76"/>
                  <a:pt x="28" y="76"/>
                </a:cubicBezTo>
                <a:cubicBezTo>
                  <a:pt x="27" y="76"/>
                  <a:pt x="27" y="76"/>
                  <a:pt x="27" y="76"/>
                </a:cubicBezTo>
                <a:cubicBezTo>
                  <a:pt x="27" y="76"/>
                  <a:pt x="26" y="75"/>
                  <a:pt x="25" y="74"/>
                </a:cubicBezTo>
                <a:cubicBezTo>
                  <a:pt x="12" y="57"/>
                  <a:pt x="12" y="57"/>
                  <a:pt x="12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19" y="57"/>
                  <a:pt x="19" y="57"/>
                  <a:pt x="19" y="57"/>
                </a:cubicBezTo>
                <a:cubicBezTo>
                  <a:pt x="27" y="67"/>
                  <a:pt x="27" y="67"/>
                  <a:pt x="27" y="67"/>
                </a:cubicBezTo>
                <a:cubicBezTo>
                  <a:pt x="44" y="42"/>
                  <a:pt x="44" y="42"/>
                  <a:pt x="44" y="42"/>
                </a:cubicBezTo>
                <a:cubicBezTo>
                  <a:pt x="45" y="41"/>
                  <a:pt x="46" y="40"/>
                  <a:pt x="48" y="41"/>
                </a:cubicBezTo>
                <a:cubicBezTo>
                  <a:pt x="49" y="42"/>
                  <a:pt x="50" y="44"/>
                  <a:pt x="49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Freeform 43"/>
          <p:cNvSpPr>
            <a:spLocks noEditPoints="1"/>
          </p:cNvSpPr>
          <p:nvPr/>
        </p:nvSpPr>
        <p:spPr bwMode="auto">
          <a:xfrm flipH="1">
            <a:off x="8576668" y="1211820"/>
            <a:ext cx="395417" cy="640668"/>
          </a:xfrm>
          <a:custGeom>
            <a:avLst/>
            <a:gdLst>
              <a:gd name="T0" fmla="*/ 41 w 61"/>
              <a:gd name="T1" fmla="*/ 33 h 87"/>
              <a:gd name="T2" fmla="*/ 50 w 61"/>
              <a:gd name="T3" fmla="*/ 18 h 87"/>
              <a:gd name="T4" fmla="*/ 31 w 61"/>
              <a:gd name="T5" fmla="*/ 0 h 87"/>
              <a:gd name="T6" fmla="*/ 12 w 61"/>
              <a:gd name="T7" fmla="*/ 18 h 87"/>
              <a:gd name="T8" fmla="*/ 20 w 61"/>
              <a:gd name="T9" fmla="*/ 33 h 87"/>
              <a:gd name="T10" fmla="*/ 0 w 61"/>
              <a:gd name="T11" fmla="*/ 66 h 87"/>
              <a:gd name="T12" fmla="*/ 1 w 61"/>
              <a:gd name="T13" fmla="*/ 72 h 87"/>
              <a:gd name="T14" fmla="*/ 31 w 61"/>
              <a:gd name="T15" fmla="*/ 87 h 87"/>
              <a:gd name="T16" fmla="*/ 61 w 61"/>
              <a:gd name="T17" fmla="*/ 72 h 87"/>
              <a:gd name="T18" fmla="*/ 61 w 61"/>
              <a:gd name="T19" fmla="*/ 66 h 87"/>
              <a:gd name="T20" fmla="*/ 41 w 61"/>
              <a:gd name="T21" fmla="*/ 33 h 87"/>
              <a:gd name="T22" fmla="*/ 45 w 61"/>
              <a:gd name="T23" fmla="*/ 71 h 87"/>
              <a:gd name="T24" fmla="*/ 45 w 61"/>
              <a:gd name="T25" fmla="*/ 75 h 87"/>
              <a:gd name="T26" fmla="*/ 43 w 61"/>
              <a:gd name="T27" fmla="*/ 76 h 87"/>
              <a:gd name="T28" fmla="*/ 41 w 61"/>
              <a:gd name="T29" fmla="*/ 75 h 87"/>
              <a:gd name="T30" fmla="*/ 31 w 61"/>
              <a:gd name="T31" fmla="*/ 65 h 87"/>
              <a:gd name="T32" fmla="*/ 20 w 61"/>
              <a:gd name="T33" fmla="*/ 75 h 87"/>
              <a:gd name="T34" fmla="*/ 18 w 61"/>
              <a:gd name="T35" fmla="*/ 76 h 87"/>
              <a:gd name="T36" fmla="*/ 16 w 61"/>
              <a:gd name="T37" fmla="*/ 75 h 87"/>
              <a:gd name="T38" fmla="*/ 16 w 61"/>
              <a:gd name="T39" fmla="*/ 71 h 87"/>
              <a:gd name="T40" fmla="*/ 26 w 61"/>
              <a:gd name="T41" fmla="*/ 60 h 87"/>
              <a:gd name="T42" fmla="*/ 16 w 61"/>
              <a:gd name="T43" fmla="*/ 50 h 87"/>
              <a:gd name="T44" fmla="*/ 16 w 61"/>
              <a:gd name="T45" fmla="*/ 46 h 87"/>
              <a:gd name="T46" fmla="*/ 20 w 61"/>
              <a:gd name="T47" fmla="*/ 46 h 87"/>
              <a:gd name="T48" fmla="*/ 31 w 61"/>
              <a:gd name="T49" fmla="*/ 56 h 87"/>
              <a:gd name="T50" fmla="*/ 41 w 61"/>
              <a:gd name="T51" fmla="*/ 46 h 87"/>
              <a:gd name="T52" fmla="*/ 45 w 61"/>
              <a:gd name="T53" fmla="*/ 46 h 87"/>
              <a:gd name="T54" fmla="*/ 45 w 61"/>
              <a:gd name="T55" fmla="*/ 50 h 87"/>
              <a:gd name="T56" fmla="*/ 35 w 61"/>
              <a:gd name="T57" fmla="*/ 60 h 87"/>
              <a:gd name="T58" fmla="*/ 45 w 61"/>
              <a:gd name="T59" fmla="*/ 7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1" h="87">
                <a:moveTo>
                  <a:pt x="41" y="33"/>
                </a:moveTo>
                <a:cubicBezTo>
                  <a:pt x="46" y="30"/>
                  <a:pt x="50" y="24"/>
                  <a:pt x="50" y="18"/>
                </a:cubicBezTo>
                <a:cubicBezTo>
                  <a:pt x="50" y="8"/>
                  <a:pt x="41" y="0"/>
                  <a:pt x="31" y="0"/>
                </a:cubicBezTo>
                <a:cubicBezTo>
                  <a:pt x="20" y="0"/>
                  <a:pt x="12" y="8"/>
                  <a:pt x="12" y="18"/>
                </a:cubicBezTo>
                <a:cubicBezTo>
                  <a:pt x="12" y="24"/>
                  <a:pt x="15" y="30"/>
                  <a:pt x="20" y="33"/>
                </a:cubicBezTo>
                <a:cubicBezTo>
                  <a:pt x="8" y="38"/>
                  <a:pt x="0" y="50"/>
                  <a:pt x="0" y="66"/>
                </a:cubicBezTo>
                <a:cubicBezTo>
                  <a:pt x="0" y="68"/>
                  <a:pt x="0" y="70"/>
                  <a:pt x="1" y="72"/>
                </a:cubicBezTo>
                <a:cubicBezTo>
                  <a:pt x="8" y="82"/>
                  <a:pt x="19" y="87"/>
                  <a:pt x="31" y="87"/>
                </a:cubicBezTo>
                <a:cubicBezTo>
                  <a:pt x="43" y="87"/>
                  <a:pt x="53" y="82"/>
                  <a:pt x="61" y="72"/>
                </a:cubicBezTo>
                <a:cubicBezTo>
                  <a:pt x="61" y="70"/>
                  <a:pt x="61" y="68"/>
                  <a:pt x="61" y="66"/>
                </a:cubicBezTo>
                <a:cubicBezTo>
                  <a:pt x="61" y="50"/>
                  <a:pt x="53" y="38"/>
                  <a:pt x="41" y="33"/>
                </a:cubicBezTo>
                <a:close/>
                <a:moveTo>
                  <a:pt x="45" y="71"/>
                </a:moveTo>
                <a:cubicBezTo>
                  <a:pt x="47" y="72"/>
                  <a:pt x="47" y="74"/>
                  <a:pt x="45" y="75"/>
                </a:cubicBezTo>
                <a:cubicBezTo>
                  <a:pt x="45" y="76"/>
                  <a:pt x="44" y="76"/>
                  <a:pt x="43" y="76"/>
                </a:cubicBezTo>
                <a:cubicBezTo>
                  <a:pt x="42" y="76"/>
                  <a:pt x="41" y="76"/>
                  <a:pt x="41" y="75"/>
                </a:cubicBezTo>
                <a:cubicBezTo>
                  <a:pt x="31" y="65"/>
                  <a:pt x="31" y="65"/>
                  <a:pt x="31" y="65"/>
                </a:cubicBezTo>
                <a:cubicBezTo>
                  <a:pt x="20" y="75"/>
                  <a:pt x="20" y="75"/>
                  <a:pt x="20" y="75"/>
                </a:cubicBezTo>
                <a:cubicBezTo>
                  <a:pt x="20" y="76"/>
                  <a:pt x="19" y="76"/>
                  <a:pt x="18" y="76"/>
                </a:cubicBezTo>
                <a:cubicBezTo>
                  <a:pt x="17" y="76"/>
                  <a:pt x="16" y="76"/>
                  <a:pt x="16" y="75"/>
                </a:cubicBezTo>
                <a:cubicBezTo>
                  <a:pt x="15" y="74"/>
                  <a:pt x="15" y="72"/>
                  <a:pt x="16" y="71"/>
                </a:cubicBezTo>
                <a:cubicBezTo>
                  <a:pt x="26" y="60"/>
                  <a:pt x="26" y="60"/>
                  <a:pt x="26" y="60"/>
                </a:cubicBezTo>
                <a:cubicBezTo>
                  <a:pt x="16" y="50"/>
                  <a:pt x="16" y="50"/>
                  <a:pt x="16" y="50"/>
                </a:cubicBezTo>
                <a:cubicBezTo>
                  <a:pt x="15" y="49"/>
                  <a:pt x="15" y="47"/>
                  <a:pt x="16" y="46"/>
                </a:cubicBezTo>
                <a:cubicBezTo>
                  <a:pt x="17" y="44"/>
                  <a:pt x="19" y="44"/>
                  <a:pt x="20" y="46"/>
                </a:cubicBezTo>
                <a:cubicBezTo>
                  <a:pt x="31" y="56"/>
                  <a:pt x="31" y="56"/>
                  <a:pt x="31" y="56"/>
                </a:cubicBezTo>
                <a:cubicBezTo>
                  <a:pt x="41" y="46"/>
                  <a:pt x="41" y="46"/>
                  <a:pt x="41" y="46"/>
                </a:cubicBezTo>
                <a:cubicBezTo>
                  <a:pt x="42" y="44"/>
                  <a:pt x="44" y="44"/>
                  <a:pt x="45" y="46"/>
                </a:cubicBezTo>
                <a:cubicBezTo>
                  <a:pt x="47" y="47"/>
                  <a:pt x="47" y="49"/>
                  <a:pt x="45" y="50"/>
                </a:cubicBezTo>
                <a:cubicBezTo>
                  <a:pt x="35" y="60"/>
                  <a:pt x="35" y="60"/>
                  <a:pt x="35" y="60"/>
                </a:cubicBezTo>
                <a:lnTo>
                  <a:pt x="45" y="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Freeform 44"/>
          <p:cNvSpPr>
            <a:spLocks noEditPoints="1"/>
          </p:cNvSpPr>
          <p:nvPr/>
        </p:nvSpPr>
        <p:spPr bwMode="auto">
          <a:xfrm flipH="1">
            <a:off x="10652983" y="1164932"/>
            <a:ext cx="441589" cy="670094"/>
          </a:xfrm>
          <a:custGeom>
            <a:avLst/>
            <a:gdLst>
              <a:gd name="T0" fmla="*/ 52 w 68"/>
              <a:gd name="T1" fmla="*/ 42 h 91"/>
              <a:gd name="T2" fmla="*/ 55 w 68"/>
              <a:gd name="T3" fmla="*/ 32 h 91"/>
              <a:gd name="T4" fmla="*/ 55 w 68"/>
              <a:gd name="T5" fmla="*/ 19 h 91"/>
              <a:gd name="T6" fmla="*/ 34 w 68"/>
              <a:gd name="T7" fmla="*/ 0 h 91"/>
              <a:gd name="T8" fmla="*/ 13 w 68"/>
              <a:gd name="T9" fmla="*/ 19 h 91"/>
              <a:gd name="T10" fmla="*/ 13 w 68"/>
              <a:gd name="T11" fmla="*/ 32 h 91"/>
              <a:gd name="T12" fmla="*/ 16 w 68"/>
              <a:gd name="T13" fmla="*/ 42 h 91"/>
              <a:gd name="T14" fmla="*/ 0 w 68"/>
              <a:gd name="T15" fmla="*/ 71 h 91"/>
              <a:gd name="T16" fmla="*/ 0 w 68"/>
              <a:gd name="T17" fmla="*/ 79 h 91"/>
              <a:gd name="T18" fmla="*/ 34 w 68"/>
              <a:gd name="T19" fmla="*/ 91 h 91"/>
              <a:gd name="T20" fmla="*/ 68 w 68"/>
              <a:gd name="T21" fmla="*/ 79 h 91"/>
              <a:gd name="T22" fmla="*/ 68 w 68"/>
              <a:gd name="T23" fmla="*/ 71 h 91"/>
              <a:gd name="T24" fmla="*/ 52 w 68"/>
              <a:gd name="T25" fmla="*/ 42 h 91"/>
              <a:gd name="T26" fmla="*/ 37 w 68"/>
              <a:gd name="T27" fmla="*/ 54 h 91"/>
              <a:gd name="T28" fmla="*/ 37 w 68"/>
              <a:gd name="T29" fmla="*/ 83 h 91"/>
              <a:gd name="T30" fmla="*/ 30 w 68"/>
              <a:gd name="T31" fmla="*/ 83 h 91"/>
              <a:gd name="T32" fmla="*/ 30 w 68"/>
              <a:gd name="T33" fmla="*/ 54 h 91"/>
              <a:gd name="T34" fmla="*/ 28 w 68"/>
              <a:gd name="T35" fmla="*/ 50 h 91"/>
              <a:gd name="T36" fmla="*/ 34 w 68"/>
              <a:gd name="T37" fmla="*/ 51 h 91"/>
              <a:gd name="T38" fmla="*/ 39 w 68"/>
              <a:gd name="T39" fmla="*/ 50 h 91"/>
              <a:gd name="T40" fmla="*/ 37 w 68"/>
              <a:gd name="T41" fmla="*/ 5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" h="91">
                <a:moveTo>
                  <a:pt x="52" y="42"/>
                </a:moveTo>
                <a:cubicBezTo>
                  <a:pt x="54" y="39"/>
                  <a:pt x="55" y="36"/>
                  <a:pt x="55" y="32"/>
                </a:cubicBezTo>
                <a:cubicBezTo>
                  <a:pt x="55" y="19"/>
                  <a:pt x="55" y="19"/>
                  <a:pt x="55" y="19"/>
                </a:cubicBezTo>
                <a:cubicBezTo>
                  <a:pt x="55" y="9"/>
                  <a:pt x="45" y="0"/>
                  <a:pt x="34" y="0"/>
                </a:cubicBezTo>
                <a:cubicBezTo>
                  <a:pt x="22" y="0"/>
                  <a:pt x="13" y="9"/>
                  <a:pt x="13" y="19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6"/>
                  <a:pt x="14" y="39"/>
                  <a:pt x="16" y="42"/>
                </a:cubicBezTo>
                <a:cubicBezTo>
                  <a:pt x="6" y="48"/>
                  <a:pt x="0" y="58"/>
                  <a:pt x="0" y="71"/>
                </a:cubicBezTo>
                <a:cubicBezTo>
                  <a:pt x="0" y="79"/>
                  <a:pt x="0" y="79"/>
                  <a:pt x="0" y="79"/>
                </a:cubicBezTo>
                <a:cubicBezTo>
                  <a:pt x="9" y="87"/>
                  <a:pt x="21" y="91"/>
                  <a:pt x="34" y="91"/>
                </a:cubicBezTo>
                <a:cubicBezTo>
                  <a:pt x="47" y="91"/>
                  <a:pt x="59" y="87"/>
                  <a:pt x="68" y="79"/>
                </a:cubicBezTo>
                <a:cubicBezTo>
                  <a:pt x="68" y="71"/>
                  <a:pt x="68" y="71"/>
                  <a:pt x="68" y="71"/>
                </a:cubicBezTo>
                <a:cubicBezTo>
                  <a:pt x="68" y="58"/>
                  <a:pt x="61" y="48"/>
                  <a:pt x="52" y="42"/>
                </a:cubicBezTo>
                <a:close/>
                <a:moveTo>
                  <a:pt x="37" y="54"/>
                </a:moveTo>
                <a:cubicBezTo>
                  <a:pt x="37" y="83"/>
                  <a:pt x="37" y="83"/>
                  <a:pt x="37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0" y="54"/>
                  <a:pt x="30" y="54"/>
                  <a:pt x="30" y="54"/>
                </a:cubicBezTo>
                <a:cubicBezTo>
                  <a:pt x="29" y="53"/>
                  <a:pt x="28" y="52"/>
                  <a:pt x="28" y="50"/>
                </a:cubicBezTo>
                <a:cubicBezTo>
                  <a:pt x="30" y="51"/>
                  <a:pt x="32" y="51"/>
                  <a:pt x="34" y="51"/>
                </a:cubicBezTo>
                <a:cubicBezTo>
                  <a:pt x="36" y="51"/>
                  <a:pt x="38" y="51"/>
                  <a:pt x="39" y="50"/>
                </a:cubicBezTo>
                <a:cubicBezTo>
                  <a:pt x="39" y="52"/>
                  <a:pt x="38" y="53"/>
                  <a:pt x="37" y="5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Freeform 45"/>
          <p:cNvSpPr>
            <a:spLocks noEditPoints="1"/>
          </p:cNvSpPr>
          <p:nvPr/>
        </p:nvSpPr>
        <p:spPr bwMode="auto">
          <a:xfrm flipH="1">
            <a:off x="3159497" y="5271797"/>
            <a:ext cx="356350" cy="500229"/>
          </a:xfrm>
          <a:custGeom>
            <a:avLst/>
            <a:gdLst>
              <a:gd name="T0" fmla="*/ 0 w 55"/>
              <a:gd name="T1" fmla="*/ 45 h 68"/>
              <a:gd name="T2" fmla="*/ 19 w 55"/>
              <a:gd name="T3" fmla="*/ 53 h 68"/>
              <a:gd name="T4" fmla="*/ 5 w 55"/>
              <a:gd name="T5" fmla="*/ 60 h 68"/>
              <a:gd name="T6" fmla="*/ 29 w 55"/>
              <a:gd name="T7" fmla="*/ 68 h 68"/>
              <a:gd name="T8" fmla="*/ 52 w 55"/>
              <a:gd name="T9" fmla="*/ 60 h 68"/>
              <a:gd name="T10" fmla="*/ 38 w 55"/>
              <a:gd name="T11" fmla="*/ 53 h 68"/>
              <a:gd name="T12" fmla="*/ 55 w 55"/>
              <a:gd name="T13" fmla="*/ 45 h 68"/>
              <a:gd name="T14" fmla="*/ 55 w 55"/>
              <a:gd name="T15" fmla="*/ 0 h 68"/>
              <a:gd name="T16" fmla="*/ 43 w 55"/>
              <a:gd name="T17" fmla="*/ 61 h 68"/>
              <a:gd name="T18" fmla="*/ 43 w 55"/>
              <a:gd name="T19" fmla="*/ 61 h 68"/>
              <a:gd name="T20" fmla="*/ 28 w 55"/>
              <a:gd name="T21" fmla="*/ 64 h 68"/>
              <a:gd name="T22" fmla="*/ 13 w 55"/>
              <a:gd name="T23" fmla="*/ 61 h 68"/>
              <a:gd name="T24" fmla="*/ 28 w 55"/>
              <a:gd name="T25" fmla="*/ 63 h 68"/>
              <a:gd name="T26" fmla="*/ 20 w 55"/>
              <a:gd name="T27" fmla="*/ 57 h 68"/>
              <a:gd name="T28" fmla="*/ 20 w 55"/>
              <a:gd name="T29" fmla="*/ 53 h 68"/>
              <a:gd name="T30" fmla="*/ 20 w 55"/>
              <a:gd name="T31" fmla="*/ 45 h 68"/>
              <a:gd name="T32" fmla="*/ 37 w 55"/>
              <a:gd name="T33" fmla="*/ 52 h 68"/>
              <a:gd name="T34" fmla="*/ 37 w 55"/>
              <a:gd name="T35" fmla="*/ 53 h 68"/>
              <a:gd name="T36" fmla="*/ 20 w 55"/>
              <a:gd name="T37" fmla="*/ 57 h 68"/>
              <a:gd name="T38" fmla="*/ 38 w 55"/>
              <a:gd name="T39" fmla="*/ 44 h 68"/>
              <a:gd name="T40" fmla="*/ 1 w 55"/>
              <a:gd name="T41" fmla="*/ 44 h 68"/>
              <a:gd name="T42" fmla="*/ 54 w 55"/>
              <a:gd name="T43" fmla="*/ 1 h 68"/>
              <a:gd name="T44" fmla="*/ 50 w 55"/>
              <a:gd name="T45" fmla="*/ 38 h 68"/>
              <a:gd name="T46" fmla="*/ 6 w 55"/>
              <a:gd name="T47" fmla="*/ 5 h 68"/>
              <a:gd name="T48" fmla="*/ 50 w 55"/>
              <a:gd name="T49" fmla="*/ 39 h 68"/>
              <a:gd name="T50" fmla="*/ 47 w 55"/>
              <a:gd name="T51" fmla="*/ 39 h 68"/>
              <a:gd name="T52" fmla="*/ 47 w 55"/>
              <a:gd name="T53" fmla="*/ 43 h 68"/>
              <a:gd name="T54" fmla="*/ 47 w 55"/>
              <a:gd name="T55" fmla="*/ 39 h 68"/>
              <a:gd name="T56" fmla="*/ 47 w 55"/>
              <a:gd name="T57" fmla="*/ 41 h 68"/>
              <a:gd name="T58" fmla="*/ 48 w 55"/>
              <a:gd name="T59" fmla="*/ 41 h 68"/>
              <a:gd name="T60" fmla="*/ 25 w 55"/>
              <a:gd name="T61" fmla="*/ 40 h 68"/>
              <a:gd name="T62" fmla="*/ 25 w 55"/>
              <a:gd name="T63" fmla="*/ 42 h 68"/>
              <a:gd name="T64" fmla="*/ 25 w 55"/>
              <a:gd name="T65" fmla="*/ 40 h 68"/>
              <a:gd name="T66" fmla="*/ 29 w 55"/>
              <a:gd name="T67" fmla="*/ 41 h 68"/>
              <a:gd name="T68" fmla="*/ 31 w 55"/>
              <a:gd name="T69" fmla="*/ 41 h 68"/>
              <a:gd name="T70" fmla="*/ 35 w 55"/>
              <a:gd name="T71" fmla="*/ 40 h 68"/>
              <a:gd name="T72" fmla="*/ 35 w 55"/>
              <a:gd name="T73" fmla="*/ 42 h 68"/>
              <a:gd name="T74" fmla="*/ 35 w 55"/>
              <a:gd name="T75" fmla="*/ 4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" h="68">
                <a:moveTo>
                  <a:pt x="0" y="0"/>
                </a:moveTo>
                <a:cubicBezTo>
                  <a:pt x="0" y="45"/>
                  <a:pt x="0" y="45"/>
                  <a:pt x="0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53"/>
                  <a:pt x="19" y="53"/>
                  <a:pt x="19" y="53"/>
                </a:cubicBezTo>
                <a:cubicBezTo>
                  <a:pt x="16" y="53"/>
                  <a:pt x="14" y="54"/>
                  <a:pt x="12" y="54"/>
                </a:cubicBezTo>
                <a:cubicBezTo>
                  <a:pt x="8" y="56"/>
                  <a:pt x="5" y="57"/>
                  <a:pt x="5" y="60"/>
                </a:cubicBezTo>
                <a:cubicBezTo>
                  <a:pt x="5" y="62"/>
                  <a:pt x="8" y="64"/>
                  <a:pt x="12" y="65"/>
                </a:cubicBezTo>
                <a:cubicBezTo>
                  <a:pt x="16" y="67"/>
                  <a:pt x="22" y="68"/>
                  <a:pt x="29" y="68"/>
                </a:cubicBezTo>
                <a:cubicBezTo>
                  <a:pt x="35" y="68"/>
                  <a:pt x="41" y="67"/>
                  <a:pt x="45" y="65"/>
                </a:cubicBezTo>
                <a:cubicBezTo>
                  <a:pt x="50" y="64"/>
                  <a:pt x="52" y="62"/>
                  <a:pt x="52" y="60"/>
                </a:cubicBezTo>
                <a:cubicBezTo>
                  <a:pt x="52" y="57"/>
                  <a:pt x="50" y="56"/>
                  <a:pt x="45" y="54"/>
                </a:cubicBezTo>
                <a:cubicBezTo>
                  <a:pt x="43" y="54"/>
                  <a:pt x="41" y="53"/>
                  <a:pt x="38" y="53"/>
                </a:cubicBezTo>
                <a:cubicBezTo>
                  <a:pt x="38" y="45"/>
                  <a:pt x="38" y="45"/>
                  <a:pt x="38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44"/>
                  <a:pt x="55" y="44"/>
                  <a:pt x="55" y="44"/>
                </a:cubicBezTo>
                <a:cubicBezTo>
                  <a:pt x="55" y="0"/>
                  <a:pt x="55" y="0"/>
                  <a:pt x="55" y="0"/>
                </a:cubicBezTo>
                <a:lnTo>
                  <a:pt x="0" y="0"/>
                </a:lnTo>
                <a:close/>
                <a:moveTo>
                  <a:pt x="43" y="61"/>
                </a:moveTo>
                <a:cubicBezTo>
                  <a:pt x="43" y="61"/>
                  <a:pt x="43" y="61"/>
                  <a:pt x="43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62"/>
                  <a:pt x="43" y="62"/>
                  <a:pt x="43" y="62"/>
                </a:cubicBezTo>
                <a:cubicBezTo>
                  <a:pt x="39" y="64"/>
                  <a:pt x="33" y="64"/>
                  <a:pt x="28" y="64"/>
                </a:cubicBezTo>
                <a:cubicBezTo>
                  <a:pt x="23" y="64"/>
                  <a:pt x="17" y="64"/>
                  <a:pt x="13" y="62"/>
                </a:cubicBezTo>
                <a:cubicBezTo>
                  <a:pt x="13" y="61"/>
                  <a:pt x="13" y="61"/>
                  <a:pt x="13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7" y="63"/>
                  <a:pt x="23" y="63"/>
                  <a:pt x="28" y="63"/>
                </a:cubicBezTo>
                <a:cubicBezTo>
                  <a:pt x="33" y="63"/>
                  <a:pt x="39" y="63"/>
                  <a:pt x="43" y="61"/>
                </a:cubicBezTo>
                <a:close/>
                <a:moveTo>
                  <a:pt x="20" y="57"/>
                </a:moveTo>
                <a:cubicBezTo>
                  <a:pt x="20" y="54"/>
                  <a:pt x="20" y="54"/>
                  <a:pt x="20" y="54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45"/>
                  <a:pt x="20" y="45"/>
                  <a:pt x="20" y="45"/>
                </a:cubicBezTo>
                <a:cubicBezTo>
                  <a:pt x="37" y="45"/>
                  <a:pt x="37" y="45"/>
                  <a:pt x="37" y="45"/>
                </a:cubicBezTo>
                <a:cubicBezTo>
                  <a:pt x="37" y="52"/>
                  <a:pt x="37" y="52"/>
                  <a:pt x="37" y="52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7"/>
                  <a:pt x="37" y="57"/>
                  <a:pt x="37" y="57"/>
                </a:cubicBezTo>
                <a:lnTo>
                  <a:pt x="20" y="57"/>
                </a:lnTo>
                <a:close/>
                <a:moveTo>
                  <a:pt x="54" y="44"/>
                </a:moveTo>
                <a:cubicBezTo>
                  <a:pt x="38" y="44"/>
                  <a:pt x="38" y="44"/>
                  <a:pt x="38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" y="44"/>
                  <a:pt x="1" y="44"/>
                  <a:pt x="1" y="44"/>
                </a:cubicBezTo>
                <a:cubicBezTo>
                  <a:pt x="1" y="1"/>
                  <a:pt x="1" y="1"/>
                  <a:pt x="1" y="1"/>
                </a:cubicBezTo>
                <a:cubicBezTo>
                  <a:pt x="54" y="1"/>
                  <a:pt x="54" y="1"/>
                  <a:pt x="54" y="1"/>
                </a:cubicBezTo>
                <a:lnTo>
                  <a:pt x="54" y="44"/>
                </a:lnTo>
                <a:close/>
                <a:moveTo>
                  <a:pt x="50" y="38"/>
                </a:moveTo>
                <a:cubicBezTo>
                  <a:pt x="50" y="5"/>
                  <a:pt x="50" y="5"/>
                  <a:pt x="50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39"/>
                  <a:pt x="6" y="39"/>
                  <a:pt x="6" y="39"/>
                </a:cubicBezTo>
                <a:cubicBezTo>
                  <a:pt x="50" y="39"/>
                  <a:pt x="50" y="39"/>
                  <a:pt x="50" y="39"/>
                </a:cubicBezTo>
                <a:lnTo>
                  <a:pt x="50" y="38"/>
                </a:lnTo>
                <a:close/>
                <a:moveTo>
                  <a:pt x="47" y="39"/>
                </a:moveTo>
                <a:cubicBezTo>
                  <a:pt x="46" y="39"/>
                  <a:pt x="46" y="40"/>
                  <a:pt x="46" y="41"/>
                </a:cubicBezTo>
                <a:cubicBezTo>
                  <a:pt x="46" y="42"/>
                  <a:pt x="46" y="43"/>
                  <a:pt x="47" y="43"/>
                </a:cubicBezTo>
                <a:cubicBezTo>
                  <a:pt x="48" y="43"/>
                  <a:pt x="49" y="42"/>
                  <a:pt x="49" y="41"/>
                </a:cubicBezTo>
                <a:cubicBezTo>
                  <a:pt x="49" y="40"/>
                  <a:pt x="48" y="39"/>
                  <a:pt x="47" y="39"/>
                </a:cubicBezTo>
                <a:close/>
                <a:moveTo>
                  <a:pt x="47" y="42"/>
                </a:moveTo>
                <a:cubicBezTo>
                  <a:pt x="47" y="42"/>
                  <a:pt x="47" y="42"/>
                  <a:pt x="47" y="41"/>
                </a:cubicBezTo>
                <a:cubicBezTo>
                  <a:pt x="47" y="41"/>
                  <a:pt x="47" y="40"/>
                  <a:pt x="47" y="40"/>
                </a:cubicBezTo>
                <a:cubicBezTo>
                  <a:pt x="48" y="40"/>
                  <a:pt x="48" y="41"/>
                  <a:pt x="48" y="41"/>
                </a:cubicBezTo>
                <a:cubicBezTo>
                  <a:pt x="48" y="42"/>
                  <a:pt x="48" y="42"/>
                  <a:pt x="47" y="42"/>
                </a:cubicBezTo>
                <a:close/>
                <a:moveTo>
                  <a:pt x="25" y="40"/>
                </a:moveTo>
                <a:cubicBezTo>
                  <a:pt x="25" y="40"/>
                  <a:pt x="24" y="41"/>
                  <a:pt x="24" y="41"/>
                </a:cubicBezTo>
                <a:cubicBezTo>
                  <a:pt x="24" y="42"/>
                  <a:pt x="25" y="42"/>
                  <a:pt x="25" y="42"/>
                </a:cubicBezTo>
                <a:cubicBezTo>
                  <a:pt x="26" y="42"/>
                  <a:pt x="27" y="42"/>
                  <a:pt x="27" y="41"/>
                </a:cubicBezTo>
                <a:cubicBezTo>
                  <a:pt x="27" y="41"/>
                  <a:pt x="26" y="40"/>
                  <a:pt x="25" y="40"/>
                </a:cubicBezTo>
                <a:close/>
                <a:moveTo>
                  <a:pt x="30" y="40"/>
                </a:moveTo>
                <a:cubicBezTo>
                  <a:pt x="30" y="40"/>
                  <a:pt x="29" y="41"/>
                  <a:pt x="29" y="41"/>
                </a:cubicBezTo>
                <a:cubicBezTo>
                  <a:pt x="29" y="42"/>
                  <a:pt x="30" y="42"/>
                  <a:pt x="30" y="42"/>
                </a:cubicBezTo>
                <a:cubicBezTo>
                  <a:pt x="31" y="42"/>
                  <a:pt x="31" y="42"/>
                  <a:pt x="31" y="41"/>
                </a:cubicBezTo>
                <a:cubicBezTo>
                  <a:pt x="31" y="41"/>
                  <a:pt x="31" y="40"/>
                  <a:pt x="30" y="40"/>
                </a:cubicBezTo>
                <a:close/>
                <a:moveTo>
                  <a:pt x="35" y="40"/>
                </a:moveTo>
                <a:cubicBezTo>
                  <a:pt x="34" y="40"/>
                  <a:pt x="34" y="41"/>
                  <a:pt x="33" y="41"/>
                </a:cubicBezTo>
                <a:cubicBezTo>
                  <a:pt x="34" y="42"/>
                  <a:pt x="34" y="42"/>
                  <a:pt x="35" y="42"/>
                </a:cubicBezTo>
                <a:cubicBezTo>
                  <a:pt x="35" y="42"/>
                  <a:pt x="36" y="42"/>
                  <a:pt x="36" y="41"/>
                </a:cubicBezTo>
                <a:cubicBezTo>
                  <a:pt x="36" y="41"/>
                  <a:pt x="35" y="40"/>
                  <a:pt x="35" y="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" name="Freeform 46"/>
          <p:cNvSpPr>
            <a:spLocks noEditPoints="1"/>
          </p:cNvSpPr>
          <p:nvPr/>
        </p:nvSpPr>
        <p:spPr bwMode="auto">
          <a:xfrm flipH="1">
            <a:off x="4218226" y="2322595"/>
            <a:ext cx="402521" cy="587168"/>
          </a:xfrm>
          <a:custGeom>
            <a:avLst/>
            <a:gdLst>
              <a:gd name="T0" fmla="*/ 18 w 62"/>
              <a:gd name="T1" fmla="*/ 30 h 80"/>
              <a:gd name="T2" fmla="*/ 18 w 62"/>
              <a:gd name="T3" fmla="*/ 56 h 80"/>
              <a:gd name="T4" fmla="*/ 25 w 62"/>
              <a:gd name="T5" fmla="*/ 63 h 80"/>
              <a:gd name="T6" fmla="*/ 37 w 62"/>
              <a:gd name="T7" fmla="*/ 63 h 80"/>
              <a:gd name="T8" fmla="*/ 43 w 62"/>
              <a:gd name="T9" fmla="*/ 56 h 80"/>
              <a:gd name="T10" fmla="*/ 43 w 62"/>
              <a:gd name="T11" fmla="*/ 30 h 80"/>
              <a:gd name="T12" fmla="*/ 43 w 62"/>
              <a:gd name="T13" fmla="*/ 30 h 80"/>
              <a:gd name="T14" fmla="*/ 48 w 62"/>
              <a:gd name="T15" fmla="*/ 17 h 80"/>
              <a:gd name="T16" fmla="*/ 31 w 62"/>
              <a:gd name="T17" fmla="*/ 0 h 80"/>
              <a:gd name="T18" fmla="*/ 13 w 62"/>
              <a:gd name="T19" fmla="*/ 17 h 80"/>
              <a:gd name="T20" fmla="*/ 18 w 62"/>
              <a:gd name="T21" fmla="*/ 30 h 80"/>
              <a:gd name="T22" fmla="*/ 59 w 62"/>
              <a:gd name="T23" fmla="*/ 36 h 80"/>
              <a:gd name="T24" fmla="*/ 58 w 62"/>
              <a:gd name="T25" fmla="*/ 34 h 80"/>
              <a:gd name="T26" fmla="*/ 50 w 62"/>
              <a:gd name="T27" fmla="*/ 40 h 80"/>
              <a:gd name="T28" fmla="*/ 51 w 62"/>
              <a:gd name="T29" fmla="*/ 41 h 80"/>
              <a:gd name="T30" fmla="*/ 52 w 62"/>
              <a:gd name="T31" fmla="*/ 49 h 80"/>
              <a:gd name="T32" fmla="*/ 31 w 62"/>
              <a:gd name="T33" fmla="*/ 70 h 80"/>
              <a:gd name="T34" fmla="*/ 9 w 62"/>
              <a:gd name="T35" fmla="*/ 49 h 80"/>
              <a:gd name="T36" fmla="*/ 11 w 62"/>
              <a:gd name="T37" fmla="*/ 40 h 80"/>
              <a:gd name="T38" fmla="*/ 12 w 62"/>
              <a:gd name="T39" fmla="*/ 39 h 80"/>
              <a:gd name="T40" fmla="*/ 4 w 62"/>
              <a:gd name="T41" fmla="*/ 33 h 80"/>
              <a:gd name="T42" fmla="*/ 3 w 62"/>
              <a:gd name="T43" fmla="*/ 35 h 80"/>
              <a:gd name="T44" fmla="*/ 0 w 62"/>
              <a:gd name="T45" fmla="*/ 49 h 80"/>
              <a:gd name="T46" fmla="*/ 31 w 62"/>
              <a:gd name="T47" fmla="*/ 80 h 80"/>
              <a:gd name="T48" fmla="*/ 62 w 62"/>
              <a:gd name="T49" fmla="*/ 49 h 80"/>
              <a:gd name="T50" fmla="*/ 59 w 62"/>
              <a:gd name="T51" fmla="*/ 3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" h="80">
                <a:moveTo>
                  <a:pt x="18" y="30"/>
                </a:moveTo>
                <a:cubicBezTo>
                  <a:pt x="18" y="56"/>
                  <a:pt x="18" y="56"/>
                  <a:pt x="18" y="56"/>
                </a:cubicBezTo>
                <a:cubicBezTo>
                  <a:pt x="18" y="60"/>
                  <a:pt x="21" y="63"/>
                  <a:pt x="25" y="63"/>
                </a:cubicBezTo>
                <a:cubicBezTo>
                  <a:pt x="37" y="63"/>
                  <a:pt x="37" y="63"/>
                  <a:pt x="37" y="63"/>
                </a:cubicBezTo>
                <a:cubicBezTo>
                  <a:pt x="40" y="63"/>
                  <a:pt x="43" y="60"/>
                  <a:pt x="43" y="56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6" y="27"/>
                  <a:pt x="48" y="22"/>
                  <a:pt x="48" y="17"/>
                </a:cubicBezTo>
                <a:cubicBezTo>
                  <a:pt x="48" y="8"/>
                  <a:pt x="40" y="0"/>
                  <a:pt x="31" y="0"/>
                </a:cubicBezTo>
                <a:cubicBezTo>
                  <a:pt x="21" y="0"/>
                  <a:pt x="13" y="8"/>
                  <a:pt x="13" y="17"/>
                </a:cubicBezTo>
                <a:cubicBezTo>
                  <a:pt x="13" y="22"/>
                  <a:pt x="15" y="27"/>
                  <a:pt x="18" y="30"/>
                </a:cubicBezTo>
                <a:close/>
                <a:moveTo>
                  <a:pt x="59" y="36"/>
                </a:moveTo>
                <a:cubicBezTo>
                  <a:pt x="58" y="34"/>
                  <a:pt x="58" y="34"/>
                  <a:pt x="58" y="34"/>
                </a:cubicBezTo>
                <a:cubicBezTo>
                  <a:pt x="50" y="40"/>
                  <a:pt x="50" y="40"/>
                  <a:pt x="50" y="40"/>
                </a:cubicBezTo>
                <a:cubicBezTo>
                  <a:pt x="51" y="41"/>
                  <a:pt x="51" y="41"/>
                  <a:pt x="51" y="41"/>
                </a:cubicBezTo>
                <a:cubicBezTo>
                  <a:pt x="52" y="43"/>
                  <a:pt x="52" y="46"/>
                  <a:pt x="52" y="49"/>
                </a:cubicBezTo>
                <a:cubicBezTo>
                  <a:pt x="52" y="61"/>
                  <a:pt x="43" y="70"/>
                  <a:pt x="31" y="70"/>
                </a:cubicBezTo>
                <a:cubicBezTo>
                  <a:pt x="19" y="70"/>
                  <a:pt x="9" y="61"/>
                  <a:pt x="9" y="49"/>
                </a:cubicBezTo>
                <a:cubicBezTo>
                  <a:pt x="9" y="46"/>
                  <a:pt x="10" y="43"/>
                  <a:pt x="11" y="40"/>
                </a:cubicBezTo>
                <a:cubicBezTo>
                  <a:pt x="12" y="39"/>
                  <a:pt x="12" y="39"/>
                  <a:pt x="12" y="39"/>
                </a:cubicBezTo>
                <a:cubicBezTo>
                  <a:pt x="4" y="33"/>
                  <a:pt x="4" y="33"/>
                  <a:pt x="4" y="33"/>
                </a:cubicBezTo>
                <a:cubicBezTo>
                  <a:pt x="3" y="35"/>
                  <a:pt x="3" y="35"/>
                  <a:pt x="3" y="35"/>
                </a:cubicBezTo>
                <a:cubicBezTo>
                  <a:pt x="1" y="39"/>
                  <a:pt x="0" y="44"/>
                  <a:pt x="0" y="49"/>
                </a:cubicBezTo>
                <a:cubicBezTo>
                  <a:pt x="0" y="66"/>
                  <a:pt x="14" y="80"/>
                  <a:pt x="31" y="80"/>
                </a:cubicBezTo>
                <a:cubicBezTo>
                  <a:pt x="48" y="80"/>
                  <a:pt x="62" y="66"/>
                  <a:pt x="62" y="49"/>
                </a:cubicBezTo>
                <a:cubicBezTo>
                  <a:pt x="62" y="44"/>
                  <a:pt x="61" y="40"/>
                  <a:pt x="59" y="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0" name="组合 59"/>
          <p:cNvGrpSpPr/>
          <p:nvPr/>
        </p:nvGrpSpPr>
        <p:grpSpPr>
          <a:xfrm flipH="1">
            <a:off x="9307161" y="2250134"/>
            <a:ext cx="577736" cy="632643"/>
            <a:chOff x="9448800" y="3963988"/>
            <a:chExt cx="774700" cy="750888"/>
          </a:xfrm>
          <a:solidFill>
            <a:schemeClr val="tx1"/>
          </a:solidFill>
        </p:grpSpPr>
        <p:sp>
          <p:nvSpPr>
            <p:cNvPr id="61" name="Freeform 47"/>
            <p:cNvSpPr>
              <a:spLocks noEditPoints="1"/>
            </p:cNvSpPr>
            <p:nvPr/>
          </p:nvSpPr>
          <p:spPr bwMode="auto">
            <a:xfrm>
              <a:off x="9448800" y="3963988"/>
              <a:ext cx="774700" cy="750888"/>
            </a:xfrm>
            <a:custGeom>
              <a:avLst/>
              <a:gdLst>
                <a:gd name="T0" fmla="*/ 87 w 89"/>
                <a:gd name="T1" fmla="*/ 22 h 86"/>
                <a:gd name="T2" fmla="*/ 70 w 89"/>
                <a:gd name="T3" fmla="*/ 22 h 86"/>
                <a:gd name="T4" fmla="*/ 70 w 89"/>
                <a:gd name="T5" fmla="*/ 18 h 86"/>
                <a:gd name="T6" fmla="*/ 68 w 89"/>
                <a:gd name="T7" fmla="*/ 6 h 86"/>
                <a:gd name="T8" fmla="*/ 62 w 89"/>
                <a:gd name="T9" fmla="*/ 0 h 86"/>
                <a:gd name="T10" fmla="*/ 56 w 89"/>
                <a:gd name="T11" fmla="*/ 6 h 86"/>
                <a:gd name="T12" fmla="*/ 54 w 89"/>
                <a:gd name="T13" fmla="*/ 18 h 86"/>
                <a:gd name="T14" fmla="*/ 54 w 89"/>
                <a:gd name="T15" fmla="*/ 22 h 86"/>
                <a:gd name="T16" fmla="*/ 35 w 89"/>
                <a:gd name="T17" fmla="*/ 22 h 86"/>
                <a:gd name="T18" fmla="*/ 35 w 89"/>
                <a:gd name="T19" fmla="*/ 18 h 86"/>
                <a:gd name="T20" fmla="*/ 33 w 89"/>
                <a:gd name="T21" fmla="*/ 6 h 86"/>
                <a:gd name="T22" fmla="*/ 27 w 89"/>
                <a:gd name="T23" fmla="*/ 0 h 86"/>
                <a:gd name="T24" fmla="*/ 21 w 89"/>
                <a:gd name="T25" fmla="*/ 6 h 86"/>
                <a:gd name="T26" fmla="*/ 19 w 89"/>
                <a:gd name="T27" fmla="*/ 18 h 86"/>
                <a:gd name="T28" fmla="*/ 19 w 89"/>
                <a:gd name="T29" fmla="*/ 22 h 86"/>
                <a:gd name="T30" fmla="*/ 2 w 89"/>
                <a:gd name="T31" fmla="*/ 22 h 86"/>
                <a:gd name="T32" fmla="*/ 0 w 89"/>
                <a:gd name="T33" fmla="*/ 23 h 86"/>
                <a:gd name="T34" fmla="*/ 0 w 89"/>
                <a:gd name="T35" fmla="*/ 84 h 86"/>
                <a:gd name="T36" fmla="*/ 2 w 89"/>
                <a:gd name="T37" fmla="*/ 86 h 86"/>
                <a:gd name="T38" fmla="*/ 87 w 89"/>
                <a:gd name="T39" fmla="*/ 86 h 86"/>
                <a:gd name="T40" fmla="*/ 89 w 89"/>
                <a:gd name="T41" fmla="*/ 84 h 86"/>
                <a:gd name="T42" fmla="*/ 89 w 89"/>
                <a:gd name="T43" fmla="*/ 23 h 86"/>
                <a:gd name="T44" fmla="*/ 87 w 89"/>
                <a:gd name="T45" fmla="*/ 22 h 86"/>
                <a:gd name="T46" fmla="*/ 57 w 89"/>
                <a:gd name="T47" fmla="*/ 18 h 86"/>
                <a:gd name="T48" fmla="*/ 58 w 89"/>
                <a:gd name="T49" fmla="*/ 6 h 86"/>
                <a:gd name="T50" fmla="*/ 62 w 89"/>
                <a:gd name="T51" fmla="*/ 2 h 86"/>
                <a:gd name="T52" fmla="*/ 66 w 89"/>
                <a:gd name="T53" fmla="*/ 6 h 86"/>
                <a:gd name="T54" fmla="*/ 68 w 89"/>
                <a:gd name="T55" fmla="*/ 18 h 86"/>
                <a:gd name="T56" fmla="*/ 68 w 89"/>
                <a:gd name="T57" fmla="*/ 22 h 86"/>
                <a:gd name="T58" fmla="*/ 57 w 89"/>
                <a:gd name="T59" fmla="*/ 22 h 86"/>
                <a:gd name="T60" fmla="*/ 57 w 89"/>
                <a:gd name="T61" fmla="*/ 18 h 86"/>
                <a:gd name="T62" fmla="*/ 22 w 89"/>
                <a:gd name="T63" fmla="*/ 18 h 86"/>
                <a:gd name="T64" fmla="*/ 23 w 89"/>
                <a:gd name="T65" fmla="*/ 6 h 86"/>
                <a:gd name="T66" fmla="*/ 27 w 89"/>
                <a:gd name="T67" fmla="*/ 2 h 86"/>
                <a:gd name="T68" fmla="*/ 31 w 89"/>
                <a:gd name="T69" fmla="*/ 6 h 86"/>
                <a:gd name="T70" fmla="*/ 33 w 89"/>
                <a:gd name="T71" fmla="*/ 18 h 86"/>
                <a:gd name="T72" fmla="*/ 32 w 89"/>
                <a:gd name="T73" fmla="*/ 22 h 86"/>
                <a:gd name="T74" fmla="*/ 22 w 89"/>
                <a:gd name="T75" fmla="*/ 22 h 86"/>
                <a:gd name="T76" fmla="*/ 22 w 89"/>
                <a:gd name="T77" fmla="*/ 18 h 86"/>
                <a:gd name="T78" fmla="*/ 83 w 89"/>
                <a:gd name="T79" fmla="*/ 80 h 86"/>
                <a:gd name="T80" fmla="*/ 81 w 89"/>
                <a:gd name="T81" fmla="*/ 82 h 86"/>
                <a:gd name="T82" fmla="*/ 8 w 89"/>
                <a:gd name="T83" fmla="*/ 82 h 86"/>
                <a:gd name="T84" fmla="*/ 5 w 89"/>
                <a:gd name="T85" fmla="*/ 80 h 86"/>
                <a:gd name="T86" fmla="*/ 5 w 89"/>
                <a:gd name="T87" fmla="*/ 40 h 86"/>
                <a:gd name="T88" fmla="*/ 8 w 89"/>
                <a:gd name="T89" fmla="*/ 39 h 86"/>
                <a:gd name="T90" fmla="*/ 81 w 89"/>
                <a:gd name="T91" fmla="*/ 39 h 86"/>
                <a:gd name="T92" fmla="*/ 83 w 89"/>
                <a:gd name="T93" fmla="*/ 40 h 86"/>
                <a:gd name="T94" fmla="*/ 83 w 89"/>
                <a:gd name="T95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" h="86">
                  <a:moveTo>
                    <a:pt x="87" y="22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70" y="21"/>
                    <a:pt x="70" y="19"/>
                    <a:pt x="70" y="18"/>
                  </a:cubicBezTo>
                  <a:cubicBezTo>
                    <a:pt x="70" y="13"/>
                    <a:pt x="70" y="9"/>
                    <a:pt x="68" y="6"/>
                  </a:cubicBezTo>
                  <a:cubicBezTo>
                    <a:pt x="67" y="2"/>
                    <a:pt x="65" y="0"/>
                    <a:pt x="62" y="0"/>
                  </a:cubicBezTo>
                  <a:cubicBezTo>
                    <a:pt x="59" y="0"/>
                    <a:pt x="57" y="2"/>
                    <a:pt x="56" y="6"/>
                  </a:cubicBezTo>
                  <a:cubicBezTo>
                    <a:pt x="55" y="9"/>
                    <a:pt x="54" y="13"/>
                    <a:pt x="54" y="18"/>
                  </a:cubicBezTo>
                  <a:cubicBezTo>
                    <a:pt x="54" y="19"/>
                    <a:pt x="54" y="21"/>
                    <a:pt x="5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1"/>
                    <a:pt x="35" y="19"/>
                    <a:pt x="35" y="18"/>
                  </a:cubicBezTo>
                  <a:cubicBezTo>
                    <a:pt x="35" y="13"/>
                    <a:pt x="35" y="9"/>
                    <a:pt x="33" y="6"/>
                  </a:cubicBezTo>
                  <a:cubicBezTo>
                    <a:pt x="32" y="2"/>
                    <a:pt x="30" y="0"/>
                    <a:pt x="27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20" y="9"/>
                    <a:pt x="19" y="13"/>
                    <a:pt x="19" y="18"/>
                  </a:cubicBezTo>
                  <a:cubicBezTo>
                    <a:pt x="19" y="19"/>
                    <a:pt x="19" y="21"/>
                    <a:pt x="19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2"/>
                    <a:pt x="0" y="2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5"/>
                    <a:pt x="1" y="86"/>
                    <a:pt x="2" y="86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8" y="86"/>
                    <a:pt x="89" y="85"/>
                    <a:pt x="89" y="84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2"/>
                    <a:pt x="88" y="22"/>
                    <a:pt x="87" y="22"/>
                  </a:cubicBezTo>
                  <a:close/>
                  <a:moveTo>
                    <a:pt x="57" y="18"/>
                  </a:moveTo>
                  <a:cubicBezTo>
                    <a:pt x="57" y="13"/>
                    <a:pt x="57" y="9"/>
                    <a:pt x="58" y="6"/>
                  </a:cubicBezTo>
                  <a:cubicBezTo>
                    <a:pt x="59" y="3"/>
                    <a:pt x="60" y="2"/>
                    <a:pt x="62" y="2"/>
                  </a:cubicBezTo>
                  <a:cubicBezTo>
                    <a:pt x="64" y="2"/>
                    <a:pt x="65" y="3"/>
                    <a:pt x="66" y="6"/>
                  </a:cubicBezTo>
                  <a:cubicBezTo>
                    <a:pt x="67" y="9"/>
                    <a:pt x="68" y="13"/>
                    <a:pt x="68" y="18"/>
                  </a:cubicBezTo>
                  <a:cubicBezTo>
                    <a:pt x="68" y="19"/>
                    <a:pt x="68" y="21"/>
                    <a:pt x="68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1"/>
                    <a:pt x="57" y="19"/>
                    <a:pt x="57" y="18"/>
                  </a:cubicBezTo>
                  <a:close/>
                  <a:moveTo>
                    <a:pt x="22" y="18"/>
                  </a:moveTo>
                  <a:cubicBezTo>
                    <a:pt x="22" y="13"/>
                    <a:pt x="22" y="9"/>
                    <a:pt x="23" y="6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29" y="2"/>
                    <a:pt x="30" y="3"/>
                    <a:pt x="31" y="6"/>
                  </a:cubicBezTo>
                  <a:cubicBezTo>
                    <a:pt x="32" y="9"/>
                    <a:pt x="33" y="13"/>
                    <a:pt x="33" y="18"/>
                  </a:cubicBezTo>
                  <a:cubicBezTo>
                    <a:pt x="33" y="19"/>
                    <a:pt x="33" y="21"/>
                    <a:pt x="3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19"/>
                    <a:pt x="22" y="18"/>
                  </a:cubicBezTo>
                  <a:close/>
                  <a:moveTo>
                    <a:pt x="83" y="80"/>
                  </a:moveTo>
                  <a:cubicBezTo>
                    <a:pt x="83" y="81"/>
                    <a:pt x="82" y="82"/>
                    <a:pt x="81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6" y="82"/>
                    <a:pt x="5" y="81"/>
                    <a:pt x="5" y="8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9"/>
                    <a:pt x="6" y="39"/>
                    <a:pt x="8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2" y="39"/>
                    <a:pt x="83" y="39"/>
                    <a:pt x="83" y="40"/>
                  </a:cubicBezTo>
                  <a:lnTo>
                    <a:pt x="83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Freeform 48"/>
            <p:cNvSpPr>
              <a:spLocks noEditPoints="1"/>
            </p:cNvSpPr>
            <p:nvPr/>
          </p:nvSpPr>
          <p:spPr bwMode="auto">
            <a:xfrm>
              <a:off x="9493250" y="4303713"/>
              <a:ext cx="677863" cy="376238"/>
            </a:xfrm>
            <a:custGeom>
              <a:avLst/>
              <a:gdLst>
                <a:gd name="T0" fmla="*/ 76 w 78"/>
                <a:gd name="T1" fmla="*/ 0 h 43"/>
                <a:gd name="T2" fmla="*/ 3 w 78"/>
                <a:gd name="T3" fmla="*/ 0 h 43"/>
                <a:gd name="T4" fmla="*/ 0 w 78"/>
                <a:gd name="T5" fmla="*/ 1 h 43"/>
                <a:gd name="T6" fmla="*/ 0 w 78"/>
                <a:gd name="T7" fmla="*/ 41 h 43"/>
                <a:gd name="T8" fmla="*/ 3 w 78"/>
                <a:gd name="T9" fmla="*/ 43 h 43"/>
                <a:gd name="T10" fmla="*/ 76 w 78"/>
                <a:gd name="T11" fmla="*/ 43 h 43"/>
                <a:gd name="T12" fmla="*/ 78 w 78"/>
                <a:gd name="T13" fmla="*/ 41 h 43"/>
                <a:gd name="T14" fmla="*/ 78 w 78"/>
                <a:gd name="T15" fmla="*/ 1 h 43"/>
                <a:gd name="T16" fmla="*/ 76 w 78"/>
                <a:gd name="T17" fmla="*/ 0 h 43"/>
                <a:gd name="T18" fmla="*/ 77 w 78"/>
                <a:gd name="T19" fmla="*/ 41 h 43"/>
                <a:gd name="T20" fmla="*/ 76 w 78"/>
                <a:gd name="T21" fmla="*/ 43 h 43"/>
                <a:gd name="T22" fmla="*/ 3 w 78"/>
                <a:gd name="T23" fmla="*/ 43 h 43"/>
                <a:gd name="T24" fmla="*/ 1 w 78"/>
                <a:gd name="T25" fmla="*/ 41 h 43"/>
                <a:gd name="T26" fmla="*/ 1 w 78"/>
                <a:gd name="T27" fmla="*/ 1 h 43"/>
                <a:gd name="T28" fmla="*/ 3 w 78"/>
                <a:gd name="T29" fmla="*/ 0 h 43"/>
                <a:gd name="T30" fmla="*/ 76 w 78"/>
                <a:gd name="T31" fmla="*/ 0 h 43"/>
                <a:gd name="T32" fmla="*/ 77 w 78"/>
                <a:gd name="T33" fmla="*/ 1 h 43"/>
                <a:gd name="T34" fmla="*/ 77 w 78"/>
                <a:gd name="T35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43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1" y="43"/>
                    <a:pt x="3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7" y="43"/>
                    <a:pt x="78" y="42"/>
                    <a:pt x="78" y="4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0"/>
                    <a:pt x="77" y="0"/>
                    <a:pt x="76" y="0"/>
                  </a:cubicBezTo>
                  <a:close/>
                  <a:moveTo>
                    <a:pt x="77" y="41"/>
                  </a:moveTo>
                  <a:cubicBezTo>
                    <a:pt x="77" y="42"/>
                    <a:pt x="77" y="43"/>
                    <a:pt x="76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3"/>
                    <a:pt x="1" y="42"/>
                    <a:pt x="1" y="4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7" y="0"/>
                    <a:pt x="77" y="1"/>
                    <a:pt x="77" y="1"/>
                  </a:cubicBezTo>
                  <a:lnTo>
                    <a:pt x="77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Freeform 49"/>
            <p:cNvSpPr/>
            <p:nvPr/>
          </p:nvSpPr>
          <p:spPr bwMode="auto">
            <a:xfrm>
              <a:off x="9623425" y="4348163"/>
              <a:ext cx="200025" cy="287338"/>
            </a:xfrm>
            <a:custGeom>
              <a:avLst/>
              <a:gdLst>
                <a:gd name="T0" fmla="*/ 12 w 23"/>
                <a:gd name="T1" fmla="*/ 25 h 33"/>
                <a:gd name="T2" fmla="*/ 16 w 23"/>
                <a:gd name="T3" fmla="*/ 21 h 33"/>
                <a:gd name="T4" fmla="*/ 20 w 23"/>
                <a:gd name="T5" fmla="*/ 15 h 33"/>
                <a:gd name="T6" fmla="*/ 22 w 23"/>
                <a:gd name="T7" fmla="*/ 10 h 33"/>
                <a:gd name="T8" fmla="*/ 19 w 23"/>
                <a:gd name="T9" fmla="*/ 3 h 33"/>
                <a:gd name="T10" fmla="*/ 10 w 23"/>
                <a:gd name="T11" fmla="*/ 0 h 33"/>
                <a:gd name="T12" fmla="*/ 5 w 23"/>
                <a:gd name="T13" fmla="*/ 1 h 33"/>
                <a:gd name="T14" fmla="*/ 0 w 23"/>
                <a:gd name="T15" fmla="*/ 2 h 33"/>
                <a:gd name="T16" fmla="*/ 0 w 23"/>
                <a:gd name="T17" fmla="*/ 9 h 33"/>
                <a:gd name="T18" fmla="*/ 1 w 23"/>
                <a:gd name="T19" fmla="*/ 9 h 33"/>
                <a:gd name="T20" fmla="*/ 2 w 23"/>
                <a:gd name="T21" fmla="*/ 8 h 33"/>
                <a:gd name="T22" fmla="*/ 4 w 23"/>
                <a:gd name="T23" fmla="*/ 7 h 33"/>
                <a:gd name="T24" fmla="*/ 6 w 23"/>
                <a:gd name="T25" fmla="*/ 7 h 33"/>
                <a:gd name="T26" fmla="*/ 9 w 23"/>
                <a:gd name="T27" fmla="*/ 6 h 33"/>
                <a:gd name="T28" fmla="*/ 12 w 23"/>
                <a:gd name="T29" fmla="*/ 8 h 33"/>
                <a:gd name="T30" fmla="*/ 14 w 23"/>
                <a:gd name="T31" fmla="*/ 11 h 33"/>
                <a:gd name="T32" fmla="*/ 12 w 23"/>
                <a:gd name="T33" fmla="*/ 15 h 33"/>
                <a:gd name="T34" fmla="*/ 9 w 23"/>
                <a:gd name="T35" fmla="*/ 19 h 33"/>
                <a:gd name="T36" fmla="*/ 5 w 23"/>
                <a:gd name="T37" fmla="*/ 23 h 33"/>
                <a:gd name="T38" fmla="*/ 0 w 23"/>
                <a:gd name="T39" fmla="*/ 28 h 33"/>
                <a:gd name="T40" fmla="*/ 0 w 23"/>
                <a:gd name="T41" fmla="*/ 33 h 33"/>
                <a:gd name="T42" fmla="*/ 23 w 23"/>
                <a:gd name="T43" fmla="*/ 33 h 33"/>
                <a:gd name="T44" fmla="*/ 23 w 23"/>
                <a:gd name="T45" fmla="*/ 27 h 33"/>
                <a:gd name="T46" fmla="*/ 10 w 23"/>
                <a:gd name="T47" fmla="*/ 27 h 33"/>
                <a:gd name="T48" fmla="*/ 12 w 23"/>
                <a:gd name="T4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33">
                  <a:moveTo>
                    <a:pt x="12" y="25"/>
                  </a:moveTo>
                  <a:cubicBezTo>
                    <a:pt x="13" y="24"/>
                    <a:pt x="15" y="23"/>
                    <a:pt x="16" y="21"/>
                  </a:cubicBezTo>
                  <a:cubicBezTo>
                    <a:pt x="18" y="19"/>
                    <a:pt x="19" y="17"/>
                    <a:pt x="20" y="15"/>
                  </a:cubicBezTo>
                  <a:cubicBezTo>
                    <a:pt x="21" y="14"/>
                    <a:pt x="22" y="12"/>
                    <a:pt x="22" y="10"/>
                  </a:cubicBezTo>
                  <a:cubicBezTo>
                    <a:pt x="22" y="7"/>
                    <a:pt x="21" y="5"/>
                    <a:pt x="19" y="3"/>
                  </a:cubicBezTo>
                  <a:cubicBezTo>
                    <a:pt x="17" y="1"/>
                    <a:pt x="14" y="0"/>
                    <a:pt x="10" y="0"/>
                  </a:cubicBezTo>
                  <a:cubicBezTo>
                    <a:pt x="8" y="0"/>
                    <a:pt x="7" y="1"/>
                    <a:pt x="5" y="1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3" y="8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7" y="7"/>
                    <a:pt x="8" y="6"/>
                    <a:pt x="9" y="6"/>
                  </a:cubicBezTo>
                  <a:cubicBezTo>
                    <a:pt x="10" y="6"/>
                    <a:pt x="11" y="7"/>
                    <a:pt x="12" y="8"/>
                  </a:cubicBezTo>
                  <a:cubicBezTo>
                    <a:pt x="13" y="8"/>
                    <a:pt x="14" y="10"/>
                    <a:pt x="14" y="11"/>
                  </a:cubicBezTo>
                  <a:cubicBezTo>
                    <a:pt x="14" y="12"/>
                    <a:pt x="13" y="14"/>
                    <a:pt x="12" y="15"/>
                  </a:cubicBezTo>
                  <a:cubicBezTo>
                    <a:pt x="12" y="16"/>
                    <a:pt x="11" y="18"/>
                    <a:pt x="9" y="19"/>
                  </a:cubicBezTo>
                  <a:cubicBezTo>
                    <a:pt x="8" y="20"/>
                    <a:pt x="7" y="22"/>
                    <a:pt x="5" y="23"/>
                  </a:cubicBezTo>
                  <a:cubicBezTo>
                    <a:pt x="3" y="25"/>
                    <a:pt x="2" y="26"/>
                    <a:pt x="0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1" y="26"/>
                    <a:pt x="1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Freeform 50"/>
            <p:cNvSpPr/>
            <p:nvPr/>
          </p:nvSpPr>
          <p:spPr bwMode="auto">
            <a:xfrm>
              <a:off x="9866313" y="4356101"/>
              <a:ext cx="182563" cy="279400"/>
            </a:xfrm>
            <a:custGeom>
              <a:avLst/>
              <a:gdLst>
                <a:gd name="T0" fmla="*/ 15 w 21"/>
                <a:gd name="T1" fmla="*/ 0 h 32"/>
                <a:gd name="T2" fmla="*/ 8 w 21"/>
                <a:gd name="T3" fmla="*/ 0 h 32"/>
                <a:gd name="T4" fmla="*/ 7 w 21"/>
                <a:gd name="T5" fmla="*/ 2 h 32"/>
                <a:gd name="T6" fmla="*/ 6 w 21"/>
                <a:gd name="T7" fmla="*/ 3 h 32"/>
                <a:gd name="T8" fmla="*/ 3 w 21"/>
                <a:gd name="T9" fmla="*/ 4 h 32"/>
                <a:gd name="T10" fmla="*/ 0 w 21"/>
                <a:gd name="T11" fmla="*/ 4 h 32"/>
                <a:gd name="T12" fmla="*/ 0 w 21"/>
                <a:gd name="T13" fmla="*/ 9 h 32"/>
                <a:gd name="T14" fmla="*/ 7 w 21"/>
                <a:gd name="T15" fmla="*/ 9 h 32"/>
                <a:gd name="T16" fmla="*/ 7 w 21"/>
                <a:gd name="T17" fmla="*/ 26 h 32"/>
                <a:gd name="T18" fmla="*/ 0 w 21"/>
                <a:gd name="T19" fmla="*/ 26 h 32"/>
                <a:gd name="T20" fmla="*/ 0 w 21"/>
                <a:gd name="T21" fmla="*/ 32 h 32"/>
                <a:gd name="T22" fmla="*/ 21 w 21"/>
                <a:gd name="T23" fmla="*/ 32 h 32"/>
                <a:gd name="T24" fmla="*/ 21 w 21"/>
                <a:gd name="T25" fmla="*/ 26 h 32"/>
                <a:gd name="T26" fmla="*/ 15 w 21"/>
                <a:gd name="T27" fmla="*/ 26 h 32"/>
                <a:gd name="T28" fmla="*/ 15 w 21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32">
                  <a:moveTo>
                    <a:pt x="1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7" y="2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 flipH="1">
            <a:off x="7101801" y="2196558"/>
            <a:ext cx="590759" cy="668756"/>
            <a:chOff x="7256463" y="3938588"/>
            <a:chExt cx="792163" cy="793750"/>
          </a:xfrm>
          <a:solidFill>
            <a:schemeClr val="tx1"/>
          </a:solidFill>
        </p:grpSpPr>
        <p:sp>
          <p:nvSpPr>
            <p:cNvPr id="66" name="Freeform 51"/>
            <p:cNvSpPr>
              <a:spLocks noEditPoints="1"/>
            </p:cNvSpPr>
            <p:nvPr/>
          </p:nvSpPr>
          <p:spPr bwMode="auto">
            <a:xfrm>
              <a:off x="7256463" y="3938588"/>
              <a:ext cx="792163" cy="793750"/>
            </a:xfrm>
            <a:custGeom>
              <a:avLst/>
              <a:gdLst>
                <a:gd name="T0" fmla="*/ 46 w 91"/>
                <a:gd name="T1" fmla="*/ 0 h 91"/>
                <a:gd name="T2" fmla="*/ 0 w 91"/>
                <a:gd name="T3" fmla="*/ 46 h 91"/>
                <a:gd name="T4" fmla="*/ 46 w 91"/>
                <a:gd name="T5" fmla="*/ 91 h 91"/>
                <a:gd name="T6" fmla="*/ 91 w 91"/>
                <a:gd name="T7" fmla="*/ 46 h 91"/>
                <a:gd name="T8" fmla="*/ 46 w 91"/>
                <a:gd name="T9" fmla="*/ 0 h 91"/>
                <a:gd name="T10" fmla="*/ 46 w 91"/>
                <a:gd name="T11" fmla="*/ 86 h 91"/>
                <a:gd name="T12" fmla="*/ 5 w 91"/>
                <a:gd name="T13" fmla="*/ 46 h 91"/>
                <a:gd name="T14" fmla="*/ 46 w 91"/>
                <a:gd name="T15" fmla="*/ 6 h 91"/>
                <a:gd name="T16" fmla="*/ 86 w 91"/>
                <a:gd name="T17" fmla="*/ 46 h 91"/>
                <a:gd name="T18" fmla="*/ 46 w 91"/>
                <a:gd name="T19" fmla="*/ 8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6" y="91"/>
                  </a:cubicBezTo>
                  <a:cubicBezTo>
                    <a:pt x="71" y="91"/>
                    <a:pt x="91" y="71"/>
                    <a:pt x="91" y="46"/>
                  </a:cubicBezTo>
                  <a:cubicBezTo>
                    <a:pt x="91" y="21"/>
                    <a:pt x="71" y="0"/>
                    <a:pt x="46" y="0"/>
                  </a:cubicBezTo>
                  <a:close/>
                  <a:moveTo>
                    <a:pt x="46" y="86"/>
                  </a:moveTo>
                  <a:cubicBezTo>
                    <a:pt x="23" y="86"/>
                    <a:pt x="5" y="68"/>
                    <a:pt x="5" y="46"/>
                  </a:cubicBezTo>
                  <a:cubicBezTo>
                    <a:pt x="5" y="24"/>
                    <a:pt x="23" y="6"/>
                    <a:pt x="46" y="6"/>
                  </a:cubicBezTo>
                  <a:cubicBezTo>
                    <a:pt x="68" y="6"/>
                    <a:pt x="86" y="24"/>
                    <a:pt x="86" y="46"/>
                  </a:cubicBezTo>
                  <a:cubicBezTo>
                    <a:pt x="86" y="68"/>
                    <a:pt x="68" y="86"/>
                    <a:pt x="46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Freeform 52"/>
            <p:cNvSpPr>
              <a:spLocks noEditPoints="1"/>
            </p:cNvSpPr>
            <p:nvPr/>
          </p:nvSpPr>
          <p:spPr bwMode="auto">
            <a:xfrm>
              <a:off x="7343775" y="4025901"/>
              <a:ext cx="617538" cy="627063"/>
            </a:xfrm>
            <a:custGeom>
              <a:avLst/>
              <a:gdLst>
                <a:gd name="T0" fmla="*/ 36 w 71"/>
                <a:gd name="T1" fmla="*/ 0 h 72"/>
                <a:gd name="T2" fmla="*/ 0 w 71"/>
                <a:gd name="T3" fmla="*/ 36 h 72"/>
                <a:gd name="T4" fmla="*/ 36 w 71"/>
                <a:gd name="T5" fmla="*/ 72 h 72"/>
                <a:gd name="T6" fmla="*/ 71 w 71"/>
                <a:gd name="T7" fmla="*/ 36 h 72"/>
                <a:gd name="T8" fmla="*/ 36 w 71"/>
                <a:gd name="T9" fmla="*/ 0 h 72"/>
                <a:gd name="T10" fmla="*/ 36 w 71"/>
                <a:gd name="T11" fmla="*/ 66 h 72"/>
                <a:gd name="T12" fmla="*/ 5 w 71"/>
                <a:gd name="T13" fmla="*/ 36 h 72"/>
                <a:gd name="T14" fmla="*/ 36 w 71"/>
                <a:gd name="T15" fmla="*/ 6 h 72"/>
                <a:gd name="T16" fmla="*/ 66 w 71"/>
                <a:gd name="T17" fmla="*/ 36 h 72"/>
                <a:gd name="T18" fmla="*/ 36 w 71"/>
                <a:gd name="T19" fmla="*/ 6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5" y="72"/>
                    <a:pt x="71" y="56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  <a:close/>
                  <a:moveTo>
                    <a:pt x="36" y="66"/>
                  </a:moveTo>
                  <a:cubicBezTo>
                    <a:pt x="19" y="66"/>
                    <a:pt x="5" y="52"/>
                    <a:pt x="5" y="36"/>
                  </a:cubicBezTo>
                  <a:cubicBezTo>
                    <a:pt x="5" y="19"/>
                    <a:pt x="19" y="6"/>
                    <a:pt x="36" y="6"/>
                  </a:cubicBezTo>
                  <a:cubicBezTo>
                    <a:pt x="52" y="6"/>
                    <a:pt x="66" y="19"/>
                    <a:pt x="66" y="36"/>
                  </a:cubicBezTo>
                  <a:cubicBezTo>
                    <a:pt x="66" y="52"/>
                    <a:pt x="52" y="66"/>
                    <a:pt x="3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" name="Freeform 53"/>
            <p:cNvSpPr>
              <a:spLocks noEditPoints="1"/>
            </p:cNvSpPr>
            <p:nvPr/>
          </p:nvSpPr>
          <p:spPr bwMode="auto">
            <a:xfrm>
              <a:off x="7431088" y="4113213"/>
              <a:ext cx="442913" cy="452438"/>
            </a:xfrm>
            <a:custGeom>
              <a:avLst/>
              <a:gdLst>
                <a:gd name="T0" fmla="*/ 26 w 51"/>
                <a:gd name="T1" fmla="*/ 0 h 52"/>
                <a:gd name="T2" fmla="*/ 0 w 51"/>
                <a:gd name="T3" fmla="*/ 26 h 52"/>
                <a:gd name="T4" fmla="*/ 26 w 51"/>
                <a:gd name="T5" fmla="*/ 52 h 52"/>
                <a:gd name="T6" fmla="*/ 51 w 51"/>
                <a:gd name="T7" fmla="*/ 26 h 52"/>
                <a:gd name="T8" fmla="*/ 26 w 51"/>
                <a:gd name="T9" fmla="*/ 0 h 52"/>
                <a:gd name="T10" fmla="*/ 26 w 51"/>
                <a:gd name="T11" fmla="*/ 46 h 52"/>
                <a:gd name="T12" fmla="*/ 6 w 51"/>
                <a:gd name="T13" fmla="*/ 26 h 52"/>
                <a:gd name="T14" fmla="*/ 26 w 51"/>
                <a:gd name="T15" fmla="*/ 6 h 52"/>
                <a:gd name="T16" fmla="*/ 45 w 51"/>
                <a:gd name="T17" fmla="*/ 26 h 52"/>
                <a:gd name="T18" fmla="*/ 26 w 51"/>
                <a:gd name="T1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11" y="0"/>
                    <a:pt x="0" y="12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40" y="52"/>
                    <a:pt x="51" y="40"/>
                    <a:pt x="51" y="26"/>
                  </a:cubicBezTo>
                  <a:cubicBezTo>
                    <a:pt x="51" y="12"/>
                    <a:pt x="40" y="0"/>
                    <a:pt x="26" y="0"/>
                  </a:cubicBezTo>
                  <a:close/>
                  <a:moveTo>
                    <a:pt x="26" y="46"/>
                  </a:moveTo>
                  <a:cubicBezTo>
                    <a:pt x="15" y="46"/>
                    <a:pt x="6" y="37"/>
                    <a:pt x="6" y="26"/>
                  </a:cubicBezTo>
                  <a:cubicBezTo>
                    <a:pt x="6" y="15"/>
                    <a:pt x="15" y="6"/>
                    <a:pt x="26" y="6"/>
                  </a:cubicBezTo>
                  <a:cubicBezTo>
                    <a:pt x="36" y="6"/>
                    <a:pt x="45" y="15"/>
                    <a:pt x="45" y="26"/>
                  </a:cubicBezTo>
                  <a:cubicBezTo>
                    <a:pt x="45" y="37"/>
                    <a:pt x="36" y="46"/>
                    <a:pt x="2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" name="Freeform 54"/>
            <p:cNvSpPr>
              <a:spLocks noEditPoints="1"/>
            </p:cNvSpPr>
            <p:nvPr/>
          </p:nvSpPr>
          <p:spPr bwMode="auto">
            <a:xfrm>
              <a:off x="7508875" y="4191001"/>
              <a:ext cx="287338" cy="296863"/>
            </a:xfrm>
            <a:custGeom>
              <a:avLst/>
              <a:gdLst>
                <a:gd name="T0" fmla="*/ 17 w 33"/>
                <a:gd name="T1" fmla="*/ 0 h 34"/>
                <a:gd name="T2" fmla="*/ 0 w 33"/>
                <a:gd name="T3" fmla="*/ 17 h 34"/>
                <a:gd name="T4" fmla="*/ 17 w 33"/>
                <a:gd name="T5" fmla="*/ 34 h 34"/>
                <a:gd name="T6" fmla="*/ 33 w 33"/>
                <a:gd name="T7" fmla="*/ 17 h 34"/>
                <a:gd name="T8" fmla="*/ 17 w 33"/>
                <a:gd name="T9" fmla="*/ 0 h 34"/>
                <a:gd name="T10" fmla="*/ 17 w 33"/>
                <a:gd name="T11" fmla="*/ 28 h 34"/>
                <a:gd name="T12" fmla="*/ 6 w 33"/>
                <a:gd name="T13" fmla="*/ 17 h 34"/>
                <a:gd name="T14" fmla="*/ 17 w 33"/>
                <a:gd name="T15" fmla="*/ 6 h 34"/>
                <a:gd name="T16" fmla="*/ 27 w 33"/>
                <a:gd name="T17" fmla="*/ 17 h 34"/>
                <a:gd name="T18" fmla="*/ 27 w 33"/>
                <a:gd name="T19" fmla="*/ 17 h 34"/>
                <a:gd name="T20" fmla="*/ 17 w 33"/>
                <a:gd name="T2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6" y="34"/>
                    <a:pt x="33" y="26"/>
                    <a:pt x="33" y="17"/>
                  </a:cubicBezTo>
                  <a:cubicBezTo>
                    <a:pt x="33" y="8"/>
                    <a:pt x="26" y="0"/>
                    <a:pt x="17" y="0"/>
                  </a:cubicBezTo>
                  <a:close/>
                  <a:moveTo>
                    <a:pt x="17" y="28"/>
                  </a:moveTo>
                  <a:cubicBezTo>
                    <a:pt x="11" y="28"/>
                    <a:pt x="6" y="23"/>
                    <a:pt x="6" y="17"/>
                  </a:cubicBezTo>
                  <a:cubicBezTo>
                    <a:pt x="6" y="11"/>
                    <a:pt x="11" y="6"/>
                    <a:pt x="17" y="6"/>
                  </a:cubicBezTo>
                  <a:cubicBezTo>
                    <a:pt x="22" y="6"/>
                    <a:pt x="27" y="11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23"/>
                    <a:pt x="22" y="28"/>
                    <a:pt x="1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" name="Oval 55"/>
            <p:cNvSpPr>
              <a:spLocks noChangeArrowheads="1"/>
            </p:cNvSpPr>
            <p:nvPr/>
          </p:nvSpPr>
          <p:spPr bwMode="auto">
            <a:xfrm>
              <a:off x="7586663" y="4268788"/>
              <a:ext cx="130175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1" name="Freeform 56"/>
          <p:cNvSpPr>
            <a:spLocks noEditPoints="1"/>
          </p:cNvSpPr>
          <p:nvPr/>
        </p:nvSpPr>
        <p:spPr bwMode="auto">
          <a:xfrm flipH="1">
            <a:off x="8223518" y="2196558"/>
            <a:ext cx="616804" cy="668756"/>
          </a:xfrm>
          <a:custGeom>
            <a:avLst/>
            <a:gdLst>
              <a:gd name="T0" fmla="*/ 75 w 95"/>
              <a:gd name="T1" fmla="*/ 7 h 91"/>
              <a:gd name="T2" fmla="*/ 67 w 95"/>
              <a:gd name="T3" fmla="*/ 20 h 91"/>
              <a:gd name="T4" fmla="*/ 33 w 95"/>
              <a:gd name="T5" fmla="*/ 21 h 91"/>
              <a:gd name="T6" fmla="*/ 5 w 95"/>
              <a:gd name="T7" fmla="*/ 66 h 91"/>
              <a:gd name="T8" fmla="*/ 42 w 95"/>
              <a:gd name="T9" fmla="*/ 86 h 91"/>
              <a:gd name="T10" fmla="*/ 78 w 95"/>
              <a:gd name="T11" fmla="*/ 41 h 91"/>
              <a:gd name="T12" fmla="*/ 69 w 95"/>
              <a:gd name="T13" fmla="*/ 23 h 91"/>
              <a:gd name="T14" fmla="*/ 87 w 95"/>
              <a:gd name="T15" fmla="*/ 13 h 91"/>
              <a:gd name="T16" fmla="*/ 81 w 95"/>
              <a:gd name="T17" fmla="*/ 3 h 91"/>
              <a:gd name="T18" fmla="*/ 27 w 95"/>
              <a:gd name="T19" fmla="*/ 76 h 91"/>
              <a:gd name="T20" fmla="*/ 27 w 95"/>
              <a:gd name="T21" fmla="*/ 73 h 91"/>
              <a:gd name="T22" fmla="*/ 24 w 95"/>
              <a:gd name="T23" fmla="*/ 70 h 91"/>
              <a:gd name="T24" fmla="*/ 18 w 95"/>
              <a:gd name="T25" fmla="*/ 63 h 91"/>
              <a:gd name="T26" fmla="*/ 21 w 95"/>
              <a:gd name="T27" fmla="*/ 63 h 91"/>
              <a:gd name="T28" fmla="*/ 19 w 95"/>
              <a:gd name="T29" fmla="*/ 67 h 91"/>
              <a:gd name="T30" fmla="*/ 29 w 95"/>
              <a:gd name="T31" fmla="*/ 67 h 91"/>
              <a:gd name="T32" fmla="*/ 40 w 95"/>
              <a:gd name="T33" fmla="*/ 61 h 91"/>
              <a:gd name="T34" fmla="*/ 39 w 95"/>
              <a:gd name="T35" fmla="*/ 64 h 91"/>
              <a:gd name="T36" fmla="*/ 31 w 95"/>
              <a:gd name="T37" fmla="*/ 66 h 91"/>
              <a:gd name="T38" fmla="*/ 31 w 95"/>
              <a:gd name="T39" fmla="*/ 53 h 91"/>
              <a:gd name="T40" fmla="*/ 26 w 95"/>
              <a:gd name="T41" fmla="*/ 59 h 91"/>
              <a:gd name="T42" fmla="*/ 27 w 95"/>
              <a:gd name="T43" fmla="*/ 54 h 91"/>
              <a:gd name="T44" fmla="*/ 40 w 95"/>
              <a:gd name="T45" fmla="*/ 58 h 91"/>
              <a:gd name="T46" fmla="*/ 40 w 95"/>
              <a:gd name="T47" fmla="*/ 61 h 91"/>
              <a:gd name="T48" fmla="*/ 38 w 95"/>
              <a:gd name="T49" fmla="*/ 49 h 91"/>
              <a:gd name="T50" fmla="*/ 40 w 95"/>
              <a:gd name="T51" fmla="*/ 47 h 91"/>
              <a:gd name="T52" fmla="*/ 57 w 95"/>
              <a:gd name="T53" fmla="*/ 46 h 91"/>
              <a:gd name="T54" fmla="*/ 45 w 95"/>
              <a:gd name="T55" fmla="*/ 48 h 91"/>
              <a:gd name="T56" fmla="*/ 53 w 95"/>
              <a:gd name="T57" fmla="*/ 37 h 91"/>
              <a:gd name="T58" fmla="*/ 47 w 95"/>
              <a:gd name="T59" fmla="*/ 46 h 91"/>
              <a:gd name="T60" fmla="*/ 57 w 95"/>
              <a:gd name="T61" fmla="*/ 42 h 91"/>
              <a:gd name="T62" fmla="*/ 63 w 95"/>
              <a:gd name="T63" fmla="*/ 35 h 91"/>
              <a:gd name="T64" fmla="*/ 56 w 95"/>
              <a:gd name="T65" fmla="*/ 28 h 91"/>
              <a:gd name="T66" fmla="*/ 63 w 95"/>
              <a:gd name="T67" fmla="*/ 35 h 91"/>
              <a:gd name="T68" fmla="*/ 87 w 95"/>
              <a:gd name="T69" fmla="*/ 12 h 91"/>
              <a:gd name="T70" fmla="*/ 69 w 95"/>
              <a:gd name="T71" fmla="*/ 22 h 91"/>
              <a:gd name="T72" fmla="*/ 67 w 95"/>
              <a:gd name="T73" fmla="*/ 21 h 91"/>
              <a:gd name="T74" fmla="*/ 76 w 95"/>
              <a:gd name="T75" fmla="*/ 8 h 91"/>
              <a:gd name="T76" fmla="*/ 88 w 95"/>
              <a:gd name="T77" fmla="*/ 10 h 91"/>
              <a:gd name="T78" fmla="*/ 35 w 95"/>
              <a:gd name="T79" fmla="*/ 57 h 91"/>
              <a:gd name="T80" fmla="*/ 37 w 95"/>
              <a:gd name="T81" fmla="*/ 64 h 91"/>
              <a:gd name="T82" fmla="*/ 45 w 95"/>
              <a:gd name="T83" fmla="*/ 38 h 91"/>
              <a:gd name="T84" fmla="*/ 51 w 95"/>
              <a:gd name="T85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5" h="91">
                <a:moveTo>
                  <a:pt x="81" y="3"/>
                </a:moveTo>
                <a:cubicBezTo>
                  <a:pt x="78" y="5"/>
                  <a:pt x="77" y="5"/>
                  <a:pt x="75" y="7"/>
                </a:cubicBezTo>
                <a:cubicBezTo>
                  <a:pt x="73" y="10"/>
                  <a:pt x="71" y="12"/>
                  <a:pt x="70" y="14"/>
                </a:cubicBezTo>
                <a:cubicBezTo>
                  <a:pt x="68" y="16"/>
                  <a:pt x="67" y="18"/>
                  <a:pt x="67" y="20"/>
                </a:cubicBezTo>
                <a:cubicBezTo>
                  <a:pt x="62" y="16"/>
                  <a:pt x="55" y="13"/>
                  <a:pt x="50" y="13"/>
                </a:cubicBezTo>
                <a:cubicBezTo>
                  <a:pt x="45" y="13"/>
                  <a:pt x="37" y="17"/>
                  <a:pt x="33" y="21"/>
                </a:cubicBezTo>
                <a:cubicBezTo>
                  <a:pt x="5" y="49"/>
                  <a:pt x="5" y="49"/>
                  <a:pt x="5" y="49"/>
                </a:cubicBezTo>
                <a:cubicBezTo>
                  <a:pt x="0" y="54"/>
                  <a:pt x="0" y="61"/>
                  <a:pt x="5" y="66"/>
                </a:cubicBezTo>
                <a:cubicBezTo>
                  <a:pt x="25" y="86"/>
                  <a:pt x="25" y="86"/>
                  <a:pt x="25" y="86"/>
                </a:cubicBezTo>
                <a:cubicBezTo>
                  <a:pt x="30" y="91"/>
                  <a:pt x="37" y="91"/>
                  <a:pt x="42" y="86"/>
                </a:cubicBezTo>
                <a:cubicBezTo>
                  <a:pt x="69" y="58"/>
                  <a:pt x="69" y="58"/>
                  <a:pt x="69" y="58"/>
                </a:cubicBezTo>
                <a:cubicBezTo>
                  <a:pt x="74" y="54"/>
                  <a:pt x="78" y="46"/>
                  <a:pt x="78" y="41"/>
                </a:cubicBezTo>
                <a:cubicBezTo>
                  <a:pt x="78" y="36"/>
                  <a:pt x="74" y="28"/>
                  <a:pt x="70" y="23"/>
                </a:cubicBezTo>
                <a:cubicBezTo>
                  <a:pt x="69" y="23"/>
                  <a:pt x="69" y="23"/>
                  <a:pt x="69" y="23"/>
                </a:cubicBezTo>
                <a:cubicBezTo>
                  <a:pt x="76" y="21"/>
                  <a:pt x="82" y="18"/>
                  <a:pt x="87" y="13"/>
                </a:cubicBezTo>
                <a:cubicBezTo>
                  <a:pt x="87" y="13"/>
                  <a:pt x="87" y="13"/>
                  <a:pt x="87" y="13"/>
                </a:cubicBezTo>
                <a:cubicBezTo>
                  <a:pt x="88" y="12"/>
                  <a:pt x="89" y="11"/>
                  <a:pt x="90" y="10"/>
                </a:cubicBezTo>
                <a:cubicBezTo>
                  <a:pt x="95" y="3"/>
                  <a:pt x="86" y="1"/>
                  <a:pt x="81" y="3"/>
                </a:cubicBezTo>
                <a:close/>
                <a:moveTo>
                  <a:pt x="29" y="75"/>
                </a:moveTo>
                <a:cubicBezTo>
                  <a:pt x="27" y="76"/>
                  <a:pt x="27" y="76"/>
                  <a:pt x="27" y="76"/>
                </a:cubicBezTo>
                <a:cubicBezTo>
                  <a:pt x="26" y="76"/>
                  <a:pt x="24" y="76"/>
                  <a:pt x="24" y="75"/>
                </a:cubicBezTo>
                <a:cubicBezTo>
                  <a:pt x="25" y="75"/>
                  <a:pt x="26" y="74"/>
                  <a:pt x="27" y="73"/>
                </a:cubicBezTo>
                <a:cubicBezTo>
                  <a:pt x="29" y="72"/>
                  <a:pt x="28" y="70"/>
                  <a:pt x="28" y="70"/>
                </a:cubicBezTo>
                <a:cubicBezTo>
                  <a:pt x="27" y="69"/>
                  <a:pt x="26" y="69"/>
                  <a:pt x="24" y="70"/>
                </a:cubicBezTo>
                <a:cubicBezTo>
                  <a:pt x="21" y="71"/>
                  <a:pt x="19" y="71"/>
                  <a:pt x="18" y="69"/>
                </a:cubicBezTo>
                <a:cubicBezTo>
                  <a:pt x="16" y="68"/>
                  <a:pt x="16" y="65"/>
                  <a:pt x="18" y="63"/>
                </a:cubicBezTo>
                <a:cubicBezTo>
                  <a:pt x="19" y="61"/>
                  <a:pt x="21" y="61"/>
                  <a:pt x="22" y="61"/>
                </a:cubicBezTo>
                <a:cubicBezTo>
                  <a:pt x="22" y="62"/>
                  <a:pt x="22" y="63"/>
                  <a:pt x="21" y="63"/>
                </a:cubicBezTo>
                <a:cubicBezTo>
                  <a:pt x="21" y="63"/>
                  <a:pt x="21" y="63"/>
                  <a:pt x="20" y="64"/>
                </a:cubicBezTo>
                <a:cubicBezTo>
                  <a:pt x="19" y="65"/>
                  <a:pt x="19" y="66"/>
                  <a:pt x="19" y="67"/>
                </a:cubicBezTo>
                <a:cubicBezTo>
                  <a:pt x="20" y="68"/>
                  <a:pt x="21" y="68"/>
                  <a:pt x="23" y="67"/>
                </a:cubicBezTo>
                <a:cubicBezTo>
                  <a:pt x="26" y="66"/>
                  <a:pt x="28" y="66"/>
                  <a:pt x="29" y="67"/>
                </a:cubicBezTo>
                <a:cubicBezTo>
                  <a:pt x="31" y="69"/>
                  <a:pt x="31" y="72"/>
                  <a:pt x="29" y="75"/>
                </a:cubicBezTo>
                <a:close/>
                <a:moveTo>
                  <a:pt x="40" y="61"/>
                </a:moveTo>
                <a:cubicBezTo>
                  <a:pt x="40" y="61"/>
                  <a:pt x="39" y="61"/>
                  <a:pt x="39" y="61"/>
                </a:cubicBezTo>
                <a:cubicBezTo>
                  <a:pt x="39" y="61"/>
                  <a:pt x="39" y="62"/>
                  <a:pt x="39" y="64"/>
                </a:cubicBezTo>
                <a:cubicBezTo>
                  <a:pt x="39" y="64"/>
                  <a:pt x="39" y="64"/>
                  <a:pt x="37" y="66"/>
                </a:cubicBezTo>
                <a:cubicBezTo>
                  <a:pt x="35" y="68"/>
                  <a:pt x="33" y="68"/>
                  <a:pt x="31" y="66"/>
                </a:cubicBezTo>
                <a:cubicBezTo>
                  <a:pt x="29" y="63"/>
                  <a:pt x="29" y="60"/>
                  <a:pt x="34" y="56"/>
                </a:cubicBezTo>
                <a:cubicBezTo>
                  <a:pt x="33" y="55"/>
                  <a:pt x="32" y="54"/>
                  <a:pt x="31" y="53"/>
                </a:cubicBezTo>
                <a:cubicBezTo>
                  <a:pt x="31" y="53"/>
                  <a:pt x="31" y="53"/>
                  <a:pt x="28" y="55"/>
                </a:cubicBezTo>
                <a:cubicBezTo>
                  <a:pt x="27" y="56"/>
                  <a:pt x="27" y="58"/>
                  <a:pt x="26" y="59"/>
                </a:cubicBezTo>
                <a:cubicBezTo>
                  <a:pt x="25" y="58"/>
                  <a:pt x="25" y="57"/>
                  <a:pt x="26" y="55"/>
                </a:cubicBezTo>
                <a:cubicBezTo>
                  <a:pt x="26" y="55"/>
                  <a:pt x="26" y="55"/>
                  <a:pt x="27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3" y="52"/>
                  <a:pt x="38" y="56"/>
                  <a:pt x="40" y="58"/>
                </a:cubicBezTo>
                <a:cubicBezTo>
                  <a:pt x="41" y="59"/>
                  <a:pt x="42" y="60"/>
                  <a:pt x="43" y="60"/>
                </a:cubicBezTo>
                <a:cubicBezTo>
                  <a:pt x="42" y="61"/>
                  <a:pt x="40" y="62"/>
                  <a:pt x="40" y="61"/>
                </a:cubicBezTo>
                <a:close/>
                <a:moveTo>
                  <a:pt x="46" y="56"/>
                </a:moveTo>
                <a:cubicBezTo>
                  <a:pt x="46" y="57"/>
                  <a:pt x="42" y="54"/>
                  <a:pt x="38" y="49"/>
                </a:cubicBezTo>
                <a:cubicBezTo>
                  <a:pt x="33" y="45"/>
                  <a:pt x="30" y="41"/>
                  <a:pt x="31" y="41"/>
                </a:cubicBezTo>
                <a:cubicBezTo>
                  <a:pt x="31" y="40"/>
                  <a:pt x="35" y="43"/>
                  <a:pt x="40" y="47"/>
                </a:cubicBezTo>
                <a:cubicBezTo>
                  <a:pt x="44" y="52"/>
                  <a:pt x="47" y="56"/>
                  <a:pt x="46" y="56"/>
                </a:cubicBezTo>
                <a:close/>
                <a:moveTo>
                  <a:pt x="57" y="46"/>
                </a:moveTo>
                <a:cubicBezTo>
                  <a:pt x="57" y="46"/>
                  <a:pt x="57" y="46"/>
                  <a:pt x="55" y="48"/>
                </a:cubicBezTo>
                <a:cubicBezTo>
                  <a:pt x="52" y="51"/>
                  <a:pt x="48" y="51"/>
                  <a:pt x="45" y="48"/>
                </a:cubicBezTo>
                <a:cubicBezTo>
                  <a:pt x="42" y="44"/>
                  <a:pt x="41" y="40"/>
                  <a:pt x="44" y="37"/>
                </a:cubicBezTo>
                <a:cubicBezTo>
                  <a:pt x="48" y="33"/>
                  <a:pt x="52" y="35"/>
                  <a:pt x="53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1" y="42"/>
                  <a:pt x="47" y="46"/>
                </a:cubicBezTo>
                <a:cubicBezTo>
                  <a:pt x="49" y="49"/>
                  <a:pt x="52" y="48"/>
                  <a:pt x="54" y="46"/>
                </a:cubicBezTo>
                <a:cubicBezTo>
                  <a:pt x="56" y="45"/>
                  <a:pt x="56" y="44"/>
                  <a:pt x="57" y="42"/>
                </a:cubicBezTo>
                <a:cubicBezTo>
                  <a:pt x="58" y="43"/>
                  <a:pt x="58" y="45"/>
                  <a:pt x="57" y="46"/>
                </a:cubicBezTo>
                <a:close/>
                <a:moveTo>
                  <a:pt x="63" y="35"/>
                </a:moveTo>
                <a:cubicBezTo>
                  <a:pt x="61" y="37"/>
                  <a:pt x="58" y="37"/>
                  <a:pt x="56" y="35"/>
                </a:cubicBezTo>
                <a:cubicBezTo>
                  <a:pt x="54" y="33"/>
                  <a:pt x="54" y="30"/>
                  <a:pt x="56" y="28"/>
                </a:cubicBezTo>
                <a:cubicBezTo>
                  <a:pt x="58" y="26"/>
                  <a:pt x="61" y="26"/>
                  <a:pt x="63" y="28"/>
                </a:cubicBezTo>
                <a:cubicBezTo>
                  <a:pt x="65" y="30"/>
                  <a:pt x="65" y="33"/>
                  <a:pt x="63" y="35"/>
                </a:cubicBezTo>
                <a:close/>
                <a:moveTo>
                  <a:pt x="88" y="10"/>
                </a:moveTo>
                <a:cubicBezTo>
                  <a:pt x="87" y="12"/>
                  <a:pt x="87" y="11"/>
                  <a:pt x="87" y="12"/>
                </a:cubicBezTo>
                <a:cubicBezTo>
                  <a:pt x="86" y="13"/>
                  <a:pt x="86" y="13"/>
                  <a:pt x="86" y="13"/>
                </a:cubicBezTo>
                <a:cubicBezTo>
                  <a:pt x="82" y="17"/>
                  <a:pt x="75" y="20"/>
                  <a:pt x="69" y="22"/>
                </a:cubicBezTo>
                <a:cubicBezTo>
                  <a:pt x="68" y="21"/>
                  <a:pt x="68" y="21"/>
                  <a:pt x="68" y="21"/>
                </a:cubicBezTo>
                <a:cubicBezTo>
                  <a:pt x="67" y="21"/>
                  <a:pt x="67" y="21"/>
                  <a:pt x="67" y="21"/>
                </a:cubicBezTo>
                <a:cubicBezTo>
                  <a:pt x="68" y="19"/>
                  <a:pt x="69" y="17"/>
                  <a:pt x="70" y="14"/>
                </a:cubicBezTo>
                <a:cubicBezTo>
                  <a:pt x="71" y="13"/>
                  <a:pt x="73" y="10"/>
                  <a:pt x="76" y="8"/>
                </a:cubicBezTo>
                <a:cubicBezTo>
                  <a:pt x="78" y="6"/>
                  <a:pt x="78" y="5"/>
                  <a:pt x="81" y="4"/>
                </a:cubicBezTo>
                <a:cubicBezTo>
                  <a:pt x="89" y="0"/>
                  <a:pt x="93" y="5"/>
                  <a:pt x="88" y="10"/>
                </a:cubicBezTo>
                <a:close/>
                <a:moveTo>
                  <a:pt x="37" y="59"/>
                </a:moveTo>
                <a:cubicBezTo>
                  <a:pt x="37" y="59"/>
                  <a:pt x="36" y="58"/>
                  <a:pt x="35" y="57"/>
                </a:cubicBezTo>
                <a:cubicBezTo>
                  <a:pt x="33" y="59"/>
                  <a:pt x="31" y="62"/>
                  <a:pt x="33" y="64"/>
                </a:cubicBezTo>
                <a:cubicBezTo>
                  <a:pt x="34" y="65"/>
                  <a:pt x="36" y="65"/>
                  <a:pt x="37" y="64"/>
                </a:cubicBezTo>
                <a:cubicBezTo>
                  <a:pt x="38" y="62"/>
                  <a:pt x="38" y="61"/>
                  <a:pt x="37" y="59"/>
                </a:cubicBezTo>
                <a:close/>
                <a:moveTo>
                  <a:pt x="45" y="38"/>
                </a:moveTo>
                <a:cubicBezTo>
                  <a:pt x="43" y="40"/>
                  <a:pt x="43" y="40"/>
                  <a:pt x="43" y="40"/>
                </a:cubicBezTo>
                <a:cubicBezTo>
                  <a:pt x="44" y="43"/>
                  <a:pt x="48" y="42"/>
                  <a:pt x="51" y="39"/>
                </a:cubicBezTo>
                <a:cubicBezTo>
                  <a:pt x="50" y="38"/>
                  <a:pt x="47" y="36"/>
                  <a:pt x="45" y="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" name="Freeform 57"/>
          <p:cNvSpPr>
            <a:spLocks noEditPoints="1"/>
          </p:cNvSpPr>
          <p:nvPr/>
        </p:nvSpPr>
        <p:spPr bwMode="auto">
          <a:xfrm flipH="1">
            <a:off x="10386016" y="2173907"/>
            <a:ext cx="603781" cy="683469"/>
          </a:xfrm>
          <a:custGeom>
            <a:avLst/>
            <a:gdLst>
              <a:gd name="T0" fmla="*/ 46 w 93"/>
              <a:gd name="T1" fmla="*/ 0 h 93"/>
              <a:gd name="T2" fmla="*/ 0 w 93"/>
              <a:gd name="T3" fmla="*/ 47 h 93"/>
              <a:gd name="T4" fmla="*/ 46 w 93"/>
              <a:gd name="T5" fmla="*/ 93 h 93"/>
              <a:gd name="T6" fmla="*/ 93 w 93"/>
              <a:gd name="T7" fmla="*/ 47 h 93"/>
              <a:gd name="T8" fmla="*/ 46 w 93"/>
              <a:gd name="T9" fmla="*/ 0 h 93"/>
              <a:gd name="T10" fmla="*/ 46 w 93"/>
              <a:gd name="T11" fmla="*/ 88 h 93"/>
              <a:gd name="T12" fmla="*/ 5 w 93"/>
              <a:gd name="T13" fmla="*/ 47 h 93"/>
              <a:gd name="T14" fmla="*/ 45 w 93"/>
              <a:gd name="T15" fmla="*/ 6 h 93"/>
              <a:gd name="T16" fmla="*/ 43 w 93"/>
              <a:gd name="T17" fmla="*/ 10 h 93"/>
              <a:gd name="T18" fmla="*/ 42 w 93"/>
              <a:gd name="T19" fmla="*/ 12 h 93"/>
              <a:gd name="T20" fmla="*/ 38 w 93"/>
              <a:gd name="T21" fmla="*/ 19 h 93"/>
              <a:gd name="T22" fmla="*/ 43 w 93"/>
              <a:gd name="T23" fmla="*/ 19 h 93"/>
              <a:gd name="T24" fmla="*/ 43 w 93"/>
              <a:gd name="T25" fmla="*/ 45 h 93"/>
              <a:gd name="T26" fmla="*/ 40 w 93"/>
              <a:gd name="T27" fmla="*/ 50 h 93"/>
              <a:gd name="T28" fmla="*/ 45 w 93"/>
              <a:gd name="T29" fmla="*/ 55 h 93"/>
              <a:gd name="T30" fmla="*/ 50 w 93"/>
              <a:gd name="T31" fmla="*/ 52 h 93"/>
              <a:gd name="T32" fmla="*/ 76 w 93"/>
              <a:gd name="T33" fmla="*/ 52 h 93"/>
              <a:gd name="T34" fmla="*/ 76 w 93"/>
              <a:gd name="T35" fmla="*/ 58 h 93"/>
              <a:gd name="T36" fmla="*/ 83 w 93"/>
              <a:gd name="T37" fmla="*/ 54 h 93"/>
              <a:gd name="T38" fmla="*/ 87 w 93"/>
              <a:gd name="T39" fmla="*/ 51 h 93"/>
              <a:gd name="T40" fmla="*/ 46 w 93"/>
              <a:gd name="T41" fmla="*/ 88 h 93"/>
              <a:gd name="T42" fmla="*/ 85 w 93"/>
              <a:gd name="T43" fmla="*/ 47 h 93"/>
              <a:gd name="T44" fmla="*/ 83 w 93"/>
              <a:gd name="T45" fmla="*/ 46 h 93"/>
              <a:gd name="T46" fmla="*/ 76 w 93"/>
              <a:gd name="T47" fmla="*/ 42 h 93"/>
              <a:gd name="T48" fmla="*/ 76 w 93"/>
              <a:gd name="T49" fmla="*/ 47 h 93"/>
              <a:gd name="T50" fmla="*/ 50 w 93"/>
              <a:gd name="T51" fmla="*/ 47 h 93"/>
              <a:gd name="T52" fmla="*/ 48 w 93"/>
              <a:gd name="T53" fmla="*/ 46 h 93"/>
              <a:gd name="T54" fmla="*/ 48 w 93"/>
              <a:gd name="T55" fmla="*/ 19 h 93"/>
              <a:gd name="T56" fmla="*/ 53 w 93"/>
              <a:gd name="T57" fmla="*/ 19 h 93"/>
              <a:gd name="T58" fmla="*/ 49 w 93"/>
              <a:gd name="T59" fmla="*/ 12 h 93"/>
              <a:gd name="T60" fmla="*/ 46 w 93"/>
              <a:gd name="T61" fmla="*/ 6 h 93"/>
              <a:gd name="T62" fmla="*/ 46 w 93"/>
              <a:gd name="T63" fmla="*/ 6 h 93"/>
              <a:gd name="T64" fmla="*/ 87 w 93"/>
              <a:gd name="T65" fmla="*/ 47 h 93"/>
              <a:gd name="T66" fmla="*/ 87 w 93"/>
              <a:gd name="T67" fmla="*/ 48 h 93"/>
              <a:gd name="T68" fmla="*/ 85 w 93"/>
              <a:gd name="T69" fmla="*/ 47 h 93"/>
              <a:gd name="T70" fmla="*/ 45 w 93"/>
              <a:gd name="T71" fmla="*/ 76 h 93"/>
              <a:gd name="T72" fmla="*/ 40 w 93"/>
              <a:gd name="T73" fmla="*/ 81 h 93"/>
              <a:gd name="T74" fmla="*/ 45 w 93"/>
              <a:gd name="T75" fmla="*/ 86 h 93"/>
              <a:gd name="T76" fmla="*/ 51 w 93"/>
              <a:gd name="T77" fmla="*/ 81 h 93"/>
              <a:gd name="T78" fmla="*/ 45 w 93"/>
              <a:gd name="T79" fmla="*/ 76 h 93"/>
              <a:gd name="T80" fmla="*/ 14 w 93"/>
              <a:gd name="T81" fmla="*/ 45 h 93"/>
              <a:gd name="T82" fmla="*/ 9 w 93"/>
              <a:gd name="T83" fmla="*/ 50 h 93"/>
              <a:gd name="T84" fmla="*/ 14 w 93"/>
              <a:gd name="T85" fmla="*/ 55 h 93"/>
              <a:gd name="T86" fmla="*/ 19 w 93"/>
              <a:gd name="T87" fmla="*/ 50 h 93"/>
              <a:gd name="T88" fmla="*/ 14 w 93"/>
              <a:gd name="T89" fmla="*/ 45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3" h="93">
                <a:moveTo>
                  <a:pt x="46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73"/>
                  <a:pt x="21" y="93"/>
                  <a:pt x="46" y="93"/>
                </a:cubicBezTo>
                <a:cubicBezTo>
                  <a:pt x="72" y="93"/>
                  <a:pt x="93" y="73"/>
                  <a:pt x="93" y="47"/>
                </a:cubicBezTo>
                <a:cubicBezTo>
                  <a:pt x="93" y="21"/>
                  <a:pt x="72" y="0"/>
                  <a:pt x="46" y="0"/>
                </a:cubicBezTo>
                <a:close/>
                <a:moveTo>
                  <a:pt x="46" y="88"/>
                </a:moveTo>
                <a:cubicBezTo>
                  <a:pt x="24" y="88"/>
                  <a:pt x="6" y="70"/>
                  <a:pt x="5" y="47"/>
                </a:cubicBezTo>
                <a:cubicBezTo>
                  <a:pt x="6" y="25"/>
                  <a:pt x="23" y="7"/>
                  <a:pt x="45" y="6"/>
                </a:cubicBezTo>
                <a:cubicBezTo>
                  <a:pt x="43" y="10"/>
                  <a:pt x="43" y="10"/>
                  <a:pt x="43" y="10"/>
                </a:cubicBezTo>
                <a:cubicBezTo>
                  <a:pt x="42" y="12"/>
                  <a:pt x="42" y="12"/>
                  <a:pt x="42" y="12"/>
                </a:cubicBezTo>
                <a:cubicBezTo>
                  <a:pt x="38" y="19"/>
                  <a:pt x="38" y="19"/>
                  <a:pt x="38" y="19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45"/>
                  <a:pt x="43" y="45"/>
                  <a:pt x="43" y="45"/>
                </a:cubicBezTo>
                <a:cubicBezTo>
                  <a:pt x="41" y="46"/>
                  <a:pt x="40" y="48"/>
                  <a:pt x="40" y="50"/>
                </a:cubicBezTo>
                <a:cubicBezTo>
                  <a:pt x="40" y="53"/>
                  <a:pt x="42" y="55"/>
                  <a:pt x="45" y="55"/>
                </a:cubicBezTo>
                <a:cubicBezTo>
                  <a:pt x="47" y="55"/>
                  <a:pt x="49" y="54"/>
                  <a:pt x="50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8"/>
                  <a:pt x="76" y="58"/>
                  <a:pt x="76" y="58"/>
                </a:cubicBezTo>
                <a:cubicBezTo>
                  <a:pt x="83" y="54"/>
                  <a:pt x="83" y="54"/>
                  <a:pt x="83" y="54"/>
                </a:cubicBezTo>
                <a:cubicBezTo>
                  <a:pt x="87" y="51"/>
                  <a:pt x="87" y="51"/>
                  <a:pt x="87" y="51"/>
                </a:cubicBezTo>
                <a:cubicBezTo>
                  <a:pt x="85" y="72"/>
                  <a:pt x="68" y="88"/>
                  <a:pt x="46" y="88"/>
                </a:cubicBezTo>
                <a:close/>
                <a:moveTo>
                  <a:pt x="85" y="47"/>
                </a:moveTo>
                <a:cubicBezTo>
                  <a:pt x="83" y="46"/>
                  <a:pt x="83" y="46"/>
                  <a:pt x="83" y="46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47"/>
                  <a:pt x="76" y="47"/>
                  <a:pt x="76" y="47"/>
                </a:cubicBezTo>
                <a:cubicBezTo>
                  <a:pt x="50" y="47"/>
                  <a:pt x="50" y="47"/>
                  <a:pt x="50" y="47"/>
                </a:cubicBezTo>
                <a:cubicBezTo>
                  <a:pt x="49" y="46"/>
                  <a:pt x="49" y="46"/>
                  <a:pt x="48" y="46"/>
                </a:cubicBezTo>
                <a:cubicBezTo>
                  <a:pt x="48" y="19"/>
                  <a:pt x="48" y="19"/>
                  <a:pt x="48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49" y="12"/>
                  <a:pt x="49" y="12"/>
                  <a:pt x="49" y="12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69" y="6"/>
                  <a:pt x="87" y="24"/>
                  <a:pt x="87" y="47"/>
                </a:cubicBezTo>
                <a:cubicBezTo>
                  <a:pt x="87" y="47"/>
                  <a:pt x="87" y="48"/>
                  <a:pt x="87" y="48"/>
                </a:cubicBezTo>
                <a:lnTo>
                  <a:pt x="85" y="47"/>
                </a:lnTo>
                <a:close/>
                <a:moveTo>
                  <a:pt x="45" y="76"/>
                </a:moveTo>
                <a:cubicBezTo>
                  <a:pt x="43" y="76"/>
                  <a:pt x="40" y="78"/>
                  <a:pt x="40" y="81"/>
                </a:cubicBezTo>
                <a:cubicBezTo>
                  <a:pt x="40" y="84"/>
                  <a:pt x="43" y="86"/>
                  <a:pt x="45" y="86"/>
                </a:cubicBezTo>
                <a:cubicBezTo>
                  <a:pt x="48" y="86"/>
                  <a:pt x="51" y="84"/>
                  <a:pt x="51" y="81"/>
                </a:cubicBezTo>
                <a:cubicBezTo>
                  <a:pt x="51" y="78"/>
                  <a:pt x="48" y="76"/>
                  <a:pt x="45" y="76"/>
                </a:cubicBezTo>
                <a:close/>
                <a:moveTo>
                  <a:pt x="14" y="45"/>
                </a:moveTo>
                <a:cubicBezTo>
                  <a:pt x="11" y="45"/>
                  <a:pt x="9" y="47"/>
                  <a:pt x="9" y="50"/>
                </a:cubicBezTo>
                <a:cubicBezTo>
                  <a:pt x="9" y="53"/>
                  <a:pt x="11" y="55"/>
                  <a:pt x="14" y="55"/>
                </a:cubicBezTo>
                <a:cubicBezTo>
                  <a:pt x="17" y="55"/>
                  <a:pt x="19" y="53"/>
                  <a:pt x="19" y="50"/>
                </a:cubicBezTo>
                <a:cubicBezTo>
                  <a:pt x="19" y="47"/>
                  <a:pt x="17" y="45"/>
                  <a:pt x="14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Freeform 58"/>
          <p:cNvSpPr/>
          <p:nvPr/>
        </p:nvSpPr>
        <p:spPr bwMode="auto">
          <a:xfrm flipH="1">
            <a:off x="5121918" y="2416371"/>
            <a:ext cx="473554" cy="528317"/>
          </a:xfrm>
          <a:custGeom>
            <a:avLst/>
            <a:gdLst>
              <a:gd name="T0" fmla="*/ 64 w 73"/>
              <a:gd name="T1" fmla="*/ 0 h 72"/>
              <a:gd name="T2" fmla="*/ 58 w 73"/>
              <a:gd name="T3" fmla="*/ 0 h 72"/>
              <a:gd name="T4" fmla="*/ 58 w 73"/>
              <a:gd name="T5" fmla="*/ 1 h 72"/>
              <a:gd name="T6" fmla="*/ 37 w 73"/>
              <a:gd name="T7" fmla="*/ 18 h 72"/>
              <a:gd name="T8" fmla="*/ 15 w 73"/>
              <a:gd name="T9" fmla="*/ 1 h 72"/>
              <a:gd name="T10" fmla="*/ 15 w 73"/>
              <a:gd name="T11" fmla="*/ 0 h 72"/>
              <a:gd name="T12" fmla="*/ 9 w 73"/>
              <a:gd name="T13" fmla="*/ 0 h 72"/>
              <a:gd name="T14" fmla="*/ 0 w 73"/>
              <a:gd name="T15" fmla="*/ 9 h 72"/>
              <a:gd name="T16" fmla="*/ 0 w 73"/>
              <a:gd name="T17" fmla="*/ 17 h 72"/>
              <a:gd name="T18" fmla="*/ 1 w 73"/>
              <a:gd name="T19" fmla="*/ 17 h 72"/>
              <a:gd name="T20" fmla="*/ 19 w 73"/>
              <a:gd name="T21" fmla="*/ 38 h 72"/>
              <a:gd name="T22" fmla="*/ 1 w 73"/>
              <a:gd name="T23" fmla="*/ 59 h 72"/>
              <a:gd name="T24" fmla="*/ 0 w 73"/>
              <a:gd name="T25" fmla="*/ 59 h 72"/>
              <a:gd name="T26" fmla="*/ 0 w 73"/>
              <a:gd name="T27" fmla="*/ 63 h 72"/>
              <a:gd name="T28" fmla="*/ 9 w 73"/>
              <a:gd name="T29" fmla="*/ 72 h 72"/>
              <a:gd name="T30" fmla="*/ 64 w 73"/>
              <a:gd name="T31" fmla="*/ 72 h 72"/>
              <a:gd name="T32" fmla="*/ 73 w 73"/>
              <a:gd name="T33" fmla="*/ 63 h 72"/>
              <a:gd name="T34" fmla="*/ 73 w 73"/>
              <a:gd name="T35" fmla="*/ 58 h 72"/>
              <a:gd name="T36" fmla="*/ 73 w 73"/>
              <a:gd name="T37" fmla="*/ 58 h 72"/>
              <a:gd name="T38" fmla="*/ 53 w 73"/>
              <a:gd name="T39" fmla="*/ 36 h 72"/>
              <a:gd name="T40" fmla="*/ 73 w 73"/>
              <a:gd name="T41" fmla="*/ 14 h 72"/>
              <a:gd name="T42" fmla="*/ 73 w 73"/>
              <a:gd name="T43" fmla="*/ 14 h 72"/>
              <a:gd name="T44" fmla="*/ 73 w 73"/>
              <a:gd name="T45" fmla="*/ 13 h 72"/>
              <a:gd name="T46" fmla="*/ 73 w 73"/>
              <a:gd name="T47" fmla="*/ 9 h 72"/>
              <a:gd name="T48" fmla="*/ 64 w 73"/>
              <a:gd name="T4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72">
                <a:moveTo>
                  <a:pt x="64" y="0"/>
                </a:moveTo>
                <a:cubicBezTo>
                  <a:pt x="58" y="0"/>
                  <a:pt x="58" y="0"/>
                  <a:pt x="58" y="0"/>
                </a:cubicBezTo>
                <a:cubicBezTo>
                  <a:pt x="58" y="1"/>
                  <a:pt x="58" y="1"/>
                  <a:pt x="58" y="1"/>
                </a:cubicBezTo>
                <a:cubicBezTo>
                  <a:pt x="57" y="11"/>
                  <a:pt x="48" y="18"/>
                  <a:pt x="37" y="18"/>
                </a:cubicBezTo>
                <a:cubicBezTo>
                  <a:pt x="26" y="18"/>
                  <a:pt x="17" y="11"/>
                  <a:pt x="15" y="1"/>
                </a:cubicBezTo>
                <a:cubicBezTo>
                  <a:pt x="15" y="0"/>
                  <a:pt x="15" y="0"/>
                  <a:pt x="15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7"/>
                  <a:pt x="0" y="17"/>
                  <a:pt x="0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1" y="18"/>
                  <a:pt x="19" y="27"/>
                  <a:pt x="19" y="38"/>
                </a:cubicBezTo>
                <a:cubicBezTo>
                  <a:pt x="19" y="49"/>
                  <a:pt x="11" y="58"/>
                  <a:pt x="1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8"/>
                  <a:pt x="4" y="72"/>
                  <a:pt x="9" y="72"/>
                </a:cubicBezTo>
                <a:cubicBezTo>
                  <a:pt x="64" y="72"/>
                  <a:pt x="64" y="72"/>
                  <a:pt x="64" y="72"/>
                </a:cubicBezTo>
                <a:cubicBezTo>
                  <a:pt x="69" y="72"/>
                  <a:pt x="73" y="68"/>
                  <a:pt x="73" y="63"/>
                </a:cubicBezTo>
                <a:cubicBezTo>
                  <a:pt x="73" y="58"/>
                  <a:pt x="73" y="58"/>
                  <a:pt x="73" y="58"/>
                </a:cubicBezTo>
                <a:cubicBezTo>
                  <a:pt x="73" y="58"/>
                  <a:pt x="73" y="58"/>
                  <a:pt x="73" y="58"/>
                </a:cubicBezTo>
                <a:cubicBezTo>
                  <a:pt x="62" y="57"/>
                  <a:pt x="53" y="47"/>
                  <a:pt x="53" y="36"/>
                </a:cubicBezTo>
                <a:cubicBezTo>
                  <a:pt x="53" y="24"/>
                  <a:pt x="62" y="15"/>
                  <a:pt x="73" y="14"/>
                </a:cubicBezTo>
                <a:cubicBezTo>
                  <a:pt x="73" y="14"/>
                  <a:pt x="73" y="14"/>
                  <a:pt x="73" y="14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9"/>
                  <a:pt x="73" y="9"/>
                  <a:pt x="73" y="9"/>
                </a:cubicBezTo>
                <a:cubicBezTo>
                  <a:pt x="73" y="4"/>
                  <a:pt x="69" y="0"/>
                  <a:pt x="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4" name="组合 73"/>
          <p:cNvGrpSpPr/>
          <p:nvPr/>
        </p:nvGrpSpPr>
        <p:grpSpPr>
          <a:xfrm flipH="1">
            <a:off x="883401" y="2369484"/>
            <a:ext cx="492496" cy="557743"/>
            <a:chOff x="939800" y="4008438"/>
            <a:chExt cx="660400" cy="661988"/>
          </a:xfrm>
          <a:solidFill>
            <a:schemeClr val="tx1"/>
          </a:solidFill>
        </p:grpSpPr>
        <p:sp>
          <p:nvSpPr>
            <p:cNvPr id="75" name="Freeform 59"/>
            <p:cNvSpPr>
              <a:spLocks noEditPoints="1"/>
            </p:cNvSpPr>
            <p:nvPr/>
          </p:nvSpPr>
          <p:spPr bwMode="auto">
            <a:xfrm>
              <a:off x="939800" y="4008438"/>
              <a:ext cx="660400" cy="661988"/>
            </a:xfrm>
            <a:custGeom>
              <a:avLst/>
              <a:gdLst>
                <a:gd name="T0" fmla="*/ 0 w 76"/>
                <a:gd name="T1" fmla="*/ 38 h 76"/>
                <a:gd name="T2" fmla="*/ 38 w 76"/>
                <a:gd name="T3" fmla="*/ 0 h 76"/>
                <a:gd name="T4" fmla="*/ 76 w 76"/>
                <a:gd name="T5" fmla="*/ 38 h 76"/>
                <a:gd name="T6" fmla="*/ 38 w 76"/>
                <a:gd name="T7" fmla="*/ 76 h 76"/>
                <a:gd name="T8" fmla="*/ 0 w 76"/>
                <a:gd name="T9" fmla="*/ 38 h 76"/>
                <a:gd name="T10" fmla="*/ 5 w 76"/>
                <a:gd name="T11" fmla="*/ 38 h 76"/>
                <a:gd name="T12" fmla="*/ 38 w 76"/>
                <a:gd name="T13" fmla="*/ 71 h 76"/>
                <a:gd name="T14" fmla="*/ 72 w 76"/>
                <a:gd name="T15" fmla="*/ 38 h 76"/>
                <a:gd name="T16" fmla="*/ 38 w 76"/>
                <a:gd name="T17" fmla="*/ 4 h 76"/>
                <a:gd name="T18" fmla="*/ 5 w 76"/>
                <a:gd name="T1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6">
                  <a:moveTo>
                    <a:pt x="0" y="38"/>
                  </a:move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9"/>
                    <a:pt x="59" y="76"/>
                    <a:pt x="38" y="76"/>
                  </a:cubicBezTo>
                  <a:cubicBezTo>
                    <a:pt x="17" y="76"/>
                    <a:pt x="0" y="59"/>
                    <a:pt x="0" y="38"/>
                  </a:cubicBezTo>
                  <a:close/>
                  <a:moveTo>
                    <a:pt x="5" y="38"/>
                  </a:moveTo>
                  <a:cubicBezTo>
                    <a:pt x="5" y="56"/>
                    <a:pt x="20" y="71"/>
                    <a:pt x="38" y="71"/>
                  </a:cubicBezTo>
                  <a:cubicBezTo>
                    <a:pt x="57" y="71"/>
                    <a:pt x="72" y="56"/>
                    <a:pt x="72" y="38"/>
                  </a:cubicBezTo>
                  <a:cubicBezTo>
                    <a:pt x="72" y="19"/>
                    <a:pt x="57" y="4"/>
                    <a:pt x="38" y="4"/>
                  </a:cubicBezTo>
                  <a:cubicBezTo>
                    <a:pt x="20" y="4"/>
                    <a:pt x="5" y="19"/>
                    <a:pt x="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" name="Freeform 60"/>
            <p:cNvSpPr/>
            <p:nvPr/>
          </p:nvSpPr>
          <p:spPr bwMode="auto">
            <a:xfrm>
              <a:off x="1130300" y="4078288"/>
              <a:ext cx="182563" cy="409575"/>
            </a:xfrm>
            <a:custGeom>
              <a:avLst/>
              <a:gdLst>
                <a:gd name="T0" fmla="*/ 18 w 21"/>
                <a:gd name="T1" fmla="*/ 26 h 47"/>
                <a:gd name="T2" fmla="*/ 18 w 21"/>
                <a:gd name="T3" fmla="*/ 2 h 47"/>
                <a:gd name="T4" fmla="*/ 16 w 21"/>
                <a:gd name="T5" fmla="*/ 0 h 47"/>
                <a:gd name="T6" fmla="*/ 14 w 21"/>
                <a:gd name="T7" fmla="*/ 2 h 47"/>
                <a:gd name="T8" fmla="*/ 14 w 21"/>
                <a:gd name="T9" fmla="*/ 26 h 47"/>
                <a:gd name="T10" fmla="*/ 11 w 21"/>
                <a:gd name="T11" fmla="*/ 30 h 47"/>
                <a:gd name="T12" fmla="*/ 12 w 21"/>
                <a:gd name="T13" fmla="*/ 32 h 47"/>
                <a:gd name="T14" fmla="*/ 1 w 21"/>
                <a:gd name="T15" fmla="*/ 43 h 47"/>
                <a:gd name="T16" fmla="*/ 1 w 21"/>
                <a:gd name="T17" fmla="*/ 46 h 47"/>
                <a:gd name="T18" fmla="*/ 3 w 21"/>
                <a:gd name="T19" fmla="*/ 47 h 47"/>
                <a:gd name="T20" fmla="*/ 4 w 21"/>
                <a:gd name="T21" fmla="*/ 46 h 47"/>
                <a:gd name="T22" fmla="*/ 15 w 21"/>
                <a:gd name="T23" fmla="*/ 34 h 47"/>
                <a:gd name="T24" fmla="*/ 16 w 21"/>
                <a:gd name="T25" fmla="*/ 35 h 47"/>
                <a:gd name="T26" fmla="*/ 21 w 21"/>
                <a:gd name="T27" fmla="*/ 30 h 47"/>
                <a:gd name="T28" fmla="*/ 18 w 21"/>
                <a:gd name="T29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47">
                  <a:moveTo>
                    <a:pt x="18" y="26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4" y="0"/>
                    <a:pt x="14" y="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2" y="26"/>
                    <a:pt x="11" y="28"/>
                    <a:pt x="11" y="30"/>
                  </a:cubicBezTo>
                  <a:cubicBezTo>
                    <a:pt x="11" y="30"/>
                    <a:pt x="11" y="31"/>
                    <a:pt x="12" y="3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4"/>
                    <a:pt x="0" y="46"/>
                    <a:pt x="1" y="46"/>
                  </a:cubicBezTo>
                  <a:cubicBezTo>
                    <a:pt x="2" y="47"/>
                    <a:pt x="2" y="47"/>
                    <a:pt x="3" y="47"/>
                  </a:cubicBezTo>
                  <a:cubicBezTo>
                    <a:pt x="3" y="47"/>
                    <a:pt x="4" y="47"/>
                    <a:pt x="4" y="4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6" y="35"/>
                    <a:pt x="16" y="35"/>
                  </a:cubicBezTo>
                  <a:cubicBezTo>
                    <a:pt x="19" y="35"/>
                    <a:pt x="21" y="32"/>
                    <a:pt x="21" y="30"/>
                  </a:cubicBezTo>
                  <a:cubicBezTo>
                    <a:pt x="21" y="28"/>
                    <a:pt x="20" y="26"/>
                    <a:pt x="1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7" name="Freeform 61"/>
          <p:cNvSpPr>
            <a:spLocks noEditPoints="1"/>
          </p:cNvSpPr>
          <p:nvPr/>
        </p:nvSpPr>
        <p:spPr bwMode="auto">
          <a:xfrm flipH="1">
            <a:off x="6198110" y="2322595"/>
            <a:ext cx="519726" cy="587168"/>
          </a:xfrm>
          <a:custGeom>
            <a:avLst/>
            <a:gdLst>
              <a:gd name="T0" fmla="*/ 0 w 80"/>
              <a:gd name="T1" fmla="*/ 40 h 80"/>
              <a:gd name="T2" fmla="*/ 80 w 80"/>
              <a:gd name="T3" fmla="*/ 40 h 80"/>
              <a:gd name="T4" fmla="*/ 33 w 80"/>
              <a:gd name="T5" fmla="*/ 76 h 80"/>
              <a:gd name="T6" fmla="*/ 39 w 80"/>
              <a:gd name="T7" fmla="*/ 61 h 80"/>
              <a:gd name="T8" fmla="*/ 33 w 80"/>
              <a:gd name="T9" fmla="*/ 76 h 80"/>
              <a:gd name="T10" fmla="*/ 18 w 80"/>
              <a:gd name="T11" fmla="*/ 41 h 80"/>
              <a:gd name="T12" fmla="*/ 8 w 80"/>
              <a:gd name="T13" fmla="*/ 58 h 80"/>
              <a:gd name="T14" fmla="*/ 42 w 80"/>
              <a:gd name="T15" fmla="*/ 19 h 80"/>
              <a:gd name="T16" fmla="*/ 46 w 80"/>
              <a:gd name="T17" fmla="*/ 3 h 80"/>
              <a:gd name="T18" fmla="*/ 42 w 80"/>
              <a:gd name="T19" fmla="*/ 19 h 80"/>
              <a:gd name="T20" fmla="*/ 59 w 80"/>
              <a:gd name="T21" fmla="*/ 38 h 80"/>
              <a:gd name="T22" fmla="*/ 42 w 80"/>
              <a:gd name="T23" fmla="*/ 22 h 80"/>
              <a:gd name="T24" fmla="*/ 39 w 80"/>
              <a:gd name="T25" fmla="*/ 19 h 80"/>
              <a:gd name="T26" fmla="*/ 33 w 80"/>
              <a:gd name="T27" fmla="*/ 3 h 80"/>
              <a:gd name="T28" fmla="*/ 39 w 80"/>
              <a:gd name="T29" fmla="*/ 19 h 80"/>
              <a:gd name="T30" fmla="*/ 39 w 80"/>
              <a:gd name="T31" fmla="*/ 38 h 80"/>
              <a:gd name="T32" fmla="*/ 24 w 80"/>
              <a:gd name="T33" fmla="*/ 22 h 80"/>
              <a:gd name="T34" fmla="*/ 18 w 80"/>
              <a:gd name="T35" fmla="*/ 38 h 80"/>
              <a:gd name="T36" fmla="*/ 8 w 80"/>
              <a:gd name="T37" fmla="*/ 22 h 80"/>
              <a:gd name="T38" fmla="*/ 18 w 80"/>
              <a:gd name="T39" fmla="*/ 38 h 80"/>
              <a:gd name="T40" fmla="*/ 39 w 80"/>
              <a:gd name="T41" fmla="*/ 41 h 80"/>
              <a:gd name="T42" fmla="*/ 24 w 80"/>
              <a:gd name="T43" fmla="*/ 58 h 80"/>
              <a:gd name="T44" fmla="*/ 42 w 80"/>
              <a:gd name="T45" fmla="*/ 61 h 80"/>
              <a:gd name="T46" fmla="*/ 46 w 80"/>
              <a:gd name="T47" fmla="*/ 77 h 80"/>
              <a:gd name="T48" fmla="*/ 42 w 80"/>
              <a:gd name="T49" fmla="*/ 61 h 80"/>
              <a:gd name="T50" fmla="*/ 42 w 80"/>
              <a:gd name="T51" fmla="*/ 41 h 80"/>
              <a:gd name="T52" fmla="*/ 56 w 80"/>
              <a:gd name="T53" fmla="*/ 58 h 80"/>
              <a:gd name="T54" fmla="*/ 61 w 80"/>
              <a:gd name="T55" fmla="*/ 41 h 80"/>
              <a:gd name="T56" fmla="*/ 73 w 80"/>
              <a:gd name="T57" fmla="*/ 58 h 80"/>
              <a:gd name="T58" fmla="*/ 59 w 80"/>
              <a:gd name="T59" fmla="*/ 58 h 80"/>
              <a:gd name="T60" fmla="*/ 61 w 80"/>
              <a:gd name="T61" fmla="*/ 38 h 80"/>
              <a:gd name="T62" fmla="*/ 73 w 80"/>
              <a:gd name="T63" fmla="*/ 22 h 80"/>
              <a:gd name="T64" fmla="*/ 61 w 80"/>
              <a:gd name="T65" fmla="*/ 38 h 80"/>
              <a:gd name="T66" fmla="*/ 58 w 80"/>
              <a:gd name="T67" fmla="*/ 19 h 80"/>
              <a:gd name="T68" fmla="*/ 67 w 80"/>
              <a:gd name="T69" fmla="*/ 13 h 80"/>
              <a:gd name="T70" fmla="*/ 14 w 80"/>
              <a:gd name="T71" fmla="*/ 13 h 80"/>
              <a:gd name="T72" fmla="*/ 22 w 80"/>
              <a:gd name="T73" fmla="*/ 19 h 80"/>
              <a:gd name="T74" fmla="*/ 14 w 80"/>
              <a:gd name="T75" fmla="*/ 13 h 80"/>
              <a:gd name="T76" fmla="*/ 22 w 80"/>
              <a:gd name="T77" fmla="*/ 61 h 80"/>
              <a:gd name="T78" fmla="*/ 14 w 80"/>
              <a:gd name="T79" fmla="*/ 66 h 80"/>
              <a:gd name="T80" fmla="*/ 67 w 80"/>
              <a:gd name="T81" fmla="*/ 66 h 80"/>
              <a:gd name="T82" fmla="*/ 58 w 80"/>
              <a:gd name="T83" fmla="*/ 61 h 80"/>
              <a:gd name="T84" fmla="*/ 67 w 80"/>
              <a:gd name="T85" fmla="*/ 6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80"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62"/>
                  <a:pt x="18" y="80"/>
                  <a:pt x="40" y="80"/>
                </a:cubicBezTo>
                <a:cubicBezTo>
                  <a:pt x="62" y="80"/>
                  <a:pt x="80" y="62"/>
                  <a:pt x="80" y="40"/>
                </a:cubicBezTo>
                <a:cubicBezTo>
                  <a:pt x="80" y="18"/>
                  <a:pt x="62" y="0"/>
                  <a:pt x="40" y="0"/>
                </a:cubicBezTo>
                <a:close/>
                <a:moveTo>
                  <a:pt x="33" y="76"/>
                </a:moveTo>
                <a:cubicBezTo>
                  <a:pt x="30" y="72"/>
                  <a:pt x="27" y="67"/>
                  <a:pt x="25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77"/>
                  <a:pt x="39" y="77"/>
                  <a:pt x="39" y="77"/>
                </a:cubicBezTo>
                <a:cubicBezTo>
                  <a:pt x="37" y="77"/>
                  <a:pt x="35" y="77"/>
                  <a:pt x="33" y="76"/>
                </a:cubicBezTo>
                <a:close/>
                <a:moveTo>
                  <a:pt x="3" y="41"/>
                </a:moveTo>
                <a:cubicBezTo>
                  <a:pt x="18" y="41"/>
                  <a:pt x="18" y="41"/>
                  <a:pt x="18" y="41"/>
                </a:cubicBezTo>
                <a:cubicBezTo>
                  <a:pt x="19" y="47"/>
                  <a:pt x="19" y="53"/>
                  <a:pt x="21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5" y="53"/>
                  <a:pt x="3" y="47"/>
                  <a:pt x="3" y="41"/>
                </a:cubicBezTo>
                <a:close/>
                <a:moveTo>
                  <a:pt x="42" y="19"/>
                </a:moveTo>
                <a:cubicBezTo>
                  <a:pt x="42" y="3"/>
                  <a:pt x="42" y="3"/>
                  <a:pt x="42" y="3"/>
                </a:cubicBezTo>
                <a:cubicBezTo>
                  <a:pt x="43" y="3"/>
                  <a:pt x="45" y="3"/>
                  <a:pt x="46" y="3"/>
                </a:cubicBezTo>
                <a:cubicBezTo>
                  <a:pt x="50" y="8"/>
                  <a:pt x="53" y="13"/>
                  <a:pt x="55" y="19"/>
                </a:cubicBezTo>
                <a:lnTo>
                  <a:pt x="42" y="19"/>
                </a:lnTo>
                <a:close/>
                <a:moveTo>
                  <a:pt x="56" y="22"/>
                </a:moveTo>
                <a:cubicBezTo>
                  <a:pt x="58" y="27"/>
                  <a:pt x="58" y="33"/>
                  <a:pt x="59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22"/>
                  <a:pt x="42" y="22"/>
                  <a:pt x="42" y="22"/>
                </a:cubicBezTo>
                <a:lnTo>
                  <a:pt x="56" y="22"/>
                </a:lnTo>
                <a:close/>
                <a:moveTo>
                  <a:pt x="39" y="19"/>
                </a:moveTo>
                <a:cubicBezTo>
                  <a:pt x="25" y="19"/>
                  <a:pt x="25" y="19"/>
                  <a:pt x="25" y="19"/>
                </a:cubicBezTo>
                <a:cubicBezTo>
                  <a:pt x="27" y="13"/>
                  <a:pt x="30" y="8"/>
                  <a:pt x="33" y="3"/>
                </a:cubicBezTo>
                <a:cubicBezTo>
                  <a:pt x="35" y="3"/>
                  <a:pt x="37" y="3"/>
                  <a:pt x="39" y="3"/>
                </a:cubicBezTo>
                <a:lnTo>
                  <a:pt x="39" y="19"/>
                </a:lnTo>
                <a:close/>
                <a:moveTo>
                  <a:pt x="39" y="22"/>
                </a:moveTo>
                <a:cubicBezTo>
                  <a:pt x="39" y="38"/>
                  <a:pt x="39" y="38"/>
                  <a:pt x="39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3"/>
                  <a:pt x="22" y="27"/>
                  <a:pt x="24" y="22"/>
                </a:cubicBezTo>
                <a:lnTo>
                  <a:pt x="39" y="22"/>
                </a:lnTo>
                <a:close/>
                <a:moveTo>
                  <a:pt x="18" y="38"/>
                </a:moveTo>
                <a:cubicBezTo>
                  <a:pt x="3" y="38"/>
                  <a:pt x="3" y="38"/>
                  <a:pt x="3" y="38"/>
                </a:cubicBezTo>
                <a:cubicBezTo>
                  <a:pt x="3" y="32"/>
                  <a:pt x="5" y="27"/>
                  <a:pt x="8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19" y="27"/>
                  <a:pt x="19" y="33"/>
                  <a:pt x="18" y="38"/>
                </a:cubicBezTo>
                <a:close/>
                <a:moveTo>
                  <a:pt x="21" y="41"/>
                </a:moveTo>
                <a:cubicBezTo>
                  <a:pt x="39" y="41"/>
                  <a:pt x="39" y="41"/>
                  <a:pt x="39" y="41"/>
                </a:cubicBezTo>
                <a:cubicBezTo>
                  <a:pt x="39" y="58"/>
                  <a:pt x="39" y="58"/>
                  <a:pt x="39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2" y="53"/>
                  <a:pt x="21" y="47"/>
                  <a:pt x="21" y="41"/>
                </a:cubicBezTo>
                <a:close/>
                <a:moveTo>
                  <a:pt x="42" y="61"/>
                </a:moveTo>
                <a:cubicBezTo>
                  <a:pt x="55" y="61"/>
                  <a:pt x="55" y="61"/>
                  <a:pt x="55" y="61"/>
                </a:cubicBezTo>
                <a:cubicBezTo>
                  <a:pt x="53" y="67"/>
                  <a:pt x="50" y="72"/>
                  <a:pt x="46" y="77"/>
                </a:cubicBezTo>
                <a:cubicBezTo>
                  <a:pt x="45" y="77"/>
                  <a:pt x="43" y="77"/>
                  <a:pt x="42" y="77"/>
                </a:cubicBezTo>
                <a:lnTo>
                  <a:pt x="42" y="61"/>
                </a:lnTo>
                <a:close/>
                <a:moveTo>
                  <a:pt x="42" y="58"/>
                </a:moveTo>
                <a:cubicBezTo>
                  <a:pt x="42" y="41"/>
                  <a:pt x="42" y="41"/>
                  <a:pt x="42" y="41"/>
                </a:cubicBezTo>
                <a:cubicBezTo>
                  <a:pt x="59" y="41"/>
                  <a:pt x="59" y="41"/>
                  <a:pt x="59" y="41"/>
                </a:cubicBezTo>
                <a:cubicBezTo>
                  <a:pt x="58" y="47"/>
                  <a:pt x="58" y="53"/>
                  <a:pt x="56" y="58"/>
                </a:cubicBezTo>
                <a:lnTo>
                  <a:pt x="42" y="58"/>
                </a:lnTo>
                <a:close/>
                <a:moveTo>
                  <a:pt x="61" y="41"/>
                </a:moveTo>
                <a:cubicBezTo>
                  <a:pt x="78" y="41"/>
                  <a:pt x="78" y="41"/>
                  <a:pt x="78" y="41"/>
                </a:cubicBezTo>
                <a:cubicBezTo>
                  <a:pt x="77" y="47"/>
                  <a:pt x="76" y="53"/>
                  <a:pt x="73" y="58"/>
                </a:cubicBezTo>
                <a:cubicBezTo>
                  <a:pt x="73" y="58"/>
                  <a:pt x="73" y="58"/>
                  <a:pt x="73" y="58"/>
                </a:cubicBezTo>
                <a:cubicBezTo>
                  <a:pt x="59" y="58"/>
                  <a:pt x="59" y="58"/>
                  <a:pt x="59" y="58"/>
                </a:cubicBezTo>
                <a:cubicBezTo>
                  <a:pt x="60" y="53"/>
                  <a:pt x="61" y="47"/>
                  <a:pt x="61" y="41"/>
                </a:cubicBezTo>
                <a:close/>
                <a:moveTo>
                  <a:pt x="61" y="38"/>
                </a:moveTo>
                <a:cubicBezTo>
                  <a:pt x="61" y="33"/>
                  <a:pt x="60" y="27"/>
                  <a:pt x="59" y="22"/>
                </a:cubicBezTo>
                <a:cubicBezTo>
                  <a:pt x="73" y="22"/>
                  <a:pt x="73" y="22"/>
                  <a:pt x="73" y="22"/>
                </a:cubicBezTo>
                <a:cubicBezTo>
                  <a:pt x="76" y="27"/>
                  <a:pt x="77" y="32"/>
                  <a:pt x="78" y="38"/>
                </a:cubicBezTo>
                <a:lnTo>
                  <a:pt x="61" y="38"/>
                </a:lnTo>
                <a:close/>
                <a:moveTo>
                  <a:pt x="71" y="19"/>
                </a:moveTo>
                <a:cubicBezTo>
                  <a:pt x="58" y="19"/>
                  <a:pt x="58" y="19"/>
                  <a:pt x="58" y="19"/>
                </a:cubicBezTo>
                <a:cubicBezTo>
                  <a:pt x="56" y="13"/>
                  <a:pt x="54" y="8"/>
                  <a:pt x="50" y="4"/>
                </a:cubicBezTo>
                <a:cubicBezTo>
                  <a:pt x="57" y="6"/>
                  <a:pt x="62" y="9"/>
                  <a:pt x="67" y="13"/>
                </a:cubicBezTo>
                <a:cubicBezTo>
                  <a:pt x="68" y="15"/>
                  <a:pt x="70" y="17"/>
                  <a:pt x="71" y="19"/>
                </a:cubicBezTo>
                <a:close/>
                <a:moveTo>
                  <a:pt x="14" y="13"/>
                </a:moveTo>
                <a:cubicBezTo>
                  <a:pt x="18" y="9"/>
                  <a:pt x="23" y="6"/>
                  <a:pt x="29" y="4"/>
                </a:cubicBezTo>
                <a:cubicBezTo>
                  <a:pt x="26" y="9"/>
                  <a:pt x="24" y="14"/>
                  <a:pt x="22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1" y="17"/>
                  <a:pt x="12" y="15"/>
                  <a:pt x="14" y="13"/>
                </a:cubicBezTo>
                <a:close/>
                <a:moveTo>
                  <a:pt x="9" y="61"/>
                </a:moveTo>
                <a:cubicBezTo>
                  <a:pt x="22" y="61"/>
                  <a:pt x="22" y="61"/>
                  <a:pt x="22" y="61"/>
                </a:cubicBezTo>
                <a:cubicBezTo>
                  <a:pt x="24" y="66"/>
                  <a:pt x="26" y="71"/>
                  <a:pt x="29" y="75"/>
                </a:cubicBezTo>
                <a:cubicBezTo>
                  <a:pt x="23" y="74"/>
                  <a:pt x="18" y="70"/>
                  <a:pt x="14" y="66"/>
                </a:cubicBezTo>
                <a:cubicBezTo>
                  <a:pt x="12" y="65"/>
                  <a:pt x="11" y="63"/>
                  <a:pt x="9" y="61"/>
                </a:cubicBezTo>
                <a:close/>
                <a:moveTo>
                  <a:pt x="67" y="66"/>
                </a:moveTo>
                <a:cubicBezTo>
                  <a:pt x="62" y="71"/>
                  <a:pt x="57" y="74"/>
                  <a:pt x="50" y="76"/>
                </a:cubicBezTo>
                <a:cubicBezTo>
                  <a:pt x="54" y="71"/>
                  <a:pt x="56" y="66"/>
                  <a:pt x="58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0" y="63"/>
                  <a:pt x="68" y="65"/>
                  <a:pt x="67" y="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Freeform 62"/>
          <p:cNvSpPr/>
          <p:nvPr/>
        </p:nvSpPr>
        <p:spPr bwMode="auto">
          <a:xfrm flipH="1">
            <a:off x="2953798" y="2290335"/>
            <a:ext cx="544587" cy="609905"/>
          </a:xfrm>
          <a:custGeom>
            <a:avLst/>
            <a:gdLst>
              <a:gd name="T0" fmla="*/ 50 w 84"/>
              <a:gd name="T1" fmla="*/ 69 h 83"/>
              <a:gd name="T2" fmla="*/ 64 w 84"/>
              <a:gd name="T3" fmla="*/ 42 h 83"/>
              <a:gd name="T4" fmla="*/ 69 w 84"/>
              <a:gd name="T5" fmla="*/ 31 h 83"/>
              <a:gd name="T6" fmla="*/ 82 w 84"/>
              <a:gd name="T7" fmla="*/ 4 h 83"/>
              <a:gd name="T8" fmla="*/ 80 w 84"/>
              <a:gd name="T9" fmla="*/ 1 h 83"/>
              <a:gd name="T10" fmla="*/ 52 w 84"/>
              <a:gd name="T11" fmla="*/ 15 h 83"/>
              <a:gd name="T12" fmla="*/ 42 w 84"/>
              <a:gd name="T13" fmla="*/ 20 h 83"/>
              <a:gd name="T14" fmla="*/ 15 w 84"/>
              <a:gd name="T15" fmla="*/ 34 h 83"/>
              <a:gd name="T16" fmla="*/ 14 w 84"/>
              <a:gd name="T17" fmla="*/ 40 h 83"/>
              <a:gd name="T18" fmla="*/ 24 w 84"/>
              <a:gd name="T19" fmla="*/ 50 h 83"/>
              <a:gd name="T20" fmla="*/ 2 w 84"/>
              <a:gd name="T21" fmla="*/ 72 h 83"/>
              <a:gd name="T22" fmla="*/ 1 w 84"/>
              <a:gd name="T23" fmla="*/ 76 h 83"/>
              <a:gd name="T24" fmla="*/ 8 w 84"/>
              <a:gd name="T25" fmla="*/ 82 h 83"/>
              <a:gd name="T26" fmla="*/ 11 w 84"/>
              <a:gd name="T27" fmla="*/ 82 h 83"/>
              <a:gd name="T28" fmla="*/ 33 w 84"/>
              <a:gd name="T29" fmla="*/ 60 h 83"/>
              <a:gd name="T30" fmla="*/ 43 w 84"/>
              <a:gd name="T31" fmla="*/ 70 h 83"/>
              <a:gd name="T32" fmla="*/ 50 w 84"/>
              <a:gd name="T33" fmla="*/ 69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4" h="83">
                <a:moveTo>
                  <a:pt x="50" y="69"/>
                </a:moveTo>
                <a:cubicBezTo>
                  <a:pt x="64" y="42"/>
                  <a:pt x="64" y="42"/>
                  <a:pt x="64" y="42"/>
                </a:cubicBezTo>
                <a:cubicBezTo>
                  <a:pt x="65" y="39"/>
                  <a:pt x="67" y="34"/>
                  <a:pt x="69" y="31"/>
                </a:cubicBezTo>
                <a:cubicBezTo>
                  <a:pt x="82" y="4"/>
                  <a:pt x="82" y="4"/>
                  <a:pt x="82" y="4"/>
                </a:cubicBezTo>
                <a:cubicBezTo>
                  <a:pt x="84" y="1"/>
                  <a:pt x="82" y="0"/>
                  <a:pt x="80" y="1"/>
                </a:cubicBezTo>
                <a:cubicBezTo>
                  <a:pt x="52" y="15"/>
                  <a:pt x="52" y="15"/>
                  <a:pt x="52" y="15"/>
                </a:cubicBezTo>
                <a:cubicBezTo>
                  <a:pt x="50" y="16"/>
                  <a:pt x="45" y="19"/>
                  <a:pt x="42" y="20"/>
                </a:cubicBezTo>
                <a:cubicBezTo>
                  <a:pt x="15" y="34"/>
                  <a:pt x="15" y="34"/>
                  <a:pt x="15" y="34"/>
                </a:cubicBezTo>
                <a:cubicBezTo>
                  <a:pt x="12" y="35"/>
                  <a:pt x="11" y="38"/>
                  <a:pt x="14" y="40"/>
                </a:cubicBezTo>
                <a:cubicBezTo>
                  <a:pt x="24" y="50"/>
                  <a:pt x="24" y="50"/>
                  <a:pt x="24" y="50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4"/>
                  <a:pt x="0" y="75"/>
                  <a:pt x="1" y="76"/>
                </a:cubicBezTo>
                <a:cubicBezTo>
                  <a:pt x="8" y="82"/>
                  <a:pt x="8" y="82"/>
                  <a:pt x="8" y="82"/>
                </a:cubicBezTo>
                <a:cubicBezTo>
                  <a:pt x="8" y="83"/>
                  <a:pt x="10" y="83"/>
                  <a:pt x="11" y="82"/>
                </a:cubicBezTo>
                <a:cubicBezTo>
                  <a:pt x="33" y="60"/>
                  <a:pt x="33" y="60"/>
                  <a:pt x="33" y="60"/>
                </a:cubicBezTo>
                <a:cubicBezTo>
                  <a:pt x="43" y="70"/>
                  <a:pt x="43" y="70"/>
                  <a:pt x="43" y="70"/>
                </a:cubicBezTo>
                <a:cubicBezTo>
                  <a:pt x="46" y="72"/>
                  <a:pt x="49" y="72"/>
                  <a:pt x="50" y="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Freeform 63"/>
          <p:cNvSpPr/>
          <p:nvPr/>
        </p:nvSpPr>
        <p:spPr bwMode="auto">
          <a:xfrm flipH="1">
            <a:off x="1925205" y="2369484"/>
            <a:ext cx="493680" cy="557743"/>
          </a:xfrm>
          <a:custGeom>
            <a:avLst/>
            <a:gdLst>
              <a:gd name="T0" fmla="*/ 66 w 76"/>
              <a:gd name="T1" fmla="*/ 26 h 76"/>
              <a:gd name="T2" fmla="*/ 40 w 76"/>
              <a:gd name="T3" fmla="*/ 16 h 76"/>
              <a:gd name="T4" fmla="*/ 30 w 76"/>
              <a:gd name="T5" fmla="*/ 11 h 76"/>
              <a:gd name="T6" fmla="*/ 4 w 76"/>
              <a:gd name="T7" fmla="*/ 1 h 76"/>
              <a:gd name="T8" fmla="*/ 1 w 76"/>
              <a:gd name="T9" fmla="*/ 4 h 76"/>
              <a:gd name="T10" fmla="*/ 12 w 76"/>
              <a:gd name="T11" fmla="*/ 30 h 76"/>
              <a:gd name="T12" fmla="*/ 16 w 76"/>
              <a:gd name="T13" fmla="*/ 40 h 76"/>
              <a:gd name="T14" fmla="*/ 26 w 76"/>
              <a:gd name="T15" fmla="*/ 66 h 76"/>
              <a:gd name="T16" fmla="*/ 33 w 76"/>
              <a:gd name="T17" fmla="*/ 66 h 76"/>
              <a:gd name="T18" fmla="*/ 44 w 76"/>
              <a:gd name="T19" fmla="*/ 55 h 76"/>
              <a:gd name="T20" fmla="*/ 64 w 76"/>
              <a:gd name="T21" fmla="*/ 74 h 76"/>
              <a:gd name="T22" fmla="*/ 68 w 76"/>
              <a:gd name="T23" fmla="*/ 75 h 76"/>
              <a:gd name="T24" fmla="*/ 75 w 76"/>
              <a:gd name="T25" fmla="*/ 68 h 76"/>
              <a:gd name="T26" fmla="*/ 75 w 76"/>
              <a:gd name="T27" fmla="*/ 64 h 76"/>
              <a:gd name="T28" fmla="*/ 55 w 76"/>
              <a:gd name="T29" fmla="*/ 44 h 76"/>
              <a:gd name="T30" fmla="*/ 66 w 76"/>
              <a:gd name="T31" fmla="*/ 33 h 76"/>
              <a:gd name="T32" fmla="*/ 66 w 76"/>
              <a:gd name="T33" fmla="*/ 2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6" h="76">
                <a:moveTo>
                  <a:pt x="66" y="26"/>
                </a:moveTo>
                <a:cubicBezTo>
                  <a:pt x="40" y="16"/>
                  <a:pt x="40" y="16"/>
                  <a:pt x="40" y="16"/>
                </a:cubicBezTo>
                <a:cubicBezTo>
                  <a:pt x="37" y="14"/>
                  <a:pt x="33" y="13"/>
                  <a:pt x="30" y="11"/>
                </a:cubicBezTo>
                <a:cubicBezTo>
                  <a:pt x="4" y="1"/>
                  <a:pt x="4" y="1"/>
                  <a:pt x="4" y="1"/>
                </a:cubicBezTo>
                <a:cubicBezTo>
                  <a:pt x="1" y="0"/>
                  <a:pt x="0" y="1"/>
                  <a:pt x="1" y="4"/>
                </a:cubicBezTo>
                <a:cubicBezTo>
                  <a:pt x="12" y="30"/>
                  <a:pt x="12" y="30"/>
                  <a:pt x="12" y="30"/>
                </a:cubicBezTo>
                <a:cubicBezTo>
                  <a:pt x="13" y="33"/>
                  <a:pt x="15" y="37"/>
                  <a:pt x="16" y="40"/>
                </a:cubicBezTo>
                <a:cubicBezTo>
                  <a:pt x="26" y="66"/>
                  <a:pt x="26" y="66"/>
                  <a:pt x="26" y="66"/>
                </a:cubicBezTo>
                <a:cubicBezTo>
                  <a:pt x="27" y="68"/>
                  <a:pt x="30" y="69"/>
                  <a:pt x="33" y="66"/>
                </a:cubicBezTo>
                <a:cubicBezTo>
                  <a:pt x="44" y="55"/>
                  <a:pt x="44" y="55"/>
                  <a:pt x="44" y="55"/>
                </a:cubicBezTo>
                <a:cubicBezTo>
                  <a:pt x="64" y="74"/>
                  <a:pt x="64" y="74"/>
                  <a:pt x="64" y="74"/>
                </a:cubicBezTo>
                <a:cubicBezTo>
                  <a:pt x="65" y="75"/>
                  <a:pt x="67" y="76"/>
                  <a:pt x="68" y="75"/>
                </a:cubicBezTo>
                <a:cubicBezTo>
                  <a:pt x="75" y="68"/>
                  <a:pt x="75" y="68"/>
                  <a:pt x="75" y="68"/>
                </a:cubicBezTo>
                <a:cubicBezTo>
                  <a:pt x="76" y="67"/>
                  <a:pt x="76" y="65"/>
                  <a:pt x="75" y="64"/>
                </a:cubicBezTo>
                <a:cubicBezTo>
                  <a:pt x="55" y="44"/>
                  <a:pt x="55" y="44"/>
                  <a:pt x="55" y="44"/>
                </a:cubicBezTo>
                <a:cubicBezTo>
                  <a:pt x="66" y="33"/>
                  <a:pt x="66" y="33"/>
                  <a:pt x="66" y="33"/>
                </a:cubicBezTo>
                <a:cubicBezTo>
                  <a:pt x="69" y="30"/>
                  <a:pt x="69" y="27"/>
                  <a:pt x="66" y="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" name="Freeform 64"/>
          <p:cNvSpPr>
            <a:spLocks noEditPoints="1"/>
          </p:cNvSpPr>
          <p:nvPr/>
        </p:nvSpPr>
        <p:spPr bwMode="auto">
          <a:xfrm flipH="1">
            <a:off x="4838134" y="3517384"/>
            <a:ext cx="609701" cy="448067"/>
          </a:xfrm>
          <a:custGeom>
            <a:avLst/>
            <a:gdLst>
              <a:gd name="T0" fmla="*/ 76 w 94"/>
              <a:gd name="T1" fmla="*/ 0 h 61"/>
              <a:gd name="T2" fmla="*/ 18 w 94"/>
              <a:gd name="T3" fmla="*/ 0 h 61"/>
              <a:gd name="T4" fmla="*/ 0 w 94"/>
              <a:gd name="T5" fmla="*/ 17 h 61"/>
              <a:gd name="T6" fmla="*/ 0 w 94"/>
              <a:gd name="T7" fmla="*/ 43 h 61"/>
              <a:gd name="T8" fmla="*/ 18 w 94"/>
              <a:gd name="T9" fmla="*/ 61 h 61"/>
              <a:gd name="T10" fmla="*/ 76 w 94"/>
              <a:gd name="T11" fmla="*/ 61 h 61"/>
              <a:gd name="T12" fmla="*/ 94 w 94"/>
              <a:gd name="T13" fmla="*/ 43 h 61"/>
              <a:gd name="T14" fmla="*/ 94 w 94"/>
              <a:gd name="T15" fmla="*/ 17 h 61"/>
              <a:gd name="T16" fmla="*/ 76 w 94"/>
              <a:gd name="T17" fmla="*/ 0 h 61"/>
              <a:gd name="T18" fmla="*/ 90 w 94"/>
              <a:gd name="T19" fmla="*/ 52 h 61"/>
              <a:gd name="T20" fmla="*/ 88 w 94"/>
              <a:gd name="T21" fmla="*/ 52 h 61"/>
              <a:gd name="T22" fmla="*/ 88 w 94"/>
              <a:gd name="T23" fmla="*/ 52 h 61"/>
              <a:gd name="T24" fmla="*/ 87 w 94"/>
              <a:gd name="T25" fmla="*/ 52 h 61"/>
              <a:gd name="T26" fmla="*/ 62 w 94"/>
              <a:gd name="T27" fmla="*/ 29 h 61"/>
              <a:gd name="T28" fmla="*/ 48 w 94"/>
              <a:gd name="T29" fmla="*/ 41 h 61"/>
              <a:gd name="T30" fmla="*/ 47 w 94"/>
              <a:gd name="T31" fmla="*/ 42 h 61"/>
              <a:gd name="T32" fmla="*/ 46 w 94"/>
              <a:gd name="T33" fmla="*/ 41 h 61"/>
              <a:gd name="T34" fmla="*/ 32 w 94"/>
              <a:gd name="T35" fmla="*/ 29 h 61"/>
              <a:gd name="T36" fmla="*/ 8 w 94"/>
              <a:gd name="T37" fmla="*/ 51 h 61"/>
              <a:gd name="T38" fmla="*/ 7 w 94"/>
              <a:gd name="T39" fmla="*/ 51 h 61"/>
              <a:gd name="T40" fmla="*/ 7 w 94"/>
              <a:gd name="T41" fmla="*/ 51 h 61"/>
              <a:gd name="T42" fmla="*/ 5 w 94"/>
              <a:gd name="T43" fmla="*/ 51 h 61"/>
              <a:gd name="T44" fmla="*/ 5 w 94"/>
              <a:gd name="T45" fmla="*/ 49 h 61"/>
              <a:gd name="T46" fmla="*/ 5 w 94"/>
              <a:gd name="T47" fmla="*/ 49 h 61"/>
              <a:gd name="T48" fmla="*/ 6 w 94"/>
              <a:gd name="T49" fmla="*/ 48 h 61"/>
              <a:gd name="T50" fmla="*/ 29 w 94"/>
              <a:gd name="T51" fmla="*/ 27 h 61"/>
              <a:gd name="T52" fmla="*/ 7 w 94"/>
              <a:gd name="T53" fmla="*/ 9 h 61"/>
              <a:gd name="T54" fmla="*/ 7 w 94"/>
              <a:gd name="T55" fmla="*/ 6 h 61"/>
              <a:gd name="T56" fmla="*/ 10 w 94"/>
              <a:gd name="T57" fmla="*/ 6 h 61"/>
              <a:gd name="T58" fmla="*/ 12 w 94"/>
              <a:gd name="T59" fmla="*/ 8 h 61"/>
              <a:gd name="T60" fmla="*/ 47 w 94"/>
              <a:gd name="T61" fmla="*/ 37 h 61"/>
              <a:gd name="T62" fmla="*/ 82 w 94"/>
              <a:gd name="T63" fmla="*/ 7 h 61"/>
              <a:gd name="T64" fmla="*/ 84 w 94"/>
              <a:gd name="T65" fmla="*/ 6 h 61"/>
              <a:gd name="T66" fmla="*/ 87 w 94"/>
              <a:gd name="T67" fmla="*/ 6 h 61"/>
              <a:gd name="T68" fmla="*/ 87 w 94"/>
              <a:gd name="T69" fmla="*/ 9 h 61"/>
              <a:gd name="T70" fmla="*/ 65 w 94"/>
              <a:gd name="T71" fmla="*/ 27 h 61"/>
              <a:gd name="T72" fmla="*/ 90 w 94"/>
              <a:gd name="T73" fmla="*/ 49 h 61"/>
              <a:gd name="T74" fmla="*/ 90 w 94"/>
              <a:gd name="T75" fmla="*/ 50 h 61"/>
              <a:gd name="T76" fmla="*/ 90 w 94"/>
              <a:gd name="T77" fmla="*/ 50 h 61"/>
              <a:gd name="T78" fmla="*/ 90 w 94"/>
              <a:gd name="T79" fmla="*/ 5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4" h="61">
                <a:moveTo>
                  <a:pt x="76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53"/>
                  <a:pt x="8" y="61"/>
                  <a:pt x="18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86" y="61"/>
                  <a:pt x="94" y="53"/>
                  <a:pt x="94" y="43"/>
                </a:cubicBezTo>
                <a:cubicBezTo>
                  <a:pt x="94" y="17"/>
                  <a:pt x="94" y="17"/>
                  <a:pt x="94" y="17"/>
                </a:cubicBezTo>
                <a:cubicBezTo>
                  <a:pt x="94" y="8"/>
                  <a:pt x="86" y="0"/>
                  <a:pt x="76" y="0"/>
                </a:cubicBezTo>
                <a:close/>
                <a:moveTo>
                  <a:pt x="90" y="52"/>
                </a:moveTo>
                <a:cubicBezTo>
                  <a:pt x="89" y="52"/>
                  <a:pt x="89" y="52"/>
                  <a:pt x="88" y="52"/>
                </a:cubicBezTo>
                <a:cubicBezTo>
                  <a:pt x="88" y="52"/>
                  <a:pt x="88" y="52"/>
                  <a:pt x="88" y="52"/>
                </a:cubicBezTo>
                <a:cubicBezTo>
                  <a:pt x="88" y="52"/>
                  <a:pt x="87" y="52"/>
                  <a:pt x="87" y="52"/>
                </a:cubicBezTo>
                <a:cubicBezTo>
                  <a:pt x="62" y="29"/>
                  <a:pt x="62" y="29"/>
                  <a:pt x="62" y="29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1"/>
                  <a:pt x="47" y="42"/>
                  <a:pt x="47" y="42"/>
                </a:cubicBezTo>
                <a:cubicBezTo>
                  <a:pt x="47" y="42"/>
                  <a:pt x="46" y="41"/>
                  <a:pt x="46" y="41"/>
                </a:cubicBezTo>
                <a:cubicBezTo>
                  <a:pt x="32" y="29"/>
                  <a:pt x="32" y="29"/>
                  <a:pt x="32" y="29"/>
                </a:cubicBezTo>
                <a:cubicBezTo>
                  <a:pt x="8" y="51"/>
                  <a:pt x="8" y="51"/>
                  <a:pt x="8" y="51"/>
                </a:cubicBezTo>
                <a:cubicBezTo>
                  <a:pt x="8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cubicBezTo>
                  <a:pt x="6" y="51"/>
                  <a:pt x="6" y="51"/>
                  <a:pt x="5" y="51"/>
                </a:cubicBezTo>
                <a:cubicBezTo>
                  <a:pt x="5" y="50"/>
                  <a:pt x="5" y="50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8"/>
                  <a:pt x="6" y="48"/>
                </a:cubicBezTo>
                <a:cubicBezTo>
                  <a:pt x="29" y="27"/>
                  <a:pt x="29" y="27"/>
                  <a:pt x="29" y="27"/>
                </a:cubicBezTo>
                <a:cubicBezTo>
                  <a:pt x="7" y="9"/>
                  <a:pt x="7" y="9"/>
                  <a:pt x="7" y="9"/>
                </a:cubicBezTo>
                <a:cubicBezTo>
                  <a:pt x="6" y="8"/>
                  <a:pt x="6" y="7"/>
                  <a:pt x="7" y="6"/>
                </a:cubicBezTo>
                <a:cubicBezTo>
                  <a:pt x="8" y="5"/>
                  <a:pt x="9" y="5"/>
                  <a:pt x="10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47" y="37"/>
                  <a:pt x="47" y="37"/>
                  <a:pt x="47" y="37"/>
                </a:cubicBezTo>
                <a:cubicBezTo>
                  <a:pt x="82" y="7"/>
                  <a:pt x="82" y="7"/>
                  <a:pt x="82" y="7"/>
                </a:cubicBezTo>
                <a:cubicBezTo>
                  <a:pt x="84" y="6"/>
                  <a:pt x="84" y="6"/>
                  <a:pt x="84" y="6"/>
                </a:cubicBezTo>
                <a:cubicBezTo>
                  <a:pt x="85" y="5"/>
                  <a:pt x="86" y="5"/>
                  <a:pt x="87" y="6"/>
                </a:cubicBezTo>
                <a:cubicBezTo>
                  <a:pt x="88" y="7"/>
                  <a:pt x="88" y="8"/>
                  <a:pt x="87" y="9"/>
                </a:cubicBezTo>
                <a:cubicBezTo>
                  <a:pt x="65" y="27"/>
                  <a:pt x="65" y="27"/>
                  <a:pt x="65" y="27"/>
                </a:cubicBezTo>
                <a:cubicBezTo>
                  <a:pt x="90" y="49"/>
                  <a:pt x="90" y="49"/>
                  <a:pt x="90" y="49"/>
                </a:cubicBezTo>
                <a:cubicBezTo>
                  <a:pt x="90" y="49"/>
                  <a:pt x="90" y="50"/>
                  <a:pt x="90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1"/>
                  <a:pt x="90" y="51"/>
                  <a:pt x="90" y="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" name="Freeform 65"/>
          <p:cNvSpPr>
            <a:spLocks noEditPoints="1"/>
          </p:cNvSpPr>
          <p:nvPr/>
        </p:nvSpPr>
        <p:spPr bwMode="auto">
          <a:xfrm flipH="1">
            <a:off x="6175373" y="3329833"/>
            <a:ext cx="499599" cy="565768"/>
          </a:xfrm>
          <a:custGeom>
            <a:avLst/>
            <a:gdLst>
              <a:gd name="T0" fmla="*/ 39 w 77"/>
              <a:gd name="T1" fmla="*/ 0 h 77"/>
              <a:gd name="T2" fmla="*/ 6 w 77"/>
              <a:gd name="T3" fmla="*/ 27 h 77"/>
              <a:gd name="T4" fmla="*/ 3 w 77"/>
              <a:gd name="T5" fmla="*/ 29 h 77"/>
              <a:gd name="T6" fmla="*/ 0 w 77"/>
              <a:gd name="T7" fmla="*/ 38 h 77"/>
              <a:gd name="T8" fmla="*/ 13 w 77"/>
              <a:gd name="T9" fmla="*/ 77 h 77"/>
              <a:gd name="T10" fmla="*/ 77 w 77"/>
              <a:gd name="T11" fmla="*/ 63 h 77"/>
              <a:gd name="T12" fmla="*/ 70 w 77"/>
              <a:gd name="T13" fmla="*/ 26 h 77"/>
              <a:gd name="T14" fmla="*/ 11 w 77"/>
              <a:gd name="T15" fmla="*/ 26 h 77"/>
              <a:gd name="T16" fmla="*/ 38 w 77"/>
              <a:gd name="T17" fmla="*/ 2 h 77"/>
              <a:gd name="T18" fmla="*/ 66 w 77"/>
              <a:gd name="T19" fmla="*/ 26 h 77"/>
              <a:gd name="T20" fmla="*/ 72 w 77"/>
              <a:gd name="T21" fmla="*/ 31 h 77"/>
              <a:gd name="T22" fmla="*/ 61 w 77"/>
              <a:gd name="T23" fmla="*/ 41 h 77"/>
              <a:gd name="T24" fmla="*/ 59 w 77"/>
              <a:gd name="T25" fmla="*/ 29 h 77"/>
              <a:gd name="T26" fmla="*/ 17 w 77"/>
              <a:gd name="T27" fmla="*/ 29 h 77"/>
              <a:gd name="T28" fmla="*/ 16 w 77"/>
              <a:gd name="T29" fmla="*/ 39 h 77"/>
              <a:gd name="T30" fmla="*/ 8 w 77"/>
              <a:gd name="T31" fmla="*/ 29 h 77"/>
              <a:gd name="T32" fmla="*/ 58 w 77"/>
              <a:gd name="T33" fmla="*/ 43 h 77"/>
              <a:gd name="T34" fmla="*/ 19 w 77"/>
              <a:gd name="T35" fmla="*/ 42 h 77"/>
              <a:gd name="T36" fmla="*/ 58 w 77"/>
              <a:gd name="T37" fmla="*/ 31 h 77"/>
              <a:gd name="T38" fmla="*/ 64 w 77"/>
              <a:gd name="T39" fmla="*/ 74 h 77"/>
              <a:gd name="T40" fmla="*/ 3 w 77"/>
              <a:gd name="T41" fmla="*/ 63 h 77"/>
              <a:gd name="T42" fmla="*/ 4 w 77"/>
              <a:gd name="T43" fmla="*/ 32 h 77"/>
              <a:gd name="T44" fmla="*/ 16 w 77"/>
              <a:gd name="T45" fmla="*/ 43 h 77"/>
              <a:gd name="T46" fmla="*/ 39 w 77"/>
              <a:gd name="T47" fmla="*/ 62 h 77"/>
              <a:gd name="T48" fmla="*/ 60 w 77"/>
              <a:gd name="T49" fmla="*/ 45 h 77"/>
              <a:gd name="T50" fmla="*/ 61 w 77"/>
              <a:gd name="T51" fmla="*/ 44 h 77"/>
              <a:gd name="T52" fmla="*/ 73 w 77"/>
              <a:gd name="T53" fmla="*/ 33 h 77"/>
              <a:gd name="T54" fmla="*/ 75 w 77"/>
              <a:gd name="T55" fmla="*/ 63 h 77"/>
              <a:gd name="T56" fmla="*/ 55 w 77"/>
              <a:gd name="T57" fmla="*/ 52 h 77"/>
              <a:gd name="T58" fmla="*/ 55 w 77"/>
              <a:gd name="T59" fmla="*/ 54 h 77"/>
              <a:gd name="T60" fmla="*/ 71 w 77"/>
              <a:gd name="T61" fmla="*/ 70 h 77"/>
              <a:gd name="T62" fmla="*/ 72 w 77"/>
              <a:gd name="T63" fmla="*/ 68 h 77"/>
              <a:gd name="T64" fmla="*/ 21 w 77"/>
              <a:gd name="T65" fmla="*/ 53 h 77"/>
              <a:gd name="T66" fmla="*/ 7 w 77"/>
              <a:gd name="T67" fmla="*/ 69 h 77"/>
              <a:gd name="T68" fmla="*/ 8 w 77"/>
              <a:gd name="T69" fmla="*/ 69 h 77"/>
              <a:gd name="T70" fmla="*/ 23 w 77"/>
              <a:gd name="T71" fmla="*/ 5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7" h="77">
                <a:moveTo>
                  <a:pt x="70" y="26"/>
                </a:moveTo>
                <a:cubicBezTo>
                  <a:pt x="39" y="0"/>
                  <a:pt x="39" y="0"/>
                  <a:pt x="39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4" y="28"/>
                  <a:pt x="3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1" y="32"/>
                  <a:pt x="0" y="35"/>
                  <a:pt x="0" y="38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71"/>
                  <a:pt x="6" y="77"/>
                  <a:pt x="13" y="77"/>
                </a:cubicBezTo>
                <a:cubicBezTo>
                  <a:pt x="64" y="77"/>
                  <a:pt x="64" y="77"/>
                  <a:pt x="64" y="77"/>
                </a:cubicBezTo>
                <a:cubicBezTo>
                  <a:pt x="71" y="77"/>
                  <a:pt x="77" y="71"/>
                  <a:pt x="77" y="63"/>
                </a:cubicBezTo>
                <a:cubicBezTo>
                  <a:pt x="77" y="38"/>
                  <a:pt x="77" y="38"/>
                  <a:pt x="77" y="38"/>
                </a:cubicBezTo>
                <a:cubicBezTo>
                  <a:pt x="77" y="33"/>
                  <a:pt x="74" y="28"/>
                  <a:pt x="70" y="26"/>
                </a:cubicBezTo>
                <a:close/>
                <a:moveTo>
                  <a:pt x="8" y="29"/>
                </a:moveTo>
                <a:cubicBezTo>
                  <a:pt x="11" y="26"/>
                  <a:pt x="11" y="26"/>
                  <a:pt x="11" y="26"/>
                </a:cubicBezTo>
                <a:cubicBezTo>
                  <a:pt x="13" y="25"/>
                  <a:pt x="13" y="25"/>
                  <a:pt x="13" y="25"/>
                </a:cubicBezTo>
                <a:cubicBezTo>
                  <a:pt x="38" y="2"/>
                  <a:pt x="38" y="2"/>
                  <a:pt x="38" y="2"/>
                </a:cubicBezTo>
                <a:cubicBezTo>
                  <a:pt x="64" y="25"/>
                  <a:pt x="64" y="25"/>
                  <a:pt x="64" y="25"/>
                </a:cubicBezTo>
                <a:cubicBezTo>
                  <a:pt x="66" y="26"/>
                  <a:pt x="66" y="26"/>
                  <a:pt x="66" y="26"/>
                </a:cubicBezTo>
                <a:cubicBezTo>
                  <a:pt x="69" y="28"/>
                  <a:pt x="69" y="28"/>
                  <a:pt x="69" y="28"/>
                </a:cubicBezTo>
                <a:cubicBezTo>
                  <a:pt x="72" y="31"/>
                  <a:pt x="72" y="31"/>
                  <a:pt x="72" y="31"/>
                </a:cubicBezTo>
                <a:cubicBezTo>
                  <a:pt x="61" y="40"/>
                  <a:pt x="61" y="40"/>
                  <a:pt x="61" y="40"/>
                </a:cubicBezTo>
                <a:cubicBezTo>
                  <a:pt x="61" y="41"/>
                  <a:pt x="61" y="41"/>
                  <a:pt x="61" y="41"/>
                </a:cubicBezTo>
                <a:cubicBezTo>
                  <a:pt x="61" y="30"/>
                  <a:pt x="61" y="30"/>
                  <a:pt x="61" y="30"/>
                </a:cubicBezTo>
                <a:cubicBezTo>
                  <a:pt x="59" y="29"/>
                  <a:pt x="59" y="29"/>
                  <a:pt x="59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9"/>
                  <a:pt x="16" y="39"/>
                  <a:pt x="16" y="39"/>
                </a:cubicBezTo>
                <a:cubicBezTo>
                  <a:pt x="6" y="30"/>
                  <a:pt x="6" y="30"/>
                  <a:pt x="6" y="30"/>
                </a:cubicBezTo>
                <a:lnTo>
                  <a:pt x="8" y="29"/>
                </a:lnTo>
                <a:close/>
                <a:moveTo>
                  <a:pt x="58" y="31"/>
                </a:moveTo>
                <a:cubicBezTo>
                  <a:pt x="58" y="43"/>
                  <a:pt x="58" y="43"/>
                  <a:pt x="58" y="43"/>
                </a:cubicBezTo>
                <a:cubicBezTo>
                  <a:pt x="40" y="59"/>
                  <a:pt x="40" y="59"/>
                  <a:pt x="40" y="59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31"/>
                  <a:pt x="19" y="31"/>
                  <a:pt x="19" y="31"/>
                </a:cubicBezTo>
                <a:lnTo>
                  <a:pt x="58" y="31"/>
                </a:lnTo>
                <a:close/>
                <a:moveTo>
                  <a:pt x="75" y="63"/>
                </a:moveTo>
                <a:cubicBezTo>
                  <a:pt x="75" y="69"/>
                  <a:pt x="70" y="74"/>
                  <a:pt x="64" y="74"/>
                </a:cubicBezTo>
                <a:cubicBezTo>
                  <a:pt x="13" y="74"/>
                  <a:pt x="13" y="74"/>
                  <a:pt x="13" y="74"/>
                </a:cubicBezTo>
                <a:cubicBezTo>
                  <a:pt x="8" y="74"/>
                  <a:pt x="3" y="69"/>
                  <a:pt x="3" y="63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6"/>
                  <a:pt x="3" y="34"/>
                  <a:pt x="4" y="32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60" y="45"/>
                  <a:pt x="60" y="45"/>
                  <a:pt x="60" y="45"/>
                </a:cubicBezTo>
                <a:cubicBezTo>
                  <a:pt x="60" y="45"/>
                  <a:pt x="60" y="45"/>
                  <a:pt x="60" y="45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73" y="33"/>
                  <a:pt x="73" y="33"/>
                  <a:pt x="73" y="33"/>
                </a:cubicBezTo>
                <a:cubicBezTo>
                  <a:pt x="74" y="34"/>
                  <a:pt x="75" y="36"/>
                  <a:pt x="75" y="38"/>
                </a:cubicBezTo>
                <a:lnTo>
                  <a:pt x="75" y="63"/>
                </a:lnTo>
                <a:close/>
                <a:moveTo>
                  <a:pt x="57" y="52"/>
                </a:moveTo>
                <a:cubicBezTo>
                  <a:pt x="57" y="52"/>
                  <a:pt x="56" y="52"/>
                  <a:pt x="55" y="52"/>
                </a:cubicBezTo>
                <a:cubicBezTo>
                  <a:pt x="55" y="53"/>
                  <a:pt x="55" y="54"/>
                  <a:pt x="55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60" y="59"/>
                  <a:pt x="65" y="64"/>
                  <a:pt x="70" y="69"/>
                </a:cubicBezTo>
                <a:cubicBezTo>
                  <a:pt x="71" y="70"/>
                  <a:pt x="71" y="70"/>
                  <a:pt x="71" y="70"/>
                </a:cubicBezTo>
                <a:cubicBezTo>
                  <a:pt x="72" y="69"/>
                  <a:pt x="72" y="69"/>
                  <a:pt x="72" y="69"/>
                </a:cubicBezTo>
                <a:cubicBezTo>
                  <a:pt x="73" y="69"/>
                  <a:pt x="73" y="68"/>
                  <a:pt x="72" y="68"/>
                </a:cubicBezTo>
                <a:cubicBezTo>
                  <a:pt x="67" y="63"/>
                  <a:pt x="62" y="57"/>
                  <a:pt x="57" y="52"/>
                </a:cubicBezTo>
                <a:close/>
                <a:moveTo>
                  <a:pt x="21" y="53"/>
                </a:moveTo>
                <a:cubicBezTo>
                  <a:pt x="16" y="58"/>
                  <a:pt x="11" y="62"/>
                  <a:pt x="7" y="67"/>
                </a:cubicBezTo>
                <a:cubicBezTo>
                  <a:pt x="6" y="68"/>
                  <a:pt x="6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8" y="69"/>
                  <a:pt x="8" y="69"/>
                  <a:pt x="8" y="69"/>
                </a:cubicBezTo>
                <a:cubicBezTo>
                  <a:pt x="13" y="64"/>
                  <a:pt x="18" y="60"/>
                  <a:pt x="23" y="55"/>
                </a:cubicBezTo>
                <a:cubicBezTo>
                  <a:pt x="23" y="54"/>
                  <a:pt x="23" y="53"/>
                  <a:pt x="23" y="53"/>
                </a:cubicBezTo>
                <a:cubicBezTo>
                  <a:pt x="22" y="52"/>
                  <a:pt x="21" y="52"/>
                  <a:pt x="21" y="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2" name="组合 81"/>
          <p:cNvGrpSpPr/>
          <p:nvPr/>
        </p:nvGrpSpPr>
        <p:grpSpPr>
          <a:xfrm flipH="1">
            <a:off x="9333852" y="3444921"/>
            <a:ext cx="525645" cy="493542"/>
            <a:chOff x="9423400" y="3073401"/>
            <a:chExt cx="704850" cy="585788"/>
          </a:xfrm>
          <a:solidFill>
            <a:schemeClr val="tx1"/>
          </a:solidFill>
        </p:grpSpPr>
        <p:sp>
          <p:nvSpPr>
            <p:cNvPr id="83" name="Freeform 66"/>
            <p:cNvSpPr>
              <a:spLocks noEditPoints="1"/>
            </p:cNvSpPr>
            <p:nvPr/>
          </p:nvSpPr>
          <p:spPr bwMode="auto">
            <a:xfrm>
              <a:off x="9423400" y="3187701"/>
              <a:ext cx="704850" cy="471488"/>
            </a:xfrm>
            <a:custGeom>
              <a:avLst/>
              <a:gdLst>
                <a:gd name="T0" fmla="*/ 64 w 81"/>
                <a:gd name="T1" fmla="*/ 0 h 54"/>
                <a:gd name="T2" fmla="*/ 62 w 81"/>
                <a:gd name="T3" fmla="*/ 0 h 54"/>
                <a:gd name="T4" fmla="*/ 62 w 81"/>
                <a:gd name="T5" fmla="*/ 4 h 54"/>
                <a:gd name="T6" fmla="*/ 62 w 81"/>
                <a:gd name="T7" fmla="*/ 4 h 54"/>
                <a:gd name="T8" fmla="*/ 56 w 81"/>
                <a:gd name="T9" fmla="*/ 4 h 54"/>
                <a:gd name="T10" fmla="*/ 56 w 81"/>
                <a:gd name="T11" fmla="*/ 4 h 54"/>
                <a:gd name="T12" fmla="*/ 55 w 81"/>
                <a:gd name="T13" fmla="*/ 0 h 54"/>
                <a:gd name="T14" fmla="*/ 26 w 81"/>
                <a:gd name="T15" fmla="*/ 0 h 54"/>
                <a:gd name="T16" fmla="*/ 25 w 81"/>
                <a:gd name="T17" fmla="*/ 4 h 54"/>
                <a:gd name="T18" fmla="*/ 25 w 81"/>
                <a:gd name="T19" fmla="*/ 4 h 54"/>
                <a:gd name="T20" fmla="*/ 19 w 81"/>
                <a:gd name="T21" fmla="*/ 4 h 54"/>
                <a:gd name="T22" fmla="*/ 19 w 81"/>
                <a:gd name="T23" fmla="*/ 4 h 54"/>
                <a:gd name="T24" fmla="*/ 19 w 81"/>
                <a:gd name="T25" fmla="*/ 0 h 54"/>
                <a:gd name="T26" fmla="*/ 17 w 81"/>
                <a:gd name="T27" fmla="*/ 0 h 54"/>
                <a:gd name="T28" fmla="*/ 0 w 81"/>
                <a:gd name="T29" fmla="*/ 17 h 54"/>
                <a:gd name="T30" fmla="*/ 0 w 81"/>
                <a:gd name="T31" fmla="*/ 37 h 54"/>
                <a:gd name="T32" fmla="*/ 17 w 81"/>
                <a:gd name="T33" fmla="*/ 54 h 54"/>
                <a:gd name="T34" fmla="*/ 64 w 81"/>
                <a:gd name="T35" fmla="*/ 54 h 54"/>
                <a:gd name="T36" fmla="*/ 81 w 81"/>
                <a:gd name="T37" fmla="*/ 37 h 54"/>
                <a:gd name="T38" fmla="*/ 81 w 81"/>
                <a:gd name="T39" fmla="*/ 17 h 54"/>
                <a:gd name="T40" fmla="*/ 64 w 81"/>
                <a:gd name="T41" fmla="*/ 0 h 54"/>
                <a:gd name="T42" fmla="*/ 49 w 81"/>
                <a:gd name="T43" fmla="*/ 40 h 54"/>
                <a:gd name="T44" fmla="*/ 32 w 81"/>
                <a:gd name="T45" fmla="*/ 40 h 54"/>
                <a:gd name="T46" fmla="*/ 32 w 81"/>
                <a:gd name="T47" fmla="*/ 38 h 54"/>
                <a:gd name="T48" fmla="*/ 37 w 81"/>
                <a:gd name="T49" fmla="*/ 30 h 54"/>
                <a:gd name="T50" fmla="*/ 36 w 81"/>
                <a:gd name="T51" fmla="*/ 27 h 54"/>
                <a:gd name="T52" fmla="*/ 32 w 81"/>
                <a:gd name="T53" fmla="*/ 27 h 54"/>
                <a:gd name="T54" fmla="*/ 32 w 81"/>
                <a:gd name="T55" fmla="*/ 25 h 54"/>
                <a:gd name="T56" fmla="*/ 36 w 81"/>
                <a:gd name="T57" fmla="*/ 25 h 54"/>
                <a:gd name="T58" fmla="*/ 36 w 81"/>
                <a:gd name="T59" fmla="*/ 20 h 54"/>
                <a:gd name="T60" fmla="*/ 44 w 81"/>
                <a:gd name="T61" fmla="*/ 12 h 54"/>
                <a:gd name="T62" fmla="*/ 48 w 81"/>
                <a:gd name="T63" fmla="*/ 13 h 54"/>
                <a:gd name="T64" fmla="*/ 47 w 81"/>
                <a:gd name="T65" fmla="*/ 16 h 54"/>
                <a:gd name="T66" fmla="*/ 44 w 81"/>
                <a:gd name="T67" fmla="*/ 15 h 54"/>
                <a:gd name="T68" fmla="*/ 39 w 81"/>
                <a:gd name="T69" fmla="*/ 20 h 54"/>
                <a:gd name="T70" fmla="*/ 40 w 81"/>
                <a:gd name="T71" fmla="*/ 25 h 54"/>
                <a:gd name="T72" fmla="*/ 46 w 81"/>
                <a:gd name="T73" fmla="*/ 25 h 54"/>
                <a:gd name="T74" fmla="*/ 46 w 81"/>
                <a:gd name="T75" fmla="*/ 27 h 54"/>
                <a:gd name="T76" fmla="*/ 40 w 81"/>
                <a:gd name="T77" fmla="*/ 27 h 54"/>
                <a:gd name="T78" fmla="*/ 40 w 81"/>
                <a:gd name="T79" fmla="*/ 32 h 54"/>
                <a:gd name="T80" fmla="*/ 37 w 81"/>
                <a:gd name="T81" fmla="*/ 37 h 54"/>
                <a:gd name="T82" fmla="*/ 37 w 81"/>
                <a:gd name="T83" fmla="*/ 37 h 54"/>
                <a:gd name="T84" fmla="*/ 49 w 81"/>
                <a:gd name="T85" fmla="*/ 37 h 54"/>
                <a:gd name="T86" fmla="*/ 49 w 81"/>
                <a:gd name="T87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" h="54">
                  <a:moveTo>
                    <a:pt x="64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2" y="1"/>
                    <a:pt x="62" y="2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6" y="1"/>
                    <a:pt x="5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5" y="2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2"/>
                    <a:pt x="19" y="1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6"/>
                    <a:pt x="8" y="54"/>
                    <a:pt x="17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74" y="54"/>
                    <a:pt x="81" y="46"/>
                    <a:pt x="81" y="37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7"/>
                    <a:pt x="74" y="0"/>
                    <a:pt x="64" y="0"/>
                  </a:cubicBezTo>
                  <a:close/>
                  <a:moveTo>
                    <a:pt x="49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36"/>
                    <a:pt x="37" y="34"/>
                    <a:pt x="37" y="30"/>
                  </a:cubicBezTo>
                  <a:cubicBezTo>
                    <a:pt x="37" y="29"/>
                    <a:pt x="37" y="28"/>
                    <a:pt x="36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3"/>
                    <a:pt x="36" y="22"/>
                    <a:pt x="36" y="20"/>
                  </a:cubicBezTo>
                  <a:cubicBezTo>
                    <a:pt x="36" y="15"/>
                    <a:pt x="39" y="12"/>
                    <a:pt x="44" y="12"/>
                  </a:cubicBezTo>
                  <a:cubicBezTo>
                    <a:pt x="46" y="12"/>
                    <a:pt x="47" y="12"/>
                    <a:pt x="48" y="13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5"/>
                    <a:pt x="45" y="15"/>
                    <a:pt x="44" y="15"/>
                  </a:cubicBezTo>
                  <a:cubicBezTo>
                    <a:pt x="40" y="15"/>
                    <a:pt x="39" y="17"/>
                    <a:pt x="39" y="20"/>
                  </a:cubicBezTo>
                  <a:cubicBezTo>
                    <a:pt x="39" y="22"/>
                    <a:pt x="39" y="23"/>
                    <a:pt x="40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9"/>
                    <a:pt x="40" y="31"/>
                    <a:pt x="40" y="32"/>
                  </a:cubicBezTo>
                  <a:cubicBezTo>
                    <a:pt x="39" y="34"/>
                    <a:pt x="38" y="35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9" y="37"/>
                    <a:pt x="49" y="37"/>
                    <a:pt x="49" y="37"/>
                  </a:cubicBezTo>
                  <a:lnTo>
                    <a:pt x="4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" name="Freeform 67"/>
            <p:cNvSpPr/>
            <p:nvPr/>
          </p:nvSpPr>
          <p:spPr bwMode="auto">
            <a:xfrm>
              <a:off x="9596438" y="3073401"/>
              <a:ext cx="357188" cy="139700"/>
            </a:xfrm>
            <a:custGeom>
              <a:avLst/>
              <a:gdLst>
                <a:gd name="T0" fmla="*/ 41 w 41"/>
                <a:gd name="T1" fmla="*/ 13 h 16"/>
                <a:gd name="T2" fmla="*/ 30 w 41"/>
                <a:gd name="T3" fmla="*/ 0 h 16"/>
                <a:gd name="T4" fmla="*/ 11 w 41"/>
                <a:gd name="T5" fmla="*/ 0 h 16"/>
                <a:gd name="T6" fmla="*/ 0 w 41"/>
                <a:gd name="T7" fmla="*/ 13 h 16"/>
                <a:gd name="T8" fmla="*/ 0 w 41"/>
                <a:gd name="T9" fmla="*/ 16 h 16"/>
                <a:gd name="T10" fmla="*/ 4 w 41"/>
                <a:gd name="T11" fmla="*/ 16 h 16"/>
                <a:gd name="T12" fmla="*/ 5 w 41"/>
                <a:gd name="T13" fmla="*/ 13 h 16"/>
                <a:gd name="T14" fmla="*/ 14 w 41"/>
                <a:gd name="T15" fmla="*/ 3 h 16"/>
                <a:gd name="T16" fmla="*/ 27 w 41"/>
                <a:gd name="T17" fmla="*/ 3 h 16"/>
                <a:gd name="T18" fmla="*/ 36 w 41"/>
                <a:gd name="T19" fmla="*/ 13 h 16"/>
                <a:gd name="T20" fmla="*/ 37 w 41"/>
                <a:gd name="T21" fmla="*/ 16 h 16"/>
                <a:gd name="T22" fmla="*/ 41 w 41"/>
                <a:gd name="T23" fmla="*/ 16 h 16"/>
                <a:gd name="T24" fmla="*/ 41 w 41"/>
                <a:gd name="T2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6">
                  <a:moveTo>
                    <a:pt x="41" y="13"/>
                  </a:moveTo>
                  <a:cubicBezTo>
                    <a:pt x="39" y="5"/>
                    <a:pt x="35" y="0"/>
                    <a:pt x="3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2" y="5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5" y="14"/>
                    <a:pt x="5" y="13"/>
                  </a:cubicBezTo>
                  <a:cubicBezTo>
                    <a:pt x="6" y="7"/>
                    <a:pt x="10" y="3"/>
                    <a:pt x="14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32" y="3"/>
                    <a:pt x="35" y="7"/>
                    <a:pt x="36" y="13"/>
                  </a:cubicBezTo>
                  <a:cubicBezTo>
                    <a:pt x="37" y="14"/>
                    <a:pt x="37" y="15"/>
                    <a:pt x="37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 flipH="1">
            <a:off x="8279860" y="3578897"/>
            <a:ext cx="544587" cy="411954"/>
            <a:chOff x="8388350" y="3117851"/>
            <a:chExt cx="730250" cy="488950"/>
          </a:xfrm>
          <a:solidFill>
            <a:schemeClr val="tx1"/>
          </a:solidFill>
        </p:grpSpPr>
        <p:sp>
          <p:nvSpPr>
            <p:cNvPr id="86" name="Freeform 68"/>
            <p:cNvSpPr>
              <a:spLocks noEditPoints="1"/>
            </p:cNvSpPr>
            <p:nvPr/>
          </p:nvSpPr>
          <p:spPr bwMode="auto">
            <a:xfrm>
              <a:off x="8388350" y="3117851"/>
              <a:ext cx="730250" cy="488950"/>
            </a:xfrm>
            <a:custGeom>
              <a:avLst/>
              <a:gdLst>
                <a:gd name="T0" fmla="*/ 6 w 84"/>
                <a:gd name="T1" fmla="*/ 56 h 56"/>
                <a:gd name="T2" fmla="*/ 0 w 84"/>
                <a:gd name="T3" fmla="*/ 50 h 56"/>
                <a:gd name="T4" fmla="*/ 0 w 84"/>
                <a:gd name="T5" fmla="*/ 7 h 56"/>
                <a:gd name="T6" fmla="*/ 6 w 84"/>
                <a:gd name="T7" fmla="*/ 0 h 56"/>
                <a:gd name="T8" fmla="*/ 77 w 84"/>
                <a:gd name="T9" fmla="*/ 0 h 56"/>
                <a:gd name="T10" fmla="*/ 84 w 84"/>
                <a:gd name="T11" fmla="*/ 7 h 56"/>
                <a:gd name="T12" fmla="*/ 84 w 84"/>
                <a:gd name="T13" fmla="*/ 50 h 56"/>
                <a:gd name="T14" fmla="*/ 77 w 84"/>
                <a:gd name="T15" fmla="*/ 56 h 56"/>
                <a:gd name="T16" fmla="*/ 6 w 84"/>
                <a:gd name="T17" fmla="*/ 56 h 56"/>
                <a:gd name="T18" fmla="*/ 2 w 84"/>
                <a:gd name="T19" fmla="*/ 7 h 56"/>
                <a:gd name="T20" fmla="*/ 2 w 84"/>
                <a:gd name="T21" fmla="*/ 50 h 56"/>
                <a:gd name="T22" fmla="*/ 6 w 84"/>
                <a:gd name="T23" fmla="*/ 54 h 56"/>
                <a:gd name="T24" fmla="*/ 77 w 84"/>
                <a:gd name="T25" fmla="*/ 54 h 56"/>
                <a:gd name="T26" fmla="*/ 82 w 84"/>
                <a:gd name="T27" fmla="*/ 50 h 56"/>
                <a:gd name="T28" fmla="*/ 82 w 84"/>
                <a:gd name="T29" fmla="*/ 7 h 56"/>
                <a:gd name="T30" fmla="*/ 77 w 84"/>
                <a:gd name="T31" fmla="*/ 2 h 56"/>
                <a:gd name="T32" fmla="*/ 6 w 84"/>
                <a:gd name="T33" fmla="*/ 2 h 56"/>
                <a:gd name="T34" fmla="*/ 2 w 84"/>
                <a:gd name="T35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56">
                  <a:moveTo>
                    <a:pt x="6" y="56"/>
                  </a:moveTo>
                  <a:cubicBezTo>
                    <a:pt x="2" y="56"/>
                    <a:pt x="0" y="53"/>
                    <a:pt x="0" y="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1" y="0"/>
                    <a:pt x="84" y="3"/>
                    <a:pt x="84" y="7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3"/>
                    <a:pt x="81" y="56"/>
                    <a:pt x="77" y="56"/>
                  </a:cubicBezTo>
                  <a:lnTo>
                    <a:pt x="6" y="56"/>
                  </a:lnTo>
                  <a:close/>
                  <a:moveTo>
                    <a:pt x="2" y="7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2"/>
                    <a:pt x="4" y="54"/>
                    <a:pt x="6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80" y="54"/>
                    <a:pt x="82" y="52"/>
                    <a:pt x="82" y="50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4"/>
                    <a:pt x="80" y="2"/>
                    <a:pt x="7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4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7" name="Freeform 69"/>
            <p:cNvSpPr/>
            <p:nvPr/>
          </p:nvSpPr>
          <p:spPr bwMode="auto">
            <a:xfrm>
              <a:off x="8421688" y="3344863"/>
              <a:ext cx="234950" cy="165100"/>
            </a:xfrm>
            <a:custGeom>
              <a:avLst/>
              <a:gdLst>
                <a:gd name="T0" fmla="*/ 22 w 27"/>
                <a:gd name="T1" fmla="*/ 0 h 19"/>
                <a:gd name="T2" fmla="*/ 20 w 27"/>
                <a:gd name="T3" fmla="*/ 6 h 19"/>
                <a:gd name="T4" fmla="*/ 14 w 27"/>
                <a:gd name="T5" fmla="*/ 19 h 19"/>
                <a:gd name="T6" fmla="*/ 8 w 27"/>
                <a:gd name="T7" fmla="*/ 6 h 19"/>
                <a:gd name="T8" fmla="*/ 6 w 27"/>
                <a:gd name="T9" fmla="*/ 0 h 19"/>
                <a:gd name="T10" fmla="*/ 0 w 27"/>
                <a:gd name="T11" fmla="*/ 11 h 19"/>
                <a:gd name="T12" fmla="*/ 0 w 27"/>
                <a:gd name="T13" fmla="*/ 14 h 19"/>
                <a:gd name="T14" fmla="*/ 14 w 27"/>
                <a:gd name="T15" fmla="*/ 19 h 19"/>
                <a:gd name="T16" fmla="*/ 27 w 27"/>
                <a:gd name="T17" fmla="*/ 14 h 19"/>
                <a:gd name="T18" fmla="*/ 27 w 27"/>
                <a:gd name="T19" fmla="*/ 11 h 19"/>
                <a:gd name="T20" fmla="*/ 22 w 27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19">
                  <a:moveTo>
                    <a:pt x="22" y="0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3"/>
                    <a:pt x="0" y="6"/>
                    <a:pt x="0" y="1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9" y="19"/>
                    <a:pt x="14" y="19"/>
                  </a:cubicBezTo>
                  <a:cubicBezTo>
                    <a:pt x="19" y="19"/>
                    <a:pt x="24" y="17"/>
                    <a:pt x="27" y="14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7"/>
                    <a:pt x="25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" name="Freeform 70"/>
            <p:cNvSpPr/>
            <p:nvPr/>
          </p:nvSpPr>
          <p:spPr bwMode="auto">
            <a:xfrm>
              <a:off x="8526463" y="3387726"/>
              <a:ext cx="34925" cy="87313"/>
            </a:xfrm>
            <a:custGeom>
              <a:avLst/>
              <a:gdLst>
                <a:gd name="T0" fmla="*/ 2 w 4"/>
                <a:gd name="T1" fmla="*/ 0 h 10"/>
                <a:gd name="T2" fmla="*/ 0 w 4"/>
                <a:gd name="T3" fmla="*/ 0 h 10"/>
                <a:gd name="T4" fmla="*/ 0 w 4"/>
                <a:gd name="T5" fmla="*/ 8 h 10"/>
                <a:gd name="T6" fmla="*/ 2 w 4"/>
                <a:gd name="T7" fmla="*/ 10 h 10"/>
                <a:gd name="T8" fmla="*/ 4 w 4"/>
                <a:gd name="T9" fmla="*/ 8 h 10"/>
                <a:gd name="T10" fmla="*/ 3 w 4"/>
                <a:gd name="T11" fmla="*/ 0 h 10"/>
                <a:gd name="T12" fmla="*/ 2 w 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Freeform 71"/>
            <p:cNvSpPr/>
            <p:nvPr/>
          </p:nvSpPr>
          <p:spPr bwMode="auto">
            <a:xfrm>
              <a:off x="8466138" y="3195638"/>
              <a:ext cx="147638" cy="174625"/>
            </a:xfrm>
            <a:custGeom>
              <a:avLst/>
              <a:gdLst>
                <a:gd name="T0" fmla="*/ 17 w 17"/>
                <a:gd name="T1" fmla="*/ 13 h 20"/>
                <a:gd name="T2" fmla="*/ 9 w 17"/>
                <a:gd name="T3" fmla="*/ 20 h 20"/>
                <a:gd name="T4" fmla="*/ 0 w 17"/>
                <a:gd name="T5" fmla="*/ 13 h 20"/>
                <a:gd name="T6" fmla="*/ 0 w 17"/>
                <a:gd name="T7" fmla="*/ 8 h 20"/>
                <a:gd name="T8" fmla="*/ 9 w 17"/>
                <a:gd name="T9" fmla="*/ 0 h 20"/>
                <a:gd name="T10" fmla="*/ 17 w 17"/>
                <a:gd name="T11" fmla="*/ 8 h 20"/>
                <a:gd name="T12" fmla="*/ 17 w 17"/>
                <a:gd name="T13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0">
                  <a:moveTo>
                    <a:pt x="17" y="13"/>
                  </a:moveTo>
                  <a:cubicBezTo>
                    <a:pt x="17" y="17"/>
                    <a:pt x="13" y="20"/>
                    <a:pt x="9" y="20"/>
                  </a:cubicBezTo>
                  <a:cubicBezTo>
                    <a:pt x="4" y="20"/>
                    <a:pt x="0" y="17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lnTo>
                    <a:pt x="1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Rectangle 72"/>
            <p:cNvSpPr>
              <a:spLocks noChangeArrowheads="1"/>
            </p:cNvSpPr>
            <p:nvPr/>
          </p:nvSpPr>
          <p:spPr bwMode="auto">
            <a:xfrm>
              <a:off x="8743950" y="3265488"/>
              <a:ext cx="2794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Rectangle 73"/>
            <p:cNvSpPr>
              <a:spLocks noChangeArrowheads="1"/>
            </p:cNvSpPr>
            <p:nvPr/>
          </p:nvSpPr>
          <p:spPr bwMode="auto">
            <a:xfrm>
              <a:off x="8743950" y="3352801"/>
              <a:ext cx="2794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2" name="Freeform 74"/>
          <p:cNvSpPr>
            <a:spLocks noEditPoints="1"/>
          </p:cNvSpPr>
          <p:nvPr/>
        </p:nvSpPr>
        <p:spPr bwMode="auto">
          <a:xfrm flipH="1">
            <a:off x="770877" y="3444921"/>
            <a:ext cx="525645" cy="493542"/>
          </a:xfrm>
          <a:custGeom>
            <a:avLst/>
            <a:gdLst>
              <a:gd name="T0" fmla="*/ 39 w 81"/>
              <a:gd name="T1" fmla="*/ 35 h 67"/>
              <a:gd name="T2" fmla="*/ 37 w 81"/>
              <a:gd name="T3" fmla="*/ 28 h 67"/>
              <a:gd name="T4" fmla="*/ 41 w 81"/>
              <a:gd name="T5" fmla="*/ 43 h 67"/>
              <a:gd name="T6" fmla="*/ 44 w 81"/>
              <a:gd name="T7" fmla="*/ 51 h 67"/>
              <a:gd name="T8" fmla="*/ 44 w 81"/>
              <a:gd name="T9" fmla="*/ 46 h 67"/>
              <a:gd name="T10" fmla="*/ 64 w 81"/>
              <a:gd name="T11" fmla="*/ 13 h 67"/>
              <a:gd name="T12" fmla="*/ 62 w 81"/>
              <a:gd name="T13" fmla="*/ 17 h 67"/>
              <a:gd name="T14" fmla="*/ 56 w 81"/>
              <a:gd name="T15" fmla="*/ 17 h 67"/>
              <a:gd name="T16" fmla="*/ 55 w 81"/>
              <a:gd name="T17" fmla="*/ 13 h 67"/>
              <a:gd name="T18" fmla="*/ 25 w 81"/>
              <a:gd name="T19" fmla="*/ 17 h 67"/>
              <a:gd name="T20" fmla="*/ 19 w 81"/>
              <a:gd name="T21" fmla="*/ 17 h 67"/>
              <a:gd name="T22" fmla="*/ 19 w 81"/>
              <a:gd name="T23" fmla="*/ 13 h 67"/>
              <a:gd name="T24" fmla="*/ 0 w 81"/>
              <a:gd name="T25" fmla="*/ 30 h 67"/>
              <a:gd name="T26" fmla="*/ 17 w 81"/>
              <a:gd name="T27" fmla="*/ 67 h 67"/>
              <a:gd name="T28" fmla="*/ 81 w 81"/>
              <a:gd name="T29" fmla="*/ 50 h 67"/>
              <a:gd name="T30" fmla="*/ 64 w 81"/>
              <a:gd name="T31" fmla="*/ 13 h 67"/>
              <a:gd name="T32" fmla="*/ 41 w 81"/>
              <a:gd name="T33" fmla="*/ 54 h 67"/>
              <a:gd name="T34" fmla="*/ 39 w 81"/>
              <a:gd name="T35" fmla="*/ 57 h 67"/>
              <a:gd name="T36" fmla="*/ 32 w 81"/>
              <a:gd name="T37" fmla="*/ 51 h 67"/>
              <a:gd name="T38" fmla="*/ 33 w 81"/>
              <a:gd name="T39" fmla="*/ 45 h 67"/>
              <a:gd name="T40" fmla="*/ 39 w 81"/>
              <a:gd name="T41" fmla="*/ 42 h 67"/>
              <a:gd name="T42" fmla="*/ 32 w 81"/>
              <a:gd name="T43" fmla="*/ 33 h 67"/>
              <a:gd name="T44" fmla="*/ 39 w 81"/>
              <a:gd name="T45" fmla="*/ 25 h 67"/>
              <a:gd name="T46" fmla="*/ 41 w 81"/>
              <a:gd name="T47" fmla="*/ 23 h 67"/>
              <a:gd name="T48" fmla="*/ 48 w 81"/>
              <a:gd name="T49" fmla="*/ 28 h 67"/>
              <a:gd name="T50" fmla="*/ 46 w 81"/>
              <a:gd name="T51" fmla="*/ 34 h 67"/>
              <a:gd name="T52" fmla="*/ 41 w 81"/>
              <a:gd name="T53" fmla="*/ 27 h 67"/>
              <a:gd name="T54" fmla="*/ 48 w 81"/>
              <a:gd name="T55" fmla="*/ 42 h 67"/>
              <a:gd name="T56" fmla="*/ 47 w 81"/>
              <a:gd name="T57" fmla="*/ 52 h 67"/>
              <a:gd name="T58" fmla="*/ 34 w 81"/>
              <a:gd name="T59" fmla="*/ 3 h 67"/>
              <a:gd name="T60" fmla="*/ 56 w 81"/>
              <a:gd name="T61" fmla="*/ 13 h 67"/>
              <a:gd name="T62" fmla="*/ 61 w 81"/>
              <a:gd name="T63" fmla="*/ 16 h 67"/>
              <a:gd name="T64" fmla="*/ 50 w 81"/>
              <a:gd name="T65" fmla="*/ 0 h 67"/>
              <a:gd name="T66" fmla="*/ 20 w 81"/>
              <a:gd name="T67" fmla="*/ 13 h 67"/>
              <a:gd name="T68" fmla="*/ 24 w 81"/>
              <a:gd name="T69" fmla="*/ 16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1" h="67">
                <a:moveTo>
                  <a:pt x="35" y="30"/>
                </a:moveTo>
                <a:cubicBezTo>
                  <a:pt x="35" y="32"/>
                  <a:pt x="37" y="33"/>
                  <a:pt x="39" y="35"/>
                </a:cubicBezTo>
                <a:cubicBezTo>
                  <a:pt x="39" y="27"/>
                  <a:pt x="39" y="27"/>
                  <a:pt x="39" y="27"/>
                </a:cubicBezTo>
                <a:cubicBezTo>
                  <a:pt x="38" y="27"/>
                  <a:pt x="37" y="27"/>
                  <a:pt x="37" y="28"/>
                </a:cubicBezTo>
                <a:cubicBezTo>
                  <a:pt x="36" y="29"/>
                  <a:pt x="35" y="29"/>
                  <a:pt x="35" y="30"/>
                </a:cubicBezTo>
                <a:close/>
                <a:moveTo>
                  <a:pt x="41" y="43"/>
                </a:moveTo>
                <a:cubicBezTo>
                  <a:pt x="41" y="52"/>
                  <a:pt x="41" y="52"/>
                  <a:pt x="41" y="52"/>
                </a:cubicBezTo>
                <a:cubicBezTo>
                  <a:pt x="42" y="52"/>
                  <a:pt x="43" y="52"/>
                  <a:pt x="44" y="51"/>
                </a:cubicBezTo>
                <a:cubicBezTo>
                  <a:pt x="45" y="50"/>
                  <a:pt x="45" y="49"/>
                  <a:pt x="45" y="48"/>
                </a:cubicBezTo>
                <a:cubicBezTo>
                  <a:pt x="45" y="47"/>
                  <a:pt x="45" y="47"/>
                  <a:pt x="44" y="46"/>
                </a:cubicBezTo>
                <a:cubicBezTo>
                  <a:pt x="44" y="45"/>
                  <a:pt x="43" y="44"/>
                  <a:pt x="41" y="43"/>
                </a:cubicBezTo>
                <a:close/>
                <a:moveTo>
                  <a:pt x="64" y="13"/>
                </a:moveTo>
                <a:cubicBezTo>
                  <a:pt x="62" y="13"/>
                  <a:pt x="62" y="13"/>
                  <a:pt x="62" y="13"/>
                </a:cubicBezTo>
                <a:cubicBezTo>
                  <a:pt x="62" y="14"/>
                  <a:pt x="62" y="15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5"/>
                  <a:pt x="56" y="14"/>
                  <a:pt x="55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4"/>
                  <a:pt x="25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5"/>
                  <a:pt x="19" y="14"/>
                  <a:pt x="19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8" y="13"/>
                  <a:pt x="0" y="20"/>
                  <a:pt x="0" y="3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9"/>
                  <a:pt x="8" y="67"/>
                  <a:pt x="17" y="67"/>
                </a:cubicBezTo>
                <a:cubicBezTo>
                  <a:pt x="64" y="67"/>
                  <a:pt x="64" y="67"/>
                  <a:pt x="64" y="67"/>
                </a:cubicBezTo>
                <a:cubicBezTo>
                  <a:pt x="73" y="67"/>
                  <a:pt x="81" y="59"/>
                  <a:pt x="81" y="50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20"/>
                  <a:pt x="73" y="13"/>
                  <a:pt x="64" y="13"/>
                </a:cubicBezTo>
                <a:close/>
                <a:moveTo>
                  <a:pt x="47" y="52"/>
                </a:moveTo>
                <a:cubicBezTo>
                  <a:pt x="45" y="53"/>
                  <a:pt x="43" y="54"/>
                  <a:pt x="41" y="54"/>
                </a:cubicBezTo>
                <a:cubicBezTo>
                  <a:pt x="41" y="57"/>
                  <a:pt x="41" y="57"/>
                  <a:pt x="41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6" y="54"/>
                  <a:pt x="34" y="53"/>
                  <a:pt x="32" y="51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4" y="50"/>
                  <a:pt x="36" y="52"/>
                  <a:pt x="39" y="52"/>
                </a:cubicBezTo>
                <a:cubicBezTo>
                  <a:pt x="39" y="42"/>
                  <a:pt x="39" y="42"/>
                  <a:pt x="39" y="42"/>
                </a:cubicBezTo>
                <a:cubicBezTo>
                  <a:pt x="36" y="40"/>
                  <a:pt x="34" y="38"/>
                  <a:pt x="33" y="37"/>
                </a:cubicBezTo>
                <a:cubicBezTo>
                  <a:pt x="32" y="36"/>
                  <a:pt x="32" y="34"/>
                  <a:pt x="32" y="33"/>
                </a:cubicBezTo>
                <a:cubicBezTo>
                  <a:pt x="32" y="31"/>
                  <a:pt x="33" y="29"/>
                  <a:pt x="34" y="28"/>
                </a:cubicBezTo>
                <a:cubicBezTo>
                  <a:pt x="36" y="26"/>
                  <a:pt x="37" y="26"/>
                  <a:pt x="39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41" y="23"/>
                  <a:pt x="41" y="23"/>
                  <a:pt x="41" y="23"/>
                </a:cubicBezTo>
                <a:cubicBezTo>
                  <a:pt x="41" y="25"/>
                  <a:pt x="41" y="25"/>
                  <a:pt x="41" y="25"/>
                </a:cubicBezTo>
                <a:cubicBezTo>
                  <a:pt x="44" y="26"/>
                  <a:pt x="46" y="26"/>
                  <a:pt x="48" y="28"/>
                </a:cubicBezTo>
                <a:cubicBezTo>
                  <a:pt x="47" y="34"/>
                  <a:pt x="47" y="34"/>
                  <a:pt x="47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1"/>
                  <a:pt x="46" y="30"/>
                  <a:pt x="45" y="29"/>
                </a:cubicBezTo>
                <a:cubicBezTo>
                  <a:pt x="44" y="27"/>
                  <a:pt x="42" y="27"/>
                  <a:pt x="41" y="27"/>
                </a:cubicBezTo>
                <a:cubicBezTo>
                  <a:pt x="41" y="36"/>
                  <a:pt x="41" y="36"/>
                  <a:pt x="41" y="36"/>
                </a:cubicBezTo>
                <a:cubicBezTo>
                  <a:pt x="44" y="38"/>
                  <a:pt x="47" y="40"/>
                  <a:pt x="48" y="42"/>
                </a:cubicBezTo>
                <a:cubicBezTo>
                  <a:pt x="49" y="43"/>
                  <a:pt x="49" y="45"/>
                  <a:pt x="49" y="47"/>
                </a:cubicBezTo>
                <a:cubicBezTo>
                  <a:pt x="49" y="49"/>
                  <a:pt x="49" y="50"/>
                  <a:pt x="47" y="52"/>
                </a:cubicBezTo>
                <a:close/>
                <a:moveTo>
                  <a:pt x="25" y="13"/>
                </a:moveTo>
                <a:cubicBezTo>
                  <a:pt x="26" y="7"/>
                  <a:pt x="29" y="3"/>
                  <a:pt x="34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52" y="3"/>
                  <a:pt x="55" y="7"/>
                  <a:pt x="56" y="13"/>
                </a:cubicBezTo>
                <a:cubicBezTo>
                  <a:pt x="57" y="14"/>
                  <a:pt x="57" y="15"/>
                  <a:pt x="57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5"/>
                  <a:pt x="61" y="14"/>
                  <a:pt x="61" y="13"/>
                </a:cubicBezTo>
                <a:cubicBezTo>
                  <a:pt x="59" y="5"/>
                  <a:pt x="55" y="0"/>
                  <a:pt x="50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6" y="0"/>
                  <a:pt x="22" y="5"/>
                  <a:pt x="20" y="13"/>
                </a:cubicBezTo>
                <a:cubicBezTo>
                  <a:pt x="20" y="14"/>
                  <a:pt x="20" y="15"/>
                  <a:pt x="20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5"/>
                  <a:pt x="24" y="14"/>
                  <a:pt x="25" y="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3" name="组合 92"/>
          <p:cNvGrpSpPr/>
          <p:nvPr/>
        </p:nvGrpSpPr>
        <p:grpSpPr>
          <a:xfrm flipH="1">
            <a:off x="10456215" y="3444921"/>
            <a:ext cx="525645" cy="493542"/>
            <a:chOff x="10545763" y="3073401"/>
            <a:chExt cx="704850" cy="585788"/>
          </a:xfrm>
          <a:solidFill>
            <a:schemeClr val="tx1"/>
          </a:solidFill>
        </p:grpSpPr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10545763" y="3187701"/>
              <a:ext cx="704850" cy="471488"/>
            </a:xfrm>
            <a:custGeom>
              <a:avLst/>
              <a:gdLst>
                <a:gd name="T0" fmla="*/ 64 w 81"/>
                <a:gd name="T1" fmla="*/ 0 h 54"/>
                <a:gd name="T2" fmla="*/ 62 w 81"/>
                <a:gd name="T3" fmla="*/ 0 h 54"/>
                <a:gd name="T4" fmla="*/ 62 w 81"/>
                <a:gd name="T5" fmla="*/ 4 h 54"/>
                <a:gd name="T6" fmla="*/ 62 w 81"/>
                <a:gd name="T7" fmla="*/ 4 h 54"/>
                <a:gd name="T8" fmla="*/ 56 w 81"/>
                <a:gd name="T9" fmla="*/ 4 h 54"/>
                <a:gd name="T10" fmla="*/ 56 w 81"/>
                <a:gd name="T11" fmla="*/ 4 h 54"/>
                <a:gd name="T12" fmla="*/ 56 w 81"/>
                <a:gd name="T13" fmla="*/ 0 h 54"/>
                <a:gd name="T14" fmla="*/ 26 w 81"/>
                <a:gd name="T15" fmla="*/ 0 h 54"/>
                <a:gd name="T16" fmla="*/ 25 w 81"/>
                <a:gd name="T17" fmla="*/ 4 h 54"/>
                <a:gd name="T18" fmla="*/ 25 w 81"/>
                <a:gd name="T19" fmla="*/ 4 h 54"/>
                <a:gd name="T20" fmla="*/ 19 w 81"/>
                <a:gd name="T21" fmla="*/ 4 h 54"/>
                <a:gd name="T22" fmla="*/ 19 w 81"/>
                <a:gd name="T23" fmla="*/ 4 h 54"/>
                <a:gd name="T24" fmla="*/ 20 w 81"/>
                <a:gd name="T25" fmla="*/ 0 h 54"/>
                <a:gd name="T26" fmla="*/ 17 w 81"/>
                <a:gd name="T27" fmla="*/ 0 h 54"/>
                <a:gd name="T28" fmla="*/ 0 w 81"/>
                <a:gd name="T29" fmla="*/ 17 h 54"/>
                <a:gd name="T30" fmla="*/ 0 w 81"/>
                <a:gd name="T31" fmla="*/ 37 h 54"/>
                <a:gd name="T32" fmla="*/ 17 w 81"/>
                <a:gd name="T33" fmla="*/ 54 h 54"/>
                <a:gd name="T34" fmla="*/ 64 w 81"/>
                <a:gd name="T35" fmla="*/ 54 h 54"/>
                <a:gd name="T36" fmla="*/ 81 w 81"/>
                <a:gd name="T37" fmla="*/ 37 h 54"/>
                <a:gd name="T38" fmla="*/ 81 w 81"/>
                <a:gd name="T39" fmla="*/ 17 h 54"/>
                <a:gd name="T40" fmla="*/ 64 w 81"/>
                <a:gd name="T41" fmla="*/ 0 h 54"/>
                <a:gd name="T42" fmla="*/ 45 w 81"/>
                <a:gd name="T43" fmla="*/ 38 h 54"/>
                <a:gd name="T44" fmla="*/ 36 w 81"/>
                <a:gd name="T45" fmla="*/ 35 h 54"/>
                <a:gd name="T46" fmla="*/ 33 w 81"/>
                <a:gd name="T47" fmla="*/ 29 h 54"/>
                <a:gd name="T48" fmla="*/ 30 w 81"/>
                <a:gd name="T49" fmla="*/ 29 h 54"/>
                <a:gd name="T50" fmla="*/ 30 w 81"/>
                <a:gd name="T51" fmla="*/ 27 h 54"/>
                <a:gd name="T52" fmla="*/ 33 w 81"/>
                <a:gd name="T53" fmla="*/ 27 h 54"/>
                <a:gd name="T54" fmla="*/ 33 w 81"/>
                <a:gd name="T55" fmla="*/ 25 h 54"/>
                <a:gd name="T56" fmla="*/ 33 w 81"/>
                <a:gd name="T57" fmla="*/ 24 h 54"/>
                <a:gd name="T58" fmla="*/ 30 w 81"/>
                <a:gd name="T59" fmla="*/ 24 h 54"/>
                <a:gd name="T60" fmla="*/ 30 w 81"/>
                <a:gd name="T61" fmla="*/ 21 h 54"/>
                <a:gd name="T62" fmla="*/ 33 w 81"/>
                <a:gd name="T63" fmla="*/ 21 h 54"/>
                <a:gd name="T64" fmla="*/ 36 w 81"/>
                <a:gd name="T65" fmla="*/ 16 h 54"/>
                <a:gd name="T66" fmla="*/ 46 w 81"/>
                <a:gd name="T67" fmla="*/ 12 h 54"/>
                <a:gd name="T68" fmla="*/ 51 w 81"/>
                <a:gd name="T69" fmla="*/ 13 h 54"/>
                <a:gd name="T70" fmla="*/ 51 w 81"/>
                <a:gd name="T71" fmla="*/ 16 h 54"/>
                <a:gd name="T72" fmla="*/ 45 w 81"/>
                <a:gd name="T73" fmla="*/ 15 h 54"/>
                <a:gd name="T74" fmla="*/ 39 w 81"/>
                <a:gd name="T75" fmla="*/ 18 h 54"/>
                <a:gd name="T76" fmla="*/ 37 w 81"/>
                <a:gd name="T77" fmla="*/ 21 h 54"/>
                <a:gd name="T78" fmla="*/ 50 w 81"/>
                <a:gd name="T79" fmla="*/ 21 h 54"/>
                <a:gd name="T80" fmla="*/ 50 w 81"/>
                <a:gd name="T81" fmla="*/ 24 h 54"/>
                <a:gd name="T82" fmla="*/ 37 w 81"/>
                <a:gd name="T83" fmla="*/ 24 h 54"/>
                <a:gd name="T84" fmla="*/ 37 w 81"/>
                <a:gd name="T85" fmla="*/ 25 h 54"/>
                <a:gd name="T86" fmla="*/ 37 w 81"/>
                <a:gd name="T87" fmla="*/ 27 h 54"/>
                <a:gd name="T88" fmla="*/ 50 w 81"/>
                <a:gd name="T89" fmla="*/ 27 h 54"/>
                <a:gd name="T90" fmla="*/ 50 w 81"/>
                <a:gd name="T91" fmla="*/ 29 h 54"/>
                <a:gd name="T92" fmla="*/ 37 w 81"/>
                <a:gd name="T93" fmla="*/ 29 h 54"/>
                <a:gd name="T94" fmla="*/ 39 w 81"/>
                <a:gd name="T95" fmla="*/ 32 h 54"/>
                <a:gd name="T96" fmla="*/ 45 w 81"/>
                <a:gd name="T97" fmla="*/ 35 h 54"/>
                <a:gd name="T98" fmla="*/ 51 w 81"/>
                <a:gd name="T99" fmla="*/ 34 h 54"/>
                <a:gd name="T100" fmla="*/ 52 w 81"/>
                <a:gd name="T101" fmla="*/ 37 h 54"/>
                <a:gd name="T102" fmla="*/ 45 w 81"/>
                <a:gd name="T103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1" h="54">
                  <a:moveTo>
                    <a:pt x="64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2" y="1"/>
                    <a:pt x="62" y="2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6" y="1"/>
                    <a:pt x="5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2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2"/>
                    <a:pt x="19" y="1"/>
                    <a:pt x="2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6"/>
                    <a:pt x="8" y="54"/>
                    <a:pt x="17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74" y="54"/>
                    <a:pt x="81" y="46"/>
                    <a:pt x="81" y="37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7"/>
                    <a:pt x="74" y="0"/>
                    <a:pt x="64" y="0"/>
                  </a:cubicBezTo>
                  <a:close/>
                  <a:moveTo>
                    <a:pt x="45" y="38"/>
                  </a:moveTo>
                  <a:cubicBezTo>
                    <a:pt x="42" y="38"/>
                    <a:pt x="38" y="37"/>
                    <a:pt x="36" y="35"/>
                  </a:cubicBezTo>
                  <a:cubicBezTo>
                    <a:pt x="35" y="33"/>
                    <a:pt x="34" y="31"/>
                    <a:pt x="33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6"/>
                    <a:pt x="33" y="26"/>
                    <a:pt x="33" y="25"/>
                  </a:cubicBezTo>
                  <a:cubicBezTo>
                    <a:pt x="33" y="25"/>
                    <a:pt x="33" y="24"/>
                    <a:pt x="33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19"/>
                    <a:pt x="35" y="17"/>
                    <a:pt x="36" y="16"/>
                  </a:cubicBezTo>
                  <a:cubicBezTo>
                    <a:pt x="39" y="13"/>
                    <a:pt x="42" y="12"/>
                    <a:pt x="46" y="12"/>
                  </a:cubicBezTo>
                  <a:cubicBezTo>
                    <a:pt x="48" y="12"/>
                    <a:pt x="50" y="13"/>
                    <a:pt x="51" y="13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9" y="16"/>
                    <a:pt x="48" y="15"/>
                    <a:pt x="45" y="15"/>
                  </a:cubicBezTo>
                  <a:cubicBezTo>
                    <a:pt x="43" y="15"/>
                    <a:pt x="41" y="16"/>
                    <a:pt x="39" y="18"/>
                  </a:cubicBezTo>
                  <a:cubicBezTo>
                    <a:pt x="38" y="19"/>
                    <a:pt x="38" y="20"/>
                    <a:pt x="37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5"/>
                    <a:pt x="37" y="25"/>
                  </a:cubicBezTo>
                  <a:cubicBezTo>
                    <a:pt x="37" y="26"/>
                    <a:pt x="37" y="26"/>
                    <a:pt x="37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30"/>
                    <a:pt x="38" y="32"/>
                    <a:pt x="39" y="32"/>
                  </a:cubicBezTo>
                  <a:cubicBezTo>
                    <a:pt x="41" y="34"/>
                    <a:pt x="43" y="35"/>
                    <a:pt x="45" y="35"/>
                  </a:cubicBezTo>
                  <a:cubicBezTo>
                    <a:pt x="48" y="35"/>
                    <a:pt x="50" y="34"/>
                    <a:pt x="51" y="34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0" y="37"/>
                    <a:pt x="48" y="38"/>
                    <a:pt x="4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5" name="Freeform 76"/>
            <p:cNvSpPr/>
            <p:nvPr/>
          </p:nvSpPr>
          <p:spPr bwMode="auto">
            <a:xfrm>
              <a:off x="10718800" y="3073401"/>
              <a:ext cx="357188" cy="139700"/>
            </a:xfrm>
            <a:custGeom>
              <a:avLst/>
              <a:gdLst>
                <a:gd name="T0" fmla="*/ 41 w 41"/>
                <a:gd name="T1" fmla="*/ 13 h 16"/>
                <a:gd name="T2" fmla="*/ 30 w 41"/>
                <a:gd name="T3" fmla="*/ 0 h 16"/>
                <a:gd name="T4" fmla="*/ 12 w 41"/>
                <a:gd name="T5" fmla="*/ 0 h 16"/>
                <a:gd name="T6" fmla="*/ 1 w 41"/>
                <a:gd name="T7" fmla="*/ 13 h 16"/>
                <a:gd name="T8" fmla="*/ 0 w 41"/>
                <a:gd name="T9" fmla="*/ 16 h 16"/>
                <a:gd name="T10" fmla="*/ 4 w 41"/>
                <a:gd name="T11" fmla="*/ 16 h 16"/>
                <a:gd name="T12" fmla="*/ 5 w 41"/>
                <a:gd name="T13" fmla="*/ 13 h 16"/>
                <a:gd name="T14" fmla="*/ 14 w 41"/>
                <a:gd name="T15" fmla="*/ 3 h 16"/>
                <a:gd name="T16" fmla="*/ 28 w 41"/>
                <a:gd name="T17" fmla="*/ 3 h 16"/>
                <a:gd name="T18" fmla="*/ 37 w 41"/>
                <a:gd name="T19" fmla="*/ 13 h 16"/>
                <a:gd name="T20" fmla="*/ 37 w 41"/>
                <a:gd name="T21" fmla="*/ 16 h 16"/>
                <a:gd name="T22" fmla="*/ 41 w 41"/>
                <a:gd name="T23" fmla="*/ 16 h 16"/>
                <a:gd name="T24" fmla="*/ 41 w 41"/>
                <a:gd name="T2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6">
                  <a:moveTo>
                    <a:pt x="41" y="13"/>
                  </a:moveTo>
                  <a:cubicBezTo>
                    <a:pt x="39" y="5"/>
                    <a:pt x="35" y="0"/>
                    <a:pt x="3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0"/>
                    <a:pt x="2" y="5"/>
                    <a:pt x="1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5"/>
                    <a:pt x="5" y="14"/>
                    <a:pt x="5" y="13"/>
                  </a:cubicBezTo>
                  <a:cubicBezTo>
                    <a:pt x="6" y="7"/>
                    <a:pt x="10" y="3"/>
                    <a:pt x="14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3"/>
                    <a:pt x="35" y="7"/>
                    <a:pt x="37" y="13"/>
                  </a:cubicBezTo>
                  <a:cubicBezTo>
                    <a:pt x="37" y="14"/>
                    <a:pt x="37" y="15"/>
                    <a:pt x="37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6" name="Freeform 77"/>
          <p:cNvSpPr>
            <a:spLocks noEditPoints="1"/>
          </p:cNvSpPr>
          <p:nvPr/>
        </p:nvSpPr>
        <p:spPr bwMode="auto">
          <a:xfrm flipH="1">
            <a:off x="2052768" y="3321809"/>
            <a:ext cx="383579" cy="573793"/>
          </a:xfrm>
          <a:custGeom>
            <a:avLst/>
            <a:gdLst>
              <a:gd name="T0" fmla="*/ 57 w 59"/>
              <a:gd name="T1" fmla="*/ 38 h 78"/>
              <a:gd name="T2" fmla="*/ 37 w 59"/>
              <a:gd name="T3" fmla="*/ 12 h 78"/>
              <a:gd name="T4" fmla="*/ 36 w 59"/>
              <a:gd name="T5" fmla="*/ 10 h 78"/>
              <a:gd name="T6" fmla="*/ 38 w 59"/>
              <a:gd name="T7" fmla="*/ 7 h 78"/>
              <a:gd name="T8" fmla="*/ 41 w 59"/>
              <a:gd name="T9" fmla="*/ 3 h 78"/>
              <a:gd name="T10" fmla="*/ 41 w 59"/>
              <a:gd name="T11" fmla="*/ 2 h 78"/>
              <a:gd name="T12" fmla="*/ 40 w 59"/>
              <a:gd name="T13" fmla="*/ 1 h 78"/>
              <a:gd name="T14" fmla="*/ 36 w 59"/>
              <a:gd name="T15" fmla="*/ 2 h 78"/>
              <a:gd name="T16" fmla="*/ 18 w 59"/>
              <a:gd name="T17" fmla="*/ 2 h 78"/>
              <a:gd name="T18" fmla="*/ 19 w 59"/>
              <a:gd name="T19" fmla="*/ 5 h 78"/>
              <a:gd name="T20" fmla="*/ 22 w 59"/>
              <a:gd name="T21" fmla="*/ 11 h 78"/>
              <a:gd name="T22" fmla="*/ 22 w 59"/>
              <a:gd name="T23" fmla="*/ 13 h 78"/>
              <a:gd name="T24" fmla="*/ 0 w 59"/>
              <a:gd name="T25" fmla="*/ 59 h 78"/>
              <a:gd name="T26" fmla="*/ 29 w 59"/>
              <a:gd name="T27" fmla="*/ 78 h 78"/>
              <a:gd name="T28" fmla="*/ 56 w 59"/>
              <a:gd name="T29" fmla="*/ 70 h 78"/>
              <a:gd name="T30" fmla="*/ 59 w 59"/>
              <a:gd name="T31" fmla="*/ 59 h 78"/>
              <a:gd name="T32" fmla="*/ 20 w 59"/>
              <a:gd name="T33" fmla="*/ 4 h 78"/>
              <a:gd name="T34" fmla="*/ 20 w 59"/>
              <a:gd name="T35" fmla="*/ 3 h 78"/>
              <a:gd name="T36" fmla="*/ 36 w 59"/>
              <a:gd name="T37" fmla="*/ 4 h 78"/>
              <a:gd name="T38" fmla="*/ 37 w 59"/>
              <a:gd name="T39" fmla="*/ 6 h 78"/>
              <a:gd name="T40" fmla="*/ 24 w 59"/>
              <a:gd name="T41" fmla="*/ 8 h 78"/>
              <a:gd name="T42" fmla="*/ 36 w 59"/>
              <a:gd name="T43" fmla="*/ 11 h 78"/>
              <a:gd name="T44" fmla="*/ 36 w 59"/>
              <a:gd name="T45" fmla="*/ 12 h 78"/>
              <a:gd name="T46" fmla="*/ 25 w 59"/>
              <a:gd name="T47" fmla="*/ 13 h 78"/>
              <a:gd name="T48" fmla="*/ 23 w 59"/>
              <a:gd name="T49" fmla="*/ 12 h 78"/>
              <a:gd name="T50" fmla="*/ 23 w 59"/>
              <a:gd name="T51" fmla="*/ 11 h 78"/>
              <a:gd name="T52" fmla="*/ 26 w 59"/>
              <a:gd name="T53" fmla="*/ 11 h 78"/>
              <a:gd name="T54" fmla="*/ 35 w 59"/>
              <a:gd name="T55" fmla="*/ 11 h 78"/>
              <a:gd name="T56" fmla="*/ 55 w 59"/>
              <a:gd name="T57" fmla="*/ 70 h 78"/>
              <a:gd name="T58" fmla="*/ 4 w 59"/>
              <a:gd name="T59" fmla="*/ 70 h 78"/>
              <a:gd name="T60" fmla="*/ 4 w 59"/>
              <a:gd name="T61" fmla="*/ 38 h 78"/>
              <a:gd name="T62" fmla="*/ 4 w 59"/>
              <a:gd name="T63" fmla="*/ 38 h 78"/>
              <a:gd name="T64" fmla="*/ 36 w 59"/>
              <a:gd name="T65" fmla="*/ 15 h 78"/>
              <a:gd name="T66" fmla="*/ 55 w 59"/>
              <a:gd name="T67" fmla="*/ 38 h 78"/>
              <a:gd name="T68" fmla="*/ 56 w 59"/>
              <a:gd name="T69" fmla="*/ 45 h 78"/>
              <a:gd name="T70" fmla="*/ 55 w 59"/>
              <a:gd name="T71" fmla="*/ 70 h 78"/>
              <a:gd name="T72" fmla="*/ 30 w 59"/>
              <a:gd name="T73" fmla="*/ 30 h 78"/>
              <a:gd name="T74" fmla="*/ 36 w 59"/>
              <a:gd name="T75" fmla="*/ 38 h 78"/>
              <a:gd name="T76" fmla="*/ 38 w 59"/>
              <a:gd name="T77" fmla="*/ 38 h 78"/>
              <a:gd name="T78" fmla="*/ 39 w 59"/>
              <a:gd name="T79" fmla="*/ 30 h 78"/>
              <a:gd name="T80" fmla="*/ 30 w 59"/>
              <a:gd name="T81" fmla="*/ 24 h 78"/>
              <a:gd name="T82" fmla="*/ 28 w 59"/>
              <a:gd name="T83" fmla="*/ 25 h 78"/>
              <a:gd name="T84" fmla="*/ 21 w 59"/>
              <a:gd name="T85" fmla="*/ 30 h 78"/>
              <a:gd name="T86" fmla="*/ 20 w 59"/>
              <a:gd name="T87" fmla="*/ 42 h 78"/>
              <a:gd name="T88" fmla="*/ 28 w 59"/>
              <a:gd name="T89" fmla="*/ 60 h 78"/>
              <a:gd name="T90" fmla="*/ 21 w 59"/>
              <a:gd name="T91" fmla="*/ 51 h 78"/>
              <a:gd name="T92" fmla="*/ 18 w 59"/>
              <a:gd name="T93" fmla="*/ 59 h 78"/>
              <a:gd name="T94" fmla="*/ 28 w 59"/>
              <a:gd name="T95" fmla="*/ 63 h 78"/>
              <a:gd name="T96" fmla="*/ 30 w 59"/>
              <a:gd name="T97" fmla="*/ 66 h 78"/>
              <a:gd name="T98" fmla="*/ 38 w 59"/>
              <a:gd name="T99" fmla="*/ 60 h 78"/>
              <a:gd name="T100" fmla="*/ 39 w 59"/>
              <a:gd name="T101" fmla="*/ 47 h 78"/>
              <a:gd name="T102" fmla="*/ 28 w 59"/>
              <a:gd name="T103" fmla="*/ 39 h 78"/>
              <a:gd name="T104" fmla="*/ 25 w 59"/>
              <a:gd name="T105" fmla="*/ 31 h 78"/>
              <a:gd name="T106" fmla="*/ 28 w 59"/>
              <a:gd name="T107" fmla="*/ 39 h 78"/>
              <a:gd name="T108" fmla="*/ 30 w 59"/>
              <a:gd name="T109" fmla="*/ 60 h 78"/>
              <a:gd name="T110" fmla="*/ 34 w 59"/>
              <a:gd name="T111" fmla="*/ 53 h 78"/>
              <a:gd name="T112" fmla="*/ 34 w 59"/>
              <a:gd name="T113" fmla="*/ 59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9" h="78">
                <a:moveTo>
                  <a:pt x="59" y="59"/>
                </a:moveTo>
                <a:cubicBezTo>
                  <a:pt x="59" y="50"/>
                  <a:pt x="57" y="39"/>
                  <a:pt x="57" y="38"/>
                </a:cubicBezTo>
                <a:cubicBezTo>
                  <a:pt x="57" y="27"/>
                  <a:pt x="48" y="18"/>
                  <a:pt x="37" y="13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0"/>
                  <a:pt x="36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9"/>
                  <a:pt x="37" y="8"/>
                  <a:pt x="38" y="7"/>
                </a:cubicBezTo>
                <a:cubicBezTo>
                  <a:pt x="39" y="6"/>
                  <a:pt x="40" y="5"/>
                  <a:pt x="40" y="4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3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1"/>
                  <a:pt x="39" y="2"/>
                </a:cubicBezTo>
                <a:cubicBezTo>
                  <a:pt x="39" y="2"/>
                  <a:pt x="38" y="2"/>
                  <a:pt x="36" y="2"/>
                </a:cubicBezTo>
                <a:cubicBezTo>
                  <a:pt x="32" y="2"/>
                  <a:pt x="26" y="0"/>
                  <a:pt x="22" y="0"/>
                </a:cubicBezTo>
                <a:cubicBezTo>
                  <a:pt x="20" y="0"/>
                  <a:pt x="19" y="0"/>
                  <a:pt x="18" y="2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4"/>
                  <a:pt x="18" y="5"/>
                  <a:pt x="19" y="5"/>
                </a:cubicBezTo>
                <a:cubicBezTo>
                  <a:pt x="20" y="7"/>
                  <a:pt x="22" y="9"/>
                  <a:pt x="23" y="10"/>
                </a:cubicBezTo>
                <a:cubicBezTo>
                  <a:pt x="22" y="10"/>
                  <a:pt x="22" y="11"/>
                  <a:pt x="22" y="11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3"/>
                  <a:pt x="22" y="13"/>
                  <a:pt x="22" y="13"/>
                </a:cubicBezTo>
                <a:cubicBezTo>
                  <a:pt x="11" y="18"/>
                  <a:pt x="2" y="27"/>
                  <a:pt x="2" y="38"/>
                </a:cubicBezTo>
                <a:cubicBezTo>
                  <a:pt x="2" y="39"/>
                  <a:pt x="0" y="50"/>
                  <a:pt x="0" y="59"/>
                </a:cubicBezTo>
                <a:cubicBezTo>
                  <a:pt x="0" y="64"/>
                  <a:pt x="0" y="69"/>
                  <a:pt x="2" y="71"/>
                </a:cubicBezTo>
                <a:cubicBezTo>
                  <a:pt x="8" y="76"/>
                  <a:pt x="18" y="78"/>
                  <a:pt x="29" y="78"/>
                </a:cubicBezTo>
                <a:cubicBezTo>
                  <a:pt x="40" y="78"/>
                  <a:pt x="51" y="76"/>
                  <a:pt x="57" y="71"/>
                </a:cubicBezTo>
                <a:cubicBezTo>
                  <a:pt x="56" y="70"/>
                  <a:pt x="56" y="70"/>
                  <a:pt x="56" y="70"/>
                </a:cubicBezTo>
                <a:cubicBezTo>
                  <a:pt x="57" y="71"/>
                  <a:pt x="57" y="71"/>
                  <a:pt x="57" y="71"/>
                </a:cubicBezTo>
                <a:cubicBezTo>
                  <a:pt x="59" y="69"/>
                  <a:pt x="59" y="64"/>
                  <a:pt x="59" y="59"/>
                </a:cubicBezTo>
                <a:close/>
                <a:moveTo>
                  <a:pt x="22" y="6"/>
                </a:moveTo>
                <a:cubicBezTo>
                  <a:pt x="21" y="6"/>
                  <a:pt x="21" y="5"/>
                  <a:pt x="20" y="4"/>
                </a:cubicBezTo>
                <a:cubicBezTo>
                  <a:pt x="20" y="4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2"/>
                  <a:pt x="21" y="2"/>
                  <a:pt x="22" y="2"/>
                </a:cubicBezTo>
                <a:cubicBezTo>
                  <a:pt x="25" y="2"/>
                  <a:pt x="31" y="4"/>
                  <a:pt x="36" y="4"/>
                </a:cubicBezTo>
                <a:cubicBezTo>
                  <a:pt x="37" y="4"/>
                  <a:pt x="37" y="4"/>
                  <a:pt x="38" y="4"/>
                </a:cubicBezTo>
                <a:cubicBezTo>
                  <a:pt x="37" y="5"/>
                  <a:pt x="37" y="5"/>
                  <a:pt x="37" y="6"/>
                </a:cubicBezTo>
                <a:cubicBezTo>
                  <a:pt x="36" y="7"/>
                  <a:pt x="35" y="8"/>
                  <a:pt x="3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3" y="7"/>
                  <a:pt x="22" y="6"/>
                </a:cubicBezTo>
                <a:close/>
                <a:moveTo>
                  <a:pt x="36" y="11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5" y="12"/>
                  <a:pt x="35" y="13"/>
                  <a:pt x="34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4" y="11"/>
                  <a:pt x="25" y="11"/>
                  <a:pt x="26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4" y="11"/>
                  <a:pt x="35" y="11"/>
                  <a:pt x="35" y="11"/>
                </a:cubicBezTo>
                <a:cubicBezTo>
                  <a:pt x="36" y="11"/>
                  <a:pt x="36" y="11"/>
                  <a:pt x="36" y="11"/>
                </a:cubicBezTo>
                <a:close/>
                <a:moveTo>
                  <a:pt x="55" y="70"/>
                </a:moveTo>
                <a:cubicBezTo>
                  <a:pt x="51" y="74"/>
                  <a:pt x="40" y="76"/>
                  <a:pt x="29" y="76"/>
                </a:cubicBezTo>
                <a:cubicBezTo>
                  <a:pt x="19" y="76"/>
                  <a:pt x="8" y="74"/>
                  <a:pt x="4" y="70"/>
                </a:cubicBezTo>
                <a:cubicBezTo>
                  <a:pt x="2" y="68"/>
                  <a:pt x="2" y="64"/>
                  <a:pt x="2" y="59"/>
                </a:cubicBezTo>
                <a:cubicBezTo>
                  <a:pt x="2" y="50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28"/>
                  <a:pt x="12" y="19"/>
                  <a:pt x="23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47" y="19"/>
                  <a:pt x="55" y="2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41"/>
                  <a:pt x="56" y="45"/>
                </a:cubicBezTo>
                <a:cubicBezTo>
                  <a:pt x="57" y="49"/>
                  <a:pt x="57" y="55"/>
                  <a:pt x="57" y="59"/>
                </a:cubicBezTo>
                <a:cubicBezTo>
                  <a:pt x="57" y="64"/>
                  <a:pt x="57" y="68"/>
                  <a:pt x="55" y="70"/>
                </a:cubicBezTo>
                <a:close/>
                <a:moveTo>
                  <a:pt x="30" y="40"/>
                </a:moveTo>
                <a:cubicBezTo>
                  <a:pt x="30" y="30"/>
                  <a:pt x="30" y="30"/>
                  <a:pt x="30" y="30"/>
                </a:cubicBezTo>
                <a:cubicBezTo>
                  <a:pt x="32" y="30"/>
                  <a:pt x="33" y="31"/>
                  <a:pt x="34" y="32"/>
                </a:cubicBezTo>
                <a:cubicBezTo>
                  <a:pt x="35" y="33"/>
                  <a:pt x="36" y="35"/>
                  <a:pt x="36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9" y="31"/>
                  <a:pt x="39" y="31"/>
                  <a:pt x="39" y="31"/>
                </a:cubicBezTo>
                <a:cubicBezTo>
                  <a:pt x="39" y="30"/>
                  <a:pt x="39" y="30"/>
                  <a:pt x="39" y="30"/>
                </a:cubicBezTo>
                <a:cubicBezTo>
                  <a:pt x="36" y="28"/>
                  <a:pt x="34" y="27"/>
                  <a:pt x="30" y="27"/>
                </a:cubicBezTo>
                <a:cubicBezTo>
                  <a:pt x="30" y="24"/>
                  <a:pt x="30" y="24"/>
                  <a:pt x="30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7"/>
                  <a:pt x="28" y="27"/>
                  <a:pt x="28" y="27"/>
                </a:cubicBezTo>
                <a:cubicBezTo>
                  <a:pt x="25" y="27"/>
                  <a:pt x="23" y="28"/>
                  <a:pt x="21" y="30"/>
                </a:cubicBezTo>
                <a:cubicBezTo>
                  <a:pt x="19" y="32"/>
                  <a:pt x="18" y="34"/>
                  <a:pt x="18" y="36"/>
                </a:cubicBezTo>
                <a:cubicBezTo>
                  <a:pt x="18" y="38"/>
                  <a:pt x="19" y="40"/>
                  <a:pt x="20" y="42"/>
                </a:cubicBezTo>
                <a:cubicBezTo>
                  <a:pt x="22" y="44"/>
                  <a:pt x="24" y="46"/>
                  <a:pt x="28" y="48"/>
                </a:cubicBezTo>
                <a:cubicBezTo>
                  <a:pt x="28" y="60"/>
                  <a:pt x="28" y="60"/>
                  <a:pt x="28" y="60"/>
                </a:cubicBezTo>
                <a:cubicBezTo>
                  <a:pt x="24" y="59"/>
                  <a:pt x="22" y="57"/>
                  <a:pt x="21" y="52"/>
                </a:cubicBezTo>
                <a:cubicBezTo>
                  <a:pt x="21" y="51"/>
                  <a:pt x="21" y="51"/>
                  <a:pt x="21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8" y="59"/>
                  <a:pt x="18" y="59"/>
                  <a:pt x="18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21" y="61"/>
                  <a:pt x="24" y="63"/>
                  <a:pt x="28" y="63"/>
                </a:cubicBezTo>
                <a:cubicBezTo>
                  <a:pt x="28" y="66"/>
                  <a:pt x="28" y="66"/>
                  <a:pt x="28" y="66"/>
                </a:cubicBezTo>
                <a:cubicBezTo>
                  <a:pt x="30" y="66"/>
                  <a:pt x="30" y="66"/>
                  <a:pt x="30" y="66"/>
                </a:cubicBezTo>
                <a:cubicBezTo>
                  <a:pt x="30" y="63"/>
                  <a:pt x="30" y="63"/>
                  <a:pt x="30" y="63"/>
                </a:cubicBezTo>
                <a:cubicBezTo>
                  <a:pt x="33" y="63"/>
                  <a:pt x="36" y="62"/>
                  <a:pt x="38" y="60"/>
                </a:cubicBezTo>
                <a:cubicBezTo>
                  <a:pt x="40" y="59"/>
                  <a:pt x="41" y="56"/>
                  <a:pt x="41" y="54"/>
                </a:cubicBezTo>
                <a:cubicBezTo>
                  <a:pt x="41" y="51"/>
                  <a:pt x="40" y="49"/>
                  <a:pt x="39" y="47"/>
                </a:cubicBezTo>
                <a:cubicBezTo>
                  <a:pt x="37" y="46"/>
                  <a:pt x="34" y="43"/>
                  <a:pt x="30" y="40"/>
                </a:cubicBezTo>
                <a:close/>
                <a:moveTo>
                  <a:pt x="28" y="39"/>
                </a:moveTo>
                <a:cubicBezTo>
                  <a:pt x="25" y="37"/>
                  <a:pt x="24" y="35"/>
                  <a:pt x="24" y="33"/>
                </a:cubicBezTo>
                <a:cubicBezTo>
                  <a:pt x="24" y="33"/>
                  <a:pt x="24" y="32"/>
                  <a:pt x="25" y="31"/>
                </a:cubicBezTo>
                <a:cubicBezTo>
                  <a:pt x="26" y="30"/>
                  <a:pt x="27" y="30"/>
                  <a:pt x="28" y="30"/>
                </a:cubicBezTo>
                <a:lnTo>
                  <a:pt x="28" y="39"/>
                </a:lnTo>
                <a:close/>
                <a:moveTo>
                  <a:pt x="34" y="59"/>
                </a:moveTo>
                <a:cubicBezTo>
                  <a:pt x="33" y="59"/>
                  <a:pt x="32" y="60"/>
                  <a:pt x="30" y="60"/>
                </a:cubicBezTo>
                <a:cubicBezTo>
                  <a:pt x="30" y="50"/>
                  <a:pt x="30" y="50"/>
                  <a:pt x="30" y="50"/>
                </a:cubicBezTo>
                <a:cubicBezTo>
                  <a:pt x="32" y="51"/>
                  <a:pt x="33" y="52"/>
                  <a:pt x="34" y="53"/>
                </a:cubicBezTo>
                <a:cubicBezTo>
                  <a:pt x="35" y="54"/>
                  <a:pt x="35" y="55"/>
                  <a:pt x="35" y="56"/>
                </a:cubicBezTo>
                <a:cubicBezTo>
                  <a:pt x="35" y="57"/>
                  <a:pt x="35" y="58"/>
                  <a:pt x="34" y="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" name="Freeform 78"/>
          <p:cNvSpPr>
            <a:spLocks noEditPoints="1"/>
          </p:cNvSpPr>
          <p:nvPr/>
        </p:nvSpPr>
        <p:spPr bwMode="auto">
          <a:xfrm flipH="1">
            <a:off x="7192961" y="3344459"/>
            <a:ext cx="499599" cy="559080"/>
          </a:xfrm>
          <a:custGeom>
            <a:avLst/>
            <a:gdLst>
              <a:gd name="T0" fmla="*/ 69 w 77"/>
              <a:gd name="T1" fmla="*/ 25 h 76"/>
              <a:gd name="T2" fmla="*/ 40 w 77"/>
              <a:gd name="T3" fmla="*/ 1 h 76"/>
              <a:gd name="T4" fmla="*/ 38 w 77"/>
              <a:gd name="T5" fmla="*/ 1 h 76"/>
              <a:gd name="T6" fmla="*/ 8 w 77"/>
              <a:gd name="T7" fmla="*/ 25 h 76"/>
              <a:gd name="T8" fmla="*/ 0 w 77"/>
              <a:gd name="T9" fmla="*/ 37 h 76"/>
              <a:gd name="T10" fmla="*/ 0 w 77"/>
              <a:gd name="T11" fmla="*/ 62 h 76"/>
              <a:gd name="T12" fmla="*/ 14 w 77"/>
              <a:gd name="T13" fmla="*/ 76 h 76"/>
              <a:gd name="T14" fmla="*/ 64 w 77"/>
              <a:gd name="T15" fmla="*/ 76 h 76"/>
              <a:gd name="T16" fmla="*/ 77 w 77"/>
              <a:gd name="T17" fmla="*/ 62 h 76"/>
              <a:gd name="T18" fmla="*/ 77 w 77"/>
              <a:gd name="T19" fmla="*/ 37 h 76"/>
              <a:gd name="T20" fmla="*/ 69 w 77"/>
              <a:gd name="T21" fmla="*/ 25 h 76"/>
              <a:gd name="T22" fmla="*/ 9 w 77"/>
              <a:gd name="T23" fmla="*/ 27 h 76"/>
              <a:gd name="T24" fmla="*/ 12 w 77"/>
              <a:gd name="T25" fmla="*/ 25 h 76"/>
              <a:gd name="T26" fmla="*/ 14 w 77"/>
              <a:gd name="T27" fmla="*/ 24 h 76"/>
              <a:gd name="T28" fmla="*/ 39 w 77"/>
              <a:gd name="T29" fmla="*/ 4 h 76"/>
              <a:gd name="T30" fmla="*/ 64 w 77"/>
              <a:gd name="T31" fmla="*/ 24 h 76"/>
              <a:gd name="T32" fmla="*/ 65 w 77"/>
              <a:gd name="T33" fmla="*/ 25 h 76"/>
              <a:gd name="T34" fmla="*/ 68 w 77"/>
              <a:gd name="T35" fmla="*/ 27 h 76"/>
              <a:gd name="T36" fmla="*/ 71 w 77"/>
              <a:gd name="T37" fmla="*/ 30 h 76"/>
              <a:gd name="T38" fmla="*/ 39 w 77"/>
              <a:gd name="T39" fmla="*/ 54 h 76"/>
              <a:gd name="T40" fmla="*/ 7 w 77"/>
              <a:gd name="T41" fmla="*/ 29 h 76"/>
              <a:gd name="T42" fmla="*/ 9 w 77"/>
              <a:gd name="T43" fmla="*/ 27 h 76"/>
              <a:gd name="T44" fmla="*/ 75 w 77"/>
              <a:gd name="T45" fmla="*/ 62 h 76"/>
              <a:gd name="T46" fmla="*/ 64 w 77"/>
              <a:gd name="T47" fmla="*/ 73 h 76"/>
              <a:gd name="T48" fmla="*/ 14 w 77"/>
              <a:gd name="T49" fmla="*/ 73 h 76"/>
              <a:gd name="T50" fmla="*/ 3 w 77"/>
              <a:gd name="T51" fmla="*/ 62 h 76"/>
              <a:gd name="T52" fmla="*/ 3 w 77"/>
              <a:gd name="T53" fmla="*/ 37 h 76"/>
              <a:gd name="T54" fmla="*/ 5 w 77"/>
              <a:gd name="T55" fmla="*/ 31 h 76"/>
              <a:gd name="T56" fmla="*/ 38 w 77"/>
              <a:gd name="T57" fmla="*/ 57 h 76"/>
              <a:gd name="T58" fmla="*/ 39 w 77"/>
              <a:gd name="T59" fmla="*/ 57 h 76"/>
              <a:gd name="T60" fmla="*/ 39 w 77"/>
              <a:gd name="T61" fmla="*/ 57 h 76"/>
              <a:gd name="T62" fmla="*/ 73 w 77"/>
              <a:gd name="T63" fmla="*/ 32 h 76"/>
              <a:gd name="T64" fmla="*/ 75 w 77"/>
              <a:gd name="T65" fmla="*/ 37 h 76"/>
              <a:gd name="T66" fmla="*/ 75 w 77"/>
              <a:gd name="T67" fmla="*/ 62 h 76"/>
              <a:gd name="T68" fmla="*/ 57 w 77"/>
              <a:gd name="T69" fmla="*/ 51 h 76"/>
              <a:gd name="T70" fmla="*/ 55 w 77"/>
              <a:gd name="T71" fmla="*/ 51 h 76"/>
              <a:gd name="T72" fmla="*/ 55 w 77"/>
              <a:gd name="T73" fmla="*/ 53 h 76"/>
              <a:gd name="T74" fmla="*/ 70 w 77"/>
              <a:gd name="T75" fmla="*/ 68 h 76"/>
              <a:gd name="T76" fmla="*/ 71 w 77"/>
              <a:gd name="T77" fmla="*/ 69 h 76"/>
              <a:gd name="T78" fmla="*/ 72 w 77"/>
              <a:gd name="T79" fmla="*/ 69 h 76"/>
              <a:gd name="T80" fmla="*/ 72 w 77"/>
              <a:gd name="T81" fmla="*/ 67 h 76"/>
              <a:gd name="T82" fmla="*/ 57 w 77"/>
              <a:gd name="T83" fmla="*/ 51 h 76"/>
              <a:gd name="T84" fmla="*/ 21 w 77"/>
              <a:gd name="T85" fmla="*/ 52 h 76"/>
              <a:gd name="T86" fmla="*/ 6 w 77"/>
              <a:gd name="T87" fmla="*/ 66 h 76"/>
              <a:gd name="T88" fmla="*/ 6 w 77"/>
              <a:gd name="T89" fmla="*/ 68 h 76"/>
              <a:gd name="T90" fmla="*/ 7 w 77"/>
              <a:gd name="T91" fmla="*/ 69 h 76"/>
              <a:gd name="T92" fmla="*/ 8 w 77"/>
              <a:gd name="T93" fmla="*/ 68 h 76"/>
              <a:gd name="T94" fmla="*/ 8 w 77"/>
              <a:gd name="T95" fmla="*/ 68 h 76"/>
              <a:gd name="T96" fmla="*/ 22 w 77"/>
              <a:gd name="T97" fmla="*/ 54 h 76"/>
              <a:gd name="T98" fmla="*/ 22 w 77"/>
              <a:gd name="T99" fmla="*/ 52 h 76"/>
              <a:gd name="T100" fmla="*/ 21 w 77"/>
              <a:gd name="T101" fmla="*/ 5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" h="76">
                <a:moveTo>
                  <a:pt x="69" y="25"/>
                </a:moveTo>
                <a:cubicBezTo>
                  <a:pt x="40" y="1"/>
                  <a:pt x="40" y="1"/>
                  <a:pt x="40" y="1"/>
                </a:cubicBezTo>
                <a:cubicBezTo>
                  <a:pt x="39" y="0"/>
                  <a:pt x="39" y="0"/>
                  <a:pt x="38" y="1"/>
                </a:cubicBezTo>
                <a:cubicBezTo>
                  <a:pt x="8" y="25"/>
                  <a:pt x="8" y="25"/>
                  <a:pt x="8" y="25"/>
                </a:cubicBezTo>
                <a:cubicBezTo>
                  <a:pt x="4" y="27"/>
                  <a:pt x="0" y="32"/>
                  <a:pt x="0" y="37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70"/>
                  <a:pt x="6" y="76"/>
                  <a:pt x="14" y="76"/>
                </a:cubicBezTo>
                <a:cubicBezTo>
                  <a:pt x="64" y="76"/>
                  <a:pt x="64" y="76"/>
                  <a:pt x="64" y="76"/>
                </a:cubicBezTo>
                <a:cubicBezTo>
                  <a:pt x="71" y="76"/>
                  <a:pt x="77" y="70"/>
                  <a:pt x="77" y="62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31"/>
                  <a:pt x="74" y="27"/>
                  <a:pt x="69" y="25"/>
                </a:cubicBezTo>
                <a:close/>
                <a:moveTo>
                  <a:pt x="9" y="27"/>
                </a:moveTo>
                <a:cubicBezTo>
                  <a:pt x="12" y="25"/>
                  <a:pt x="12" y="25"/>
                  <a:pt x="12" y="25"/>
                </a:cubicBezTo>
                <a:cubicBezTo>
                  <a:pt x="14" y="24"/>
                  <a:pt x="14" y="24"/>
                  <a:pt x="14" y="24"/>
                </a:cubicBezTo>
                <a:cubicBezTo>
                  <a:pt x="39" y="4"/>
                  <a:pt x="39" y="4"/>
                  <a:pt x="39" y="4"/>
                </a:cubicBezTo>
                <a:cubicBezTo>
                  <a:pt x="64" y="24"/>
                  <a:pt x="64" y="24"/>
                  <a:pt x="64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8" y="27"/>
                  <a:pt x="68" y="27"/>
                  <a:pt x="68" y="27"/>
                </a:cubicBezTo>
                <a:cubicBezTo>
                  <a:pt x="71" y="30"/>
                  <a:pt x="71" y="30"/>
                  <a:pt x="71" y="30"/>
                </a:cubicBezTo>
                <a:cubicBezTo>
                  <a:pt x="39" y="54"/>
                  <a:pt x="39" y="54"/>
                  <a:pt x="39" y="54"/>
                </a:cubicBezTo>
                <a:cubicBezTo>
                  <a:pt x="7" y="29"/>
                  <a:pt x="7" y="29"/>
                  <a:pt x="7" y="29"/>
                </a:cubicBezTo>
                <a:lnTo>
                  <a:pt x="9" y="27"/>
                </a:lnTo>
                <a:close/>
                <a:moveTo>
                  <a:pt x="75" y="62"/>
                </a:moveTo>
                <a:cubicBezTo>
                  <a:pt x="75" y="68"/>
                  <a:pt x="70" y="73"/>
                  <a:pt x="64" y="73"/>
                </a:cubicBezTo>
                <a:cubicBezTo>
                  <a:pt x="14" y="73"/>
                  <a:pt x="14" y="73"/>
                  <a:pt x="14" y="73"/>
                </a:cubicBezTo>
                <a:cubicBezTo>
                  <a:pt x="8" y="73"/>
                  <a:pt x="3" y="68"/>
                  <a:pt x="3" y="62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5"/>
                  <a:pt x="4" y="33"/>
                  <a:pt x="5" y="31"/>
                </a:cubicBezTo>
                <a:cubicBezTo>
                  <a:pt x="38" y="57"/>
                  <a:pt x="38" y="57"/>
                  <a:pt x="38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73" y="32"/>
                  <a:pt x="73" y="32"/>
                  <a:pt x="73" y="32"/>
                </a:cubicBezTo>
                <a:cubicBezTo>
                  <a:pt x="74" y="33"/>
                  <a:pt x="75" y="35"/>
                  <a:pt x="75" y="37"/>
                </a:cubicBezTo>
                <a:lnTo>
                  <a:pt x="75" y="62"/>
                </a:lnTo>
                <a:close/>
                <a:moveTo>
                  <a:pt x="57" y="51"/>
                </a:moveTo>
                <a:cubicBezTo>
                  <a:pt x="56" y="51"/>
                  <a:pt x="56" y="51"/>
                  <a:pt x="55" y="51"/>
                </a:cubicBezTo>
                <a:cubicBezTo>
                  <a:pt x="55" y="52"/>
                  <a:pt x="55" y="53"/>
                  <a:pt x="55" y="53"/>
                </a:cubicBezTo>
                <a:cubicBezTo>
                  <a:pt x="60" y="58"/>
                  <a:pt x="65" y="64"/>
                  <a:pt x="70" y="68"/>
                </a:cubicBezTo>
                <a:cubicBezTo>
                  <a:pt x="71" y="69"/>
                  <a:pt x="71" y="69"/>
                  <a:pt x="71" y="69"/>
                </a:cubicBezTo>
                <a:cubicBezTo>
                  <a:pt x="72" y="69"/>
                  <a:pt x="72" y="69"/>
                  <a:pt x="72" y="69"/>
                </a:cubicBezTo>
                <a:cubicBezTo>
                  <a:pt x="73" y="68"/>
                  <a:pt x="73" y="67"/>
                  <a:pt x="72" y="67"/>
                </a:cubicBezTo>
                <a:cubicBezTo>
                  <a:pt x="67" y="62"/>
                  <a:pt x="62" y="56"/>
                  <a:pt x="57" y="51"/>
                </a:cubicBezTo>
                <a:close/>
                <a:moveTo>
                  <a:pt x="21" y="52"/>
                </a:moveTo>
                <a:cubicBezTo>
                  <a:pt x="16" y="57"/>
                  <a:pt x="11" y="61"/>
                  <a:pt x="6" y="66"/>
                </a:cubicBezTo>
                <a:cubicBezTo>
                  <a:pt x="6" y="67"/>
                  <a:pt x="6" y="68"/>
                  <a:pt x="6" y="68"/>
                </a:cubicBezTo>
                <a:cubicBezTo>
                  <a:pt x="7" y="69"/>
                  <a:pt x="7" y="69"/>
                  <a:pt x="7" y="69"/>
                </a:cubicBezTo>
                <a:cubicBezTo>
                  <a:pt x="8" y="68"/>
                  <a:pt x="8" y="68"/>
                  <a:pt x="8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13" y="63"/>
                  <a:pt x="17" y="59"/>
                  <a:pt x="22" y="54"/>
                </a:cubicBezTo>
                <a:cubicBezTo>
                  <a:pt x="23" y="53"/>
                  <a:pt x="23" y="52"/>
                  <a:pt x="22" y="52"/>
                </a:cubicBezTo>
                <a:cubicBezTo>
                  <a:pt x="22" y="51"/>
                  <a:pt x="21" y="51"/>
                  <a:pt x="21" y="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8" name="Freeform 79"/>
          <p:cNvSpPr>
            <a:spLocks noEditPoints="1"/>
          </p:cNvSpPr>
          <p:nvPr/>
        </p:nvSpPr>
        <p:spPr bwMode="auto">
          <a:xfrm flipH="1">
            <a:off x="2994345" y="3368695"/>
            <a:ext cx="486577" cy="544368"/>
          </a:xfrm>
          <a:custGeom>
            <a:avLst/>
            <a:gdLst>
              <a:gd name="T0" fmla="*/ 37 w 75"/>
              <a:gd name="T1" fmla="*/ 0 h 74"/>
              <a:gd name="T2" fmla="*/ 0 w 75"/>
              <a:gd name="T3" fmla="*/ 37 h 74"/>
              <a:gd name="T4" fmla="*/ 37 w 75"/>
              <a:gd name="T5" fmla="*/ 74 h 74"/>
              <a:gd name="T6" fmla="*/ 75 w 75"/>
              <a:gd name="T7" fmla="*/ 37 h 74"/>
              <a:gd name="T8" fmla="*/ 37 w 75"/>
              <a:gd name="T9" fmla="*/ 0 h 74"/>
              <a:gd name="T10" fmla="*/ 37 w 75"/>
              <a:gd name="T11" fmla="*/ 68 h 74"/>
              <a:gd name="T12" fmla="*/ 5 w 75"/>
              <a:gd name="T13" fmla="*/ 37 h 74"/>
              <a:gd name="T14" fmla="*/ 37 w 75"/>
              <a:gd name="T15" fmla="*/ 6 h 74"/>
              <a:gd name="T16" fmla="*/ 69 w 75"/>
              <a:gd name="T17" fmla="*/ 37 h 74"/>
              <a:gd name="T18" fmla="*/ 69 w 75"/>
              <a:gd name="T19" fmla="*/ 37 h 74"/>
              <a:gd name="T20" fmla="*/ 37 w 75"/>
              <a:gd name="T21" fmla="*/ 68 h 74"/>
              <a:gd name="T22" fmla="*/ 42 w 75"/>
              <a:gd name="T23" fmla="*/ 20 h 74"/>
              <a:gd name="T24" fmla="*/ 35 w 75"/>
              <a:gd name="T25" fmla="*/ 20 h 74"/>
              <a:gd name="T26" fmla="*/ 34 w 75"/>
              <a:gd name="T27" fmla="*/ 22 h 74"/>
              <a:gd name="T28" fmla="*/ 32 w 75"/>
              <a:gd name="T29" fmla="*/ 23 h 74"/>
              <a:gd name="T30" fmla="*/ 30 w 75"/>
              <a:gd name="T31" fmla="*/ 24 h 74"/>
              <a:gd name="T32" fmla="*/ 27 w 75"/>
              <a:gd name="T33" fmla="*/ 24 h 74"/>
              <a:gd name="T34" fmla="*/ 27 w 75"/>
              <a:gd name="T35" fmla="*/ 29 h 74"/>
              <a:gd name="T36" fmla="*/ 34 w 75"/>
              <a:gd name="T37" fmla="*/ 29 h 74"/>
              <a:gd name="T38" fmla="*/ 34 w 75"/>
              <a:gd name="T39" fmla="*/ 46 h 74"/>
              <a:gd name="T40" fmla="*/ 27 w 75"/>
              <a:gd name="T41" fmla="*/ 46 h 74"/>
              <a:gd name="T42" fmla="*/ 27 w 75"/>
              <a:gd name="T43" fmla="*/ 52 h 74"/>
              <a:gd name="T44" fmla="*/ 49 w 75"/>
              <a:gd name="T45" fmla="*/ 52 h 74"/>
              <a:gd name="T46" fmla="*/ 49 w 75"/>
              <a:gd name="T47" fmla="*/ 46 h 74"/>
              <a:gd name="T48" fmla="*/ 42 w 75"/>
              <a:gd name="T49" fmla="*/ 46 h 74"/>
              <a:gd name="T50" fmla="*/ 42 w 75"/>
              <a:gd name="T51" fmla="*/ 2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" h="74">
                <a:moveTo>
                  <a:pt x="37" y="0"/>
                </a:moveTo>
                <a:cubicBezTo>
                  <a:pt x="16" y="0"/>
                  <a:pt x="0" y="17"/>
                  <a:pt x="0" y="37"/>
                </a:cubicBezTo>
                <a:cubicBezTo>
                  <a:pt x="0" y="57"/>
                  <a:pt x="16" y="74"/>
                  <a:pt x="37" y="74"/>
                </a:cubicBezTo>
                <a:cubicBezTo>
                  <a:pt x="58" y="74"/>
                  <a:pt x="75" y="57"/>
                  <a:pt x="75" y="37"/>
                </a:cubicBezTo>
                <a:cubicBezTo>
                  <a:pt x="75" y="17"/>
                  <a:pt x="58" y="0"/>
                  <a:pt x="37" y="0"/>
                </a:cubicBezTo>
                <a:close/>
                <a:moveTo>
                  <a:pt x="37" y="68"/>
                </a:moveTo>
                <a:cubicBezTo>
                  <a:pt x="19" y="68"/>
                  <a:pt x="5" y="54"/>
                  <a:pt x="5" y="37"/>
                </a:cubicBezTo>
                <a:cubicBezTo>
                  <a:pt x="5" y="20"/>
                  <a:pt x="19" y="6"/>
                  <a:pt x="37" y="6"/>
                </a:cubicBezTo>
                <a:cubicBezTo>
                  <a:pt x="55" y="6"/>
                  <a:pt x="69" y="20"/>
                  <a:pt x="69" y="37"/>
                </a:cubicBezTo>
                <a:cubicBezTo>
                  <a:pt x="69" y="37"/>
                  <a:pt x="69" y="37"/>
                  <a:pt x="69" y="37"/>
                </a:cubicBezTo>
                <a:cubicBezTo>
                  <a:pt x="69" y="54"/>
                  <a:pt x="55" y="68"/>
                  <a:pt x="37" y="68"/>
                </a:cubicBezTo>
                <a:close/>
                <a:moveTo>
                  <a:pt x="42" y="20"/>
                </a:move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4" y="22"/>
                </a:cubicBezTo>
                <a:cubicBezTo>
                  <a:pt x="34" y="22"/>
                  <a:pt x="33" y="23"/>
                  <a:pt x="32" y="23"/>
                </a:cubicBezTo>
                <a:cubicBezTo>
                  <a:pt x="32" y="24"/>
                  <a:pt x="31" y="24"/>
                  <a:pt x="30" y="24"/>
                </a:cubicBezTo>
                <a:cubicBezTo>
                  <a:pt x="29" y="24"/>
                  <a:pt x="28" y="24"/>
                  <a:pt x="27" y="24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46"/>
                  <a:pt x="34" y="46"/>
                  <a:pt x="34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52"/>
                  <a:pt x="27" y="52"/>
                  <a:pt x="27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46"/>
                  <a:pt x="49" y="46"/>
                  <a:pt x="49" y="46"/>
                </a:cubicBezTo>
                <a:cubicBezTo>
                  <a:pt x="42" y="46"/>
                  <a:pt x="42" y="46"/>
                  <a:pt x="42" y="46"/>
                </a:cubicBezTo>
                <a:lnTo>
                  <a:pt x="42" y="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9" name="组合 98"/>
          <p:cNvGrpSpPr/>
          <p:nvPr/>
        </p:nvGrpSpPr>
        <p:grpSpPr>
          <a:xfrm flipH="1">
            <a:off x="3854530" y="3532010"/>
            <a:ext cx="583655" cy="441379"/>
            <a:chOff x="4002088" y="3100388"/>
            <a:chExt cx="782638" cy="523875"/>
          </a:xfrm>
          <a:solidFill>
            <a:schemeClr val="tx1"/>
          </a:solidFill>
        </p:grpSpPr>
        <p:sp>
          <p:nvSpPr>
            <p:cNvPr id="100" name="Freeform 80"/>
            <p:cNvSpPr>
              <a:spLocks noEditPoints="1"/>
            </p:cNvSpPr>
            <p:nvPr/>
          </p:nvSpPr>
          <p:spPr bwMode="auto">
            <a:xfrm>
              <a:off x="4002088" y="3100388"/>
              <a:ext cx="782638" cy="523875"/>
            </a:xfrm>
            <a:custGeom>
              <a:avLst/>
              <a:gdLst>
                <a:gd name="T0" fmla="*/ 83 w 90"/>
                <a:gd name="T1" fmla="*/ 0 h 60"/>
                <a:gd name="T2" fmla="*/ 7 w 90"/>
                <a:gd name="T3" fmla="*/ 0 h 60"/>
                <a:gd name="T4" fmla="*/ 0 w 90"/>
                <a:gd name="T5" fmla="*/ 7 h 60"/>
                <a:gd name="T6" fmla="*/ 0 w 90"/>
                <a:gd name="T7" fmla="*/ 53 h 60"/>
                <a:gd name="T8" fmla="*/ 7 w 90"/>
                <a:gd name="T9" fmla="*/ 60 h 60"/>
                <a:gd name="T10" fmla="*/ 83 w 90"/>
                <a:gd name="T11" fmla="*/ 60 h 60"/>
                <a:gd name="T12" fmla="*/ 90 w 90"/>
                <a:gd name="T13" fmla="*/ 53 h 60"/>
                <a:gd name="T14" fmla="*/ 90 w 90"/>
                <a:gd name="T15" fmla="*/ 7 h 60"/>
                <a:gd name="T16" fmla="*/ 83 w 90"/>
                <a:gd name="T17" fmla="*/ 0 h 60"/>
                <a:gd name="T18" fmla="*/ 7 w 90"/>
                <a:gd name="T19" fmla="*/ 6 h 60"/>
                <a:gd name="T20" fmla="*/ 83 w 90"/>
                <a:gd name="T21" fmla="*/ 6 h 60"/>
                <a:gd name="T22" fmla="*/ 84 w 90"/>
                <a:gd name="T23" fmla="*/ 7 h 60"/>
                <a:gd name="T24" fmla="*/ 84 w 90"/>
                <a:gd name="T25" fmla="*/ 13 h 60"/>
                <a:gd name="T26" fmla="*/ 7 w 90"/>
                <a:gd name="T27" fmla="*/ 13 h 60"/>
                <a:gd name="T28" fmla="*/ 7 w 90"/>
                <a:gd name="T29" fmla="*/ 7 h 60"/>
                <a:gd name="T30" fmla="*/ 7 w 90"/>
                <a:gd name="T31" fmla="*/ 6 h 60"/>
                <a:gd name="T32" fmla="*/ 83 w 90"/>
                <a:gd name="T33" fmla="*/ 54 h 60"/>
                <a:gd name="T34" fmla="*/ 7 w 90"/>
                <a:gd name="T35" fmla="*/ 54 h 60"/>
                <a:gd name="T36" fmla="*/ 7 w 90"/>
                <a:gd name="T37" fmla="*/ 53 h 60"/>
                <a:gd name="T38" fmla="*/ 7 w 90"/>
                <a:gd name="T39" fmla="*/ 28 h 60"/>
                <a:gd name="T40" fmla="*/ 84 w 90"/>
                <a:gd name="T41" fmla="*/ 28 h 60"/>
                <a:gd name="T42" fmla="*/ 84 w 90"/>
                <a:gd name="T43" fmla="*/ 53 h 60"/>
                <a:gd name="T44" fmla="*/ 83 w 90"/>
                <a:gd name="T45" fmla="*/ 5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60">
                  <a:moveTo>
                    <a:pt x="8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7"/>
                    <a:pt x="4" y="60"/>
                    <a:pt x="7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7" y="60"/>
                    <a:pt x="90" y="57"/>
                    <a:pt x="90" y="53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3"/>
                    <a:pt x="87" y="0"/>
                    <a:pt x="83" y="0"/>
                  </a:cubicBezTo>
                  <a:close/>
                  <a:moveTo>
                    <a:pt x="7" y="6"/>
                  </a:move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4" y="7"/>
                    <a:pt x="84" y="7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6"/>
                    <a:pt x="7" y="6"/>
                  </a:cubicBezTo>
                  <a:close/>
                  <a:moveTo>
                    <a:pt x="83" y="54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3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4"/>
                    <a:pt x="83" y="54"/>
                    <a:pt x="8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Freeform 81"/>
            <p:cNvSpPr/>
            <p:nvPr/>
          </p:nvSpPr>
          <p:spPr bwMode="auto">
            <a:xfrm>
              <a:off x="4089400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5 w 11"/>
                <a:gd name="T5" fmla="*/ 6 h 22"/>
                <a:gd name="T6" fmla="*/ 0 w 11"/>
                <a:gd name="T7" fmla="*/ 6 h 22"/>
                <a:gd name="T8" fmla="*/ 11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" name="Freeform 82"/>
            <p:cNvSpPr/>
            <p:nvPr/>
          </p:nvSpPr>
          <p:spPr bwMode="auto">
            <a:xfrm>
              <a:off x="4124325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" name="Freeform 83"/>
            <p:cNvSpPr/>
            <p:nvPr/>
          </p:nvSpPr>
          <p:spPr bwMode="auto">
            <a:xfrm>
              <a:off x="4159250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Freeform 84"/>
            <p:cNvSpPr/>
            <p:nvPr/>
          </p:nvSpPr>
          <p:spPr bwMode="auto">
            <a:xfrm>
              <a:off x="4194175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" name="Freeform 85"/>
            <p:cNvSpPr/>
            <p:nvPr/>
          </p:nvSpPr>
          <p:spPr bwMode="auto">
            <a:xfrm>
              <a:off x="4219575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6 w 11"/>
                <a:gd name="T5" fmla="*/ 6 h 22"/>
                <a:gd name="T6" fmla="*/ 0 w 11"/>
                <a:gd name="T7" fmla="*/ 6 h 22"/>
                <a:gd name="T8" fmla="*/ 11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" name="Freeform 86"/>
            <p:cNvSpPr/>
            <p:nvPr/>
          </p:nvSpPr>
          <p:spPr bwMode="auto">
            <a:xfrm>
              <a:off x="4254500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" name="Freeform 87"/>
            <p:cNvSpPr/>
            <p:nvPr/>
          </p:nvSpPr>
          <p:spPr bwMode="auto">
            <a:xfrm>
              <a:off x="4289425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" name="Freeform 88"/>
            <p:cNvSpPr/>
            <p:nvPr/>
          </p:nvSpPr>
          <p:spPr bwMode="auto">
            <a:xfrm>
              <a:off x="4324350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" name="Freeform 89"/>
            <p:cNvSpPr/>
            <p:nvPr/>
          </p:nvSpPr>
          <p:spPr bwMode="auto">
            <a:xfrm>
              <a:off x="4349750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" name="Freeform 90"/>
            <p:cNvSpPr/>
            <p:nvPr/>
          </p:nvSpPr>
          <p:spPr bwMode="auto">
            <a:xfrm>
              <a:off x="4384675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" name="Freeform 91"/>
            <p:cNvSpPr/>
            <p:nvPr/>
          </p:nvSpPr>
          <p:spPr bwMode="auto">
            <a:xfrm>
              <a:off x="4419600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" name="Freeform 92"/>
            <p:cNvSpPr/>
            <p:nvPr/>
          </p:nvSpPr>
          <p:spPr bwMode="auto">
            <a:xfrm>
              <a:off x="4446588" y="3405188"/>
              <a:ext cx="17463" cy="34925"/>
            </a:xfrm>
            <a:custGeom>
              <a:avLst/>
              <a:gdLst>
                <a:gd name="T0" fmla="*/ 11 w 11"/>
                <a:gd name="T1" fmla="*/ 6 h 22"/>
                <a:gd name="T2" fmla="*/ 5 w 11"/>
                <a:gd name="T3" fmla="*/ 6 h 22"/>
                <a:gd name="T4" fmla="*/ 5 w 11"/>
                <a:gd name="T5" fmla="*/ 6 h 22"/>
                <a:gd name="T6" fmla="*/ 0 w 11"/>
                <a:gd name="T7" fmla="*/ 6 h 22"/>
                <a:gd name="T8" fmla="*/ 11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11 w 11"/>
                <a:gd name="T15" fmla="*/ 22 h 22"/>
                <a:gd name="T16" fmla="*/ 11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11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" name="Freeform 93"/>
            <p:cNvSpPr/>
            <p:nvPr/>
          </p:nvSpPr>
          <p:spPr bwMode="auto">
            <a:xfrm>
              <a:off x="4479925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" name="Freeform 94"/>
            <p:cNvSpPr/>
            <p:nvPr/>
          </p:nvSpPr>
          <p:spPr bwMode="auto">
            <a:xfrm>
              <a:off x="4514850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" name="Freeform 95"/>
            <p:cNvSpPr/>
            <p:nvPr/>
          </p:nvSpPr>
          <p:spPr bwMode="auto">
            <a:xfrm>
              <a:off x="4549775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" name="Freeform 96"/>
            <p:cNvSpPr/>
            <p:nvPr/>
          </p:nvSpPr>
          <p:spPr bwMode="auto">
            <a:xfrm>
              <a:off x="4576763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5 w 11"/>
                <a:gd name="T5" fmla="*/ 6 h 22"/>
                <a:gd name="T6" fmla="*/ 0 w 11"/>
                <a:gd name="T7" fmla="*/ 6 h 22"/>
                <a:gd name="T8" fmla="*/ 11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" name="Freeform 97"/>
            <p:cNvSpPr/>
            <p:nvPr/>
          </p:nvSpPr>
          <p:spPr bwMode="auto">
            <a:xfrm>
              <a:off x="4611688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" name="Freeform 98"/>
            <p:cNvSpPr/>
            <p:nvPr/>
          </p:nvSpPr>
          <p:spPr bwMode="auto">
            <a:xfrm>
              <a:off x="4646613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" name="Freeform 99"/>
            <p:cNvSpPr/>
            <p:nvPr/>
          </p:nvSpPr>
          <p:spPr bwMode="auto">
            <a:xfrm>
              <a:off x="4681538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" name="Freeform 100"/>
            <p:cNvSpPr/>
            <p:nvPr/>
          </p:nvSpPr>
          <p:spPr bwMode="auto">
            <a:xfrm>
              <a:off x="4089400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5 w 11"/>
                <a:gd name="T5" fmla="*/ 6 h 28"/>
                <a:gd name="T6" fmla="*/ 0 w 11"/>
                <a:gd name="T7" fmla="*/ 6 h 28"/>
                <a:gd name="T8" fmla="*/ 11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" name="Freeform 101"/>
            <p:cNvSpPr/>
            <p:nvPr/>
          </p:nvSpPr>
          <p:spPr bwMode="auto">
            <a:xfrm>
              <a:off x="4124325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" name="Freeform 102"/>
            <p:cNvSpPr/>
            <p:nvPr/>
          </p:nvSpPr>
          <p:spPr bwMode="auto">
            <a:xfrm>
              <a:off x="4159250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" name="Freeform 103"/>
            <p:cNvSpPr/>
            <p:nvPr/>
          </p:nvSpPr>
          <p:spPr bwMode="auto">
            <a:xfrm>
              <a:off x="4194175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" name="Freeform 104"/>
            <p:cNvSpPr/>
            <p:nvPr/>
          </p:nvSpPr>
          <p:spPr bwMode="auto">
            <a:xfrm>
              <a:off x="4219575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6 w 11"/>
                <a:gd name="T5" fmla="*/ 6 h 28"/>
                <a:gd name="T6" fmla="*/ 0 w 11"/>
                <a:gd name="T7" fmla="*/ 6 h 28"/>
                <a:gd name="T8" fmla="*/ 11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" name="Freeform 105"/>
            <p:cNvSpPr/>
            <p:nvPr/>
          </p:nvSpPr>
          <p:spPr bwMode="auto">
            <a:xfrm>
              <a:off x="4254500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6" name="Freeform 106"/>
            <p:cNvSpPr/>
            <p:nvPr/>
          </p:nvSpPr>
          <p:spPr bwMode="auto">
            <a:xfrm>
              <a:off x="4289425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7" name="Freeform 107"/>
            <p:cNvSpPr/>
            <p:nvPr/>
          </p:nvSpPr>
          <p:spPr bwMode="auto">
            <a:xfrm>
              <a:off x="4324350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8" name="Freeform 108"/>
            <p:cNvSpPr/>
            <p:nvPr/>
          </p:nvSpPr>
          <p:spPr bwMode="auto">
            <a:xfrm>
              <a:off x="4349750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9" name="Freeform 109"/>
            <p:cNvSpPr/>
            <p:nvPr/>
          </p:nvSpPr>
          <p:spPr bwMode="auto">
            <a:xfrm>
              <a:off x="4384675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0" name="Freeform 110"/>
            <p:cNvSpPr/>
            <p:nvPr/>
          </p:nvSpPr>
          <p:spPr bwMode="auto">
            <a:xfrm>
              <a:off x="4419600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1" name="Freeform 111"/>
            <p:cNvSpPr/>
            <p:nvPr/>
          </p:nvSpPr>
          <p:spPr bwMode="auto">
            <a:xfrm>
              <a:off x="4446588" y="3475038"/>
              <a:ext cx="17463" cy="44450"/>
            </a:xfrm>
            <a:custGeom>
              <a:avLst/>
              <a:gdLst>
                <a:gd name="T0" fmla="*/ 11 w 11"/>
                <a:gd name="T1" fmla="*/ 6 h 28"/>
                <a:gd name="T2" fmla="*/ 5 w 11"/>
                <a:gd name="T3" fmla="*/ 6 h 28"/>
                <a:gd name="T4" fmla="*/ 5 w 11"/>
                <a:gd name="T5" fmla="*/ 6 h 28"/>
                <a:gd name="T6" fmla="*/ 0 w 11"/>
                <a:gd name="T7" fmla="*/ 6 h 28"/>
                <a:gd name="T8" fmla="*/ 11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11 w 11"/>
                <a:gd name="T15" fmla="*/ 28 h 28"/>
                <a:gd name="T16" fmla="*/ 11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11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2" name="Freeform 112"/>
            <p:cNvSpPr/>
            <p:nvPr/>
          </p:nvSpPr>
          <p:spPr bwMode="auto">
            <a:xfrm>
              <a:off x="4479925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" name="Freeform 113"/>
            <p:cNvSpPr/>
            <p:nvPr/>
          </p:nvSpPr>
          <p:spPr bwMode="auto">
            <a:xfrm>
              <a:off x="4514850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4" name="Freeform 114"/>
            <p:cNvSpPr/>
            <p:nvPr/>
          </p:nvSpPr>
          <p:spPr bwMode="auto">
            <a:xfrm>
              <a:off x="4549775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5" name="Freeform 115"/>
            <p:cNvSpPr/>
            <p:nvPr/>
          </p:nvSpPr>
          <p:spPr bwMode="auto">
            <a:xfrm>
              <a:off x="4576763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5 w 11"/>
                <a:gd name="T5" fmla="*/ 6 h 28"/>
                <a:gd name="T6" fmla="*/ 0 w 11"/>
                <a:gd name="T7" fmla="*/ 6 h 28"/>
                <a:gd name="T8" fmla="*/ 11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6" name="Freeform 116"/>
            <p:cNvSpPr/>
            <p:nvPr/>
          </p:nvSpPr>
          <p:spPr bwMode="auto">
            <a:xfrm>
              <a:off x="4611688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7" name="Freeform 117"/>
            <p:cNvSpPr/>
            <p:nvPr/>
          </p:nvSpPr>
          <p:spPr bwMode="auto">
            <a:xfrm>
              <a:off x="4646613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8" name="Freeform 118"/>
            <p:cNvSpPr/>
            <p:nvPr/>
          </p:nvSpPr>
          <p:spPr bwMode="auto">
            <a:xfrm>
              <a:off x="4681538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 flipH="1">
            <a:off x="9463434" y="5388221"/>
            <a:ext cx="421463" cy="426667"/>
            <a:chOff x="9448800" y="1276351"/>
            <a:chExt cx="565150" cy="506413"/>
          </a:xfrm>
          <a:solidFill>
            <a:schemeClr val="tx1"/>
          </a:solidFill>
        </p:grpSpPr>
        <p:sp>
          <p:nvSpPr>
            <p:cNvPr id="140" name="Freeform 119"/>
            <p:cNvSpPr/>
            <p:nvPr/>
          </p:nvSpPr>
          <p:spPr bwMode="auto">
            <a:xfrm>
              <a:off x="9848850" y="1293813"/>
              <a:ext cx="165100" cy="471488"/>
            </a:xfrm>
            <a:custGeom>
              <a:avLst/>
              <a:gdLst>
                <a:gd name="T0" fmla="*/ 15 w 19"/>
                <a:gd name="T1" fmla="*/ 27 h 54"/>
                <a:gd name="T2" fmla="*/ 0 w 19"/>
                <a:gd name="T3" fmla="*/ 3 h 54"/>
                <a:gd name="T4" fmla="*/ 2 w 19"/>
                <a:gd name="T5" fmla="*/ 0 h 54"/>
                <a:gd name="T6" fmla="*/ 19 w 19"/>
                <a:gd name="T7" fmla="*/ 27 h 54"/>
                <a:gd name="T8" fmla="*/ 1 w 19"/>
                <a:gd name="T9" fmla="*/ 54 h 54"/>
                <a:gd name="T10" fmla="*/ 0 w 19"/>
                <a:gd name="T11" fmla="*/ 51 h 54"/>
                <a:gd name="T12" fmla="*/ 15 w 19"/>
                <a:gd name="T13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54">
                  <a:moveTo>
                    <a:pt x="15" y="27"/>
                  </a:moveTo>
                  <a:cubicBezTo>
                    <a:pt x="15" y="16"/>
                    <a:pt x="9" y="7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2" y="5"/>
                    <a:pt x="19" y="15"/>
                    <a:pt x="19" y="27"/>
                  </a:cubicBezTo>
                  <a:cubicBezTo>
                    <a:pt x="19" y="39"/>
                    <a:pt x="11" y="49"/>
                    <a:pt x="1" y="5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9" y="47"/>
                    <a:pt x="15" y="38"/>
                    <a:pt x="1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1" name="Freeform 120"/>
            <p:cNvSpPr/>
            <p:nvPr/>
          </p:nvSpPr>
          <p:spPr bwMode="auto">
            <a:xfrm>
              <a:off x="9788525" y="1336676"/>
              <a:ext cx="147638" cy="384175"/>
            </a:xfrm>
            <a:custGeom>
              <a:avLst/>
              <a:gdLst>
                <a:gd name="T0" fmla="*/ 14 w 17"/>
                <a:gd name="T1" fmla="*/ 22 h 44"/>
                <a:gd name="T2" fmla="*/ 1 w 17"/>
                <a:gd name="T3" fmla="*/ 3 h 44"/>
                <a:gd name="T4" fmla="*/ 2 w 17"/>
                <a:gd name="T5" fmla="*/ 0 h 44"/>
                <a:gd name="T6" fmla="*/ 17 w 17"/>
                <a:gd name="T7" fmla="*/ 22 h 44"/>
                <a:gd name="T8" fmla="*/ 2 w 17"/>
                <a:gd name="T9" fmla="*/ 44 h 44"/>
                <a:gd name="T10" fmla="*/ 0 w 17"/>
                <a:gd name="T11" fmla="*/ 41 h 44"/>
                <a:gd name="T12" fmla="*/ 14 w 17"/>
                <a:gd name="T1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4">
                  <a:moveTo>
                    <a:pt x="14" y="22"/>
                  </a:moveTo>
                  <a:cubicBezTo>
                    <a:pt x="14" y="13"/>
                    <a:pt x="8" y="6"/>
                    <a:pt x="1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1" y="3"/>
                    <a:pt x="17" y="12"/>
                    <a:pt x="17" y="22"/>
                  </a:cubicBezTo>
                  <a:cubicBezTo>
                    <a:pt x="17" y="32"/>
                    <a:pt x="11" y="41"/>
                    <a:pt x="2" y="4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8" y="38"/>
                    <a:pt x="14" y="31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2" name="Freeform 121"/>
            <p:cNvSpPr/>
            <p:nvPr/>
          </p:nvSpPr>
          <p:spPr bwMode="auto">
            <a:xfrm>
              <a:off x="9571038" y="1276351"/>
              <a:ext cx="165100" cy="506413"/>
            </a:xfrm>
            <a:custGeom>
              <a:avLst/>
              <a:gdLst>
                <a:gd name="T0" fmla="*/ 0 w 104"/>
                <a:gd name="T1" fmla="*/ 93 h 319"/>
                <a:gd name="T2" fmla="*/ 0 w 104"/>
                <a:gd name="T3" fmla="*/ 225 h 319"/>
                <a:gd name="T4" fmla="*/ 66 w 104"/>
                <a:gd name="T5" fmla="*/ 280 h 319"/>
                <a:gd name="T6" fmla="*/ 66 w 104"/>
                <a:gd name="T7" fmla="*/ 165 h 319"/>
                <a:gd name="T8" fmla="*/ 77 w 104"/>
                <a:gd name="T9" fmla="*/ 165 h 319"/>
                <a:gd name="T10" fmla="*/ 77 w 104"/>
                <a:gd name="T11" fmla="*/ 291 h 319"/>
                <a:gd name="T12" fmla="*/ 104 w 104"/>
                <a:gd name="T13" fmla="*/ 319 h 319"/>
                <a:gd name="T14" fmla="*/ 104 w 104"/>
                <a:gd name="T15" fmla="*/ 0 h 319"/>
                <a:gd name="T16" fmla="*/ 0 w 104"/>
                <a:gd name="T17" fmla="*/ 9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319">
                  <a:moveTo>
                    <a:pt x="0" y="93"/>
                  </a:moveTo>
                  <a:lnTo>
                    <a:pt x="0" y="225"/>
                  </a:lnTo>
                  <a:lnTo>
                    <a:pt x="66" y="280"/>
                  </a:lnTo>
                  <a:lnTo>
                    <a:pt x="66" y="165"/>
                  </a:lnTo>
                  <a:lnTo>
                    <a:pt x="77" y="165"/>
                  </a:lnTo>
                  <a:lnTo>
                    <a:pt x="77" y="291"/>
                  </a:lnTo>
                  <a:lnTo>
                    <a:pt x="104" y="319"/>
                  </a:lnTo>
                  <a:lnTo>
                    <a:pt x="104" y="0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3" name="Freeform 122"/>
            <p:cNvSpPr/>
            <p:nvPr/>
          </p:nvSpPr>
          <p:spPr bwMode="auto">
            <a:xfrm>
              <a:off x="9448800" y="1433513"/>
              <a:ext cx="96838" cy="192088"/>
            </a:xfrm>
            <a:custGeom>
              <a:avLst/>
              <a:gdLst>
                <a:gd name="T0" fmla="*/ 0 w 61"/>
                <a:gd name="T1" fmla="*/ 0 h 121"/>
                <a:gd name="T2" fmla="*/ 0 w 61"/>
                <a:gd name="T3" fmla="*/ 121 h 121"/>
                <a:gd name="T4" fmla="*/ 33 w 61"/>
                <a:gd name="T5" fmla="*/ 121 h 121"/>
                <a:gd name="T6" fmla="*/ 33 w 61"/>
                <a:gd name="T7" fmla="*/ 55 h 121"/>
                <a:gd name="T8" fmla="*/ 44 w 61"/>
                <a:gd name="T9" fmla="*/ 55 h 121"/>
                <a:gd name="T10" fmla="*/ 44 w 61"/>
                <a:gd name="T11" fmla="*/ 121 h 121"/>
                <a:gd name="T12" fmla="*/ 61 w 61"/>
                <a:gd name="T13" fmla="*/ 121 h 121"/>
                <a:gd name="T14" fmla="*/ 61 w 61"/>
                <a:gd name="T15" fmla="*/ 0 h 121"/>
                <a:gd name="T16" fmla="*/ 0 w 6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1">
                  <a:moveTo>
                    <a:pt x="0" y="0"/>
                  </a:moveTo>
                  <a:lnTo>
                    <a:pt x="0" y="121"/>
                  </a:lnTo>
                  <a:lnTo>
                    <a:pt x="33" y="121"/>
                  </a:lnTo>
                  <a:lnTo>
                    <a:pt x="33" y="55"/>
                  </a:lnTo>
                  <a:lnTo>
                    <a:pt x="44" y="55"/>
                  </a:lnTo>
                  <a:lnTo>
                    <a:pt x="44" y="121"/>
                  </a:lnTo>
                  <a:lnTo>
                    <a:pt x="61" y="121"/>
                  </a:ln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44" name="组合 143"/>
          <p:cNvGrpSpPr/>
          <p:nvPr/>
        </p:nvGrpSpPr>
        <p:grpSpPr>
          <a:xfrm flipH="1">
            <a:off x="8616274" y="5318685"/>
            <a:ext cx="311361" cy="470804"/>
            <a:chOff x="8491538" y="1249363"/>
            <a:chExt cx="417512" cy="558800"/>
          </a:xfrm>
          <a:solidFill>
            <a:schemeClr val="tx1"/>
          </a:solidFill>
        </p:grpSpPr>
        <p:sp>
          <p:nvSpPr>
            <p:cNvPr id="145" name="Freeform 123"/>
            <p:cNvSpPr>
              <a:spLocks noEditPoints="1"/>
            </p:cNvSpPr>
            <p:nvPr/>
          </p:nvSpPr>
          <p:spPr bwMode="auto">
            <a:xfrm>
              <a:off x="8491538" y="1249363"/>
              <a:ext cx="374650" cy="558800"/>
            </a:xfrm>
            <a:custGeom>
              <a:avLst/>
              <a:gdLst>
                <a:gd name="T0" fmla="*/ 32 w 43"/>
                <a:gd name="T1" fmla="*/ 0 h 64"/>
                <a:gd name="T2" fmla="*/ 11 w 43"/>
                <a:gd name="T3" fmla="*/ 0 h 64"/>
                <a:gd name="T4" fmla="*/ 0 w 43"/>
                <a:gd name="T5" fmla="*/ 11 h 64"/>
                <a:gd name="T6" fmla="*/ 0 w 43"/>
                <a:gd name="T7" fmla="*/ 53 h 64"/>
                <a:gd name="T8" fmla="*/ 11 w 43"/>
                <a:gd name="T9" fmla="*/ 64 h 64"/>
                <a:gd name="T10" fmla="*/ 32 w 43"/>
                <a:gd name="T11" fmla="*/ 64 h 64"/>
                <a:gd name="T12" fmla="*/ 43 w 43"/>
                <a:gd name="T13" fmla="*/ 53 h 64"/>
                <a:gd name="T14" fmla="*/ 43 w 43"/>
                <a:gd name="T15" fmla="*/ 11 h 64"/>
                <a:gd name="T16" fmla="*/ 32 w 43"/>
                <a:gd name="T17" fmla="*/ 0 h 64"/>
                <a:gd name="T18" fmla="*/ 12 w 43"/>
                <a:gd name="T19" fmla="*/ 58 h 64"/>
                <a:gd name="T20" fmla="*/ 8 w 43"/>
                <a:gd name="T21" fmla="*/ 54 h 64"/>
                <a:gd name="T22" fmla="*/ 12 w 43"/>
                <a:gd name="T23" fmla="*/ 50 h 64"/>
                <a:gd name="T24" fmla="*/ 16 w 43"/>
                <a:gd name="T25" fmla="*/ 54 h 64"/>
                <a:gd name="T26" fmla="*/ 12 w 43"/>
                <a:gd name="T27" fmla="*/ 58 h 64"/>
                <a:gd name="T28" fmla="*/ 31 w 43"/>
                <a:gd name="T29" fmla="*/ 58 h 64"/>
                <a:gd name="T30" fmla="*/ 27 w 43"/>
                <a:gd name="T31" fmla="*/ 54 h 64"/>
                <a:gd name="T32" fmla="*/ 31 w 43"/>
                <a:gd name="T33" fmla="*/ 50 h 64"/>
                <a:gd name="T34" fmla="*/ 35 w 43"/>
                <a:gd name="T35" fmla="*/ 54 h 64"/>
                <a:gd name="T36" fmla="*/ 31 w 43"/>
                <a:gd name="T37" fmla="*/ 58 h 64"/>
                <a:gd name="T38" fmla="*/ 40 w 43"/>
                <a:gd name="T39" fmla="*/ 40 h 64"/>
                <a:gd name="T40" fmla="*/ 31 w 43"/>
                <a:gd name="T41" fmla="*/ 48 h 64"/>
                <a:gd name="T42" fmla="*/ 13 w 43"/>
                <a:gd name="T43" fmla="*/ 48 h 64"/>
                <a:gd name="T44" fmla="*/ 3 w 43"/>
                <a:gd name="T45" fmla="*/ 40 h 64"/>
                <a:gd name="T46" fmla="*/ 3 w 43"/>
                <a:gd name="T47" fmla="*/ 12 h 64"/>
                <a:gd name="T48" fmla="*/ 13 w 43"/>
                <a:gd name="T49" fmla="*/ 4 h 64"/>
                <a:gd name="T50" fmla="*/ 31 w 43"/>
                <a:gd name="T51" fmla="*/ 4 h 64"/>
                <a:gd name="T52" fmla="*/ 40 w 43"/>
                <a:gd name="T53" fmla="*/ 12 h 64"/>
                <a:gd name="T54" fmla="*/ 40 w 43"/>
                <a:gd name="T55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64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9"/>
                    <a:pt x="5" y="64"/>
                    <a:pt x="1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8" y="64"/>
                    <a:pt x="43" y="59"/>
                    <a:pt x="43" y="53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5"/>
                    <a:pt x="38" y="0"/>
                    <a:pt x="32" y="0"/>
                  </a:cubicBezTo>
                  <a:close/>
                  <a:moveTo>
                    <a:pt x="12" y="58"/>
                  </a:moveTo>
                  <a:cubicBezTo>
                    <a:pt x="10" y="58"/>
                    <a:pt x="8" y="56"/>
                    <a:pt x="8" y="54"/>
                  </a:cubicBezTo>
                  <a:cubicBezTo>
                    <a:pt x="8" y="52"/>
                    <a:pt x="10" y="50"/>
                    <a:pt x="12" y="50"/>
                  </a:cubicBezTo>
                  <a:cubicBezTo>
                    <a:pt x="14" y="50"/>
                    <a:pt x="16" y="52"/>
                    <a:pt x="16" y="54"/>
                  </a:cubicBezTo>
                  <a:cubicBezTo>
                    <a:pt x="16" y="56"/>
                    <a:pt x="14" y="58"/>
                    <a:pt x="12" y="58"/>
                  </a:cubicBezTo>
                  <a:close/>
                  <a:moveTo>
                    <a:pt x="31" y="58"/>
                  </a:moveTo>
                  <a:cubicBezTo>
                    <a:pt x="29" y="58"/>
                    <a:pt x="27" y="56"/>
                    <a:pt x="27" y="54"/>
                  </a:cubicBezTo>
                  <a:cubicBezTo>
                    <a:pt x="27" y="52"/>
                    <a:pt x="29" y="50"/>
                    <a:pt x="31" y="50"/>
                  </a:cubicBezTo>
                  <a:cubicBezTo>
                    <a:pt x="34" y="50"/>
                    <a:pt x="35" y="52"/>
                    <a:pt x="35" y="54"/>
                  </a:cubicBezTo>
                  <a:cubicBezTo>
                    <a:pt x="35" y="56"/>
                    <a:pt x="34" y="58"/>
                    <a:pt x="31" y="58"/>
                  </a:cubicBezTo>
                  <a:close/>
                  <a:moveTo>
                    <a:pt x="40" y="40"/>
                  </a:moveTo>
                  <a:cubicBezTo>
                    <a:pt x="40" y="45"/>
                    <a:pt x="36" y="48"/>
                    <a:pt x="31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7" y="48"/>
                    <a:pt x="3" y="45"/>
                    <a:pt x="3" y="4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7"/>
                    <a:pt x="7" y="4"/>
                    <a:pt x="13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6" y="4"/>
                    <a:pt x="40" y="7"/>
                    <a:pt x="40" y="12"/>
                  </a:cubicBezTo>
                  <a:lnTo>
                    <a:pt x="4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124"/>
            <p:cNvSpPr/>
            <p:nvPr/>
          </p:nvSpPr>
          <p:spPr bwMode="auto">
            <a:xfrm>
              <a:off x="8883650" y="1249363"/>
              <a:ext cx="25400" cy="558800"/>
            </a:xfrm>
            <a:custGeom>
              <a:avLst/>
              <a:gdLst>
                <a:gd name="T0" fmla="*/ 0 w 16"/>
                <a:gd name="T1" fmla="*/ 0 h 352"/>
                <a:gd name="T2" fmla="*/ 0 w 16"/>
                <a:gd name="T3" fmla="*/ 242 h 352"/>
                <a:gd name="T4" fmla="*/ 5 w 16"/>
                <a:gd name="T5" fmla="*/ 242 h 352"/>
                <a:gd name="T6" fmla="*/ 5 w 16"/>
                <a:gd name="T7" fmla="*/ 352 h 352"/>
                <a:gd name="T8" fmla="*/ 16 w 16"/>
                <a:gd name="T9" fmla="*/ 352 h 352"/>
                <a:gd name="T10" fmla="*/ 16 w 16"/>
                <a:gd name="T11" fmla="*/ 242 h 352"/>
                <a:gd name="T12" fmla="*/ 16 w 16"/>
                <a:gd name="T13" fmla="*/ 215 h 352"/>
                <a:gd name="T14" fmla="*/ 16 w 16"/>
                <a:gd name="T15" fmla="*/ 0 h 352"/>
                <a:gd name="T16" fmla="*/ 0 w 16"/>
                <a:gd name="T1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2">
                  <a:moveTo>
                    <a:pt x="0" y="0"/>
                  </a:moveTo>
                  <a:lnTo>
                    <a:pt x="0" y="242"/>
                  </a:lnTo>
                  <a:lnTo>
                    <a:pt x="5" y="242"/>
                  </a:lnTo>
                  <a:lnTo>
                    <a:pt x="5" y="352"/>
                  </a:lnTo>
                  <a:lnTo>
                    <a:pt x="16" y="352"/>
                  </a:lnTo>
                  <a:lnTo>
                    <a:pt x="16" y="242"/>
                  </a:lnTo>
                  <a:lnTo>
                    <a:pt x="16" y="215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7" name="Freeform 125"/>
          <p:cNvSpPr/>
          <p:nvPr/>
        </p:nvSpPr>
        <p:spPr bwMode="auto">
          <a:xfrm flipH="1">
            <a:off x="8522154" y="4512436"/>
            <a:ext cx="370556" cy="403928"/>
          </a:xfrm>
          <a:custGeom>
            <a:avLst/>
            <a:gdLst>
              <a:gd name="T0" fmla="*/ 25 w 57"/>
              <a:gd name="T1" fmla="*/ 4 h 55"/>
              <a:gd name="T2" fmla="*/ 31 w 57"/>
              <a:gd name="T3" fmla="*/ 4 h 55"/>
              <a:gd name="T4" fmla="*/ 35 w 57"/>
              <a:gd name="T5" fmla="*/ 11 h 55"/>
              <a:gd name="T6" fmla="*/ 45 w 57"/>
              <a:gd name="T7" fmla="*/ 18 h 55"/>
              <a:gd name="T8" fmla="*/ 52 w 57"/>
              <a:gd name="T9" fmla="*/ 19 h 55"/>
              <a:gd name="T10" fmla="*/ 54 w 57"/>
              <a:gd name="T11" fmla="*/ 25 h 55"/>
              <a:gd name="T12" fmla="*/ 49 w 57"/>
              <a:gd name="T13" fmla="*/ 30 h 55"/>
              <a:gd name="T14" fmla="*/ 45 w 57"/>
              <a:gd name="T15" fmla="*/ 42 h 55"/>
              <a:gd name="T16" fmla="*/ 46 w 57"/>
              <a:gd name="T17" fmla="*/ 50 h 55"/>
              <a:gd name="T18" fmla="*/ 41 w 57"/>
              <a:gd name="T19" fmla="*/ 53 h 55"/>
              <a:gd name="T20" fmla="*/ 35 w 57"/>
              <a:gd name="T21" fmla="*/ 50 h 55"/>
              <a:gd name="T22" fmla="*/ 22 w 57"/>
              <a:gd name="T23" fmla="*/ 50 h 55"/>
              <a:gd name="T24" fmla="*/ 15 w 57"/>
              <a:gd name="T25" fmla="*/ 53 h 55"/>
              <a:gd name="T26" fmla="*/ 10 w 57"/>
              <a:gd name="T27" fmla="*/ 50 h 55"/>
              <a:gd name="T28" fmla="*/ 12 w 57"/>
              <a:gd name="T29" fmla="*/ 42 h 55"/>
              <a:gd name="T30" fmla="*/ 8 w 57"/>
              <a:gd name="T31" fmla="*/ 30 h 55"/>
              <a:gd name="T32" fmla="*/ 2 w 57"/>
              <a:gd name="T33" fmla="*/ 25 h 55"/>
              <a:gd name="T34" fmla="*/ 4 w 57"/>
              <a:gd name="T35" fmla="*/ 19 h 55"/>
              <a:gd name="T36" fmla="*/ 12 w 57"/>
              <a:gd name="T37" fmla="*/ 18 h 55"/>
              <a:gd name="T38" fmla="*/ 22 w 57"/>
              <a:gd name="T39" fmla="*/ 11 h 55"/>
              <a:gd name="T40" fmla="*/ 25 w 57"/>
              <a:gd name="T41" fmla="*/ 4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" h="55">
                <a:moveTo>
                  <a:pt x="25" y="4"/>
                </a:moveTo>
                <a:cubicBezTo>
                  <a:pt x="27" y="0"/>
                  <a:pt x="30" y="0"/>
                  <a:pt x="31" y="4"/>
                </a:cubicBezTo>
                <a:cubicBezTo>
                  <a:pt x="35" y="11"/>
                  <a:pt x="35" y="11"/>
                  <a:pt x="35" y="11"/>
                </a:cubicBezTo>
                <a:cubicBezTo>
                  <a:pt x="37" y="14"/>
                  <a:pt x="41" y="18"/>
                  <a:pt x="45" y="18"/>
                </a:cubicBezTo>
                <a:cubicBezTo>
                  <a:pt x="52" y="19"/>
                  <a:pt x="52" y="19"/>
                  <a:pt x="52" y="19"/>
                </a:cubicBezTo>
                <a:cubicBezTo>
                  <a:pt x="56" y="20"/>
                  <a:pt x="57" y="22"/>
                  <a:pt x="54" y="25"/>
                </a:cubicBezTo>
                <a:cubicBezTo>
                  <a:pt x="49" y="30"/>
                  <a:pt x="49" y="30"/>
                  <a:pt x="49" y="30"/>
                </a:cubicBezTo>
                <a:cubicBezTo>
                  <a:pt x="46" y="33"/>
                  <a:pt x="44" y="38"/>
                  <a:pt x="45" y="42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54"/>
                  <a:pt x="45" y="55"/>
                  <a:pt x="41" y="53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8"/>
                  <a:pt x="26" y="48"/>
                  <a:pt x="22" y="50"/>
                </a:cubicBezTo>
                <a:cubicBezTo>
                  <a:pt x="15" y="53"/>
                  <a:pt x="15" y="53"/>
                  <a:pt x="15" y="53"/>
                </a:cubicBezTo>
                <a:cubicBezTo>
                  <a:pt x="12" y="55"/>
                  <a:pt x="10" y="54"/>
                  <a:pt x="10" y="50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38"/>
                  <a:pt x="11" y="33"/>
                  <a:pt x="8" y="30"/>
                </a:cubicBezTo>
                <a:cubicBezTo>
                  <a:pt x="2" y="25"/>
                  <a:pt x="2" y="25"/>
                  <a:pt x="2" y="25"/>
                </a:cubicBezTo>
                <a:cubicBezTo>
                  <a:pt x="0" y="22"/>
                  <a:pt x="0" y="20"/>
                  <a:pt x="4" y="19"/>
                </a:cubicBezTo>
                <a:cubicBezTo>
                  <a:pt x="12" y="18"/>
                  <a:pt x="12" y="18"/>
                  <a:pt x="12" y="18"/>
                </a:cubicBezTo>
                <a:cubicBezTo>
                  <a:pt x="16" y="18"/>
                  <a:pt x="20" y="14"/>
                  <a:pt x="22" y="11"/>
                </a:cubicBezTo>
                <a:lnTo>
                  <a:pt x="25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8" name="Freeform 126"/>
          <p:cNvSpPr/>
          <p:nvPr/>
        </p:nvSpPr>
        <p:spPr bwMode="auto">
          <a:xfrm flipH="1">
            <a:off x="7294479" y="4465547"/>
            <a:ext cx="415544" cy="433354"/>
          </a:xfrm>
          <a:custGeom>
            <a:avLst/>
            <a:gdLst>
              <a:gd name="T0" fmla="*/ 61 w 64"/>
              <a:gd name="T1" fmla="*/ 1 h 59"/>
              <a:gd name="T2" fmla="*/ 53 w 64"/>
              <a:gd name="T3" fmla="*/ 3 h 59"/>
              <a:gd name="T4" fmla="*/ 26 w 64"/>
              <a:gd name="T5" fmla="*/ 45 h 59"/>
              <a:gd name="T6" fmla="*/ 13 w 64"/>
              <a:gd name="T7" fmla="*/ 27 h 59"/>
              <a:gd name="T8" fmla="*/ 0 w 64"/>
              <a:gd name="T9" fmla="*/ 27 h 59"/>
              <a:gd name="T10" fmla="*/ 0 w 64"/>
              <a:gd name="T11" fmla="*/ 28 h 59"/>
              <a:gd name="T12" fmla="*/ 23 w 64"/>
              <a:gd name="T13" fmla="*/ 57 h 59"/>
              <a:gd name="T14" fmla="*/ 27 w 64"/>
              <a:gd name="T15" fmla="*/ 59 h 59"/>
              <a:gd name="T16" fmla="*/ 27 w 64"/>
              <a:gd name="T17" fmla="*/ 59 h 59"/>
              <a:gd name="T18" fmla="*/ 31 w 64"/>
              <a:gd name="T19" fmla="*/ 57 h 59"/>
              <a:gd name="T20" fmla="*/ 62 w 64"/>
              <a:gd name="T21" fmla="*/ 9 h 59"/>
              <a:gd name="T22" fmla="*/ 61 w 64"/>
              <a:gd name="T23" fmla="*/ 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4" h="59">
                <a:moveTo>
                  <a:pt x="61" y="1"/>
                </a:moveTo>
                <a:cubicBezTo>
                  <a:pt x="58" y="0"/>
                  <a:pt x="55" y="0"/>
                  <a:pt x="53" y="3"/>
                </a:cubicBezTo>
                <a:cubicBezTo>
                  <a:pt x="26" y="45"/>
                  <a:pt x="26" y="45"/>
                  <a:pt x="26" y="45"/>
                </a:cubicBezTo>
                <a:cubicBezTo>
                  <a:pt x="13" y="27"/>
                  <a:pt x="13" y="27"/>
                  <a:pt x="13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8"/>
                  <a:pt x="0" y="28"/>
                  <a:pt x="0" y="28"/>
                </a:cubicBezTo>
                <a:cubicBezTo>
                  <a:pt x="23" y="57"/>
                  <a:pt x="23" y="57"/>
                  <a:pt x="23" y="57"/>
                </a:cubicBezTo>
                <a:cubicBezTo>
                  <a:pt x="24" y="58"/>
                  <a:pt x="25" y="59"/>
                  <a:pt x="27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9" y="59"/>
                  <a:pt x="30" y="58"/>
                  <a:pt x="31" y="57"/>
                </a:cubicBezTo>
                <a:cubicBezTo>
                  <a:pt x="62" y="9"/>
                  <a:pt x="62" y="9"/>
                  <a:pt x="62" y="9"/>
                </a:cubicBezTo>
                <a:cubicBezTo>
                  <a:pt x="64" y="6"/>
                  <a:pt x="63" y="3"/>
                  <a:pt x="61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49" name="组合 148"/>
          <p:cNvGrpSpPr/>
          <p:nvPr/>
        </p:nvGrpSpPr>
        <p:grpSpPr>
          <a:xfrm flipH="1">
            <a:off x="10614264" y="4457522"/>
            <a:ext cx="402521" cy="441379"/>
            <a:chOff x="10580688" y="2174876"/>
            <a:chExt cx="539750" cy="523875"/>
          </a:xfrm>
          <a:solidFill>
            <a:schemeClr val="tx1"/>
          </a:solidFill>
        </p:grpSpPr>
        <p:sp>
          <p:nvSpPr>
            <p:cNvPr id="150" name="Freeform 127"/>
            <p:cNvSpPr/>
            <p:nvPr/>
          </p:nvSpPr>
          <p:spPr bwMode="auto">
            <a:xfrm>
              <a:off x="10885488" y="2471738"/>
              <a:ext cx="217488" cy="227013"/>
            </a:xfrm>
            <a:custGeom>
              <a:avLst/>
              <a:gdLst>
                <a:gd name="T0" fmla="*/ 25 w 25"/>
                <a:gd name="T1" fmla="*/ 3 h 26"/>
                <a:gd name="T2" fmla="*/ 20 w 25"/>
                <a:gd name="T3" fmla="*/ 6 h 26"/>
                <a:gd name="T4" fmla="*/ 7 w 25"/>
                <a:gd name="T5" fmla="*/ 6 h 26"/>
                <a:gd name="T6" fmla="*/ 7 w 25"/>
                <a:gd name="T7" fmla="*/ 0 h 26"/>
                <a:gd name="T8" fmla="*/ 0 w 25"/>
                <a:gd name="T9" fmla="*/ 13 h 26"/>
                <a:gd name="T10" fmla="*/ 7 w 25"/>
                <a:gd name="T11" fmla="*/ 26 h 26"/>
                <a:gd name="T12" fmla="*/ 7 w 25"/>
                <a:gd name="T13" fmla="*/ 19 h 26"/>
                <a:gd name="T14" fmla="*/ 14 w 25"/>
                <a:gd name="T15" fmla="*/ 19 h 26"/>
                <a:gd name="T16" fmla="*/ 25 w 25"/>
                <a:gd name="T1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5" y="3"/>
                  </a:moveTo>
                  <a:cubicBezTo>
                    <a:pt x="25" y="3"/>
                    <a:pt x="22" y="6"/>
                    <a:pt x="20" y="6"/>
                  </a:cubicBezTo>
                  <a:cubicBezTo>
                    <a:pt x="18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9" y="21"/>
                    <a:pt x="2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1" name="Freeform 128"/>
            <p:cNvSpPr/>
            <p:nvPr/>
          </p:nvSpPr>
          <p:spPr bwMode="auto">
            <a:xfrm>
              <a:off x="10945813" y="2322513"/>
              <a:ext cx="174625" cy="201613"/>
            </a:xfrm>
            <a:custGeom>
              <a:avLst/>
              <a:gdLst>
                <a:gd name="T0" fmla="*/ 0 w 20"/>
                <a:gd name="T1" fmla="*/ 6 h 23"/>
                <a:gd name="T2" fmla="*/ 11 w 20"/>
                <a:gd name="T3" fmla="*/ 0 h 23"/>
                <a:gd name="T4" fmla="*/ 18 w 20"/>
                <a:gd name="T5" fmla="*/ 12 h 23"/>
                <a:gd name="T6" fmla="*/ 16 w 20"/>
                <a:gd name="T7" fmla="*/ 20 h 23"/>
                <a:gd name="T8" fmla="*/ 7 w 20"/>
                <a:gd name="T9" fmla="*/ 18 h 23"/>
                <a:gd name="T10" fmla="*/ 0 w 20"/>
                <a:gd name="T1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3">
                  <a:moveTo>
                    <a:pt x="0" y="6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20" y="17"/>
                    <a:pt x="16" y="20"/>
                  </a:cubicBezTo>
                  <a:cubicBezTo>
                    <a:pt x="11" y="23"/>
                    <a:pt x="7" y="18"/>
                    <a:pt x="7" y="18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2" name="Freeform 129"/>
            <p:cNvSpPr/>
            <p:nvPr/>
          </p:nvSpPr>
          <p:spPr bwMode="auto">
            <a:xfrm>
              <a:off x="10580688" y="2374901"/>
              <a:ext cx="217488" cy="236538"/>
            </a:xfrm>
            <a:custGeom>
              <a:avLst/>
              <a:gdLst>
                <a:gd name="T0" fmla="*/ 13 w 25"/>
                <a:gd name="T1" fmla="*/ 27 h 27"/>
                <a:gd name="T2" fmla="*/ 12 w 25"/>
                <a:gd name="T3" fmla="*/ 21 h 27"/>
                <a:gd name="T4" fmla="*/ 19 w 25"/>
                <a:gd name="T5" fmla="*/ 10 h 27"/>
                <a:gd name="T6" fmla="*/ 25 w 25"/>
                <a:gd name="T7" fmla="*/ 13 h 27"/>
                <a:gd name="T8" fmla="*/ 17 w 25"/>
                <a:gd name="T9" fmla="*/ 1 h 27"/>
                <a:gd name="T10" fmla="*/ 2 w 25"/>
                <a:gd name="T11" fmla="*/ 0 h 27"/>
                <a:gd name="T12" fmla="*/ 8 w 25"/>
                <a:gd name="T13" fmla="*/ 3 h 27"/>
                <a:gd name="T14" fmla="*/ 5 w 25"/>
                <a:gd name="T15" fmla="*/ 9 h 27"/>
                <a:gd name="T16" fmla="*/ 13 w 2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7">
                  <a:moveTo>
                    <a:pt x="13" y="27"/>
                  </a:moveTo>
                  <a:cubicBezTo>
                    <a:pt x="13" y="27"/>
                    <a:pt x="11" y="23"/>
                    <a:pt x="12" y="21"/>
                  </a:cubicBezTo>
                  <a:cubicBezTo>
                    <a:pt x="13" y="19"/>
                    <a:pt x="19" y="10"/>
                    <a:pt x="19" y="1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0" y="13"/>
                    <a:pt x="13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" name="Freeform 130"/>
            <p:cNvSpPr/>
            <p:nvPr/>
          </p:nvSpPr>
          <p:spPr bwMode="auto">
            <a:xfrm>
              <a:off x="10701338" y="2541588"/>
              <a:ext cx="174625" cy="104775"/>
            </a:xfrm>
            <a:custGeom>
              <a:avLst/>
              <a:gdLst>
                <a:gd name="T0" fmla="*/ 20 w 20"/>
                <a:gd name="T1" fmla="*/ 0 h 12"/>
                <a:gd name="T2" fmla="*/ 20 w 20"/>
                <a:gd name="T3" fmla="*/ 12 h 12"/>
                <a:gd name="T4" fmla="*/ 7 w 20"/>
                <a:gd name="T5" fmla="*/ 12 h 12"/>
                <a:gd name="T6" fmla="*/ 1 w 20"/>
                <a:gd name="T7" fmla="*/ 6 h 12"/>
                <a:gd name="T8" fmla="*/ 7 w 20"/>
                <a:gd name="T9" fmla="*/ 0 h 12"/>
                <a:gd name="T10" fmla="*/ 20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0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1" y="12"/>
                    <a:pt x="1" y="6"/>
                  </a:cubicBezTo>
                  <a:cubicBezTo>
                    <a:pt x="0" y="1"/>
                    <a:pt x="7" y="0"/>
                    <a:pt x="7" y="0"/>
                  </a:cubicBez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" name="Freeform 131"/>
            <p:cNvSpPr/>
            <p:nvPr/>
          </p:nvSpPr>
          <p:spPr bwMode="auto">
            <a:xfrm>
              <a:off x="10798175" y="2174876"/>
              <a:ext cx="252413" cy="174625"/>
            </a:xfrm>
            <a:custGeom>
              <a:avLst/>
              <a:gdLst>
                <a:gd name="T0" fmla="*/ 0 w 29"/>
                <a:gd name="T1" fmla="*/ 2 h 20"/>
                <a:gd name="T2" fmla="*/ 6 w 29"/>
                <a:gd name="T3" fmla="*/ 5 h 20"/>
                <a:gd name="T4" fmla="*/ 12 w 29"/>
                <a:gd name="T5" fmla="*/ 17 h 20"/>
                <a:gd name="T6" fmla="*/ 7 w 29"/>
                <a:gd name="T7" fmla="*/ 20 h 20"/>
                <a:gd name="T8" fmla="*/ 21 w 29"/>
                <a:gd name="T9" fmla="*/ 19 h 20"/>
                <a:gd name="T10" fmla="*/ 29 w 29"/>
                <a:gd name="T11" fmla="*/ 7 h 20"/>
                <a:gd name="T12" fmla="*/ 23 w 29"/>
                <a:gd name="T13" fmla="*/ 11 h 20"/>
                <a:gd name="T14" fmla="*/ 20 w 29"/>
                <a:gd name="T15" fmla="*/ 5 h 20"/>
                <a:gd name="T16" fmla="*/ 0 w 29"/>
                <a:gd name="T1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0">
                  <a:moveTo>
                    <a:pt x="0" y="2"/>
                  </a:moveTo>
                  <a:cubicBezTo>
                    <a:pt x="0" y="2"/>
                    <a:pt x="5" y="4"/>
                    <a:pt x="6" y="5"/>
                  </a:cubicBezTo>
                  <a:cubicBezTo>
                    <a:pt x="7" y="7"/>
                    <a:pt x="12" y="17"/>
                    <a:pt x="12" y="1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5" name="Freeform 132"/>
            <p:cNvSpPr/>
            <p:nvPr/>
          </p:nvSpPr>
          <p:spPr bwMode="auto">
            <a:xfrm>
              <a:off x="10675938" y="2192338"/>
              <a:ext cx="174625" cy="200025"/>
            </a:xfrm>
            <a:custGeom>
              <a:avLst/>
              <a:gdLst>
                <a:gd name="T0" fmla="*/ 11 w 20"/>
                <a:gd name="T1" fmla="*/ 23 h 23"/>
                <a:gd name="T2" fmla="*/ 0 w 20"/>
                <a:gd name="T3" fmla="*/ 16 h 23"/>
                <a:gd name="T4" fmla="*/ 7 w 20"/>
                <a:gd name="T5" fmla="*/ 5 h 23"/>
                <a:gd name="T6" fmla="*/ 15 w 20"/>
                <a:gd name="T7" fmla="*/ 3 h 23"/>
                <a:gd name="T8" fmla="*/ 18 w 20"/>
                <a:gd name="T9" fmla="*/ 11 h 23"/>
                <a:gd name="T10" fmla="*/ 11 w 20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3">
                  <a:moveTo>
                    <a:pt x="11" y="23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10" y="0"/>
                    <a:pt x="15" y="3"/>
                  </a:cubicBezTo>
                  <a:cubicBezTo>
                    <a:pt x="20" y="5"/>
                    <a:pt x="18" y="11"/>
                    <a:pt x="18" y="11"/>
                  </a:cubicBezTo>
                  <a:lnTo>
                    <a:pt x="1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6" name="Freeform 133"/>
          <p:cNvSpPr>
            <a:spLocks noEditPoints="1"/>
          </p:cNvSpPr>
          <p:nvPr/>
        </p:nvSpPr>
        <p:spPr bwMode="auto">
          <a:xfrm flipH="1">
            <a:off x="9592774" y="4536672"/>
            <a:ext cx="344511" cy="389216"/>
          </a:xfrm>
          <a:custGeom>
            <a:avLst/>
            <a:gdLst>
              <a:gd name="T0" fmla="*/ 26 w 53"/>
              <a:gd name="T1" fmla="*/ 0 h 53"/>
              <a:gd name="T2" fmla="*/ 0 w 53"/>
              <a:gd name="T3" fmla="*/ 27 h 53"/>
              <a:gd name="T4" fmla="*/ 26 w 53"/>
              <a:gd name="T5" fmla="*/ 53 h 53"/>
              <a:gd name="T6" fmla="*/ 53 w 53"/>
              <a:gd name="T7" fmla="*/ 27 h 53"/>
              <a:gd name="T8" fmla="*/ 26 w 53"/>
              <a:gd name="T9" fmla="*/ 0 h 53"/>
              <a:gd name="T10" fmla="*/ 6 w 53"/>
              <a:gd name="T11" fmla="*/ 27 h 53"/>
              <a:gd name="T12" fmla="*/ 26 w 53"/>
              <a:gd name="T13" fmla="*/ 7 h 53"/>
              <a:gd name="T14" fmla="*/ 38 w 53"/>
              <a:gd name="T15" fmla="*/ 10 h 53"/>
              <a:gd name="T16" fmla="*/ 10 w 53"/>
              <a:gd name="T17" fmla="*/ 39 h 53"/>
              <a:gd name="T18" fmla="*/ 6 w 53"/>
              <a:gd name="T19" fmla="*/ 27 h 53"/>
              <a:gd name="T20" fmla="*/ 26 w 53"/>
              <a:gd name="T21" fmla="*/ 47 h 53"/>
              <a:gd name="T22" fmla="*/ 15 w 53"/>
              <a:gd name="T23" fmla="*/ 43 h 53"/>
              <a:gd name="T24" fmla="*/ 42 w 53"/>
              <a:gd name="T25" fmla="*/ 15 h 53"/>
              <a:gd name="T26" fmla="*/ 46 w 53"/>
              <a:gd name="T27" fmla="*/ 27 h 53"/>
              <a:gd name="T28" fmla="*/ 26 w 53"/>
              <a:gd name="T29" fmla="*/ 4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3" h="53">
                <a:moveTo>
                  <a:pt x="26" y="0"/>
                </a:moveTo>
                <a:cubicBezTo>
                  <a:pt x="12" y="0"/>
                  <a:pt x="0" y="12"/>
                  <a:pt x="0" y="27"/>
                </a:cubicBezTo>
                <a:cubicBezTo>
                  <a:pt x="0" y="41"/>
                  <a:pt x="12" y="53"/>
                  <a:pt x="26" y="53"/>
                </a:cubicBezTo>
                <a:cubicBezTo>
                  <a:pt x="41" y="53"/>
                  <a:pt x="53" y="41"/>
                  <a:pt x="53" y="27"/>
                </a:cubicBezTo>
                <a:cubicBezTo>
                  <a:pt x="53" y="12"/>
                  <a:pt x="41" y="0"/>
                  <a:pt x="26" y="0"/>
                </a:cubicBezTo>
                <a:close/>
                <a:moveTo>
                  <a:pt x="6" y="27"/>
                </a:moveTo>
                <a:cubicBezTo>
                  <a:pt x="6" y="16"/>
                  <a:pt x="15" y="7"/>
                  <a:pt x="26" y="7"/>
                </a:cubicBezTo>
                <a:cubicBezTo>
                  <a:pt x="31" y="7"/>
                  <a:pt x="34" y="8"/>
                  <a:pt x="38" y="10"/>
                </a:cubicBezTo>
                <a:cubicBezTo>
                  <a:pt x="10" y="39"/>
                  <a:pt x="10" y="39"/>
                  <a:pt x="10" y="39"/>
                </a:cubicBezTo>
                <a:cubicBezTo>
                  <a:pt x="8" y="36"/>
                  <a:pt x="6" y="31"/>
                  <a:pt x="6" y="27"/>
                </a:cubicBezTo>
                <a:close/>
                <a:moveTo>
                  <a:pt x="26" y="47"/>
                </a:moveTo>
                <a:cubicBezTo>
                  <a:pt x="22" y="47"/>
                  <a:pt x="18" y="46"/>
                  <a:pt x="15" y="43"/>
                </a:cubicBezTo>
                <a:cubicBezTo>
                  <a:pt x="42" y="15"/>
                  <a:pt x="42" y="15"/>
                  <a:pt x="42" y="15"/>
                </a:cubicBezTo>
                <a:cubicBezTo>
                  <a:pt x="45" y="18"/>
                  <a:pt x="46" y="22"/>
                  <a:pt x="46" y="27"/>
                </a:cubicBezTo>
                <a:cubicBezTo>
                  <a:pt x="46" y="38"/>
                  <a:pt x="37" y="47"/>
                  <a:pt x="26" y="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7" name="组合 156"/>
          <p:cNvGrpSpPr/>
          <p:nvPr/>
        </p:nvGrpSpPr>
        <p:grpSpPr>
          <a:xfrm flipH="1">
            <a:off x="1929995" y="4396009"/>
            <a:ext cx="428566" cy="477492"/>
            <a:chOff x="1922463" y="2157413"/>
            <a:chExt cx="574675" cy="566738"/>
          </a:xfrm>
          <a:solidFill>
            <a:schemeClr val="tx1"/>
          </a:solidFill>
        </p:grpSpPr>
        <p:sp>
          <p:nvSpPr>
            <p:cNvPr id="158" name="Freeform 134"/>
            <p:cNvSpPr/>
            <p:nvPr/>
          </p:nvSpPr>
          <p:spPr bwMode="auto">
            <a:xfrm>
              <a:off x="1922463" y="2297113"/>
              <a:ext cx="574675" cy="427038"/>
            </a:xfrm>
            <a:custGeom>
              <a:avLst/>
              <a:gdLst>
                <a:gd name="T0" fmla="*/ 66 w 66"/>
                <a:gd name="T1" fmla="*/ 12 h 49"/>
                <a:gd name="T2" fmla="*/ 54 w 66"/>
                <a:gd name="T3" fmla="*/ 0 h 49"/>
                <a:gd name="T4" fmla="*/ 41 w 66"/>
                <a:gd name="T5" fmla="*/ 0 h 49"/>
                <a:gd name="T6" fmla="*/ 41 w 66"/>
                <a:gd name="T7" fmla="*/ 9 h 49"/>
                <a:gd name="T8" fmla="*/ 54 w 66"/>
                <a:gd name="T9" fmla="*/ 9 h 49"/>
                <a:gd name="T10" fmla="*/ 57 w 66"/>
                <a:gd name="T11" fmla="*/ 12 h 49"/>
                <a:gd name="T12" fmla="*/ 57 w 66"/>
                <a:gd name="T13" fmla="*/ 37 h 49"/>
                <a:gd name="T14" fmla="*/ 54 w 66"/>
                <a:gd name="T15" fmla="*/ 41 h 49"/>
                <a:gd name="T16" fmla="*/ 12 w 66"/>
                <a:gd name="T17" fmla="*/ 41 h 49"/>
                <a:gd name="T18" fmla="*/ 9 w 66"/>
                <a:gd name="T19" fmla="*/ 37 h 49"/>
                <a:gd name="T20" fmla="*/ 9 w 66"/>
                <a:gd name="T21" fmla="*/ 12 h 49"/>
                <a:gd name="T22" fmla="*/ 12 w 66"/>
                <a:gd name="T23" fmla="*/ 9 h 49"/>
                <a:gd name="T24" fmla="*/ 25 w 66"/>
                <a:gd name="T25" fmla="*/ 9 h 49"/>
                <a:gd name="T26" fmla="*/ 25 w 66"/>
                <a:gd name="T27" fmla="*/ 0 h 49"/>
                <a:gd name="T28" fmla="*/ 12 w 66"/>
                <a:gd name="T29" fmla="*/ 0 h 49"/>
                <a:gd name="T30" fmla="*/ 0 w 66"/>
                <a:gd name="T31" fmla="*/ 12 h 49"/>
                <a:gd name="T32" fmla="*/ 0 w 66"/>
                <a:gd name="T33" fmla="*/ 37 h 49"/>
                <a:gd name="T34" fmla="*/ 12 w 66"/>
                <a:gd name="T35" fmla="*/ 49 h 49"/>
                <a:gd name="T36" fmla="*/ 54 w 66"/>
                <a:gd name="T37" fmla="*/ 49 h 49"/>
                <a:gd name="T38" fmla="*/ 66 w 66"/>
                <a:gd name="T39" fmla="*/ 37 h 49"/>
                <a:gd name="T40" fmla="*/ 66 w 66"/>
                <a:gd name="T41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9">
                  <a:moveTo>
                    <a:pt x="66" y="12"/>
                  </a:moveTo>
                  <a:cubicBezTo>
                    <a:pt x="66" y="5"/>
                    <a:pt x="61" y="0"/>
                    <a:pt x="5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9"/>
                    <a:pt x="57" y="10"/>
                    <a:pt x="57" y="12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9"/>
                    <a:pt x="56" y="41"/>
                    <a:pt x="54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0" y="41"/>
                    <a:pt x="9" y="39"/>
                    <a:pt x="9" y="37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0"/>
                    <a:pt x="10" y="9"/>
                    <a:pt x="12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4"/>
                    <a:pt x="6" y="49"/>
                    <a:pt x="12" y="49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61" y="49"/>
                    <a:pt x="66" y="44"/>
                    <a:pt x="66" y="37"/>
                  </a:cubicBezTo>
                  <a:lnTo>
                    <a:pt x="6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9" name="Freeform 135"/>
            <p:cNvSpPr/>
            <p:nvPr/>
          </p:nvSpPr>
          <p:spPr bwMode="auto">
            <a:xfrm>
              <a:off x="2079625" y="2157413"/>
              <a:ext cx="269875" cy="471488"/>
            </a:xfrm>
            <a:custGeom>
              <a:avLst/>
              <a:gdLst>
                <a:gd name="T0" fmla="*/ 28 w 31"/>
                <a:gd name="T1" fmla="*/ 29 h 54"/>
                <a:gd name="T2" fmla="*/ 21 w 31"/>
                <a:gd name="T3" fmla="*/ 29 h 54"/>
                <a:gd name="T4" fmla="*/ 21 w 31"/>
                <a:gd name="T5" fmla="*/ 26 h 54"/>
                <a:gd name="T6" fmla="*/ 21 w 31"/>
                <a:gd name="T7" fmla="*/ 18 h 54"/>
                <a:gd name="T8" fmla="*/ 21 w 31"/>
                <a:gd name="T9" fmla="*/ 3 h 54"/>
                <a:gd name="T10" fmla="*/ 19 w 31"/>
                <a:gd name="T11" fmla="*/ 0 h 54"/>
                <a:gd name="T12" fmla="*/ 11 w 31"/>
                <a:gd name="T13" fmla="*/ 0 h 54"/>
                <a:gd name="T14" fmla="*/ 9 w 31"/>
                <a:gd name="T15" fmla="*/ 3 h 54"/>
                <a:gd name="T16" fmla="*/ 9 w 31"/>
                <a:gd name="T17" fmla="*/ 18 h 54"/>
                <a:gd name="T18" fmla="*/ 9 w 31"/>
                <a:gd name="T19" fmla="*/ 26 h 54"/>
                <a:gd name="T20" fmla="*/ 9 w 31"/>
                <a:gd name="T21" fmla="*/ 29 h 54"/>
                <a:gd name="T22" fmla="*/ 3 w 31"/>
                <a:gd name="T23" fmla="*/ 29 h 54"/>
                <a:gd name="T24" fmla="*/ 0 w 31"/>
                <a:gd name="T25" fmla="*/ 32 h 54"/>
                <a:gd name="T26" fmla="*/ 5 w 31"/>
                <a:gd name="T27" fmla="*/ 40 h 54"/>
                <a:gd name="T28" fmla="*/ 9 w 31"/>
                <a:gd name="T29" fmla="*/ 45 h 54"/>
                <a:gd name="T30" fmla="*/ 14 w 31"/>
                <a:gd name="T31" fmla="*/ 52 h 54"/>
                <a:gd name="T32" fmla="*/ 17 w 31"/>
                <a:gd name="T33" fmla="*/ 52 h 54"/>
                <a:gd name="T34" fmla="*/ 22 w 31"/>
                <a:gd name="T35" fmla="*/ 45 h 54"/>
                <a:gd name="T36" fmla="*/ 25 w 31"/>
                <a:gd name="T37" fmla="*/ 40 h 54"/>
                <a:gd name="T38" fmla="*/ 30 w 31"/>
                <a:gd name="T39" fmla="*/ 32 h 54"/>
                <a:gd name="T40" fmla="*/ 28 w 31"/>
                <a:gd name="T4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54">
                  <a:moveTo>
                    <a:pt x="28" y="29"/>
                  </a:moveTo>
                  <a:cubicBezTo>
                    <a:pt x="21" y="29"/>
                    <a:pt x="21" y="29"/>
                    <a:pt x="21" y="29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1"/>
                    <a:pt x="20" y="0"/>
                    <a:pt x="1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9" y="3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41"/>
                    <a:pt x="8" y="43"/>
                    <a:pt x="9" y="45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4"/>
                    <a:pt x="16" y="54"/>
                    <a:pt x="17" y="52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3"/>
                    <a:pt x="24" y="41"/>
                    <a:pt x="25" y="4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1" y="31"/>
                    <a:pt x="30" y="29"/>
                    <a:pt x="2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 flipH="1">
            <a:off x="981960" y="4299397"/>
            <a:ext cx="376475" cy="529655"/>
            <a:chOff x="922338" y="2139951"/>
            <a:chExt cx="504825" cy="628650"/>
          </a:xfrm>
          <a:solidFill>
            <a:schemeClr val="tx1"/>
          </a:solidFill>
        </p:grpSpPr>
        <p:sp>
          <p:nvSpPr>
            <p:cNvPr id="161" name="Freeform 136"/>
            <p:cNvSpPr/>
            <p:nvPr/>
          </p:nvSpPr>
          <p:spPr bwMode="auto">
            <a:xfrm>
              <a:off x="922338" y="2139951"/>
              <a:ext cx="504825" cy="384175"/>
            </a:xfrm>
            <a:custGeom>
              <a:avLst/>
              <a:gdLst>
                <a:gd name="T0" fmla="*/ 0 w 58"/>
                <a:gd name="T1" fmla="*/ 33 h 44"/>
                <a:gd name="T2" fmla="*/ 10 w 58"/>
                <a:gd name="T3" fmla="*/ 44 h 44"/>
                <a:gd name="T4" fmla="*/ 22 w 58"/>
                <a:gd name="T5" fmla="*/ 44 h 44"/>
                <a:gd name="T6" fmla="*/ 22 w 58"/>
                <a:gd name="T7" fmla="*/ 36 h 44"/>
                <a:gd name="T8" fmla="*/ 10 w 58"/>
                <a:gd name="T9" fmla="*/ 36 h 44"/>
                <a:gd name="T10" fmla="*/ 7 w 58"/>
                <a:gd name="T11" fmla="*/ 33 h 44"/>
                <a:gd name="T12" fmla="*/ 7 w 58"/>
                <a:gd name="T13" fmla="*/ 11 h 44"/>
                <a:gd name="T14" fmla="*/ 10 w 58"/>
                <a:gd name="T15" fmla="*/ 8 h 44"/>
                <a:gd name="T16" fmla="*/ 48 w 58"/>
                <a:gd name="T17" fmla="*/ 8 h 44"/>
                <a:gd name="T18" fmla="*/ 51 w 58"/>
                <a:gd name="T19" fmla="*/ 11 h 44"/>
                <a:gd name="T20" fmla="*/ 51 w 58"/>
                <a:gd name="T21" fmla="*/ 33 h 44"/>
                <a:gd name="T22" fmla="*/ 48 w 58"/>
                <a:gd name="T23" fmla="*/ 36 h 44"/>
                <a:gd name="T24" fmla="*/ 36 w 58"/>
                <a:gd name="T25" fmla="*/ 36 h 44"/>
                <a:gd name="T26" fmla="*/ 36 w 58"/>
                <a:gd name="T27" fmla="*/ 44 h 44"/>
                <a:gd name="T28" fmla="*/ 48 w 58"/>
                <a:gd name="T29" fmla="*/ 44 h 44"/>
                <a:gd name="T30" fmla="*/ 58 w 58"/>
                <a:gd name="T31" fmla="*/ 33 h 44"/>
                <a:gd name="T32" fmla="*/ 58 w 58"/>
                <a:gd name="T33" fmla="*/ 11 h 44"/>
                <a:gd name="T34" fmla="*/ 48 w 58"/>
                <a:gd name="T35" fmla="*/ 0 h 44"/>
                <a:gd name="T36" fmla="*/ 10 w 58"/>
                <a:gd name="T37" fmla="*/ 0 h 44"/>
                <a:gd name="T38" fmla="*/ 0 w 58"/>
                <a:gd name="T39" fmla="*/ 11 h 44"/>
                <a:gd name="T40" fmla="*/ 0 w 58"/>
                <a:gd name="T41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44">
                  <a:moveTo>
                    <a:pt x="0" y="33"/>
                  </a:moveTo>
                  <a:cubicBezTo>
                    <a:pt x="0" y="39"/>
                    <a:pt x="5" y="44"/>
                    <a:pt x="1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7" y="35"/>
                    <a:pt x="7" y="33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9" y="8"/>
                    <a:pt x="51" y="9"/>
                    <a:pt x="51" y="11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35"/>
                    <a:pt x="49" y="36"/>
                    <a:pt x="48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3" y="44"/>
                    <a:pt x="58" y="39"/>
                    <a:pt x="58" y="33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5"/>
                    <a:pt x="53" y="0"/>
                    <a:pt x="4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2" name="Freeform 137"/>
            <p:cNvSpPr/>
            <p:nvPr/>
          </p:nvSpPr>
          <p:spPr bwMode="auto">
            <a:xfrm>
              <a:off x="1052513" y="2349501"/>
              <a:ext cx="242888" cy="419100"/>
            </a:xfrm>
            <a:custGeom>
              <a:avLst/>
              <a:gdLst>
                <a:gd name="T0" fmla="*/ 25 w 28"/>
                <a:gd name="T1" fmla="*/ 26 h 48"/>
                <a:gd name="T2" fmla="*/ 20 w 28"/>
                <a:gd name="T3" fmla="*/ 26 h 48"/>
                <a:gd name="T4" fmla="*/ 20 w 28"/>
                <a:gd name="T5" fmla="*/ 23 h 48"/>
                <a:gd name="T6" fmla="*/ 20 w 28"/>
                <a:gd name="T7" fmla="*/ 16 h 48"/>
                <a:gd name="T8" fmla="*/ 19 w 28"/>
                <a:gd name="T9" fmla="*/ 2 h 48"/>
                <a:gd name="T10" fmla="*/ 17 w 28"/>
                <a:gd name="T11" fmla="*/ 0 h 48"/>
                <a:gd name="T12" fmla="*/ 11 w 28"/>
                <a:gd name="T13" fmla="*/ 0 h 48"/>
                <a:gd name="T14" fmla="*/ 8 w 28"/>
                <a:gd name="T15" fmla="*/ 2 h 48"/>
                <a:gd name="T16" fmla="*/ 8 w 28"/>
                <a:gd name="T17" fmla="*/ 16 h 48"/>
                <a:gd name="T18" fmla="*/ 8 w 28"/>
                <a:gd name="T19" fmla="*/ 23 h 48"/>
                <a:gd name="T20" fmla="*/ 8 w 28"/>
                <a:gd name="T21" fmla="*/ 26 h 48"/>
                <a:gd name="T22" fmla="*/ 3 w 28"/>
                <a:gd name="T23" fmla="*/ 26 h 48"/>
                <a:gd name="T24" fmla="*/ 1 w 28"/>
                <a:gd name="T25" fmla="*/ 28 h 48"/>
                <a:gd name="T26" fmla="*/ 5 w 28"/>
                <a:gd name="T27" fmla="*/ 35 h 48"/>
                <a:gd name="T28" fmla="*/ 8 w 28"/>
                <a:gd name="T29" fmla="*/ 39 h 48"/>
                <a:gd name="T30" fmla="*/ 13 w 28"/>
                <a:gd name="T31" fmla="*/ 46 h 48"/>
                <a:gd name="T32" fmla="*/ 15 w 28"/>
                <a:gd name="T33" fmla="*/ 46 h 48"/>
                <a:gd name="T34" fmla="*/ 20 w 28"/>
                <a:gd name="T35" fmla="*/ 39 h 48"/>
                <a:gd name="T36" fmla="*/ 23 w 28"/>
                <a:gd name="T37" fmla="*/ 35 h 48"/>
                <a:gd name="T38" fmla="*/ 27 w 28"/>
                <a:gd name="T39" fmla="*/ 28 h 48"/>
                <a:gd name="T40" fmla="*/ 25 w 28"/>
                <a:gd name="T41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48">
                  <a:moveTo>
                    <a:pt x="25" y="26"/>
                  </a:moveTo>
                  <a:cubicBezTo>
                    <a:pt x="20" y="26"/>
                    <a:pt x="20" y="26"/>
                    <a:pt x="20" y="2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1" y="26"/>
                    <a:pt x="0" y="27"/>
                    <a:pt x="1" y="28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6"/>
                    <a:pt x="7" y="38"/>
                    <a:pt x="8" y="39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8"/>
                    <a:pt x="15" y="48"/>
                    <a:pt x="15" y="46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1" y="38"/>
                    <a:pt x="22" y="36"/>
                    <a:pt x="23" y="35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8" y="27"/>
                    <a:pt x="27" y="26"/>
                    <a:pt x="2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63" name="Freeform 138"/>
          <p:cNvSpPr/>
          <p:nvPr/>
        </p:nvSpPr>
        <p:spPr bwMode="auto">
          <a:xfrm flipH="1">
            <a:off x="7321359" y="5358884"/>
            <a:ext cx="396602" cy="448067"/>
          </a:xfrm>
          <a:custGeom>
            <a:avLst/>
            <a:gdLst>
              <a:gd name="T0" fmla="*/ 57 w 61"/>
              <a:gd name="T1" fmla="*/ 22 h 61"/>
              <a:gd name="T2" fmla="*/ 39 w 61"/>
              <a:gd name="T3" fmla="*/ 22 h 61"/>
              <a:gd name="T4" fmla="*/ 39 w 61"/>
              <a:gd name="T5" fmla="*/ 4 h 61"/>
              <a:gd name="T6" fmla="*/ 35 w 61"/>
              <a:gd name="T7" fmla="*/ 0 h 61"/>
              <a:gd name="T8" fmla="*/ 26 w 61"/>
              <a:gd name="T9" fmla="*/ 0 h 61"/>
              <a:gd name="T10" fmla="*/ 22 w 61"/>
              <a:gd name="T11" fmla="*/ 4 h 61"/>
              <a:gd name="T12" fmla="*/ 22 w 61"/>
              <a:gd name="T13" fmla="*/ 22 h 61"/>
              <a:gd name="T14" fmla="*/ 4 w 61"/>
              <a:gd name="T15" fmla="*/ 22 h 61"/>
              <a:gd name="T16" fmla="*/ 0 w 61"/>
              <a:gd name="T17" fmla="*/ 27 h 61"/>
              <a:gd name="T18" fmla="*/ 0 w 61"/>
              <a:gd name="T19" fmla="*/ 35 h 61"/>
              <a:gd name="T20" fmla="*/ 4 w 61"/>
              <a:gd name="T21" fmla="*/ 40 h 61"/>
              <a:gd name="T22" fmla="*/ 22 w 61"/>
              <a:gd name="T23" fmla="*/ 40 h 61"/>
              <a:gd name="T24" fmla="*/ 22 w 61"/>
              <a:gd name="T25" fmla="*/ 58 h 61"/>
              <a:gd name="T26" fmla="*/ 26 w 61"/>
              <a:gd name="T27" fmla="*/ 61 h 61"/>
              <a:gd name="T28" fmla="*/ 35 w 61"/>
              <a:gd name="T29" fmla="*/ 61 h 61"/>
              <a:gd name="T30" fmla="*/ 39 w 61"/>
              <a:gd name="T31" fmla="*/ 58 h 61"/>
              <a:gd name="T32" fmla="*/ 39 w 61"/>
              <a:gd name="T33" fmla="*/ 40 h 61"/>
              <a:gd name="T34" fmla="*/ 57 w 61"/>
              <a:gd name="T35" fmla="*/ 40 h 61"/>
              <a:gd name="T36" fmla="*/ 61 w 61"/>
              <a:gd name="T37" fmla="*/ 35 h 61"/>
              <a:gd name="T38" fmla="*/ 61 w 61"/>
              <a:gd name="T39" fmla="*/ 27 h 61"/>
              <a:gd name="T40" fmla="*/ 57 w 61"/>
              <a:gd name="T41" fmla="*/ 2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" h="61">
                <a:moveTo>
                  <a:pt x="57" y="22"/>
                </a:moveTo>
                <a:cubicBezTo>
                  <a:pt x="39" y="22"/>
                  <a:pt x="39" y="22"/>
                  <a:pt x="39" y="22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2"/>
                  <a:pt x="37" y="0"/>
                  <a:pt x="35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4" y="0"/>
                  <a:pt x="22" y="2"/>
                  <a:pt x="22" y="4"/>
                </a:cubicBezTo>
                <a:cubicBezTo>
                  <a:pt x="22" y="22"/>
                  <a:pt x="22" y="22"/>
                  <a:pt x="22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2" y="22"/>
                  <a:pt x="0" y="24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2" y="40"/>
                  <a:pt x="4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60"/>
                  <a:pt x="24" y="61"/>
                  <a:pt x="26" y="61"/>
                </a:cubicBezTo>
                <a:cubicBezTo>
                  <a:pt x="35" y="61"/>
                  <a:pt x="35" y="61"/>
                  <a:pt x="35" y="61"/>
                </a:cubicBezTo>
                <a:cubicBezTo>
                  <a:pt x="37" y="61"/>
                  <a:pt x="39" y="60"/>
                  <a:pt x="39" y="58"/>
                </a:cubicBezTo>
                <a:cubicBezTo>
                  <a:pt x="39" y="40"/>
                  <a:pt x="39" y="40"/>
                  <a:pt x="39" y="40"/>
                </a:cubicBezTo>
                <a:cubicBezTo>
                  <a:pt x="57" y="40"/>
                  <a:pt x="57" y="40"/>
                  <a:pt x="57" y="40"/>
                </a:cubicBezTo>
                <a:cubicBezTo>
                  <a:pt x="59" y="40"/>
                  <a:pt x="61" y="37"/>
                  <a:pt x="61" y="35"/>
                </a:cubicBezTo>
                <a:cubicBezTo>
                  <a:pt x="61" y="27"/>
                  <a:pt x="61" y="27"/>
                  <a:pt x="61" y="27"/>
                </a:cubicBezTo>
                <a:cubicBezTo>
                  <a:pt x="61" y="24"/>
                  <a:pt x="59" y="22"/>
                  <a:pt x="57" y="2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4" name="Freeform 139"/>
          <p:cNvSpPr/>
          <p:nvPr/>
        </p:nvSpPr>
        <p:spPr bwMode="auto">
          <a:xfrm flipH="1">
            <a:off x="6390786" y="5459348"/>
            <a:ext cx="344511" cy="382528"/>
          </a:xfrm>
          <a:custGeom>
            <a:avLst/>
            <a:gdLst>
              <a:gd name="T0" fmla="*/ 39 w 53"/>
              <a:gd name="T1" fmla="*/ 1 h 52"/>
              <a:gd name="T2" fmla="*/ 26 w 53"/>
              <a:gd name="T3" fmla="*/ 14 h 52"/>
              <a:gd name="T4" fmla="*/ 14 w 53"/>
              <a:gd name="T5" fmla="*/ 1 h 52"/>
              <a:gd name="T6" fmla="*/ 8 w 53"/>
              <a:gd name="T7" fmla="*/ 2 h 52"/>
              <a:gd name="T8" fmla="*/ 2 w 53"/>
              <a:gd name="T9" fmla="*/ 7 h 52"/>
              <a:gd name="T10" fmla="*/ 1 w 53"/>
              <a:gd name="T11" fmla="*/ 13 h 52"/>
              <a:gd name="T12" fmla="*/ 14 w 53"/>
              <a:gd name="T13" fmla="*/ 26 h 52"/>
              <a:gd name="T14" fmla="*/ 1 w 53"/>
              <a:gd name="T15" fmla="*/ 39 h 52"/>
              <a:gd name="T16" fmla="*/ 2 w 53"/>
              <a:gd name="T17" fmla="*/ 45 h 52"/>
              <a:gd name="T18" fmla="*/ 8 w 53"/>
              <a:gd name="T19" fmla="*/ 50 h 52"/>
              <a:gd name="T20" fmla="*/ 14 w 53"/>
              <a:gd name="T21" fmla="*/ 51 h 52"/>
              <a:gd name="T22" fmla="*/ 26 w 53"/>
              <a:gd name="T23" fmla="*/ 38 h 52"/>
              <a:gd name="T24" fmla="*/ 39 w 53"/>
              <a:gd name="T25" fmla="*/ 51 h 52"/>
              <a:gd name="T26" fmla="*/ 45 w 53"/>
              <a:gd name="T27" fmla="*/ 50 h 52"/>
              <a:gd name="T28" fmla="*/ 51 w 53"/>
              <a:gd name="T29" fmla="*/ 45 h 52"/>
              <a:gd name="T30" fmla="*/ 51 w 53"/>
              <a:gd name="T31" fmla="*/ 39 h 52"/>
              <a:gd name="T32" fmla="*/ 38 w 53"/>
              <a:gd name="T33" fmla="*/ 26 h 52"/>
              <a:gd name="T34" fmla="*/ 51 w 53"/>
              <a:gd name="T35" fmla="*/ 13 h 52"/>
              <a:gd name="T36" fmla="*/ 51 w 53"/>
              <a:gd name="T37" fmla="*/ 7 h 52"/>
              <a:gd name="T38" fmla="*/ 45 w 53"/>
              <a:gd name="T39" fmla="*/ 2 h 52"/>
              <a:gd name="T40" fmla="*/ 39 w 53"/>
              <a:gd name="T41" fmla="*/ 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" h="52">
                <a:moveTo>
                  <a:pt x="39" y="1"/>
                </a:moveTo>
                <a:cubicBezTo>
                  <a:pt x="26" y="14"/>
                  <a:pt x="26" y="14"/>
                  <a:pt x="26" y="14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0"/>
                  <a:pt x="9" y="0"/>
                  <a:pt x="8" y="2"/>
                </a:cubicBezTo>
                <a:cubicBezTo>
                  <a:pt x="2" y="7"/>
                  <a:pt x="2" y="7"/>
                  <a:pt x="2" y="7"/>
                </a:cubicBezTo>
                <a:cubicBezTo>
                  <a:pt x="0" y="9"/>
                  <a:pt x="0" y="12"/>
                  <a:pt x="1" y="13"/>
                </a:cubicBezTo>
                <a:cubicBezTo>
                  <a:pt x="14" y="26"/>
                  <a:pt x="14" y="26"/>
                  <a:pt x="14" y="26"/>
                </a:cubicBezTo>
                <a:cubicBezTo>
                  <a:pt x="1" y="39"/>
                  <a:pt x="1" y="39"/>
                  <a:pt x="1" y="39"/>
                </a:cubicBezTo>
                <a:cubicBezTo>
                  <a:pt x="0" y="40"/>
                  <a:pt x="0" y="43"/>
                  <a:pt x="2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9" y="52"/>
                  <a:pt x="12" y="52"/>
                  <a:pt x="14" y="51"/>
                </a:cubicBezTo>
                <a:cubicBezTo>
                  <a:pt x="26" y="38"/>
                  <a:pt x="26" y="38"/>
                  <a:pt x="26" y="38"/>
                </a:cubicBezTo>
                <a:cubicBezTo>
                  <a:pt x="39" y="51"/>
                  <a:pt x="39" y="51"/>
                  <a:pt x="39" y="51"/>
                </a:cubicBezTo>
                <a:cubicBezTo>
                  <a:pt x="41" y="52"/>
                  <a:pt x="43" y="52"/>
                  <a:pt x="45" y="50"/>
                </a:cubicBezTo>
                <a:cubicBezTo>
                  <a:pt x="51" y="45"/>
                  <a:pt x="51" y="45"/>
                  <a:pt x="51" y="45"/>
                </a:cubicBezTo>
                <a:cubicBezTo>
                  <a:pt x="53" y="43"/>
                  <a:pt x="53" y="40"/>
                  <a:pt x="51" y="39"/>
                </a:cubicBezTo>
                <a:cubicBezTo>
                  <a:pt x="38" y="26"/>
                  <a:pt x="38" y="26"/>
                  <a:pt x="38" y="26"/>
                </a:cubicBezTo>
                <a:cubicBezTo>
                  <a:pt x="51" y="13"/>
                  <a:pt x="51" y="13"/>
                  <a:pt x="51" y="13"/>
                </a:cubicBezTo>
                <a:cubicBezTo>
                  <a:pt x="53" y="12"/>
                  <a:pt x="53" y="9"/>
                  <a:pt x="51" y="7"/>
                </a:cubicBezTo>
                <a:cubicBezTo>
                  <a:pt x="45" y="2"/>
                  <a:pt x="45" y="2"/>
                  <a:pt x="45" y="2"/>
                </a:cubicBezTo>
                <a:cubicBezTo>
                  <a:pt x="43" y="0"/>
                  <a:pt x="41" y="0"/>
                  <a:pt x="3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5" name="Freeform 140"/>
          <p:cNvSpPr/>
          <p:nvPr/>
        </p:nvSpPr>
        <p:spPr bwMode="auto">
          <a:xfrm flipH="1">
            <a:off x="3108887" y="4536672"/>
            <a:ext cx="389498" cy="389216"/>
          </a:xfrm>
          <a:custGeom>
            <a:avLst/>
            <a:gdLst>
              <a:gd name="T0" fmla="*/ 35 w 60"/>
              <a:gd name="T1" fmla="*/ 3 h 53"/>
              <a:gd name="T2" fmla="*/ 40 w 60"/>
              <a:gd name="T3" fmla="*/ 8 h 53"/>
              <a:gd name="T4" fmla="*/ 10 w 60"/>
              <a:gd name="T5" fmla="*/ 34 h 53"/>
              <a:gd name="T6" fmla="*/ 6 w 60"/>
              <a:gd name="T7" fmla="*/ 29 h 53"/>
              <a:gd name="T8" fmla="*/ 3 w 60"/>
              <a:gd name="T9" fmla="*/ 29 h 53"/>
              <a:gd name="T10" fmla="*/ 2 w 60"/>
              <a:gd name="T11" fmla="*/ 37 h 53"/>
              <a:gd name="T12" fmla="*/ 1 w 60"/>
              <a:gd name="T13" fmla="*/ 42 h 53"/>
              <a:gd name="T14" fmla="*/ 0 w 60"/>
              <a:gd name="T15" fmla="*/ 50 h 53"/>
              <a:gd name="T16" fmla="*/ 3 w 60"/>
              <a:gd name="T17" fmla="*/ 53 h 53"/>
              <a:gd name="T18" fmla="*/ 11 w 60"/>
              <a:gd name="T19" fmla="*/ 53 h 53"/>
              <a:gd name="T20" fmla="*/ 16 w 60"/>
              <a:gd name="T21" fmla="*/ 53 h 53"/>
              <a:gd name="T22" fmla="*/ 25 w 60"/>
              <a:gd name="T23" fmla="*/ 53 h 53"/>
              <a:gd name="T24" fmla="*/ 24 w 60"/>
              <a:gd name="T25" fmla="*/ 50 h 53"/>
              <a:gd name="T26" fmla="*/ 20 w 60"/>
              <a:gd name="T27" fmla="*/ 45 h 53"/>
              <a:gd name="T28" fmla="*/ 50 w 60"/>
              <a:gd name="T29" fmla="*/ 20 h 53"/>
              <a:gd name="T30" fmla="*/ 54 w 60"/>
              <a:gd name="T31" fmla="*/ 24 h 53"/>
              <a:gd name="T32" fmla="*/ 57 w 60"/>
              <a:gd name="T33" fmla="*/ 25 h 53"/>
              <a:gd name="T34" fmla="*/ 58 w 60"/>
              <a:gd name="T35" fmla="*/ 17 h 53"/>
              <a:gd name="T36" fmla="*/ 58 w 60"/>
              <a:gd name="T37" fmla="*/ 11 h 53"/>
              <a:gd name="T38" fmla="*/ 59 w 60"/>
              <a:gd name="T39" fmla="*/ 3 h 53"/>
              <a:gd name="T40" fmla="*/ 57 w 60"/>
              <a:gd name="T41" fmla="*/ 0 h 53"/>
              <a:gd name="T42" fmla="*/ 49 w 60"/>
              <a:gd name="T43" fmla="*/ 0 h 53"/>
              <a:gd name="T44" fmla="*/ 43 w 60"/>
              <a:gd name="T45" fmla="*/ 0 h 53"/>
              <a:gd name="T46" fmla="*/ 35 w 60"/>
              <a:gd name="T47" fmla="*/ 0 h 53"/>
              <a:gd name="T48" fmla="*/ 35 w 60"/>
              <a:gd name="T49" fmla="*/ 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53">
                <a:moveTo>
                  <a:pt x="35" y="3"/>
                </a:moveTo>
                <a:cubicBezTo>
                  <a:pt x="40" y="8"/>
                  <a:pt x="40" y="8"/>
                  <a:pt x="40" y="8"/>
                </a:cubicBezTo>
                <a:cubicBezTo>
                  <a:pt x="10" y="34"/>
                  <a:pt x="10" y="34"/>
                  <a:pt x="10" y="34"/>
                </a:cubicBezTo>
                <a:cubicBezTo>
                  <a:pt x="6" y="29"/>
                  <a:pt x="6" y="29"/>
                  <a:pt x="6" y="29"/>
                </a:cubicBezTo>
                <a:cubicBezTo>
                  <a:pt x="4" y="27"/>
                  <a:pt x="3" y="27"/>
                  <a:pt x="3" y="29"/>
                </a:cubicBezTo>
                <a:cubicBezTo>
                  <a:pt x="2" y="37"/>
                  <a:pt x="2" y="37"/>
                  <a:pt x="2" y="37"/>
                </a:cubicBezTo>
                <a:cubicBezTo>
                  <a:pt x="2" y="38"/>
                  <a:pt x="1" y="41"/>
                  <a:pt x="1" y="42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2"/>
                  <a:pt x="1" y="53"/>
                  <a:pt x="3" y="53"/>
                </a:cubicBezTo>
                <a:cubicBezTo>
                  <a:pt x="11" y="53"/>
                  <a:pt x="11" y="53"/>
                  <a:pt x="11" y="53"/>
                </a:cubicBezTo>
                <a:cubicBezTo>
                  <a:pt x="12" y="53"/>
                  <a:pt x="15" y="53"/>
                  <a:pt x="16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6" y="53"/>
                  <a:pt x="26" y="52"/>
                  <a:pt x="24" y="50"/>
                </a:cubicBezTo>
                <a:cubicBezTo>
                  <a:pt x="20" y="45"/>
                  <a:pt x="20" y="45"/>
                  <a:pt x="20" y="45"/>
                </a:cubicBezTo>
                <a:cubicBezTo>
                  <a:pt x="50" y="20"/>
                  <a:pt x="50" y="20"/>
                  <a:pt x="50" y="20"/>
                </a:cubicBezTo>
                <a:cubicBezTo>
                  <a:pt x="54" y="24"/>
                  <a:pt x="54" y="24"/>
                  <a:pt x="54" y="24"/>
                </a:cubicBezTo>
                <a:cubicBezTo>
                  <a:pt x="55" y="26"/>
                  <a:pt x="57" y="26"/>
                  <a:pt x="57" y="25"/>
                </a:cubicBezTo>
                <a:cubicBezTo>
                  <a:pt x="58" y="17"/>
                  <a:pt x="58" y="17"/>
                  <a:pt x="58" y="17"/>
                </a:cubicBezTo>
                <a:cubicBezTo>
                  <a:pt x="58" y="15"/>
                  <a:pt x="58" y="13"/>
                  <a:pt x="58" y="11"/>
                </a:cubicBezTo>
                <a:cubicBezTo>
                  <a:pt x="59" y="3"/>
                  <a:pt x="59" y="3"/>
                  <a:pt x="59" y="3"/>
                </a:cubicBezTo>
                <a:cubicBezTo>
                  <a:pt x="60" y="2"/>
                  <a:pt x="58" y="1"/>
                  <a:pt x="57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7" y="0"/>
                  <a:pt x="45" y="0"/>
                  <a:pt x="4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4" y="0"/>
                  <a:pt x="34" y="2"/>
                  <a:pt x="35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2"/>
          <p:cNvSpPr>
            <a:spLocks noEditPoints="1"/>
          </p:cNvSpPr>
          <p:nvPr/>
        </p:nvSpPr>
        <p:spPr bwMode="auto">
          <a:xfrm>
            <a:off x="3010037" y="1383989"/>
            <a:ext cx="571718" cy="615086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6"/>
          <p:cNvSpPr>
            <a:spLocks noEditPoints="1"/>
          </p:cNvSpPr>
          <p:nvPr/>
        </p:nvSpPr>
        <p:spPr bwMode="auto">
          <a:xfrm>
            <a:off x="1007188" y="1332629"/>
            <a:ext cx="426624" cy="717806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15"/>
          <p:cNvGrpSpPr/>
          <p:nvPr/>
        </p:nvGrpSpPr>
        <p:grpSpPr>
          <a:xfrm>
            <a:off x="1930112" y="3803539"/>
            <a:ext cx="599818" cy="572704"/>
            <a:chOff x="4417791" y="3086470"/>
            <a:chExt cx="441754" cy="421788"/>
          </a:xfrm>
          <a:solidFill>
            <a:schemeClr val="tx1"/>
          </a:solidFill>
        </p:grpSpPr>
        <p:sp>
          <p:nvSpPr>
            <p:cNvPr id="11" name="Freeform 64"/>
            <p:cNvSpPr>
              <a:spLocks noEditPoints="1"/>
            </p:cNvSpPr>
            <p:nvPr/>
          </p:nvSpPr>
          <p:spPr bwMode="auto">
            <a:xfrm>
              <a:off x="4417791" y="3086470"/>
              <a:ext cx="441754" cy="421788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auto">
            <a:xfrm>
              <a:off x="4627437" y="3365998"/>
              <a:ext cx="29949" cy="3244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Freeform 62"/>
          <p:cNvSpPr>
            <a:spLocks noEditPoints="1"/>
          </p:cNvSpPr>
          <p:nvPr/>
        </p:nvSpPr>
        <p:spPr bwMode="auto">
          <a:xfrm>
            <a:off x="1913097" y="1416200"/>
            <a:ext cx="617655" cy="550664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Freeform 96"/>
          <p:cNvSpPr>
            <a:spLocks noEditPoints="1"/>
          </p:cNvSpPr>
          <p:nvPr/>
        </p:nvSpPr>
        <p:spPr bwMode="auto">
          <a:xfrm>
            <a:off x="4061040" y="1476864"/>
            <a:ext cx="550430" cy="429337"/>
          </a:xfrm>
          <a:custGeom>
            <a:avLst/>
            <a:gdLst>
              <a:gd name="T0" fmla="*/ 293 w 293"/>
              <a:gd name="T1" fmla="*/ 212 h 228"/>
              <a:gd name="T2" fmla="*/ 293 w 293"/>
              <a:gd name="T3" fmla="*/ 212 h 228"/>
              <a:gd name="T4" fmla="*/ 293 w 293"/>
              <a:gd name="T5" fmla="*/ 17 h 228"/>
              <a:gd name="T6" fmla="*/ 293 w 293"/>
              <a:gd name="T7" fmla="*/ 17 h 228"/>
              <a:gd name="T8" fmla="*/ 292 w 293"/>
              <a:gd name="T9" fmla="*/ 11 h 228"/>
              <a:gd name="T10" fmla="*/ 276 w 293"/>
              <a:gd name="T11" fmla="*/ 0 h 228"/>
              <a:gd name="T12" fmla="*/ 146 w 293"/>
              <a:gd name="T13" fmla="*/ 0 h 228"/>
              <a:gd name="T14" fmla="*/ 16 w 293"/>
              <a:gd name="T15" fmla="*/ 0 h 228"/>
              <a:gd name="T16" fmla="*/ 1 w 293"/>
              <a:gd name="T17" fmla="*/ 11 h 228"/>
              <a:gd name="T18" fmla="*/ 0 w 293"/>
              <a:gd name="T19" fmla="*/ 18 h 228"/>
              <a:gd name="T20" fmla="*/ 0 w 293"/>
              <a:gd name="T21" fmla="*/ 211 h 228"/>
              <a:gd name="T22" fmla="*/ 1 w 293"/>
              <a:gd name="T23" fmla="*/ 217 h 228"/>
              <a:gd name="T24" fmla="*/ 16 w 293"/>
              <a:gd name="T25" fmla="*/ 228 h 228"/>
              <a:gd name="T26" fmla="*/ 146 w 293"/>
              <a:gd name="T27" fmla="*/ 228 h 228"/>
              <a:gd name="T28" fmla="*/ 276 w 293"/>
              <a:gd name="T29" fmla="*/ 228 h 228"/>
              <a:gd name="T30" fmla="*/ 292 w 293"/>
              <a:gd name="T31" fmla="*/ 217 h 228"/>
              <a:gd name="T32" fmla="*/ 293 w 293"/>
              <a:gd name="T33" fmla="*/ 213 h 228"/>
              <a:gd name="T34" fmla="*/ 293 w 293"/>
              <a:gd name="T35" fmla="*/ 213 h 228"/>
              <a:gd name="T36" fmla="*/ 293 w 293"/>
              <a:gd name="T37" fmla="*/ 212 h 228"/>
              <a:gd name="T38" fmla="*/ 276 w 293"/>
              <a:gd name="T39" fmla="*/ 190 h 228"/>
              <a:gd name="T40" fmla="*/ 222 w 293"/>
              <a:gd name="T41" fmla="*/ 145 h 228"/>
              <a:gd name="T42" fmla="*/ 185 w 293"/>
              <a:gd name="T43" fmla="*/ 114 h 228"/>
              <a:gd name="T44" fmla="*/ 222 w 293"/>
              <a:gd name="T45" fmla="*/ 84 h 228"/>
              <a:gd name="T46" fmla="*/ 276 w 293"/>
              <a:gd name="T47" fmla="*/ 38 h 228"/>
              <a:gd name="T48" fmla="*/ 276 w 293"/>
              <a:gd name="T49" fmla="*/ 190 h 228"/>
              <a:gd name="T50" fmla="*/ 276 w 293"/>
              <a:gd name="T51" fmla="*/ 17 h 228"/>
              <a:gd name="T52" fmla="*/ 211 w 293"/>
              <a:gd name="T53" fmla="*/ 71 h 228"/>
              <a:gd name="T54" fmla="*/ 169 w 293"/>
              <a:gd name="T55" fmla="*/ 106 h 228"/>
              <a:gd name="T56" fmla="*/ 146 w 293"/>
              <a:gd name="T57" fmla="*/ 116 h 228"/>
              <a:gd name="T58" fmla="*/ 123 w 293"/>
              <a:gd name="T59" fmla="*/ 106 h 228"/>
              <a:gd name="T60" fmla="*/ 81 w 293"/>
              <a:gd name="T61" fmla="*/ 71 h 228"/>
              <a:gd name="T62" fmla="*/ 16 w 293"/>
              <a:gd name="T63" fmla="*/ 17 h 228"/>
              <a:gd name="T64" fmla="*/ 16 w 293"/>
              <a:gd name="T65" fmla="*/ 17 h 228"/>
              <a:gd name="T66" fmla="*/ 146 w 293"/>
              <a:gd name="T67" fmla="*/ 17 h 228"/>
              <a:gd name="T68" fmla="*/ 276 w 293"/>
              <a:gd name="T69" fmla="*/ 17 h 228"/>
              <a:gd name="T70" fmla="*/ 16 w 293"/>
              <a:gd name="T71" fmla="*/ 38 h 228"/>
              <a:gd name="T72" fmla="*/ 71 w 293"/>
              <a:gd name="T73" fmla="*/ 84 h 228"/>
              <a:gd name="T74" fmla="*/ 107 w 293"/>
              <a:gd name="T75" fmla="*/ 114 h 228"/>
              <a:gd name="T76" fmla="*/ 71 w 293"/>
              <a:gd name="T77" fmla="*/ 145 h 228"/>
              <a:gd name="T78" fmla="*/ 16 w 293"/>
              <a:gd name="T79" fmla="*/ 190 h 228"/>
              <a:gd name="T80" fmla="*/ 16 w 293"/>
              <a:gd name="T81" fmla="*/ 38 h 228"/>
              <a:gd name="T82" fmla="*/ 146 w 293"/>
              <a:gd name="T83" fmla="*/ 212 h 228"/>
              <a:gd name="T84" fmla="*/ 16 w 293"/>
              <a:gd name="T85" fmla="*/ 212 h 228"/>
              <a:gd name="T86" fmla="*/ 16 w 293"/>
              <a:gd name="T87" fmla="*/ 212 h 228"/>
              <a:gd name="T88" fmla="*/ 81 w 293"/>
              <a:gd name="T89" fmla="*/ 158 h 228"/>
              <a:gd name="T90" fmla="*/ 120 w 293"/>
              <a:gd name="T91" fmla="*/ 125 h 228"/>
              <a:gd name="T92" fmla="*/ 146 w 293"/>
              <a:gd name="T93" fmla="*/ 133 h 228"/>
              <a:gd name="T94" fmla="*/ 172 w 293"/>
              <a:gd name="T95" fmla="*/ 125 h 228"/>
              <a:gd name="T96" fmla="*/ 211 w 293"/>
              <a:gd name="T97" fmla="*/ 158 h 228"/>
              <a:gd name="T98" fmla="*/ 276 w 293"/>
              <a:gd name="T99" fmla="*/ 212 h 228"/>
              <a:gd name="T100" fmla="*/ 146 w 293"/>
              <a:gd name="T101" fmla="*/ 21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3" h="228">
                <a:moveTo>
                  <a:pt x="293" y="212"/>
                </a:moveTo>
                <a:cubicBezTo>
                  <a:pt x="293" y="212"/>
                  <a:pt x="293" y="212"/>
                  <a:pt x="293" y="212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5"/>
                  <a:pt x="292" y="13"/>
                  <a:pt x="292" y="11"/>
                </a:cubicBezTo>
                <a:cubicBezTo>
                  <a:pt x="289" y="5"/>
                  <a:pt x="283" y="0"/>
                  <a:pt x="27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9" y="0"/>
                  <a:pt x="3" y="5"/>
                  <a:pt x="1" y="11"/>
                </a:cubicBezTo>
                <a:cubicBezTo>
                  <a:pt x="0" y="13"/>
                  <a:pt x="0" y="15"/>
                  <a:pt x="0" y="18"/>
                </a:cubicBezTo>
                <a:cubicBezTo>
                  <a:pt x="0" y="211"/>
                  <a:pt x="0" y="211"/>
                  <a:pt x="0" y="211"/>
                </a:cubicBezTo>
                <a:cubicBezTo>
                  <a:pt x="0" y="213"/>
                  <a:pt x="0" y="215"/>
                  <a:pt x="1" y="217"/>
                </a:cubicBezTo>
                <a:cubicBezTo>
                  <a:pt x="3" y="224"/>
                  <a:pt x="9" y="228"/>
                  <a:pt x="16" y="228"/>
                </a:cubicBezTo>
                <a:cubicBezTo>
                  <a:pt x="146" y="228"/>
                  <a:pt x="146" y="228"/>
                  <a:pt x="146" y="228"/>
                </a:cubicBezTo>
                <a:cubicBezTo>
                  <a:pt x="276" y="228"/>
                  <a:pt x="276" y="228"/>
                  <a:pt x="276" y="228"/>
                </a:cubicBezTo>
                <a:cubicBezTo>
                  <a:pt x="283" y="228"/>
                  <a:pt x="289" y="224"/>
                  <a:pt x="292" y="217"/>
                </a:cubicBezTo>
                <a:cubicBezTo>
                  <a:pt x="292" y="216"/>
                  <a:pt x="292" y="214"/>
                  <a:pt x="293" y="213"/>
                </a:cubicBezTo>
                <a:cubicBezTo>
                  <a:pt x="293" y="213"/>
                  <a:pt x="293" y="213"/>
                  <a:pt x="293" y="213"/>
                </a:cubicBezTo>
                <a:cubicBezTo>
                  <a:pt x="293" y="212"/>
                  <a:pt x="293" y="212"/>
                  <a:pt x="293" y="212"/>
                </a:cubicBezTo>
                <a:close/>
                <a:moveTo>
                  <a:pt x="276" y="190"/>
                </a:moveTo>
                <a:cubicBezTo>
                  <a:pt x="222" y="145"/>
                  <a:pt x="222" y="145"/>
                  <a:pt x="222" y="145"/>
                </a:cubicBezTo>
                <a:cubicBezTo>
                  <a:pt x="185" y="114"/>
                  <a:pt x="185" y="114"/>
                  <a:pt x="185" y="114"/>
                </a:cubicBezTo>
                <a:cubicBezTo>
                  <a:pt x="222" y="84"/>
                  <a:pt x="222" y="84"/>
                  <a:pt x="222" y="84"/>
                </a:cubicBezTo>
                <a:cubicBezTo>
                  <a:pt x="276" y="38"/>
                  <a:pt x="276" y="38"/>
                  <a:pt x="276" y="38"/>
                </a:cubicBezTo>
                <a:lnTo>
                  <a:pt x="276" y="190"/>
                </a:lnTo>
                <a:close/>
                <a:moveTo>
                  <a:pt x="276" y="17"/>
                </a:moveTo>
                <a:cubicBezTo>
                  <a:pt x="211" y="71"/>
                  <a:pt x="211" y="71"/>
                  <a:pt x="211" y="71"/>
                </a:cubicBezTo>
                <a:cubicBezTo>
                  <a:pt x="169" y="106"/>
                  <a:pt x="169" y="106"/>
                  <a:pt x="169" y="106"/>
                </a:cubicBezTo>
                <a:cubicBezTo>
                  <a:pt x="163" y="112"/>
                  <a:pt x="155" y="116"/>
                  <a:pt x="146" y="116"/>
                </a:cubicBezTo>
                <a:cubicBezTo>
                  <a:pt x="137" y="116"/>
                  <a:pt x="129" y="112"/>
                  <a:pt x="123" y="106"/>
                </a:cubicBezTo>
                <a:cubicBezTo>
                  <a:pt x="81" y="71"/>
                  <a:pt x="81" y="71"/>
                  <a:pt x="81" y="71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46" y="17"/>
                  <a:pt x="146" y="17"/>
                  <a:pt x="146" y="17"/>
                </a:cubicBezTo>
                <a:lnTo>
                  <a:pt x="276" y="17"/>
                </a:lnTo>
                <a:close/>
                <a:moveTo>
                  <a:pt x="16" y="38"/>
                </a:moveTo>
                <a:cubicBezTo>
                  <a:pt x="71" y="84"/>
                  <a:pt x="71" y="84"/>
                  <a:pt x="71" y="8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6" y="190"/>
                  <a:pt x="16" y="190"/>
                  <a:pt x="16" y="190"/>
                </a:cubicBezTo>
                <a:lnTo>
                  <a:pt x="16" y="38"/>
                </a:lnTo>
                <a:close/>
                <a:moveTo>
                  <a:pt x="146" y="212"/>
                </a:moveTo>
                <a:cubicBezTo>
                  <a:pt x="16" y="212"/>
                  <a:pt x="16" y="212"/>
                  <a:pt x="16" y="212"/>
                </a:cubicBezTo>
                <a:cubicBezTo>
                  <a:pt x="16" y="212"/>
                  <a:pt x="16" y="212"/>
                  <a:pt x="16" y="212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120" y="125"/>
                  <a:pt x="120" y="125"/>
                  <a:pt x="120" y="125"/>
                </a:cubicBezTo>
                <a:cubicBezTo>
                  <a:pt x="128" y="130"/>
                  <a:pt x="137" y="133"/>
                  <a:pt x="146" y="133"/>
                </a:cubicBezTo>
                <a:cubicBezTo>
                  <a:pt x="155" y="133"/>
                  <a:pt x="164" y="130"/>
                  <a:pt x="172" y="125"/>
                </a:cubicBezTo>
                <a:cubicBezTo>
                  <a:pt x="211" y="158"/>
                  <a:pt x="211" y="158"/>
                  <a:pt x="211" y="158"/>
                </a:cubicBezTo>
                <a:cubicBezTo>
                  <a:pt x="276" y="212"/>
                  <a:pt x="276" y="212"/>
                  <a:pt x="276" y="212"/>
                </a:cubicBezTo>
                <a:lnTo>
                  <a:pt x="146" y="2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" name="Group 24"/>
          <p:cNvGrpSpPr/>
          <p:nvPr/>
        </p:nvGrpSpPr>
        <p:grpSpPr>
          <a:xfrm>
            <a:off x="3027432" y="3842679"/>
            <a:ext cx="565054" cy="545792"/>
            <a:chOff x="5099140" y="1309474"/>
            <a:chExt cx="439257" cy="424283"/>
          </a:xfrm>
          <a:solidFill>
            <a:schemeClr val="tx1"/>
          </a:solidFill>
        </p:grpSpPr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5256374" y="1479187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533124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540861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5256374" y="1546573"/>
              <a:ext cx="47421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533124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540861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5256374" y="1618951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5179005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5179005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533124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540861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5099140" y="1339424"/>
              <a:ext cx="439257" cy="394333"/>
            </a:xfrm>
            <a:custGeom>
              <a:avLst/>
              <a:gdLst>
                <a:gd name="T0" fmla="*/ 174 w 176"/>
                <a:gd name="T1" fmla="*/ 0 h 158"/>
                <a:gd name="T2" fmla="*/ 150 w 176"/>
                <a:gd name="T3" fmla="*/ 0 h 158"/>
                <a:gd name="T4" fmla="*/ 150 w 176"/>
                <a:gd name="T5" fmla="*/ 16 h 158"/>
                <a:gd name="T6" fmla="*/ 126 w 176"/>
                <a:gd name="T7" fmla="*/ 16 h 158"/>
                <a:gd name="T8" fmla="*/ 126 w 176"/>
                <a:gd name="T9" fmla="*/ 0 h 158"/>
                <a:gd name="T10" fmla="*/ 52 w 176"/>
                <a:gd name="T11" fmla="*/ 0 h 158"/>
                <a:gd name="T12" fmla="*/ 52 w 176"/>
                <a:gd name="T13" fmla="*/ 16 h 158"/>
                <a:gd name="T14" fmla="*/ 28 w 176"/>
                <a:gd name="T15" fmla="*/ 16 h 158"/>
                <a:gd name="T16" fmla="*/ 28 w 176"/>
                <a:gd name="T17" fmla="*/ 0 h 158"/>
                <a:gd name="T18" fmla="*/ 0 w 176"/>
                <a:gd name="T19" fmla="*/ 0 h 158"/>
                <a:gd name="T20" fmla="*/ 0 w 176"/>
                <a:gd name="T21" fmla="*/ 158 h 158"/>
                <a:gd name="T22" fmla="*/ 13 w 176"/>
                <a:gd name="T23" fmla="*/ 158 h 158"/>
                <a:gd name="T24" fmla="*/ 162 w 176"/>
                <a:gd name="T25" fmla="*/ 158 h 158"/>
                <a:gd name="T26" fmla="*/ 176 w 176"/>
                <a:gd name="T27" fmla="*/ 158 h 158"/>
                <a:gd name="T28" fmla="*/ 174 w 176"/>
                <a:gd name="T29" fmla="*/ 0 h 158"/>
                <a:gd name="T30" fmla="*/ 162 w 176"/>
                <a:gd name="T31" fmla="*/ 144 h 158"/>
                <a:gd name="T32" fmla="*/ 13 w 176"/>
                <a:gd name="T33" fmla="*/ 144 h 158"/>
                <a:gd name="T34" fmla="*/ 13 w 176"/>
                <a:gd name="T35" fmla="*/ 44 h 158"/>
                <a:gd name="T36" fmla="*/ 162 w 176"/>
                <a:gd name="T37" fmla="*/ 44 h 158"/>
                <a:gd name="T38" fmla="*/ 162 w 176"/>
                <a:gd name="T39" fmla="*/ 14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58">
                  <a:moveTo>
                    <a:pt x="174" y="0"/>
                  </a:moveTo>
                  <a:lnTo>
                    <a:pt x="150" y="0"/>
                  </a:lnTo>
                  <a:lnTo>
                    <a:pt x="150" y="16"/>
                  </a:lnTo>
                  <a:lnTo>
                    <a:pt x="126" y="16"/>
                  </a:lnTo>
                  <a:lnTo>
                    <a:pt x="126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3" y="15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74" y="0"/>
                  </a:lnTo>
                  <a:close/>
                  <a:moveTo>
                    <a:pt x="162" y="144"/>
                  </a:moveTo>
                  <a:lnTo>
                    <a:pt x="13" y="144"/>
                  </a:lnTo>
                  <a:lnTo>
                    <a:pt x="13" y="44"/>
                  </a:lnTo>
                  <a:lnTo>
                    <a:pt x="162" y="44"/>
                  </a:lnTo>
                  <a:lnTo>
                    <a:pt x="162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5181500" y="1309474"/>
              <a:ext cx="37438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5428583" y="1309474"/>
              <a:ext cx="34941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Freeform 36"/>
          <p:cNvSpPr>
            <a:spLocks noEditPoints="1"/>
          </p:cNvSpPr>
          <p:nvPr/>
        </p:nvSpPr>
        <p:spPr bwMode="auto">
          <a:xfrm>
            <a:off x="3027432" y="2559984"/>
            <a:ext cx="502029" cy="545174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86"/>
          <p:cNvSpPr>
            <a:spLocks noEditPoints="1"/>
          </p:cNvSpPr>
          <p:nvPr/>
        </p:nvSpPr>
        <p:spPr bwMode="auto">
          <a:xfrm>
            <a:off x="5090755" y="1420392"/>
            <a:ext cx="602537" cy="542281"/>
          </a:xfrm>
          <a:custGeom>
            <a:avLst/>
            <a:gdLst>
              <a:gd name="T0" fmla="*/ 327 w 327"/>
              <a:gd name="T1" fmla="*/ 130 h 294"/>
              <a:gd name="T2" fmla="*/ 163 w 327"/>
              <a:gd name="T3" fmla="*/ 0 h 294"/>
              <a:gd name="T4" fmla="*/ 0 w 327"/>
              <a:gd name="T5" fmla="*/ 130 h 294"/>
              <a:gd name="T6" fmla="*/ 163 w 327"/>
              <a:gd name="T7" fmla="*/ 260 h 294"/>
              <a:gd name="T8" fmla="*/ 219 w 327"/>
              <a:gd name="T9" fmla="*/ 253 h 294"/>
              <a:gd name="T10" fmla="*/ 267 w 327"/>
              <a:gd name="T11" fmla="*/ 292 h 294"/>
              <a:gd name="T12" fmla="*/ 271 w 327"/>
              <a:gd name="T13" fmla="*/ 294 h 294"/>
              <a:gd name="T14" fmla="*/ 273 w 327"/>
              <a:gd name="T15" fmla="*/ 292 h 294"/>
              <a:gd name="T16" fmla="*/ 270 w 327"/>
              <a:gd name="T17" fmla="*/ 229 h 294"/>
              <a:gd name="T18" fmla="*/ 327 w 327"/>
              <a:gd name="T19" fmla="*/ 130 h 294"/>
              <a:gd name="T20" fmla="*/ 228 w 327"/>
              <a:gd name="T21" fmla="*/ 186 h 294"/>
              <a:gd name="T22" fmla="*/ 101 w 327"/>
              <a:gd name="T23" fmla="*/ 186 h 294"/>
              <a:gd name="T24" fmla="*/ 89 w 327"/>
              <a:gd name="T25" fmla="*/ 174 h 294"/>
              <a:gd name="T26" fmla="*/ 101 w 327"/>
              <a:gd name="T27" fmla="*/ 163 h 294"/>
              <a:gd name="T28" fmla="*/ 228 w 327"/>
              <a:gd name="T29" fmla="*/ 163 h 294"/>
              <a:gd name="T30" fmla="*/ 240 w 327"/>
              <a:gd name="T31" fmla="*/ 174 h 294"/>
              <a:gd name="T32" fmla="*/ 228 w 327"/>
              <a:gd name="T33" fmla="*/ 186 h 294"/>
              <a:gd name="T34" fmla="*/ 228 w 327"/>
              <a:gd name="T35" fmla="*/ 137 h 294"/>
              <a:gd name="T36" fmla="*/ 101 w 327"/>
              <a:gd name="T37" fmla="*/ 137 h 294"/>
              <a:gd name="T38" fmla="*/ 89 w 327"/>
              <a:gd name="T39" fmla="*/ 125 h 294"/>
              <a:gd name="T40" fmla="*/ 101 w 327"/>
              <a:gd name="T41" fmla="*/ 114 h 294"/>
              <a:gd name="T42" fmla="*/ 228 w 327"/>
              <a:gd name="T43" fmla="*/ 114 h 294"/>
              <a:gd name="T44" fmla="*/ 240 w 327"/>
              <a:gd name="T45" fmla="*/ 125 h 294"/>
              <a:gd name="T46" fmla="*/ 228 w 327"/>
              <a:gd name="T47" fmla="*/ 137 h 294"/>
              <a:gd name="T48" fmla="*/ 228 w 327"/>
              <a:gd name="T49" fmla="*/ 88 h 294"/>
              <a:gd name="T50" fmla="*/ 101 w 327"/>
              <a:gd name="T51" fmla="*/ 88 h 294"/>
              <a:gd name="T52" fmla="*/ 89 w 327"/>
              <a:gd name="T53" fmla="*/ 76 h 294"/>
              <a:gd name="T54" fmla="*/ 101 w 327"/>
              <a:gd name="T55" fmla="*/ 65 h 294"/>
              <a:gd name="T56" fmla="*/ 228 w 327"/>
              <a:gd name="T57" fmla="*/ 65 h 294"/>
              <a:gd name="T58" fmla="*/ 240 w 327"/>
              <a:gd name="T59" fmla="*/ 76 h 294"/>
              <a:gd name="T60" fmla="*/ 228 w 327"/>
              <a:gd name="T61" fmla="*/ 88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7" h="294">
                <a:moveTo>
                  <a:pt x="327" y="130"/>
                </a:moveTo>
                <a:cubicBezTo>
                  <a:pt x="327" y="58"/>
                  <a:pt x="254" y="0"/>
                  <a:pt x="163" y="0"/>
                </a:cubicBezTo>
                <a:cubicBezTo>
                  <a:pt x="73" y="0"/>
                  <a:pt x="0" y="58"/>
                  <a:pt x="0" y="130"/>
                </a:cubicBezTo>
                <a:cubicBezTo>
                  <a:pt x="0" y="202"/>
                  <a:pt x="73" y="260"/>
                  <a:pt x="163" y="260"/>
                </a:cubicBezTo>
                <a:cubicBezTo>
                  <a:pt x="183" y="260"/>
                  <a:pt x="202" y="258"/>
                  <a:pt x="219" y="253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68" y="293"/>
                  <a:pt x="270" y="294"/>
                  <a:pt x="271" y="294"/>
                </a:cubicBezTo>
                <a:cubicBezTo>
                  <a:pt x="272" y="294"/>
                  <a:pt x="273" y="293"/>
                  <a:pt x="273" y="292"/>
                </a:cubicBezTo>
                <a:cubicBezTo>
                  <a:pt x="270" y="229"/>
                  <a:pt x="270" y="229"/>
                  <a:pt x="270" y="229"/>
                </a:cubicBezTo>
                <a:cubicBezTo>
                  <a:pt x="305" y="205"/>
                  <a:pt x="327" y="170"/>
                  <a:pt x="327" y="130"/>
                </a:cubicBezTo>
                <a:close/>
                <a:moveTo>
                  <a:pt x="228" y="186"/>
                </a:moveTo>
                <a:cubicBezTo>
                  <a:pt x="101" y="186"/>
                  <a:pt x="101" y="186"/>
                  <a:pt x="101" y="186"/>
                </a:cubicBezTo>
                <a:cubicBezTo>
                  <a:pt x="94" y="186"/>
                  <a:pt x="89" y="181"/>
                  <a:pt x="89" y="174"/>
                </a:cubicBezTo>
                <a:cubicBezTo>
                  <a:pt x="89" y="168"/>
                  <a:pt x="94" y="163"/>
                  <a:pt x="101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34" y="163"/>
                  <a:pt x="240" y="168"/>
                  <a:pt x="240" y="174"/>
                </a:cubicBezTo>
                <a:cubicBezTo>
                  <a:pt x="240" y="181"/>
                  <a:pt x="234" y="186"/>
                  <a:pt x="228" y="186"/>
                </a:cubicBezTo>
                <a:close/>
                <a:moveTo>
                  <a:pt x="228" y="137"/>
                </a:moveTo>
                <a:cubicBezTo>
                  <a:pt x="101" y="137"/>
                  <a:pt x="101" y="137"/>
                  <a:pt x="101" y="137"/>
                </a:cubicBezTo>
                <a:cubicBezTo>
                  <a:pt x="94" y="137"/>
                  <a:pt x="89" y="132"/>
                  <a:pt x="89" y="125"/>
                </a:cubicBezTo>
                <a:cubicBezTo>
                  <a:pt x="89" y="119"/>
                  <a:pt x="94" y="114"/>
                  <a:pt x="101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4" y="114"/>
                  <a:pt x="240" y="119"/>
                  <a:pt x="240" y="125"/>
                </a:cubicBezTo>
                <a:cubicBezTo>
                  <a:pt x="240" y="132"/>
                  <a:pt x="234" y="137"/>
                  <a:pt x="228" y="137"/>
                </a:cubicBezTo>
                <a:close/>
                <a:moveTo>
                  <a:pt x="228" y="88"/>
                </a:moveTo>
                <a:cubicBezTo>
                  <a:pt x="101" y="88"/>
                  <a:pt x="101" y="88"/>
                  <a:pt x="101" y="88"/>
                </a:cubicBezTo>
                <a:cubicBezTo>
                  <a:pt x="94" y="88"/>
                  <a:pt x="89" y="83"/>
                  <a:pt x="89" y="76"/>
                </a:cubicBezTo>
                <a:cubicBezTo>
                  <a:pt x="89" y="70"/>
                  <a:pt x="94" y="65"/>
                  <a:pt x="101" y="65"/>
                </a:cubicBezTo>
                <a:cubicBezTo>
                  <a:pt x="228" y="65"/>
                  <a:pt x="228" y="65"/>
                  <a:pt x="228" y="65"/>
                </a:cubicBezTo>
                <a:cubicBezTo>
                  <a:pt x="234" y="65"/>
                  <a:pt x="240" y="70"/>
                  <a:pt x="240" y="76"/>
                </a:cubicBezTo>
                <a:cubicBezTo>
                  <a:pt x="240" y="83"/>
                  <a:pt x="234" y="88"/>
                  <a:pt x="228" y="8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" name="Group 52"/>
          <p:cNvGrpSpPr/>
          <p:nvPr/>
        </p:nvGrpSpPr>
        <p:grpSpPr>
          <a:xfrm>
            <a:off x="5099867" y="2574865"/>
            <a:ext cx="652175" cy="515413"/>
            <a:chOff x="3653259" y="3001930"/>
            <a:chExt cx="658286" cy="520242"/>
          </a:xfrm>
          <a:solidFill>
            <a:schemeClr val="tx1"/>
          </a:solidFill>
        </p:grpSpPr>
        <p:sp>
          <p:nvSpPr>
            <p:cNvPr id="33" name="Freeform 9"/>
            <p:cNvSpPr/>
            <p:nvPr/>
          </p:nvSpPr>
          <p:spPr bwMode="auto">
            <a:xfrm>
              <a:off x="3864446" y="3138944"/>
              <a:ext cx="447099" cy="342020"/>
            </a:xfrm>
            <a:custGeom>
              <a:avLst/>
              <a:gdLst>
                <a:gd name="T0" fmla="*/ 1511 w 1915"/>
                <a:gd name="T1" fmla="*/ 0 h 1465"/>
                <a:gd name="T2" fmla="*/ 1550 w 1915"/>
                <a:gd name="T3" fmla="*/ 238 h 1465"/>
                <a:gd name="T4" fmla="*/ 207 w 1915"/>
                <a:gd name="T5" fmla="*/ 1231 h 1465"/>
                <a:gd name="T6" fmla="*/ 0 w 1915"/>
                <a:gd name="T7" fmla="*/ 1219 h 1465"/>
                <a:gd name="T8" fmla="*/ 796 w 1915"/>
                <a:gd name="T9" fmla="*/ 1465 h 1465"/>
                <a:gd name="T10" fmla="*/ 1915 w 1915"/>
                <a:gd name="T11" fmla="*/ 637 h 1465"/>
                <a:gd name="T12" fmla="*/ 1511 w 1915"/>
                <a:gd name="T13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5" h="1465">
                  <a:moveTo>
                    <a:pt x="1511" y="0"/>
                  </a:moveTo>
                  <a:cubicBezTo>
                    <a:pt x="1536" y="76"/>
                    <a:pt x="1550" y="156"/>
                    <a:pt x="1550" y="238"/>
                  </a:cubicBezTo>
                  <a:cubicBezTo>
                    <a:pt x="1550" y="787"/>
                    <a:pt x="949" y="1231"/>
                    <a:pt x="207" y="1231"/>
                  </a:cubicBezTo>
                  <a:cubicBezTo>
                    <a:pt x="137" y="1231"/>
                    <a:pt x="67" y="1227"/>
                    <a:pt x="0" y="1219"/>
                  </a:cubicBezTo>
                  <a:cubicBezTo>
                    <a:pt x="203" y="1371"/>
                    <a:pt x="484" y="1465"/>
                    <a:pt x="796" y="1465"/>
                  </a:cubicBezTo>
                  <a:cubicBezTo>
                    <a:pt x="1414" y="1465"/>
                    <a:pt x="1915" y="1094"/>
                    <a:pt x="1915" y="637"/>
                  </a:cubicBezTo>
                  <a:cubicBezTo>
                    <a:pt x="1915" y="381"/>
                    <a:pt x="1758" y="152"/>
                    <a:pt x="151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3653259" y="3001930"/>
              <a:ext cx="522302" cy="387348"/>
            </a:xfrm>
            <a:prstGeom prst="ellipse">
              <a:avLst/>
            </a:pr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3671802" y="3262566"/>
              <a:ext cx="229730" cy="163799"/>
            </a:xfrm>
            <a:custGeom>
              <a:avLst/>
              <a:gdLst>
                <a:gd name="T0" fmla="*/ 407 w 981"/>
                <a:gd name="T1" fmla="*/ 157 h 703"/>
                <a:gd name="T2" fmla="*/ 69 w 981"/>
                <a:gd name="T3" fmla="*/ 611 h 703"/>
                <a:gd name="T4" fmla="*/ 107 w 981"/>
                <a:gd name="T5" fmla="*/ 699 h 703"/>
                <a:gd name="T6" fmla="*/ 764 w 981"/>
                <a:gd name="T7" fmla="*/ 330 h 703"/>
                <a:gd name="T8" fmla="*/ 407 w 981"/>
                <a:gd name="T9" fmla="*/ 157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1" h="703">
                  <a:moveTo>
                    <a:pt x="407" y="157"/>
                  </a:moveTo>
                  <a:cubicBezTo>
                    <a:pt x="332" y="348"/>
                    <a:pt x="138" y="567"/>
                    <a:pt x="69" y="611"/>
                  </a:cubicBezTo>
                  <a:cubicBezTo>
                    <a:pt x="0" y="655"/>
                    <a:pt x="31" y="694"/>
                    <a:pt x="107" y="699"/>
                  </a:cubicBezTo>
                  <a:cubicBezTo>
                    <a:pt x="183" y="703"/>
                    <a:pt x="546" y="660"/>
                    <a:pt x="764" y="330"/>
                  </a:cubicBezTo>
                  <a:cubicBezTo>
                    <a:pt x="981" y="0"/>
                    <a:pt x="407" y="157"/>
                    <a:pt x="407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" name="Freeform 12"/>
            <p:cNvSpPr/>
            <p:nvPr/>
          </p:nvSpPr>
          <p:spPr bwMode="auto">
            <a:xfrm>
              <a:off x="4061211" y="3363524"/>
              <a:ext cx="232821" cy="158648"/>
            </a:xfrm>
            <a:custGeom>
              <a:avLst/>
              <a:gdLst>
                <a:gd name="T0" fmla="*/ 578 w 999"/>
                <a:gd name="T1" fmla="*/ 142 h 680"/>
                <a:gd name="T2" fmla="*/ 929 w 999"/>
                <a:gd name="T3" fmla="*/ 585 h 680"/>
                <a:gd name="T4" fmla="*/ 893 w 999"/>
                <a:gd name="T5" fmla="*/ 674 h 680"/>
                <a:gd name="T6" fmla="*/ 226 w 999"/>
                <a:gd name="T7" fmla="*/ 324 h 680"/>
                <a:gd name="T8" fmla="*/ 578 w 999"/>
                <a:gd name="T9" fmla="*/ 142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9" h="680">
                  <a:moveTo>
                    <a:pt x="578" y="142"/>
                  </a:moveTo>
                  <a:cubicBezTo>
                    <a:pt x="659" y="330"/>
                    <a:pt x="859" y="544"/>
                    <a:pt x="929" y="585"/>
                  </a:cubicBezTo>
                  <a:cubicBezTo>
                    <a:pt x="999" y="627"/>
                    <a:pt x="969" y="668"/>
                    <a:pt x="893" y="674"/>
                  </a:cubicBezTo>
                  <a:cubicBezTo>
                    <a:pt x="817" y="680"/>
                    <a:pt x="453" y="648"/>
                    <a:pt x="226" y="324"/>
                  </a:cubicBezTo>
                  <a:cubicBezTo>
                    <a:pt x="0" y="0"/>
                    <a:pt x="578" y="142"/>
                    <a:pt x="578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37" name="Freeform 82"/>
          <p:cNvSpPr>
            <a:spLocks noEditPoints="1"/>
          </p:cNvSpPr>
          <p:nvPr/>
        </p:nvSpPr>
        <p:spPr bwMode="auto">
          <a:xfrm>
            <a:off x="6269470" y="2566539"/>
            <a:ext cx="450209" cy="532065"/>
          </a:xfrm>
          <a:custGeom>
            <a:avLst/>
            <a:gdLst/>
            <a:ahLst/>
            <a:cxnLst>
              <a:cxn ang="0">
                <a:pos x="61" y="26"/>
              </a:cxn>
              <a:cxn ang="0">
                <a:pos x="61" y="68"/>
              </a:cxn>
              <a:cxn ang="0">
                <a:pos x="58" y="72"/>
              </a:cxn>
              <a:cxn ang="0">
                <a:pos x="4" y="72"/>
              </a:cxn>
              <a:cxn ang="0">
                <a:pos x="0" y="68"/>
              </a:cxn>
              <a:cxn ang="0">
                <a:pos x="0" y="4"/>
              </a:cxn>
              <a:cxn ang="0">
                <a:pos x="4" y="0"/>
              </a:cxn>
              <a:cxn ang="0">
                <a:pos x="36" y="0"/>
              </a:cxn>
              <a:cxn ang="0">
                <a:pos x="36" y="22"/>
              </a:cxn>
              <a:cxn ang="0">
                <a:pos x="40" y="26"/>
              </a:cxn>
              <a:cxn ang="0">
                <a:pos x="61" y="26"/>
              </a:cxn>
              <a:cxn ang="0">
                <a:pos x="46" y="32"/>
              </a:cxn>
              <a:cxn ang="0">
                <a:pos x="45" y="31"/>
              </a:cxn>
              <a:cxn ang="0">
                <a:pos x="16" y="31"/>
              </a:cxn>
              <a:cxn ang="0">
                <a:pos x="15" y="32"/>
              </a:cxn>
              <a:cxn ang="0">
                <a:pos x="15" y="35"/>
              </a:cxn>
              <a:cxn ang="0">
                <a:pos x="16" y="36"/>
              </a:cxn>
              <a:cxn ang="0">
                <a:pos x="45" y="36"/>
              </a:cxn>
              <a:cxn ang="0">
                <a:pos x="46" y="35"/>
              </a:cxn>
              <a:cxn ang="0">
                <a:pos x="46" y="32"/>
              </a:cxn>
              <a:cxn ang="0">
                <a:pos x="46" y="43"/>
              </a:cxn>
              <a:cxn ang="0">
                <a:pos x="45" y="41"/>
              </a:cxn>
              <a:cxn ang="0">
                <a:pos x="16" y="41"/>
              </a:cxn>
              <a:cxn ang="0">
                <a:pos x="15" y="43"/>
              </a:cxn>
              <a:cxn ang="0">
                <a:pos x="15" y="45"/>
              </a:cxn>
              <a:cxn ang="0">
                <a:pos x="16" y="47"/>
              </a:cxn>
              <a:cxn ang="0">
                <a:pos x="45" y="47"/>
              </a:cxn>
              <a:cxn ang="0">
                <a:pos x="46" y="45"/>
              </a:cxn>
              <a:cxn ang="0">
                <a:pos x="46" y="43"/>
              </a:cxn>
              <a:cxn ang="0">
                <a:pos x="46" y="53"/>
              </a:cxn>
              <a:cxn ang="0">
                <a:pos x="45" y="52"/>
              </a:cxn>
              <a:cxn ang="0">
                <a:pos x="16" y="52"/>
              </a:cxn>
              <a:cxn ang="0">
                <a:pos x="15" y="53"/>
              </a:cxn>
              <a:cxn ang="0">
                <a:pos x="15" y="56"/>
              </a:cxn>
              <a:cxn ang="0">
                <a:pos x="16" y="57"/>
              </a:cxn>
              <a:cxn ang="0">
                <a:pos x="45" y="57"/>
              </a:cxn>
              <a:cxn ang="0">
                <a:pos x="46" y="56"/>
              </a:cxn>
              <a:cxn ang="0">
                <a:pos x="46" y="53"/>
              </a:cxn>
              <a:cxn ang="0">
                <a:pos x="60" y="21"/>
              </a:cxn>
              <a:cxn ang="0">
                <a:pos x="41" y="21"/>
              </a:cxn>
              <a:cxn ang="0">
                <a:pos x="41" y="2"/>
              </a:cxn>
              <a:cxn ang="0">
                <a:pos x="42" y="3"/>
              </a:cxn>
              <a:cxn ang="0">
                <a:pos x="59" y="19"/>
              </a:cxn>
              <a:cxn ang="0">
                <a:pos x="60" y="21"/>
              </a:cxn>
            </a:cxnLst>
            <a:rect l="0" t="0" r="r" b="b"/>
            <a:pathLst>
              <a:path w="61" h="72">
                <a:moveTo>
                  <a:pt x="61" y="26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4"/>
                  <a:pt x="37" y="26"/>
                  <a:pt x="40" y="26"/>
                </a:cubicBezTo>
                <a:lnTo>
                  <a:pt x="61" y="26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2"/>
                  <a:pt x="15" y="32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6" y="36"/>
                  <a:pt x="16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5" y="42"/>
                  <a:pt x="15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6"/>
                  <a:pt x="16" y="47"/>
                  <a:pt x="1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2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  <a:moveTo>
                  <a:pt x="60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2" y="3"/>
                  <a:pt x="42" y="3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20"/>
                  <a:pt x="59" y="20"/>
                  <a:pt x="60" y="21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119"/>
          <p:cNvGrpSpPr/>
          <p:nvPr/>
        </p:nvGrpSpPr>
        <p:grpSpPr>
          <a:xfrm>
            <a:off x="6282257" y="1440924"/>
            <a:ext cx="485341" cy="501216"/>
            <a:chOff x="1227138" y="271463"/>
            <a:chExt cx="679450" cy="701675"/>
          </a:xfrm>
          <a:solidFill>
            <a:schemeClr val="tx1"/>
          </a:solidFill>
        </p:grpSpPr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1566863" y="584200"/>
              <a:ext cx="339725" cy="342900"/>
            </a:xfrm>
            <a:custGeom>
              <a:avLst/>
              <a:gdLst/>
              <a:ahLst/>
              <a:cxnLst>
                <a:cxn ang="0">
                  <a:pos x="89" y="73"/>
                </a:cxn>
                <a:cxn ang="0">
                  <a:pos x="69" y="52"/>
                </a:cxn>
                <a:cxn ang="0">
                  <a:pos x="62" y="13"/>
                </a:cxn>
                <a:cxn ang="0">
                  <a:pos x="13" y="13"/>
                </a:cxn>
                <a:cxn ang="0">
                  <a:pos x="13" y="63"/>
                </a:cxn>
                <a:cxn ang="0">
                  <a:pos x="52" y="70"/>
                </a:cxn>
                <a:cxn ang="0">
                  <a:pos x="72" y="90"/>
                </a:cxn>
                <a:cxn ang="0">
                  <a:pos x="89" y="73"/>
                </a:cxn>
                <a:cxn ang="0">
                  <a:pos x="54" y="54"/>
                </a:cxn>
                <a:cxn ang="0">
                  <a:pos x="22" y="54"/>
                </a:cxn>
                <a:cxn ang="0">
                  <a:pos x="22" y="22"/>
                </a:cxn>
                <a:cxn ang="0">
                  <a:pos x="54" y="22"/>
                </a:cxn>
                <a:cxn ang="0">
                  <a:pos x="54" y="54"/>
                </a:cxn>
                <a:cxn ang="0">
                  <a:pos x="54" y="54"/>
                </a:cxn>
                <a:cxn ang="0">
                  <a:pos x="54" y="54"/>
                </a:cxn>
              </a:cxnLst>
              <a:rect l="0" t="0" r="r" b="b"/>
              <a:pathLst>
                <a:path w="89" h="90">
                  <a:moveTo>
                    <a:pt x="89" y="73"/>
                  </a:moveTo>
                  <a:cubicBezTo>
                    <a:pt x="69" y="52"/>
                    <a:pt x="69" y="52"/>
                    <a:pt x="69" y="52"/>
                  </a:cubicBezTo>
                  <a:cubicBezTo>
                    <a:pt x="75" y="40"/>
                    <a:pt x="73" y="24"/>
                    <a:pt x="62" y="13"/>
                  </a:cubicBezTo>
                  <a:cubicBezTo>
                    <a:pt x="49" y="0"/>
                    <a:pt x="27" y="0"/>
                    <a:pt x="13" y="13"/>
                  </a:cubicBezTo>
                  <a:cubicBezTo>
                    <a:pt x="0" y="27"/>
                    <a:pt x="0" y="49"/>
                    <a:pt x="13" y="63"/>
                  </a:cubicBezTo>
                  <a:cubicBezTo>
                    <a:pt x="24" y="73"/>
                    <a:pt x="39" y="75"/>
                    <a:pt x="52" y="70"/>
                  </a:cubicBezTo>
                  <a:cubicBezTo>
                    <a:pt x="72" y="90"/>
                    <a:pt x="72" y="90"/>
                    <a:pt x="72" y="90"/>
                  </a:cubicBezTo>
                  <a:lnTo>
                    <a:pt x="89" y="73"/>
                  </a:lnTo>
                  <a:close/>
                  <a:moveTo>
                    <a:pt x="54" y="54"/>
                  </a:moveTo>
                  <a:cubicBezTo>
                    <a:pt x="45" y="63"/>
                    <a:pt x="31" y="63"/>
                    <a:pt x="22" y="54"/>
                  </a:cubicBezTo>
                  <a:cubicBezTo>
                    <a:pt x="13" y="45"/>
                    <a:pt x="13" y="31"/>
                    <a:pt x="22" y="22"/>
                  </a:cubicBezTo>
                  <a:cubicBezTo>
                    <a:pt x="31" y="13"/>
                    <a:pt x="45" y="13"/>
                    <a:pt x="54" y="22"/>
                  </a:cubicBezTo>
                  <a:cubicBezTo>
                    <a:pt x="62" y="31"/>
                    <a:pt x="62" y="45"/>
                    <a:pt x="54" y="54"/>
                  </a:cubicBezTo>
                  <a:close/>
                  <a:moveTo>
                    <a:pt x="54" y="54"/>
                  </a:moveTo>
                  <a:cubicBezTo>
                    <a:pt x="54" y="54"/>
                    <a:pt x="54" y="54"/>
                    <a:pt x="54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6"/>
            <p:cNvSpPr>
              <a:spLocks noEditPoints="1"/>
            </p:cNvSpPr>
            <p:nvPr/>
          </p:nvSpPr>
          <p:spPr bwMode="auto">
            <a:xfrm>
              <a:off x="1227138" y="271463"/>
              <a:ext cx="565150" cy="701675"/>
            </a:xfrm>
            <a:custGeom>
              <a:avLst/>
              <a:gdLst/>
              <a:ahLst/>
              <a:cxnLst>
                <a:cxn ang="0">
                  <a:pos x="127" y="161"/>
                </a:cxn>
                <a:cxn ang="0">
                  <a:pos x="101" y="152"/>
                </a:cxn>
                <a:cxn ang="0">
                  <a:pos x="25" y="152"/>
                </a:cxn>
                <a:cxn ang="0">
                  <a:pos x="25" y="139"/>
                </a:cxn>
                <a:cxn ang="0">
                  <a:pos x="91" y="139"/>
                </a:cxn>
                <a:cxn ang="0">
                  <a:pos x="86" y="126"/>
                </a:cxn>
                <a:cxn ang="0">
                  <a:pos x="25" y="126"/>
                </a:cxn>
                <a:cxn ang="0">
                  <a:pos x="25" y="113"/>
                </a:cxn>
                <a:cxn ang="0">
                  <a:pos x="86" y="113"/>
                </a:cxn>
                <a:cxn ang="0">
                  <a:pos x="91" y="99"/>
                </a:cxn>
                <a:cxn ang="0">
                  <a:pos x="25" y="99"/>
                </a:cxn>
                <a:cxn ang="0">
                  <a:pos x="25" y="87"/>
                </a:cxn>
                <a:cxn ang="0">
                  <a:pos x="102" y="87"/>
                </a:cxn>
                <a:cxn ang="0">
                  <a:pos x="127" y="79"/>
                </a:cxn>
                <a:cxn ang="0">
                  <a:pos x="148" y="85"/>
                </a:cxn>
                <a:cxn ang="0">
                  <a:pos x="148" y="0"/>
                </a:cxn>
                <a:cxn ang="0">
                  <a:pos x="53" y="0"/>
                </a:cxn>
                <a:cxn ang="0">
                  <a:pos x="53" y="56"/>
                </a:cxn>
                <a:cxn ang="0">
                  <a:pos x="0" y="56"/>
                </a:cxn>
                <a:cxn ang="0">
                  <a:pos x="0" y="184"/>
                </a:cxn>
                <a:cxn ang="0">
                  <a:pos x="148" y="184"/>
                </a:cxn>
                <a:cxn ang="0">
                  <a:pos x="148" y="168"/>
                </a:cxn>
                <a:cxn ang="0">
                  <a:pos x="140" y="159"/>
                </a:cxn>
                <a:cxn ang="0">
                  <a:pos x="127" y="161"/>
                </a:cxn>
                <a:cxn ang="0">
                  <a:pos x="127" y="161"/>
                </a:cxn>
                <a:cxn ang="0">
                  <a:pos x="127" y="161"/>
                </a:cxn>
              </a:cxnLst>
              <a:rect l="0" t="0" r="r" b="b"/>
              <a:pathLst>
                <a:path w="148" h="184">
                  <a:moveTo>
                    <a:pt x="127" y="161"/>
                  </a:moveTo>
                  <a:cubicBezTo>
                    <a:pt x="117" y="161"/>
                    <a:pt x="108" y="158"/>
                    <a:pt x="101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88" y="135"/>
                    <a:pt x="87" y="130"/>
                    <a:pt x="86" y="126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7" y="108"/>
                    <a:pt x="89" y="104"/>
                    <a:pt x="91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09" y="82"/>
                    <a:pt x="118" y="79"/>
                    <a:pt x="127" y="79"/>
                  </a:cubicBezTo>
                  <a:cubicBezTo>
                    <a:pt x="135" y="79"/>
                    <a:pt x="142" y="81"/>
                    <a:pt x="148" y="8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136" y="160"/>
                    <a:pt x="131" y="161"/>
                    <a:pt x="127" y="161"/>
                  </a:cubicBezTo>
                  <a:close/>
                  <a:moveTo>
                    <a:pt x="127" y="161"/>
                  </a:moveTo>
                  <a:cubicBezTo>
                    <a:pt x="127" y="161"/>
                    <a:pt x="127" y="161"/>
                    <a:pt x="127" y="16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auto">
            <a:xfrm>
              <a:off x="1246188" y="293688"/>
              <a:ext cx="141288" cy="144463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0" y="91"/>
                </a:cxn>
                <a:cxn ang="0">
                  <a:pos x="89" y="9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91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close/>
                  <a:moveTo>
                    <a:pt x="89" y="0"/>
                  </a:move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8"/>
            <p:cNvSpPr>
              <a:spLocks noEditPoints="1"/>
            </p:cNvSpPr>
            <p:nvPr/>
          </p:nvSpPr>
          <p:spPr bwMode="auto">
            <a:xfrm>
              <a:off x="1246188" y="293688"/>
              <a:ext cx="141288" cy="144463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0" y="91"/>
                </a:cxn>
                <a:cxn ang="0">
                  <a:pos x="89" y="9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91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moveTo>
                    <a:pt x="89" y="0"/>
                  </a:moveTo>
                  <a:lnTo>
                    <a:pt x="89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" name="Group 15"/>
          <p:cNvGrpSpPr>
            <a:grpSpLocks noChangeAspect="1"/>
          </p:cNvGrpSpPr>
          <p:nvPr/>
        </p:nvGrpSpPr>
        <p:grpSpPr bwMode="auto">
          <a:xfrm>
            <a:off x="7224516" y="1338343"/>
            <a:ext cx="630611" cy="706378"/>
            <a:chOff x="3415" y="1072"/>
            <a:chExt cx="541" cy="606"/>
          </a:xfrm>
          <a:solidFill>
            <a:schemeClr val="tx1"/>
          </a:solidFill>
        </p:grpSpPr>
        <p:sp>
          <p:nvSpPr>
            <p:cNvPr id="44" name="Freeform 16"/>
            <p:cNvSpPr>
              <a:spLocks noEditPoints="1"/>
            </p:cNvSpPr>
            <p:nvPr/>
          </p:nvSpPr>
          <p:spPr bwMode="auto">
            <a:xfrm>
              <a:off x="3518" y="1151"/>
              <a:ext cx="335" cy="450"/>
            </a:xfrm>
            <a:custGeom>
              <a:avLst/>
              <a:gdLst>
                <a:gd name="T0" fmla="*/ 1129 w 1467"/>
                <a:gd name="T1" fmla="*/ 1975 h 1975"/>
                <a:gd name="T2" fmla="*/ 339 w 1467"/>
                <a:gd name="T3" fmla="*/ 1975 h 1975"/>
                <a:gd name="T4" fmla="*/ 282 w 1467"/>
                <a:gd name="T5" fmla="*/ 1919 h 1975"/>
                <a:gd name="T6" fmla="*/ 282 w 1467"/>
                <a:gd name="T7" fmla="*/ 1311 h 1975"/>
                <a:gd name="T8" fmla="*/ 0 w 1467"/>
                <a:gd name="T9" fmla="*/ 733 h 1975"/>
                <a:gd name="T10" fmla="*/ 734 w 1467"/>
                <a:gd name="T11" fmla="*/ 0 h 1975"/>
                <a:gd name="T12" fmla="*/ 1467 w 1467"/>
                <a:gd name="T13" fmla="*/ 733 h 1975"/>
                <a:gd name="T14" fmla="*/ 1185 w 1467"/>
                <a:gd name="T15" fmla="*/ 1311 h 1975"/>
                <a:gd name="T16" fmla="*/ 1185 w 1467"/>
                <a:gd name="T17" fmla="*/ 1919 h 1975"/>
                <a:gd name="T18" fmla="*/ 1129 w 1467"/>
                <a:gd name="T19" fmla="*/ 1975 h 1975"/>
                <a:gd name="T20" fmla="*/ 395 w 1467"/>
                <a:gd name="T21" fmla="*/ 1862 h 1975"/>
                <a:gd name="T22" fmla="*/ 1072 w 1467"/>
                <a:gd name="T23" fmla="*/ 1862 h 1975"/>
                <a:gd name="T24" fmla="*/ 1072 w 1467"/>
                <a:gd name="T25" fmla="*/ 1283 h 1975"/>
                <a:gd name="T26" fmla="*/ 1096 w 1467"/>
                <a:gd name="T27" fmla="*/ 1237 h 1975"/>
                <a:gd name="T28" fmla="*/ 1355 w 1467"/>
                <a:gd name="T29" fmla="*/ 733 h 1975"/>
                <a:gd name="T30" fmla="*/ 734 w 1467"/>
                <a:gd name="T31" fmla="*/ 113 h 1975"/>
                <a:gd name="T32" fmla="*/ 113 w 1467"/>
                <a:gd name="T33" fmla="*/ 733 h 1975"/>
                <a:gd name="T34" fmla="*/ 372 w 1467"/>
                <a:gd name="T35" fmla="*/ 1237 h 1975"/>
                <a:gd name="T36" fmla="*/ 395 w 1467"/>
                <a:gd name="T37" fmla="*/ 1283 h 1975"/>
                <a:gd name="T38" fmla="*/ 395 w 1467"/>
                <a:gd name="T39" fmla="*/ 1862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7" h="1975">
                  <a:moveTo>
                    <a:pt x="1129" y="1975"/>
                  </a:moveTo>
                  <a:lnTo>
                    <a:pt x="339" y="1975"/>
                  </a:lnTo>
                  <a:cubicBezTo>
                    <a:pt x="308" y="1975"/>
                    <a:pt x="282" y="1950"/>
                    <a:pt x="282" y="1919"/>
                  </a:cubicBezTo>
                  <a:lnTo>
                    <a:pt x="282" y="1311"/>
                  </a:lnTo>
                  <a:cubicBezTo>
                    <a:pt x="105" y="1172"/>
                    <a:pt x="0" y="958"/>
                    <a:pt x="0" y="733"/>
                  </a:cubicBezTo>
                  <a:cubicBezTo>
                    <a:pt x="0" y="329"/>
                    <a:pt x="329" y="0"/>
                    <a:pt x="734" y="0"/>
                  </a:cubicBezTo>
                  <a:cubicBezTo>
                    <a:pt x="1138" y="0"/>
                    <a:pt x="1467" y="329"/>
                    <a:pt x="1467" y="733"/>
                  </a:cubicBezTo>
                  <a:cubicBezTo>
                    <a:pt x="1467" y="958"/>
                    <a:pt x="1362" y="1172"/>
                    <a:pt x="1185" y="1311"/>
                  </a:cubicBezTo>
                  <a:lnTo>
                    <a:pt x="1185" y="1919"/>
                  </a:lnTo>
                  <a:cubicBezTo>
                    <a:pt x="1185" y="1950"/>
                    <a:pt x="1160" y="1975"/>
                    <a:pt x="1129" y="1975"/>
                  </a:cubicBezTo>
                  <a:close/>
                  <a:moveTo>
                    <a:pt x="395" y="1862"/>
                  </a:moveTo>
                  <a:lnTo>
                    <a:pt x="1072" y="1862"/>
                  </a:lnTo>
                  <a:lnTo>
                    <a:pt x="1072" y="1283"/>
                  </a:lnTo>
                  <a:cubicBezTo>
                    <a:pt x="1072" y="1264"/>
                    <a:pt x="1081" y="1247"/>
                    <a:pt x="1096" y="1237"/>
                  </a:cubicBezTo>
                  <a:cubicBezTo>
                    <a:pt x="1258" y="1120"/>
                    <a:pt x="1355" y="932"/>
                    <a:pt x="1355" y="733"/>
                  </a:cubicBezTo>
                  <a:cubicBezTo>
                    <a:pt x="1355" y="391"/>
                    <a:pt x="1076" y="113"/>
                    <a:pt x="734" y="113"/>
                  </a:cubicBezTo>
                  <a:cubicBezTo>
                    <a:pt x="391" y="113"/>
                    <a:pt x="113" y="391"/>
                    <a:pt x="113" y="733"/>
                  </a:cubicBezTo>
                  <a:cubicBezTo>
                    <a:pt x="113" y="932"/>
                    <a:pt x="209" y="1120"/>
                    <a:pt x="372" y="1237"/>
                  </a:cubicBezTo>
                  <a:cubicBezTo>
                    <a:pt x="386" y="1248"/>
                    <a:pt x="395" y="1264"/>
                    <a:pt x="395" y="1283"/>
                  </a:cubicBezTo>
                  <a:lnTo>
                    <a:pt x="395" y="18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5" name="Freeform 17"/>
            <p:cNvSpPr>
              <a:spLocks noEditPoints="1"/>
            </p:cNvSpPr>
            <p:nvPr/>
          </p:nvSpPr>
          <p:spPr bwMode="auto">
            <a:xfrm>
              <a:off x="3595" y="1575"/>
              <a:ext cx="180" cy="103"/>
            </a:xfrm>
            <a:custGeom>
              <a:avLst/>
              <a:gdLst>
                <a:gd name="T0" fmla="*/ 395 w 790"/>
                <a:gd name="T1" fmla="*/ 452 h 452"/>
                <a:gd name="T2" fmla="*/ 0 w 790"/>
                <a:gd name="T3" fmla="*/ 57 h 452"/>
                <a:gd name="T4" fmla="*/ 56 w 790"/>
                <a:gd name="T5" fmla="*/ 0 h 452"/>
                <a:gd name="T6" fmla="*/ 733 w 790"/>
                <a:gd name="T7" fmla="*/ 0 h 452"/>
                <a:gd name="T8" fmla="*/ 790 w 790"/>
                <a:gd name="T9" fmla="*/ 57 h 452"/>
                <a:gd name="T10" fmla="*/ 395 w 790"/>
                <a:gd name="T11" fmla="*/ 452 h 452"/>
                <a:gd name="T12" fmla="*/ 125 w 790"/>
                <a:gd name="T13" fmla="*/ 113 h 452"/>
                <a:gd name="T14" fmla="*/ 395 w 790"/>
                <a:gd name="T15" fmla="*/ 339 h 452"/>
                <a:gd name="T16" fmla="*/ 664 w 790"/>
                <a:gd name="T17" fmla="*/ 113 h 452"/>
                <a:gd name="T18" fmla="*/ 125 w 790"/>
                <a:gd name="T19" fmla="*/ 11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0" h="452">
                  <a:moveTo>
                    <a:pt x="395" y="452"/>
                  </a:moveTo>
                  <a:cubicBezTo>
                    <a:pt x="167" y="452"/>
                    <a:pt x="0" y="192"/>
                    <a:pt x="0" y="57"/>
                  </a:cubicBezTo>
                  <a:cubicBezTo>
                    <a:pt x="0" y="26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6"/>
                    <a:pt x="790" y="57"/>
                  </a:cubicBezTo>
                  <a:cubicBezTo>
                    <a:pt x="790" y="192"/>
                    <a:pt x="623" y="452"/>
                    <a:pt x="395" y="452"/>
                  </a:cubicBezTo>
                  <a:close/>
                  <a:moveTo>
                    <a:pt x="125" y="113"/>
                  </a:moveTo>
                  <a:cubicBezTo>
                    <a:pt x="161" y="206"/>
                    <a:pt x="267" y="339"/>
                    <a:pt x="395" y="339"/>
                  </a:cubicBezTo>
                  <a:cubicBezTo>
                    <a:pt x="522" y="339"/>
                    <a:pt x="628" y="206"/>
                    <a:pt x="664" y="113"/>
                  </a:cubicBezTo>
                  <a:lnTo>
                    <a:pt x="125" y="1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6" name="Freeform 18"/>
            <p:cNvSpPr/>
            <p:nvPr/>
          </p:nvSpPr>
          <p:spPr bwMode="auto">
            <a:xfrm>
              <a:off x="3595" y="1447"/>
              <a:ext cx="180" cy="25"/>
            </a:xfrm>
            <a:custGeom>
              <a:avLst/>
              <a:gdLst>
                <a:gd name="T0" fmla="*/ 733 w 790"/>
                <a:gd name="T1" fmla="*/ 113 h 113"/>
                <a:gd name="T2" fmla="*/ 56 w 790"/>
                <a:gd name="T3" fmla="*/ 113 h 113"/>
                <a:gd name="T4" fmla="*/ 0 w 790"/>
                <a:gd name="T5" fmla="*/ 56 h 113"/>
                <a:gd name="T6" fmla="*/ 56 w 790"/>
                <a:gd name="T7" fmla="*/ 0 h 113"/>
                <a:gd name="T8" fmla="*/ 733 w 790"/>
                <a:gd name="T9" fmla="*/ 0 h 113"/>
                <a:gd name="T10" fmla="*/ 790 w 790"/>
                <a:gd name="T11" fmla="*/ 56 h 113"/>
                <a:gd name="T12" fmla="*/ 733 w 790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0" h="113">
                  <a:moveTo>
                    <a:pt x="733" y="113"/>
                  </a:moveTo>
                  <a:lnTo>
                    <a:pt x="56" y="113"/>
                  </a:lnTo>
                  <a:cubicBezTo>
                    <a:pt x="25" y="113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5"/>
                    <a:pt x="790" y="56"/>
                  </a:cubicBezTo>
                  <a:cubicBezTo>
                    <a:pt x="790" y="87"/>
                    <a:pt x="764" y="113"/>
                    <a:pt x="73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7" name="Freeform 19"/>
            <p:cNvSpPr/>
            <p:nvPr/>
          </p:nvSpPr>
          <p:spPr bwMode="auto">
            <a:xfrm>
              <a:off x="3594" y="1458"/>
              <a:ext cx="182" cy="53"/>
            </a:xfrm>
            <a:custGeom>
              <a:avLst/>
              <a:gdLst>
                <a:gd name="T0" fmla="*/ 738 w 799"/>
                <a:gd name="T1" fmla="*/ 230 h 230"/>
                <a:gd name="T2" fmla="*/ 729 w 799"/>
                <a:gd name="T3" fmla="*/ 229 h 230"/>
                <a:gd name="T4" fmla="*/ 52 w 799"/>
                <a:gd name="T5" fmla="*/ 116 h 230"/>
                <a:gd name="T6" fmla="*/ 5 w 799"/>
                <a:gd name="T7" fmla="*/ 51 h 230"/>
                <a:gd name="T8" fmla="*/ 70 w 799"/>
                <a:gd name="T9" fmla="*/ 5 h 230"/>
                <a:gd name="T10" fmla="*/ 748 w 799"/>
                <a:gd name="T11" fmla="*/ 118 h 230"/>
                <a:gd name="T12" fmla="*/ 794 w 799"/>
                <a:gd name="T13" fmla="*/ 183 h 230"/>
                <a:gd name="T14" fmla="*/ 738 w 799"/>
                <a:gd name="T1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" h="230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1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1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8" name="Freeform 20"/>
            <p:cNvSpPr/>
            <p:nvPr/>
          </p:nvSpPr>
          <p:spPr bwMode="auto">
            <a:xfrm>
              <a:off x="3594" y="1510"/>
              <a:ext cx="182" cy="52"/>
            </a:xfrm>
            <a:custGeom>
              <a:avLst/>
              <a:gdLst>
                <a:gd name="T0" fmla="*/ 738 w 799"/>
                <a:gd name="T1" fmla="*/ 230 h 230"/>
                <a:gd name="T2" fmla="*/ 729 w 799"/>
                <a:gd name="T3" fmla="*/ 229 h 230"/>
                <a:gd name="T4" fmla="*/ 52 w 799"/>
                <a:gd name="T5" fmla="*/ 116 h 230"/>
                <a:gd name="T6" fmla="*/ 5 w 799"/>
                <a:gd name="T7" fmla="*/ 51 h 230"/>
                <a:gd name="T8" fmla="*/ 70 w 799"/>
                <a:gd name="T9" fmla="*/ 5 h 230"/>
                <a:gd name="T10" fmla="*/ 748 w 799"/>
                <a:gd name="T11" fmla="*/ 118 h 230"/>
                <a:gd name="T12" fmla="*/ 794 w 799"/>
                <a:gd name="T13" fmla="*/ 183 h 230"/>
                <a:gd name="T14" fmla="*/ 738 w 799"/>
                <a:gd name="T1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" h="230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0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0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9" name="Freeform 21"/>
            <p:cNvSpPr/>
            <p:nvPr/>
          </p:nvSpPr>
          <p:spPr bwMode="auto">
            <a:xfrm>
              <a:off x="3415" y="1318"/>
              <a:ext cx="77" cy="26"/>
            </a:xfrm>
            <a:custGeom>
              <a:avLst/>
              <a:gdLst>
                <a:gd name="T0" fmla="*/ 283 w 339"/>
                <a:gd name="T1" fmla="*/ 113 h 113"/>
                <a:gd name="T2" fmla="*/ 57 w 339"/>
                <a:gd name="T3" fmla="*/ 113 h 113"/>
                <a:gd name="T4" fmla="*/ 0 w 339"/>
                <a:gd name="T5" fmla="*/ 57 h 113"/>
                <a:gd name="T6" fmla="*/ 57 w 339"/>
                <a:gd name="T7" fmla="*/ 0 h 113"/>
                <a:gd name="T8" fmla="*/ 283 w 339"/>
                <a:gd name="T9" fmla="*/ 0 h 113"/>
                <a:gd name="T10" fmla="*/ 339 w 339"/>
                <a:gd name="T11" fmla="*/ 57 h 113"/>
                <a:gd name="T12" fmla="*/ 283 w 339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13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0" name="Freeform 22"/>
            <p:cNvSpPr/>
            <p:nvPr/>
          </p:nvSpPr>
          <p:spPr bwMode="auto">
            <a:xfrm>
              <a:off x="3878" y="1318"/>
              <a:ext cx="78" cy="26"/>
            </a:xfrm>
            <a:custGeom>
              <a:avLst/>
              <a:gdLst>
                <a:gd name="T0" fmla="*/ 283 w 339"/>
                <a:gd name="T1" fmla="*/ 113 h 113"/>
                <a:gd name="T2" fmla="*/ 57 w 339"/>
                <a:gd name="T3" fmla="*/ 113 h 113"/>
                <a:gd name="T4" fmla="*/ 0 w 339"/>
                <a:gd name="T5" fmla="*/ 57 h 113"/>
                <a:gd name="T6" fmla="*/ 57 w 339"/>
                <a:gd name="T7" fmla="*/ 0 h 113"/>
                <a:gd name="T8" fmla="*/ 283 w 339"/>
                <a:gd name="T9" fmla="*/ 0 h 113"/>
                <a:gd name="T10" fmla="*/ 339 w 339"/>
                <a:gd name="T11" fmla="*/ 57 h 113"/>
                <a:gd name="T12" fmla="*/ 283 w 339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13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" name="Freeform 23"/>
            <p:cNvSpPr/>
            <p:nvPr/>
          </p:nvSpPr>
          <p:spPr bwMode="auto">
            <a:xfrm>
              <a:off x="3568" y="1072"/>
              <a:ext cx="55" cy="79"/>
            </a:xfrm>
            <a:custGeom>
              <a:avLst/>
              <a:gdLst>
                <a:gd name="T0" fmla="*/ 177 w 241"/>
                <a:gd name="T1" fmla="*/ 347 h 347"/>
                <a:gd name="T2" fmla="*/ 127 w 241"/>
                <a:gd name="T3" fmla="*/ 316 h 347"/>
                <a:gd name="T4" fmla="*/ 14 w 241"/>
                <a:gd name="T5" fmla="*/ 90 h 347"/>
                <a:gd name="T6" fmla="*/ 39 w 241"/>
                <a:gd name="T7" fmla="*/ 14 h 347"/>
                <a:gd name="T8" fmla="*/ 115 w 241"/>
                <a:gd name="T9" fmla="*/ 39 h 347"/>
                <a:gd name="T10" fmla="*/ 228 w 241"/>
                <a:gd name="T11" fmla="*/ 265 h 347"/>
                <a:gd name="T12" fmla="*/ 202 w 241"/>
                <a:gd name="T13" fmla="*/ 341 h 347"/>
                <a:gd name="T14" fmla="*/ 177 w 241"/>
                <a:gd name="T1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347">
                  <a:moveTo>
                    <a:pt x="177" y="347"/>
                  </a:moveTo>
                  <a:cubicBezTo>
                    <a:pt x="156" y="347"/>
                    <a:pt x="136" y="335"/>
                    <a:pt x="127" y="316"/>
                  </a:cubicBezTo>
                  <a:lnTo>
                    <a:pt x="14" y="90"/>
                  </a:lnTo>
                  <a:cubicBezTo>
                    <a:pt x="0" y="62"/>
                    <a:pt x="11" y="28"/>
                    <a:pt x="39" y="14"/>
                  </a:cubicBezTo>
                  <a:cubicBezTo>
                    <a:pt x="67" y="0"/>
                    <a:pt x="101" y="12"/>
                    <a:pt x="115" y="39"/>
                  </a:cubicBezTo>
                  <a:lnTo>
                    <a:pt x="228" y="265"/>
                  </a:lnTo>
                  <a:cubicBezTo>
                    <a:pt x="241" y="293"/>
                    <a:pt x="230" y="327"/>
                    <a:pt x="202" y="341"/>
                  </a:cubicBezTo>
                  <a:cubicBezTo>
                    <a:pt x="194" y="345"/>
                    <a:pt x="185" y="347"/>
                    <a:pt x="177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" name="Freeform 24"/>
            <p:cNvSpPr/>
            <p:nvPr/>
          </p:nvSpPr>
          <p:spPr bwMode="auto">
            <a:xfrm>
              <a:off x="3748" y="1072"/>
              <a:ext cx="55" cy="79"/>
            </a:xfrm>
            <a:custGeom>
              <a:avLst/>
              <a:gdLst>
                <a:gd name="T0" fmla="*/ 64 w 242"/>
                <a:gd name="T1" fmla="*/ 347 h 347"/>
                <a:gd name="T2" fmla="*/ 39 w 242"/>
                <a:gd name="T3" fmla="*/ 341 h 347"/>
                <a:gd name="T4" fmla="*/ 14 w 242"/>
                <a:gd name="T5" fmla="*/ 265 h 347"/>
                <a:gd name="T6" fmla="*/ 126 w 242"/>
                <a:gd name="T7" fmla="*/ 39 h 347"/>
                <a:gd name="T8" fmla="*/ 202 w 242"/>
                <a:gd name="T9" fmla="*/ 14 h 347"/>
                <a:gd name="T10" fmla="*/ 228 w 242"/>
                <a:gd name="T11" fmla="*/ 89 h 347"/>
                <a:gd name="T12" fmla="*/ 115 w 242"/>
                <a:gd name="T13" fmla="*/ 315 h 347"/>
                <a:gd name="T14" fmla="*/ 64 w 242"/>
                <a:gd name="T1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347">
                  <a:moveTo>
                    <a:pt x="64" y="347"/>
                  </a:moveTo>
                  <a:cubicBezTo>
                    <a:pt x="56" y="347"/>
                    <a:pt x="47" y="345"/>
                    <a:pt x="39" y="341"/>
                  </a:cubicBezTo>
                  <a:cubicBezTo>
                    <a:pt x="11" y="327"/>
                    <a:pt x="0" y="293"/>
                    <a:pt x="14" y="265"/>
                  </a:cubicBezTo>
                  <a:lnTo>
                    <a:pt x="126" y="39"/>
                  </a:lnTo>
                  <a:cubicBezTo>
                    <a:pt x="141" y="11"/>
                    <a:pt x="175" y="0"/>
                    <a:pt x="202" y="14"/>
                  </a:cubicBezTo>
                  <a:cubicBezTo>
                    <a:pt x="230" y="28"/>
                    <a:pt x="242" y="62"/>
                    <a:pt x="228" y="89"/>
                  </a:cubicBezTo>
                  <a:lnTo>
                    <a:pt x="115" y="315"/>
                  </a:lnTo>
                  <a:cubicBezTo>
                    <a:pt x="105" y="335"/>
                    <a:pt x="85" y="347"/>
                    <a:pt x="64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" name="Freeform 25"/>
            <p:cNvSpPr/>
            <p:nvPr/>
          </p:nvSpPr>
          <p:spPr bwMode="auto">
            <a:xfrm>
              <a:off x="3439" y="1175"/>
              <a:ext cx="81" cy="53"/>
            </a:xfrm>
            <a:custGeom>
              <a:avLst/>
              <a:gdLst>
                <a:gd name="T0" fmla="*/ 290 w 355"/>
                <a:gd name="T1" fmla="*/ 233 h 233"/>
                <a:gd name="T2" fmla="*/ 265 w 355"/>
                <a:gd name="T3" fmla="*/ 227 h 233"/>
                <a:gd name="T4" fmla="*/ 39 w 355"/>
                <a:gd name="T5" fmla="*/ 114 h 233"/>
                <a:gd name="T6" fmla="*/ 14 w 355"/>
                <a:gd name="T7" fmla="*/ 39 h 233"/>
                <a:gd name="T8" fmla="*/ 90 w 355"/>
                <a:gd name="T9" fmla="*/ 13 h 233"/>
                <a:gd name="T10" fmla="*/ 316 w 355"/>
                <a:gd name="T11" fmla="*/ 126 h 233"/>
                <a:gd name="T12" fmla="*/ 341 w 355"/>
                <a:gd name="T13" fmla="*/ 202 h 233"/>
                <a:gd name="T14" fmla="*/ 290 w 355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233">
                  <a:moveTo>
                    <a:pt x="290" y="233"/>
                  </a:moveTo>
                  <a:cubicBezTo>
                    <a:pt x="282" y="233"/>
                    <a:pt x="274" y="231"/>
                    <a:pt x="265" y="227"/>
                  </a:cubicBezTo>
                  <a:lnTo>
                    <a:pt x="39" y="114"/>
                  </a:lnTo>
                  <a:cubicBezTo>
                    <a:pt x="11" y="100"/>
                    <a:pt x="0" y="67"/>
                    <a:pt x="14" y="39"/>
                  </a:cubicBezTo>
                  <a:cubicBezTo>
                    <a:pt x="28" y="11"/>
                    <a:pt x="62" y="0"/>
                    <a:pt x="90" y="13"/>
                  </a:cubicBezTo>
                  <a:lnTo>
                    <a:pt x="316" y="126"/>
                  </a:lnTo>
                  <a:cubicBezTo>
                    <a:pt x="344" y="140"/>
                    <a:pt x="355" y="174"/>
                    <a:pt x="341" y="202"/>
                  </a:cubicBezTo>
                  <a:cubicBezTo>
                    <a:pt x="331" y="222"/>
                    <a:pt x="311" y="233"/>
                    <a:pt x="290" y="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" name="Freeform 26"/>
            <p:cNvSpPr/>
            <p:nvPr/>
          </p:nvSpPr>
          <p:spPr bwMode="auto">
            <a:xfrm>
              <a:off x="3851" y="1175"/>
              <a:ext cx="81" cy="53"/>
            </a:xfrm>
            <a:custGeom>
              <a:avLst/>
              <a:gdLst>
                <a:gd name="T0" fmla="*/ 64 w 354"/>
                <a:gd name="T1" fmla="*/ 233 h 233"/>
                <a:gd name="T2" fmla="*/ 13 w 354"/>
                <a:gd name="T3" fmla="*/ 202 h 233"/>
                <a:gd name="T4" fmla="*/ 39 w 354"/>
                <a:gd name="T5" fmla="*/ 126 h 233"/>
                <a:gd name="T6" fmla="*/ 265 w 354"/>
                <a:gd name="T7" fmla="*/ 13 h 233"/>
                <a:gd name="T8" fmla="*/ 340 w 354"/>
                <a:gd name="T9" fmla="*/ 39 h 233"/>
                <a:gd name="T10" fmla="*/ 315 w 354"/>
                <a:gd name="T11" fmla="*/ 115 h 233"/>
                <a:gd name="T12" fmla="*/ 89 w 354"/>
                <a:gd name="T13" fmla="*/ 228 h 233"/>
                <a:gd name="T14" fmla="*/ 64 w 354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233">
                  <a:moveTo>
                    <a:pt x="64" y="233"/>
                  </a:moveTo>
                  <a:cubicBezTo>
                    <a:pt x="43" y="233"/>
                    <a:pt x="23" y="222"/>
                    <a:pt x="13" y="202"/>
                  </a:cubicBezTo>
                  <a:cubicBezTo>
                    <a:pt x="0" y="174"/>
                    <a:pt x="11" y="140"/>
                    <a:pt x="39" y="126"/>
                  </a:cubicBezTo>
                  <a:lnTo>
                    <a:pt x="265" y="13"/>
                  </a:lnTo>
                  <a:cubicBezTo>
                    <a:pt x="292" y="0"/>
                    <a:pt x="326" y="11"/>
                    <a:pt x="340" y="39"/>
                  </a:cubicBezTo>
                  <a:cubicBezTo>
                    <a:pt x="354" y="67"/>
                    <a:pt x="343" y="101"/>
                    <a:pt x="315" y="115"/>
                  </a:cubicBezTo>
                  <a:lnTo>
                    <a:pt x="89" y="228"/>
                  </a:lnTo>
                  <a:cubicBezTo>
                    <a:pt x="81" y="231"/>
                    <a:pt x="72" y="233"/>
                    <a:pt x="64" y="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55" name="Freeform 21"/>
          <p:cNvSpPr>
            <a:spLocks noEditPoints="1"/>
          </p:cNvSpPr>
          <p:nvPr/>
        </p:nvSpPr>
        <p:spPr bwMode="auto">
          <a:xfrm>
            <a:off x="7333677" y="2539194"/>
            <a:ext cx="401627" cy="58675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6" name="Group 12"/>
          <p:cNvGrpSpPr>
            <a:grpSpLocks noChangeAspect="1"/>
          </p:cNvGrpSpPr>
          <p:nvPr/>
        </p:nvGrpSpPr>
        <p:grpSpPr bwMode="auto">
          <a:xfrm>
            <a:off x="6139011" y="3782053"/>
            <a:ext cx="597590" cy="601349"/>
            <a:chOff x="-797" y="1468"/>
            <a:chExt cx="636" cy="640"/>
          </a:xfrm>
          <a:solidFill>
            <a:schemeClr val="tx1"/>
          </a:solidFill>
        </p:grpSpPr>
        <p:sp>
          <p:nvSpPr>
            <p:cNvPr id="57" name="Freeform 13"/>
            <p:cNvSpPr>
              <a:spLocks noEditPoints="1"/>
            </p:cNvSpPr>
            <p:nvPr/>
          </p:nvSpPr>
          <p:spPr bwMode="auto">
            <a:xfrm>
              <a:off x="-654" y="1468"/>
              <a:ext cx="493" cy="640"/>
            </a:xfrm>
            <a:custGeom>
              <a:avLst/>
              <a:gdLst>
                <a:gd name="T0" fmla="*/ 1372 w 2173"/>
                <a:gd name="T1" fmla="*/ 0 h 2822"/>
                <a:gd name="T2" fmla="*/ 621 w 2173"/>
                <a:gd name="T3" fmla="*/ 0 h 2822"/>
                <a:gd name="T4" fmla="*/ 762 w 2173"/>
                <a:gd name="T5" fmla="*/ 226 h 2822"/>
                <a:gd name="T6" fmla="*/ 1242 w 2173"/>
                <a:gd name="T7" fmla="*/ 226 h 2822"/>
                <a:gd name="T8" fmla="*/ 1242 w 2173"/>
                <a:gd name="T9" fmla="*/ 931 h 2822"/>
                <a:gd name="T10" fmla="*/ 1947 w 2173"/>
                <a:gd name="T11" fmla="*/ 931 h 2822"/>
                <a:gd name="T12" fmla="*/ 1947 w 2173"/>
                <a:gd name="T13" fmla="*/ 2596 h 2822"/>
                <a:gd name="T14" fmla="*/ 226 w 2173"/>
                <a:gd name="T15" fmla="*/ 2596 h 2822"/>
                <a:gd name="T16" fmla="*/ 226 w 2173"/>
                <a:gd name="T17" fmla="*/ 1217 h 2822"/>
                <a:gd name="T18" fmla="*/ 0 w 2173"/>
                <a:gd name="T19" fmla="*/ 1193 h 2822"/>
                <a:gd name="T20" fmla="*/ 0 w 2173"/>
                <a:gd name="T21" fmla="*/ 2822 h 2822"/>
                <a:gd name="T22" fmla="*/ 2173 w 2173"/>
                <a:gd name="T23" fmla="*/ 2822 h 2822"/>
                <a:gd name="T24" fmla="*/ 2173 w 2173"/>
                <a:gd name="T25" fmla="*/ 832 h 2822"/>
                <a:gd name="T26" fmla="*/ 1372 w 2173"/>
                <a:gd name="T27" fmla="*/ 0 h 2822"/>
                <a:gd name="T28" fmla="*/ 1411 w 2173"/>
                <a:gd name="T29" fmla="*/ 762 h 2822"/>
                <a:gd name="T30" fmla="*/ 1411 w 2173"/>
                <a:gd name="T31" fmla="*/ 377 h 2822"/>
                <a:gd name="T32" fmla="*/ 1783 w 2173"/>
                <a:gd name="T33" fmla="*/ 762 h 2822"/>
                <a:gd name="T34" fmla="*/ 1411 w 2173"/>
                <a:gd name="T35" fmla="*/ 762 h 2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3" h="2822">
                  <a:moveTo>
                    <a:pt x="1372" y="0"/>
                  </a:moveTo>
                  <a:lnTo>
                    <a:pt x="621" y="0"/>
                  </a:lnTo>
                  <a:lnTo>
                    <a:pt x="762" y="226"/>
                  </a:lnTo>
                  <a:lnTo>
                    <a:pt x="1242" y="226"/>
                  </a:lnTo>
                  <a:lnTo>
                    <a:pt x="1242" y="931"/>
                  </a:lnTo>
                  <a:lnTo>
                    <a:pt x="1947" y="931"/>
                  </a:lnTo>
                  <a:lnTo>
                    <a:pt x="1947" y="2596"/>
                  </a:lnTo>
                  <a:lnTo>
                    <a:pt x="226" y="2596"/>
                  </a:lnTo>
                  <a:lnTo>
                    <a:pt x="226" y="1217"/>
                  </a:lnTo>
                  <a:lnTo>
                    <a:pt x="0" y="1193"/>
                  </a:lnTo>
                  <a:lnTo>
                    <a:pt x="0" y="2822"/>
                  </a:lnTo>
                  <a:lnTo>
                    <a:pt x="2173" y="2822"/>
                  </a:lnTo>
                  <a:lnTo>
                    <a:pt x="2173" y="832"/>
                  </a:lnTo>
                  <a:lnTo>
                    <a:pt x="1372" y="0"/>
                  </a:lnTo>
                  <a:close/>
                  <a:moveTo>
                    <a:pt x="1411" y="762"/>
                  </a:moveTo>
                  <a:lnTo>
                    <a:pt x="1411" y="377"/>
                  </a:lnTo>
                  <a:lnTo>
                    <a:pt x="1783" y="762"/>
                  </a:lnTo>
                  <a:lnTo>
                    <a:pt x="1411" y="7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" name="Rectangle 14"/>
            <p:cNvSpPr>
              <a:spLocks noChangeArrowheads="1"/>
            </p:cNvSpPr>
            <p:nvPr/>
          </p:nvSpPr>
          <p:spPr bwMode="auto">
            <a:xfrm>
              <a:off x="-551" y="1775"/>
              <a:ext cx="28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-551" y="1865"/>
              <a:ext cx="281" cy="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-551" y="1954"/>
              <a:ext cx="28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" name="Freeform 17"/>
            <p:cNvSpPr>
              <a:spLocks noEditPoints="1"/>
            </p:cNvSpPr>
            <p:nvPr/>
          </p:nvSpPr>
          <p:spPr bwMode="auto">
            <a:xfrm>
              <a:off x="-797" y="1480"/>
              <a:ext cx="301" cy="311"/>
            </a:xfrm>
            <a:custGeom>
              <a:avLst/>
              <a:gdLst>
                <a:gd name="T0" fmla="*/ 1193 w 1328"/>
                <a:gd name="T1" fmla="*/ 837 h 1373"/>
                <a:gd name="T2" fmla="*/ 1325 w 1328"/>
                <a:gd name="T3" fmla="*/ 485 h 1373"/>
                <a:gd name="T4" fmla="*/ 822 w 1328"/>
                <a:gd name="T5" fmla="*/ 7 h 1373"/>
                <a:gd name="T6" fmla="*/ 342 w 1328"/>
                <a:gd name="T7" fmla="*/ 509 h 1373"/>
                <a:gd name="T8" fmla="*/ 468 w 1328"/>
                <a:gd name="T9" fmla="*/ 828 h 1373"/>
                <a:gd name="T10" fmla="*/ 247 w 1328"/>
                <a:gd name="T11" fmla="*/ 924 h 1373"/>
                <a:gd name="T12" fmla="*/ 26 w 1328"/>
                <a:gd name="T13" fmla="*/ 1160 h 1373"/>
                <a:gd name="T14" fmla="*/ 1 w 1328"/>
                <a:gd name="T15" fmla="*/ 1240 h 1373"/>
                <a:gd name="T16" fmla="*/ 137 w 1328"/>
                <a:gd name="T17" fmla="*/ 1372 h 1373"/>
                <a:gd name="T18" fmla="*/ 216 w 1328"/>
                <a:gd name="T19" fmla="*/ 1343 h 1373"/>
                <a:gd name="T20" fmla="*/ 440 w 1328"/>
                <a:gd name="T21" fmla="*/ 1107 h 1373"/>
                <a:gd name="T22" fmla="*/ 525 w 1328"/>
                <a:gd name="T23" fmla="*/ 884 h 1373"/>
                <a:gd name="T24" fmla="*/ 848 w 1328"/>
                <a:gd name="T25" fmla="*/ 993 h 1373"/>
                <a:gd name="T26" fmla="*/ 1193 w 1328"/>
                <a:gd name="T27" fmla="*/ 837 h 1373"/>
                <a:gd name="T28" fmla="*/ 626 w 1328"/>
                <a:gd name="T29" fmla="*/ 720 h 1373"/>
                <a:gd name="T30" fmla="*/ 532 w 1328"/>
                <a:gd name="T31" fmla="*/ 506 h 1373"/>
                <a:gd name="T32" fmla="*/ 827 w 1328"/>
                <a:gd name="T33" fmla="*/ 197 h 1373"/>
                <a:gd name="T34" fmla="*/ 1135 w 1328"/>
                <a:gd name="T35" fmla="*/ 490 h 1373"/>
                <a:gd name="T36" fmla="*/ 843 w 1328"/>
                <a:gd name="T37" fmla="*/ 803 h 1373"/>
                <a:gd name="T38" fmla="*/ 626 w 1328"/>
                <a:gd name="T39" fmla="*/ 720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28" h="1373">
                  <a:moveTo>
                    <a:pt x="1193" y="837"/>
                  </a:moveTo>
                  <a:cubicBezTo>
                    <a:pt x="1285" y="740"/>
                    <a:pt x="1328" y="613"/>
                    <a:pt x="1325" y="485"/>
                  </a:cubicBezTo>
                  <a:cubicBezTo>
                    <a:pt x="1318" y="220"/>
                    <a:pt x="1087" y="0"/>
                    <a:pt x="822" y="7"/>
                  </a:cubicBezTo>
                  <a:cubicBezTo>
                    <a:pt x="554" y="15"/>
                    <a:pt x="335" y="241"/>
                    <a:pt x="342" y="509"/>
                  </a:cubicBezTo>
                  <a:cubicBezTo>
                    <a:pt x="345" y="624"/>
                    <a:pt x="388" y="737"/>
                    <a:pt x="468" y="828"/>
                  </a:cubicBezTo>
                  <a:lnTo>
                    <a:pt x="247" y="924"/>
                  </a:lnTo>
                  <a:lnTo>
                    <a:pt x="26" y="1160"/>
                  </a:lnTo>
                  <a:cubicBezTo>
                    <a:pt x="8" y="1183"/>
                    <a:pt x="0" y="1212"/>
                    <a:pt x="1" y="1240"/>
                  </a:cubicBezTo>
                  <a:cubicBezTo>
                    <a:pt x="3" y="1311"/>
                    <a:pt x="64" y="1373"/>
                    <a:pt x="137" y="1372"/>
                  </a:cubicBezTo>
                  <a:cubicBezTo>
                    <a:pt x="166" y="1371"/>
                    <a:pt x="192" y="1361"/>
                    <a:pt x="216" y="1343"/>
                  </a:cubicBezTo>
                  <a:lnTo>
                    <a:pt x="440" y="1107"/>
                  </a:lnTo>
                  <a:lnTo>
                    <a:pt x="525" y="884"/>
                  </a:lnTo>
                  <a:cubicBezTo>
                    <a:pt x="619" y="959"/>
                    <a:pt x="733" y="996"/>
                    <a:pt x="848" y="993"/>
                  </a:cubicBezTo>
                  <a:cubicBezTo>
                    <a:pt x="974" y="989"/>
                    <a:pt x="1098" y="937"/>
                    <a:pt x="1193" y="837"/>
                  </a:cubicBezTo>
                  <a:close/>
                  <a:moveTo>
                    <a:pt x="626" y="720"/>
                  </a:moveTo>
                  <a:cubicBezTo>
                    <a:pt x="565" y="662"/>
                    <a:pt x="534" y="585"/>
                    <a:pt x="532" y="506"/>
                  </a:cubicBezTo>
                  <a:cubicBezTo>
                    <a:pt x="528" y="345"/>
                    <a:pt x="661" y="202"/>
                    <a:pt x="827" y="197"/>
                  </a:cubicBezTo>
                  <a:cubicBezTo>
                    <a:pt x="988" y="193"/>
                    <a:pt x="1131" y="326"/>
                    <a:pt x="1135" y="490"/>
                  </a:cubicBezTo>
                  <a:cubicBezTo>
                    <a:pt x="1140" y="658"/>
                    <a:pt x="1006" y="798"/>
                    <a:pt x="843" y="803"/>
                  </a:cubicBezTo>
                  <a:cubicBezTo>
                    <a:pt x="765" y="805"/>
                    <a:pt x="687" y="776"/>
                    <a:pt x="626" y="72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62" name="Freeform 101"/>
          <p:cNvSpPr>
            <a:spLocks noEditPoints="1"/>
          </p:cNvSpPr>
          <p:nvPr/>
        </p:nvSpPr>
        <p:spPr bwMode="auto">
          <a:xfrm>
            <a:off x="1851743" y="2588883"/>
            <a:ext cx="735494" cy="487376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 74"/>
          <p:cNvSpPr>
            <a:spLocks noEditPoints="1"/>
          </p:cNvSpPr>
          <p:nvPr/>
        </p:nvSpPr>
        <p:spPr bwMode="auto">
          <a:xfrm>
            <a:off x="4078527" y="2617570"/>
            <a:ext cx="554382" cy="430003"/>
          </a:xfrm>
          <a:custGeom>
            <a:avLst/>
            <a:gdLst/>
            <a:ahLst/>
            <a:cxnLst>
              <a:cxn ang="0">
                <a:pos x="66" y="17"/>
              </a:cxn>
              <a:cxn ang="0">
                <a:pos x="47" y="30"/>
              </a:cxn>
              <a:cxn ang="0">
                <a:pos x="37" y="36"/>
              </a:cxn>
              <a:cxn ang="0">
                <a:pos x="36" y="36"/>
              </a:cxn>
              <a:cxn ang="0">
                <a:pos x="36" y="36"/>
              </a:cxn>
              <a:cxn ang="0">
                <a:pos x="26" y="30"/>
              </a:cxn>
              <a:cxn ang="0">
                <a:pos x="7" y="17"/>
              </a:cxn>
              <a:cxn ang="0">
                <a:pos x="0" y="7"/>
              </a:cxn>
              <a:cxn ang="0">
                <a:pos x="7" y="0"/>
              </a:cxn>
              <a:cxn ang="0">
                <a:pos x="66" y="0"/>
              </a:cxn>
              <a:cxn ang="0">
                <a:pos x="72" y="6"/>
              </a:cxn>
              <a:cxn ang="0">
                <a:pos x="66" y="17"/>
              </a:cxn>
              <a:cxn ang="0">
                <a:pos x="72" y="50"/>
              </a:cxn>
              <a:cxn ang="0">
                <a:pos x="66" y="56"/>
              </a:cxn>
              <a:cxn ang="0">
                <a:pos x="7" y="56"/>
              </a:cxn>
              <a:cxn ang="0">
                <a:pos x="0" y="50"/>
              </a:cxn>
              <a:cxn ang="0">
                <a:pos x="0" y="18"/>
              </a:cxn>
              <a:cxn ang="0">
                <a:pos x="5" y="21"/>
              </a:cxn>
              <a:cxn ang="0">
                <a:pos x="24" y="35"/>
              </a:cxn>
              <a:cxn ang="0">
                <a:pos x="36" y="41"/>
              </a:cxn>
              <a:cxn ang="0">
                <a:pos x="36" y="41"/>
              </a:cxn>
              <a:cxn ang="0">
                <a:pos x="37" y="41"/>
              </a:cxn>
              <a:cxn ang="0">
                <a:pos x="48" y="35"/>
              </a:cxn>
              <a:cxn ang="0">
                <a:pos x="68" y="21"/>
              </a:cxn>
              <a:cxn ang="0">
                <a:pos x="72" y="18"/>
              </a:cxn>
              <a:cxn ang="0">
                <a:pos x="72" y="50"/>
              </a:cxn>
            </a:cxnLst>
            <a:rect l="0" t="0" r="r" b="b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roup 15"/>
          <p:cNvGrpSpPr/>
          <p:nvPr/>
        </p:nvGrpSpPr>
        <p:grpSpPr>
          <a:xfrm>
            <a:off x="6261880" y="5074630"/>
            <a:ext cx="663995" cy="566827"/>
            <a:chOff x="3440113" y="1050925"/>
            <a:chExt cx="390525" cy="333376"/>
          </a:xfrm>
          <a:solidFill>
            <a:schemeClr val="tx1"/>
          </a:solidFill>
        </p:grpSpPr>
        <p:sp>
          <p:nvSpPr>
            <p:cNvPr id="65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1" name="Group 44"/>
          <p:cNvGrpSpPr/>
          <p:nvPr/>
        </p:nvGrpSpPr>
        <p:grpSpPr>
          <a:xfrm>
            <a:off x="949410" y="2524088"/>
            <a:ext cx="542181" cy="616967"/>
            <a:chOff x="2927811" y="2108124"/>
            <a:chExt cx="361887" cy="411804"/>
          </a:xfrm>
          <a:solidFill>
            <a:schemeClr val="tx1"/>
          </a:solidFill>
        </p:grpSpPr>
        <p:sp>
          <p:nvSpPr>
            <p:cNvPr id="72" name="Freeform 68"/>
            <p:cNvSpPr>
              <a:spLocks noEditPoints="1"/>
            </p:cNvSpPr>
            <p:nvPr/>
          </p:nvSpPr>
          <p:spPr bwMode="auto">
            <a:xfrm>
              <a:off x="2927811" y="2108124"/>
              <a:ext cx="164722" cy="299494"/>
            </a:xfrm>
            <a:custGeom>
              <a:avLst/>
              <a:gdLst>
                <a:gd name="T0" fmla="*/ 50 w 50"/>
                <a:gd name="T1" fmla="*/ 83 h 90"/>
                <a:gd name="T2" fmla="*/ 50 w 50"/>
                <a:gd name="T3" fmla="*/ 7 h 90"/>
                <a:gd name="T4" fmla="*/ 44 w 50"/>
                <a:gd name="T5" fmla="*/ 0 h 90"/>
                <a:gd name="T6" fmla="*/ 6 w 50"/>
                <a:gd name="T7" fmla="*/ 0 h 90"/>
                <a:gd name="T8" fmla="*/ 0 w 50"/>
                <a:gd name="T9" fmla="*/ 7 h 90"/>
                <a:gd name="T10" fmla="*/ 0 w 50"/>
                <a:gd name="T11" fmla="*/ 83 h 90"/>
                <a:gd name="T12" fmla="*/ 6 w 50"/>
                <a:gd name="T13" fmla="*/ 90 h 90"/>
                <a:gd name="T14" fmla="*/ 44 w 50"/>
                <a:gd name="T15" fmla="*/ 90 h 90"/>
                <a:gd name="T16" fmla="*/ 50 w 50"/>
                <a:gd name="T17" fmla="*/ 83 h 90"/>
                <a:gd name="T18" fmla="*/ 39 w 50"/>
                <a:gd name="T19" fmla="*/ 5 h 90"/>
                <a:gd name="T20" fmla="*/ 41 w 50"/>
                <a:gd name="T21" fmla="*/ 6 h 90"/>
                <a:gd name="T22" fmla="*/ 39 w 50"/>
                <a:gd name="T23" fmla="*/ 8 h 90"/>
                <a:gd name="T24" fmla="*/ 38 w 50"/>
                <a:gd name="T25" fmla="*/ 6 h 90"/>
                <a:gd name="T26" fmla="*/ 39 w 50"/>
                <a:gd name="T27" fmla="*/ 5 h 90"/>
                <a:gd name="T28" fmla="*/ 16 w 50"/>
                <a:gd name="T29" fmla="*/ 5 h 90"/>
                <a:gd name="T30" fmla="*/ 34 w 50"/>
                <a:gd name="T31" fmla="*/ 5 h 90"/>
                <a:gd name="T32" fmla="*/ 34 w 50"/>
                <a:gd name="T33" fmla="*/ 7 h 90"/>
                <a:gd name="T34" fmla="*/ 16 w 50"/>
                <a:gd name="T35" fmla="*/ 7 h 90"/>
                <a:gd name="T36" fmla="*/ 16 w 50"/>
                <a:gd name="T37" fmla="*/ 5 h 90"/>
                <a:gd name="T38" fmla="*/ 5 w 50"/>
                <a:gd name="T39" fmla="*/ 69 h 90"/>
                <a:gd name="T40" fmla="*/ 5 w 50"/>
                <a:gd name="T41" fmla="*/ 11 h 90"/>
                <a:gd name="T42" fmla="*/ 45 w 50"/>
                <a:gd name="T43" fmla="*/ 11 h 90"/>
                <a:gd name="T44" fmla="*/ 45 w 50"/>
                <a:gd name="T45" fmla="*/ 69 h 90"/>
                <a:gd name="T46" fmla="*/ 5 w 50"/>
                <a:gd name="T47" fmla="*/ 69 h 90"/>
                <a:gd name="T48" fmla="*/ 25 w 50"/>
                <a:gd name="T49" fmla="*/ 83 h 90"/>
                <a:gd name="T50" fmla="*/ 21 w 50"/>
                <a:gd name="T51" fmla="*/ 79 h 90"/>
                <a:gd name="T52" fmla="*/ 25 w 50"/>
                <a:gd name="T53" fmla="*/ 75 h 90"/>
                <a:gd name="T54" fmla="*/ 29 w 50"/>
                <a:gd name="T55" fmla="*/ 79 h 90"/>
                <a:gd name="T56" fmla="*/ 25 w 50"/>
                <a:gd name="T57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90">
                  <a:moveTo>
                    <a:pt x="50" y="8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6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7" y="90"/>
                    <a:pt x="50" y="87"/>
                    <a:pt x="50" y="83"/>
                  </a:cubicBezTo>
                  <a:close/>
                  <a:moveTo>
                    <a:pt x="39" y="5"/>
                  </a:moveTo>
                  <a:cubicBezTo>
                    <a:pt x="40" y="5"/>
                    <a:pt x="41" y="5"/>
                    <a:pt x="41" y="6"/>
                  </a:cubicBezTo>
                  <a:cubicBezTo>
                    <a:pt x="41" y="7"/>
                    <a:pt x="40" y="8"/>
                    <a:pt x="39" y="8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9" y="5"/>
                  </a:cubicBezTo>
                  <a:close/>
                  <a:moveTo>
                    <a:pt x="16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6" y="5"/>
                  </a:lnTo>
                  <a:close/>
                  <a:moveTo>
                    <a:pt x="5" y="69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69"/>
                    <a:pt x="45" y="69"/>
                    <a:pt x="45" y="69"/>
                  </a:cubicBezTo>
                  <a:lnTo>
                    <a:pt x="5" y="69"/>
                  </a:lnTo>
                  <a:close/>
                  <a:moveTo>
                    <a:pt x="25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5" y="75"/>
                  </a:cubicBezTo>
                  <a:cubicBezTo>
                    <a:pt x="27" y="75"/>
                    <a:pt x="29" y="77"/>
                    <a:pt x="29" y="79"/>
                  </a:cubicBezTo>
                  <a:cubicBezTo>
                    <a:pt x="29" y="81"/>
                    <a:pt x="27" y="83"/>
                    <a:pt x="2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69"/>
            <p:cNvSpPr>
              <a:spLocks noEditPoints="1"/>
            </p:cNvSpPr>
            <p:nvPr/>
          </p:nvSpPr>
          <p:spPr bwMode="auto">
            <a:xfrm>
              <a:off x="3119985" y="2220434"/>
              <a:ext cx="169713" cy="299494"/>
            </a:xfrm>
            <a:custGeom>
              <a:avLst/>
              <a:gdLst>
                <a:gd name="T0" fmla="*/ 44 w 51"/>
                <a:gd name="T1" fmla="*/ 0 h 90"/>
                <a:gd name="T2" fmla="*/ 7 w 51"/>
                <a:gd name="T3" fmla="*/ 0 h 90"/>
                <a:gd name="T4" fmla="*/ 0 w 51"/>
                <a:gd name="T5" fmla="*/ 7 h 90"/>
                <a:gd name="T6" fmla="*/ 0 w 51"/>
                <a:gd name="T7" fmla="*/ 83 h 90"/>
                <a:gd name="T8" fmla="*/ 7 w 51"/>
                <a:gd name="T9" fmla="*/ 90 h 90"/>
                <a:gd name="T10" fmla="*/ 44 w 51"/>
                <a:gd name="T11" fmla="*/ 90 h 90"/>
                <a:gd name="T12" fmla="*/ 51 w 51"/>
                <a:gd name="T13" fmla="*/ 83 h 90"/>
                <a:gd name="T14" fmla="*/ 51 w 51"/>
                <a:gd name="T15" fmla="*/ 7 h 90"/>
                <a:gd name="T16" fmla="*/ 44 w 51"/>
                <a:gd name="T17" fmla="*/ 0 h 90"/>
                <a:gd name="T18" fmla="*/ 40 w 51"/>
                <a:gd name="T19" fmla="*/ 5 h 90"/>
                <a:gd name="T20" fmla="*/ 42 w 51"/>
                <a:gd name="T21" fmla="*/ 6 h 90"/>
                <a:gd name="T22" fmla="*/ 40 w 51"/>
                <a:gd name="T23" fmla="*/ 8 h 90"/>
                <a:gd name="T24" fmla="*/ 38 w 51"/>
                <a:gd name="T25" fmla="*/ 6 h 90"/>
                <a:gd name="T26" fmla="*/ 40 w 51"/>
                <a:gd name="T27" fmla="*/ 5 h 90"/>
                <a:gd name="T28" fmla="*/ 17 w 51"/>
                <a:gd name="T29" fmla="*/ 5 h 90"/>
                <a:gd name="T30" fmla="*/ 34 w 51"/>
                <a:gd name="T31" fmla="*/ 5 h 90"/>
                <a:gd name="T32" fmla="*/ 34 w 51"/>
                <a:gd name="T33" fmla="*/ 7 h 90"/>
                <a:gd name="T34" fmla="*/ 17 w 51"/>
                <a:gd name="T35" fmla="*/ 7 h 90"/>
                <a:gd name="T36" fmla="*/ 17 w 51"/>
                <a:gd name="T37" fmla="*/ 5 h 90"/>
                <a:gd name="T38" fmla="*/ 26 w 51"/>
                <a:gd name="T39" fmla="*/ 83 h 90"/>
                <a:gd name="T40" fmla="*/ 21 w 51"/>
                <a:gd name="T41" fmla="*/ 79 h 90"/>
                <a:gd name="T42" fmla="*/ 26 w 51"/>
                <a:gd name="T43" fmla="*/ 75 h 90"/>
                <a:gd name="T44" fmla="*/ 30 w 51"/>
                <a:gd name="T45" fmla="*/ 79 h 90"/>
                <a:gd name="T46" fmla="*/ 26 w 51"/>
                <a:gd name="T47" fmla="*/ 83 h 90"/>
                <a:gd name="T48" fmla="*/ 46 w 51"/>
                <a:gd name="T49" fmla="*/ 69 h 90"/>
                <a:gd name="T50" fmla="*/ 5 w 51"/>
                <a:gd name="T51" fmla="*/ 69 h 90"/>
                <a:gd name="T52" fmla="*/ 5 w 51"/>
                <a:gd name="T53" fmla="*/ 11 h 90"/>
                <a:gd name="T54" fmla="*/ 46 w 51"/>
                <a:gd name="T55" fmla="*/ 11 h 90"/>
                <a:gd name="T56" fmla="*/ 46 w 51"/>
                <a:gd name="T57" fmla="*/ 6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90"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7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8" y="90"/>
                    <a:pt x="51" y="87"/>
                    <a:pt x="51" y="8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3"/>
                    <a:pt x="48" y="0"/>
                    <a:pt x="44" y="0"/>
                  </a:cubicBezTo>
                  <a:close/>
                  <a:moveTo>
                    <a:pt x="40" y="5"/>
                  </a:moveTo>
                  <a:cubicBezTo>
                    <a:pt x="41" y="5"/>
                    <a:pt x="42" y="5"/>
                    <a:pt x="42" y="6"/>
                  </a:cubicBezTo>
                  <a:cubicBezTo>
                    <a:pt x="42" y="7"/>
                    <a:pt x="41" y="8"/>
                    <a:pt x="40" y="8"/>
                  </a:cubicBezTo>
                  <a:cubicBezTo>
                    <a:pt x="39" y="8"/>
                    <a:pt x="38" y="7"/>
                    <a:pt x="38" y="6"/>
                  </a:cubicBezTo>
                  <a:cubicBezTo>
                    <a:pt x="38" y="5"/>
                    <a:pt x="39" y="5"/>
                    <a:pt x="40" y="5"/>
                  </a:cubicBezTo>
                  <a:close/>
                  <a:moveTo>
                    <a:pt x="17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7" y="5"/>
                  </a:lnTo>
                  <a:close/>
                  <a:moveTo>
                    <a:pt x="26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6" y="75"/>
                  </a:cubicBezTo>
                  <a:cubicBezTo>
                    <a:pt x="28" y="75"/>
                    <a:pt x="30" y="77"/>
                    <a:pt x="30" y="79"/>
                  </a:cubicBezTo>
                  <a:cubicBezTo>
                    <a:pt x="30" y="81"/>
                    <a:pt x="28" y="83"/>
                    <a:pt x="26" y="83"/>
                  </a:cubicBezTo>
                  <a:close/>
                  <a:moveTo>
                    <a:pt x="46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0"/>
            <p:cNvSpPr/>
            <p:nvPr/>
          </p:nvSpPr>
          <p:spPr bwMode="auto">
            <a:xfrm>
              <a:off x="3107507" y="2125594"/>
              <a:ext cx="99831" cy="82362"/>
            </a:xfrm>
            <a:custGeom>
              <a:avLst/>
              <a:gdLst>
                <a:gd name="T0" fmla="*/ 32 w 40"/>
                <a:gd name="T1" fmla="*/ 33 h 33"/>
                <a:gd name="T2" fmla="*/ 40 w 40"/>
                <a:gd name="T3" fmla="*/ 33 h 33"/>
                <a:gd name="T4" fmla="*/ 40 w 40"/>
                <a:gd name="T5" fmla="*/ 8 h 33"/>
                <a:gd name="T6" fmla="*/ 40 w 40"/>
                <a:gd name="T7" fmla="*/ 0 h 33"/>
                <a:gd name="T8" fmla="*/ 32 w 40"/>
                <a:gd name="T9" fmla="*/ 0 h 33"/>
                <a:gd name="T10" fmla="*/ 0 w 40"/>
                <a:gd name="T11" fmla="*/ 0 h 33"/>
                <a:gd name="T12" fmla="*/ 0 w 40"/>
                <a:gd name="T13" fmla="*/ 8 h 33"/>
                <a:gd name="T14" fmla="*/ 32 w 40"/>
                <a:gd name="T15" fmla="*/ 8 h 33"/>
                <a:gd name="T16" fmla="*/ 32 w 40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3">
                  <a:moveTo>
                    <a:pt x="32" y="33"/>
                  </a:moveTo>
                  <a:lnTo>
                    <a:pt x="40" y="33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2" y="8"/>
                  </a:lnTo>
                  <a:lnTo>
                    <a:pt x="3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1"/>
            <p:cNvSpPr/>
            <p:nvPr/>
          </p:nvSpPr>
          <p:spPr bwMode="auto">
            <a:xfrm>
              <a:off x="3017659" y="2425088"/>
              <a:ext cx="82362" cy="82362"/>
            </a:xfrm>
            <a:custGeom>
              <a:avLst/>
              <a:gdLst>
                <a:gd name="T0" fmla="*/ 8 w 33"/>
                <a:gd name="T1" fmla="*/ 0 h 33"/>
                <a:gd name="T2" fmla="*/ 0 w 33"/>
                <a:gd name="T3" fmla="*/ 0 h 33"/>
                <a:gd name="T4" fmla="*/ 0 w 33"/>
                <a:gd name="T5" fmla="*/ 25 h 33"/>
                <a:gd name="T6" fmla="*/ 0 w 33"/>
                <a:gd name="T7" fmla="*/ 33 h 33"/>
                <a:gd name="T8" fmla="*/ 8 w 33"/>
                <a:gd name="T9" fmla="*/ 33 h 33"/>
                <a:gd name="T10" fmla="*/ 33 w 33"/>
                <a:gd name="T11" fmla="*/ 33 h 33"/>
                <a:gd name="T12" fmla="*/ 33 w 33"/>
                <a:gd name="T13" fmla="*/ 25 h 33"/>
                <a:gd name="T14" fmla="*/ 8 w 33"/>
                <a:gd name="T15" fmla="*/ 25 h 33"/>
                <a:gd name="T16" fmla="*/ 8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8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8" y="25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6" name="Group 46"/>
          <p:cNvGrpSpPr/>
          <p:nvPr/>
        </p:nvGrpSpPr>
        <p:grpSpPr>
          <a:xfrm>
            <a:off x="1896335" y="5081813"/>
            <a:ext cx="633488" cy="552460"/>
            <a:chOff x="5368132" y="3540125"/>
            <a:chExt cx="465138" cy="435769"/>
          </a:xfrm>
          <a:solidFill>
            <a:schemeClr val="tx1"/>
          </a:solidFill>
        </p:grpSpPr>
        <p:sp>
          <p:nvSpPr>
            <p:cNvPr id="77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78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grpSp>
        <p:nvGrpSpPr>
          <p:cNvPr id="79" name="Group 63"/>
          <p:cNvGrpSpPr/>
          <p:nvPr/>
        </p:nvGrpSpPr>
        <p:grpSpPr>
          <a:xfrm>
            <a:off x="3039904" y="5041867"/>
            <a:ext cx="563574" cy="617342"/>
            <a:chOff x="7287419" y="4435475"/>
            <a:chExt cx="464344" cy="465138"/>
          </a:xfrm>
          <a:solidFill>
            <a:schemeClr val="tx1"/>
          </a:solidFill>
        </p:grpSpPr>
        <p:sp>
          <p:nvSpPr>
            <p:cNvPr id="80" name="AutoShape 18"/>
            <p:cNvSpPr/>
            <p:nvPr/>
          </p:nvSpPr>
          <p:spPr bwMode="auto">
            <a:xfrm>
              <a:off x="7287419" y="4435475"/>
              <a:ext cx="464344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1" name="AutoShape 19"/>
            <p:cNvSpPr/>
            <p:nvPr/>
          </p:nvSpPr>
          <p:spPr bwMode="auto">
            <a:xfrm>
              <a:off x="7389019" y="4610100"/>
              <a:ext cx="57944" cy="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2" name="AutoShape 20"/>
            <p:cNvSpPr/>
            <p:nvPr/>
          </p:nvSpPr>
          <p:spPr bwMode="auto">
            <a:xfrm>
              <a:off x="7389019" y="4682332"/>
              <a:ext cx="57944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3" name="AutoShape 21"/>
            <p:cNvSpPr/>
            <p:nvPr/>
          </p:nvSpPr>
          <p:spPr bwMode="auto">
            <a:xfrm>
              <a:off x="7389019" y="4755357"/>
              <a:ext cx="57944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4" name="AutoShape 22"/>
            <p:cNvSpPr/>
            <p:nvPr/>
          </p:nvSpPr>
          <p:spPr bwMode="auto">
            <a:xfrm>
              <a:off x="7490619" y="4755357"/>
              <a:ext cx="57944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5" name="AutoShape 23"/>
            <p:cNvSpPr/>
            <p:nvPr/>
          </p:nvSpPr>
          <p:spPr bwMode="auto">
            <a:xfrm>
              <a:off x="7490619" y="4682332"/>
              <a:ext cx="57944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6" name="AutoShape 24"/>
            <p:cNvSpPr/>
            <p:nvPr/>
          </p:nvSpPr>
          <p:spPr bwMode="auto">
            <a:xfrm>
              <a:off x="7490619" y="4610100"/>
              <a:ext cx="57944" cy="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7" name="AutoShape 25"/>
            <p:cNvSpPr/>
            <p:nvPr/>
          </p:nvSpPr>
          <p:spPr bwMode="auto">
            <a:xfrm>
              <a:off x="7592219" y="4755357"/>
              <a:ext cx="57944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8" name="AutoShape 26"/>
            <p:cNvSpPr/>
            <p:nvPr/>
          </p:nvSpPr>
          <p:spPr bwMode="auto">
            <a:xfrm>
              <a:off x="7592219" y="4682332"/>
              <a:ext cx="57944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9" name="AutoShape 27"/>
            <p:cNvSpPr/>
            <p:nvPr/>
          </p:nvSpPr>
          <p:spPr bwMode="auto">
            <a:xfrm>
              <a:off x="7592219" y="4610100"/>
              <a:ext cx="57944" cy="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90" name="AutoShape 83"/>
          <p:cNvSpPr/>
          <p:nvPr/>
        </p:nvSpPr>
        <p:spPr bwMode="auto">
          <a:xfrm>
            <a:off x="4089988" y="3921983"/>
            <a:ext cx="589850" cy="3871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610" y="13990"/>
                </a:moveTo>
                <a:cubicBezTo>
                  <a:pt x="11373" y="14259"/>
                  <a:pt x="11093" y="14400"/>
                  <a:pt x="10800" y="14400"/>
                </a:cubicBezTo>
                <a:cubicBezTo>
                  <a:pt x="10505" y="14400"/>
                  <a:pt x="10225" y="14259"/>
                  <a:pt x="9990" y="13990"/>
                </a:cubicBezTo>
                <a:lnTo>
                  <a:pt x="7198" y="10800"/>
                </a:lnTo>
                <a:lnTo>
                  <a:pt x="6636" y="10157"/>
                </a:lnTo>
                <a:lnTo>
                  <a:pt x="1349" y="4115"/>
                </a:lnTo>
                <a:lnTo>
                  <a:pt x="1349" y="4114"/>
                </a:lnTo>
                <a:cubicBezTo>
                  <a:pt x="1349" y="2980"/>
                  <a:pt x="1955" y="2057"/>
                  <a:pt x="2699" y="2057"/>
                </a:cubicBezTo>
                <a:lnTo>
                  <a:pt x="18899" y="2057"/>
                </a:lnTo>
                <a:cubicBezTo>
                  <a:pt x="19643" y="2057"/>
                  <a:pt x="20249" y="2980"/>
                  <a:pt x="20249" y="4114"/>
                </a:cubicBezTo>
                <a:cubicBezTo>
                  <a:pt x="20249" y="4114"/>
                  <a:pt x="11610" y="13990"/>
                  <a:pt x="11610" y="13990"/>
                </a:cubicBezTo>
                <a:close/>
                <a:moveTo>
                  <a:pt x="20249" y="16198"/>
                </a:moveTo>
                <a:lnTo>
                  <a:pt x="15525" y="10800"/>
                </a:lnTo>
                <a:lnTo>
                  <a:pt x="20249" y="5399"/>
                </a:lnTo>
                <a:cubicBezTo>
                  <a:pt x="20249" y="5399"/>
                  <a:pt x="20249" y="16198"/>
                  <a:pt x="20249" y="16198"/>
                </a:cubicBezTo>
                <a:close/>
                <a:moveTo>
                  <a:pt x="20249" y="17484"/>
                </a:moveTo>
                <a:cubicBezTo>
                  <a:pt x="20249" y="18620"/>
                  <a:pt x="19643" y="19541"/>
                  <a:pt x="18899" y="19541"/>
                </a:cubicBezTo>
                <a:lnTo>
                  <a:pt x="2699" y="19541"/>
                </a:lnTo>
                <a:cubicBezTo>
                  <a:pt x="1955" y="19541"/>
                  <a:pt x="1349" y="18620"/>
                  <a:pt x="1349" y="17484"/>
                </a:cubicBezTo>
                <a:lnTo>
                  <a:pt x="6636" y="11442"/>
                </a:lnTo>
                <a:lnTo>
                  <a:pt x="9585" y="14813"/>
                </a:lnTo>
                <a:cubicBezTo>
                  <a:pt x="9945" y="15222"/>
                  <a:pt x="10372" y="15429"/>
                  <a:pt x="10800" y="15429"/>
                </a:cubicBezTo>
                <a:cubicBezTo>
                  <a:pt x="11228" y="15429"/>
                  <a:pt x="11654" y="15222"/>
                  <a:pt x="12015" y="14813"/>
                </a:cubicBezTo>
                <a:lnTo>
                  <a:pt x="14963" y="11442"/>
                </a:lnTo>
                <a:cubicBezTo>
                  <a:pt x="14963" y="11442"/>
                  <a:pt x="20249" y="17484"/>
                  <a:pt x="20249" y="17484"/>
                </a:cubicBezTo>
                <a:close/>
                <a:moveTo>
                  <a:pt x="1349" y="5399"/>
                </a:moveTo>
                <a:lnTo>
                  <a:pt x="6074" y="10800"/>
                </a:lnTo>
                <a:lnTo>
                  <a:pt x="1349" y="16198"/>
                </a:lnTo>
                <a:cubicBezTo>
                  <a:pt x="1349" y="16198"/>
                  <a:pt x="1349" y="5399"/>
                  <a:pt x="1349" y="5399"/>
                </a:cubicBezTo>
                <a:close/>
                <a:moveTo>
                  <a:pt x="18899" y="0"/>
                </a:moveTo>
                <a:lnTo>
                  <a:pt x="2699" y="0"/>
                </a:lnTo>
                <a:cubicBezTo>
                  <a:pt x="1208" y="0"/>
                  <a:pt x="0" y="1842"/>
                  <a:pt x="0" y="4114"/>
                </a:cubicBezTo>
                <a:lnTo>
                  <a:pt x="0" y="17484"/>
                </a:lnTo>
                <a:cubicBezTo>
                  <a:pt x="0" y="19756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19756"/>
                  <a:pt x="21600" y="17484"/>
                </a:cubicBezTo>
                <a:lnTo>
                  <a:pt x="21600" y="4114"/>
                </a:lnTo>
                <a:cubicBezTo>
                  <a:pt x="21600" y="1842"/>
                  <a:pt x="20391" y="0"/>
                  <a:pt x="18899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sp>
        <p:nvSpPr>
          <p:cNvPr id="91" name="Freeform 217"/>
          <p:cNvSpPr>
            <a:spLocks noEditPoints="1"/>
          </p:cNvSpPr>
          <p:nvPr/>
        </p:nvSpPr>
        <p:spPr bwMode="auto">
          <a:xfrm>
            <a:off x="9220256" y="1494906"/>
            <a:ext cx="524336" cy="393252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 178"/>
          <p:cNvSpPr>
            <a:spLocks noEditPoints="1"/>
          </p:cNvSpPr>
          <p:nvPr/>
        </p:nvSpPr>
        <p:spPr bwMode="auto">
          <a:xfrm>
            <a:off x="9126025" y="2597970"/>
            <a:ext cx="622974" cy="46920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 34"/>
          <p:cNvSpPr>
            <a:spLocks noEditPoints="1"/>
          </p:cNvSpPr>
          <p:nvPr/>
        </p:nvSpPr>
        <p:spPr bwMode="auto">
          <a:xfrm rot="5400000">
            <a:off x="9221201" y="3908343"/>
            <a:ext cx="525662" cy="414465"/>
          </a:xfrm>
          <a:custGeom>
            <a:avLst/>
            <a:gdLst/>
            <a:ahLst/>
            <a:cxnLst>
              <a:cxn ang="0">
                <a:pos x="72" y="54"/>
              </a:cxn>
              <a:cxn ang="0">
                <a:pos x="70" y="57"/>
              </a:cxn>
              <a:cxn ang="0">
                <a:pos x="3" y="57"/>
              </a:cxn>
              <a:cxn ang="0">
                <a:pos x="0" y="54"/>
              </a:cxn>
              <a:cxn ang="0">
                <a:pos x="0" y="49"/>
              </a:cxn>
              <a:cxn ang="0">
                <a:pos x="3" y="47"/>
              </a:cxn>
              <a:cxn ang="0">
                <a:pos x="70" y="47"/>
              </a:cxn>
              <a:cxn ang="0">
                <a:pos x="72" y="49"/>
              </a:cxn>
              <a:cxn ang="0">
                <a:pos x="72" y="54"/>
              </a:cxn>
              <a:cxn ang="0">
                <a:pos x="72" y="24"/>
              </a:cxn>
              <a:cxn ang="0">
                <a:pos x="70" y="26"/>
              </a:cxn>
              <a:cxn ang="0">
                <a:pos x="8" y="26"/>
              </a:cxn>
              <a:cxn ang="0">
                <a:pos x="6" y="24"/>
              </a:cxn>
              <a:cxn ang="0">
                <a:pos x="6" y="18"/>
              </a:cxn>
              <a:cxn ang="0">
                <a:pos x="8" y="16"/>
              </a:cxn>
              <a:cxn ang="0">
                <a:pos x="70" y="16"/>
              </a:cxn>
              <a:cxn ang="0">
                <a:pos x="72" y="18"/>
              </a:cxn>
              <a:cxn ang="0">
                <a:pos x="72" y="24"/>
              </a:cxn>
              <a:cxn ang="0">
                <a:pos x="72" y="39"/>
              </a:cxn>
              <a:cxn ang="0">
                <a:pos x="70" y="42"/>
              </a:cxn>
              <a:cxn ang="0">
                <a:pos x="18" y="42"/>
              </a:cxn>
              <a:cxn ang="0">
                <a:pos x="16" y="39"/>
              </a:cxn>
              <a:cxn ang="0">
                <a:pos x="16" y="34"/>
              </a:cxn>
              <a:cxn ang="0">
                <a:pos x="18" y="31"/>
              </a:cxn>
              <a:cxn ang="0">
                <a:pos x="70" y="31"/>
              </a:cxn>
              <a:cxn ang="0">
                <a:pos x="72" y="34"/>
              </a:cxn>
              <a:cxn ang="0">
                <a:pos x="72" y="39"/>
              </a:cxn>
              <a:cxn ang="0">
                <a:pos x="72" y="8"/>
              </a:cxn>
              <a:cxn ang="0">
                <a:pos x="70" y="11"/>
              </a:cxn>
              <a:cxn ang="0">
                <a:pos x="24" y="11"/>
              </a:cxn>
              <a:cxn ang="0">
                <a:pos x="21" y="8"/>
              </a:cxn>
              <a:cxn ang="0">
                <a:pos x="21" y="3"/>
              </a:cxn>
              <a:cxn ang="0">
                <a:pos x="24" y="0"/>
              </a:cxn>
              <a:cxn ang="0">
                <a:pos x="70" y="0"/>
              </a:cxn>
              <a:cxn ang="0">
                <a:pos x="72" y="3"/>
              </a:cxn>
              <a:cxn ang="0">
                <a:pos x="72" y="8"/>
              </a:cxn>
            </a:cxnLst>
            <a:rect l="0" t="0" r="r" b="b"/>
            <a:pathLst>
              <a:path w="72" h="57">
                <a:moveTo>
                  <a:pt x="72" y="54"/>
                </a:moveTo>
                <a:cubicBezTo>
                  <a:pt x="72" y="56"/>
                  <a:pt x="71" y="57"/>
                  <a:pt x="70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2" y="57"/>
                  <a:pt x="0" y="56"/>
                  <a:pt x="0" y="54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8"/>
                  <a:pt x="2" y="47"/>
                  <a:pt x="3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1" y="47"/>
                  <a:pt x="72" y="48"/>
                  <a:pt x="72" y="49"/>
                </a:cubicBezTo>
                <a:lnTo>
                  <a:pt x="72" y="54"/>
                </a:lnTo>
                <a:close/>
                <a:moveTo>
                  <a:pt x="72" y="24"/>
                </a:moveTo>
                <a:cubicBezTo>
                  <a:pt x="72" y="25"/>
                  <a:pt x="71" y="26"/>
                  <a:pt x="70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6"/>
                  <a:pt x="6" y="25"/>
                  <a:pt x="6" y="24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7"/>
                  <a:pt x="7" y="16"/>
                  <a:pt x="8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1" y="16"/>
                  <a:pt x="72" y="17"/>
                  <a:pt x="72" y="18"/>
                </a:cubicBezTo>
                <a:lnTo>
                  <a:pt x="72" y="24"/>
                </a:lnTo>
                <a:close/>
                <a:moveTo>
                  <a:pt x="72" y="39"/>
                </a:moveTo>
                <a:cubicBezTo>
                  <a:pt x="72" y="40"/>
                  <a:pt x="71" y="42"/>
                  <a:pt x="70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7" y="42"/>
                  <a:pt x="16" y="40"/>
                  <a:pt x="16" y="39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2"/>
                  <a:pt x="17" y="31"/>
                  <a:pt x="18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71" y="31"/>
                  <a:pt x="72" y="32"/>
                  <a:pt x="72" y="34"/>
                </a:cubicBezTo>
                <a:lnTo>
                  <a:pt x="72" y="39"/>
                </a:lnTo>
                <a:close/>
                <a:moveTo>
                  <a:pt x="72" y="8"/>
                </a:moveTo>
                <a:cubicBezTo>
                  <a:pt x="72" y="10"/>
                  <a:pt x="71" y="11"/>
                  <a:pt x="70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2" y="11"/>
                  <a:pt x="21" y="10"/>
                  <a:pt x="21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2" y="0"/>
                  <a:pt x="24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1" y="0"/>
                  <a:pt x="72" y="2"/>
                  <a:pt x="72" y="3"/>
                </a:cubicBezTo>
                <a:lnTo>
                  <a:pt x="72" y="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4" name="Group 89"/>
          <p:cNvGrpSpPr/>
          <p:nvPr/>
        </p:nvGrpSpPr>
        <p:grpSpPr>
          <a:xfrm>
            <a:off x="7311428" y="3778318"/>
            <a:ext cx="401165" cy="674514"/>
            <a:chOff x="6627813" y="1292225"/>
            <a:chExt cx="503238" cy="846138"/>
          </a:xfrm>
          <a:solidFill>
            <a:schemeClr val="tx1"/>
          </a:solidFill>
        </p:grpSpPr>
        <p:sp>
          <p:nvSpPr>
            <p:cNvPr id="9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20"/>
            <p:cNvSpPr>
              <a:spLocks noEditPoints="1"/>
            </p:cNvSpPr>
            <p:nvPr/>
          </p:nvSpPr>
          <p:spPr bwMode="auto">
            <a:xfrm>
              <a:off x="6627813" y="1292225"/>
              <a:ext cx="503238" cy="581025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9197812" y="5091919"/>
            <a:ext cx="661832" cy="484347"/>
            <a:chOff x="1848569" y="1794469"/>
            <a:chExt cx="490776" cy="359163"/>
          </a:xfrm>
          <a:solidFill>
            <a:schemeClr val="tx1"/>
          </a:solidFill>
        </p:grpSpPr>
        <p:sp>
          <p:nvSpPr>
            <p:cNvPr id="100" name="任意多边形 85"/>
            <p:cNvSpPr/>
            <p:nvPr/>
          </p:nvSpPr>
          <p:spPr>
            <a:xfrm>
              <a:off x="1863082" y="1857702"/>
              <a:ext cx="390290" cy="295930"/>
            </a:xfrm>
            <a:custGeom>
              <a:avLst/>
              <a:gdLst>
                <a:gd name="connsiteX0" fmla="*/ 96105 w 628567"/>
                <a:gd name="connsiteY0" fmla="*/ 192304 h 476598"/>
                <a:gd name="connsiteX1" fmla="*/ 96105 w 628567"/>
                <a:gd name="connsiteY1" fmla="*/ 476598 h 476598"/>
                <a:gd name="connsiteX2" fmla="*/ 0 w 628567"/>
                <a:gd name="connsiteY2" fmla="*/ 476598 h 476598"/>
                <a:gd name="connsiteX3" fmla="*/ 0 w 628567"/>
                <a:gd name="connsiteY3" fmla="*/ 267440 h 476598"/>
                <a:gd name="connsiteX4" fmla="*/ 451079 w 628567"/>
                <a:gd name="connsiteY4" fmla="*/ 149738 h 476598"/>
                <a:gd name="connsiteX5" fmla="*/ 451079 w 628567"/>
                <a:gd name="connsiteY5" fmla="*/ 476598 h 476598"/>
                <a:gd name="connsiteX6" fmla="*/ 354974 w 628567"/>
                <a:gd name="connsiteY6" fmla="*/ 476598 h 476598"/>
                <a:gd name="connsiteX7" fmla="*/ 354974 w 628567"/>
                <a:gd name="connsiteY7" fmla="*/ 196833 h 476598"/>
                <a:gd name="connsiteX8" fmla="*/ 357633 w 628567"/>
                <a:gd name="connsiteY8" fmla="*/ 200277 h 476598"/>
                <a:gd name="connsiteX9" fmla="*/ 359009 w 628567"/>
                <a:gd name="connsiteY9" fmla="*/ 199214 h 476598"/>
                <a:gd name="connsiteX10" fmla="*/ 372907 w 628567"/>
                <a:gd name="connsiteY10" fmla="*/ 215687 h 476598"/>
                <a:gd name="connsiteX11" fmla="*/ 255352 w 628567"/>
                <a:gd name="connsiteY11" fmla="*/ 67803 h 476598"/>
                <a:gd name="connsiteX12" fmla="*/ 273592 w 628567"/>
                <a:gd name="connsiteY12" fmla="*/ 91427 h 476598"/>
                <a:gd name="connsiteX13" fmla="*/ 273592 w 628567"/>
                <a:gd name="connsiteY13" fmla="*/ 476598 h 476598"/>
                <a:gd name="connsiteX14" fmla="*/ 177487 w 628567"/>
                <a:gd name="connsiteY14" fmla="*/ 476598 h 476598"/>
                <a:gd name="connsiteX15" fmla="*/ 177487 w 628567"/>
                <a:gd name="connsiteY15" fmla="*/ 128679 h 476598"/>
                <a:gd name="connsiteX16" fmla="*/ 628567 w 628567"/>
                <a:gd name="connsiteY16" fmla="*/ 0 h 476598"/>
                <a:gd name="connsiteX17" fmla="*/ 628567 w 628567"/>
                <a:gd name="connsiteY17" fmla="*/ 476598 h 476598"/>
                <a:gd name="connsiteX18" fmla="*/ 532462 w 628567"/>
                <a:gd name="connsiteY18" fmla="*/ 476598 h 476598"/>
                <a:gd name="connsiteX19" fmla="*/ 532462 w 628567"/>
                <a:gd name="connsiteY19" fmla="*/ 81079 h 47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任意多边形 86"/>
            <p:cNvSpPr/>
            <p:nvPr/>
          </p:nvSpPr>
          <p:spPr>
            <a:xfrm rot="13790841">
              <a:off x="1992773" y="1650265"/>
              <a:ext cx="202367" cy="490776"/>
            </a:xfrm>
            <a:custGeom>
              <a:avLst/>
              <a:gdLst>
                <a:gd name="connsiteX0" fmla="*/ 97660 w 325915"/>
                <a:gd name="connsiteY0" fmla="*/ 790400 h 790400"/>
                <a:gd name="connsiteX1" fmla="*/ 0 w 325915"/>
                <a:gd name="connsiteY1" fmla="*/ 664808 h 790400"/>
                <a:gd name="connsiteX2" fmla="*/ 70970 w 325915"/>
                <a:gd name="connsiteY2" fmla="*/ 664808 h 790400"/>
                <a:gd name="connsiteX3" fmla="*/ 70970 w 325915"/>
                <a:gd name="connsiteY3" fmla="*/ 320500 h 790400"/>
                <a:gd name="connsiteX4" fmla="*/ 92523 w 325915"/>
                <a:gd name="connsiteY4" fmla="*/ 320500 h 790400"/>
                <a:gd name="connsiteX5" fmla="*/ 92598 w 325915"/>
                <a:gd name="connsiteY5" fmla="*/ 318763 h 790400"/>
                <a:gd name="connsiteX6" fmla="*/ 259805 w 325915"/>
                <a:gd name="connsiteY6" fmla="*/ 326009 h 790400"/>
                <a:gd name="connsiteX7" fmla="*/ 271953 w 325915"/>
                <a:gd name="connsiteY7" fmla="*/ 0 h 790400"/>
                <a:gd name="connsiteX8" fmla="*/ 325915 w 325915"/>
                <a:gd name="connsiteY8" fmla="*/ 2011 h 790400"/>
                <a:gd name="connsiteX9" fmla="*/ 311729 w 325915"/>
                <a:gd name="connsiteY9" fmla="*/ 382747 h 790400"/>
                <a:gd name="connsiteX10" fmla="*/ 257766 w 325915"/>
                <a:gd name="connsiteY10" fmla="*/ 380736 h 790400"/>
                <a:gd name="connsiteX11" fmla="*/ 257794 w 325915"/>
                <a:gd name="connsiteY11" fmla="*/ 379973 h 790400"/>
                <a:gd name="connsiteX12" fmla="*/ 124349 w 325915"/>
                <a:gd name="connsiteY12" fmla="*/ 374190 h 790400"/>
                <a:gd name="connsiteX13" fmla="*/ 124349 w 325915"/>
                <a:gd name="connsiteY13" fmla="*/ 664808 h 790400"/>
                <a:gd name="connsiteX14" fmla="*/ 195319 w 325915"/>
                <a:gd name="connsiteY14" fmla="*/ 664808 h 79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2" name="Freeform 148"/>
          <p:cNvSpPr>
            <a:spLocks noEditPoints="1"/>
          </p:cNvSpPr>
          <p:nvPr/>
        </p:nvSpPr>
        <p:spPr bwMode="auto">
          <a:xfrm>
            <a:off x="8153058" y="1404556"/>
            <a:ext cx="493872" cy="476105"/>
          </a:xfrm>
          <a:custGeom>
            <a:avLst/>
            <a:gdLst/>
            <a:ahLst/>
            <a:cxnLst>
              <a:cxn ang="0">
                <a:pos x="16" y="54"/>
              </a:cxn>
              <a:cxn ang="0">
                <a:pos x="14" y="57"/>
              </a:cxn>
              <a:cxn ang="0">
                <a:pos x="2" y="57"/>
              </a:cxn>
              <a:cxn ang="0">
                <a:pos x="0" y="54"/>
              </a:cxn>
              <a:cxn ang="0">
                <a:pos x="0" y="29"/>
              </a:cxn>
              <a:cxn ang="0">
                <a:pos x="2" y="26"/>
              </a:cxn>
              <a:cxn ang="0">
                <a:pos x="14" y="26"/>
              </a:cxn>
              <a:cxn ang="0">
                <a:pos x="16" y="29"/>
              </a:cxn>
              <a:cxn ang="0">
                <a:pos x="16" y="54"/>
              </a:cxn>
              <a:cxn ang="0">
                <a:pos x="7" y="47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7" y="47"/>
              </a:cxn>
              <a:cxn ang="0">
                <a:pos x="62" y="35"/>
              </a:cxn>
              <a:cxn ang="0">
                <a:pos x="62" y="38"/>
              </a:cxn>
              <a:cxn ang="0">
                <a:pos x="61" y="43"/>
              </a:cxn>
              <a:cxn ang="0">
                <a:pos x="61" y="48"/>
              </a:cxn>
              <a:cxn ang="0">
                <a:pos x="59" y="52"/>
              </a:cxn>
              <a:cxn ang="0">
                <a:pos x="57" y="59"/>
              </a:cxn>
              <a:cxn ang="0">
                <a:pos x="49" y="62"/>
              </a:cxn>
              <a:cxn ang="0">
                <a:pos x="47" y="62"/>
              </a:cxn>
              <a:cxn ang="0">
                <a:pos x="44" y="62"/>
              </a:cxn>
              <a:cxn ang="0">
                <a:pos x="43" y="62"/>
              </a:cxn>
              <a:cxn ang="0">
                <a:pos x="28" y="59"/>
              </a:cxn>
              <a:cxn ang="0">
                <a:pos x="22" y="57"/>
              </a:cxn>
              <a:cxn ang="0">
                <a:pos x="19" y="54"/>
              </a:cxn>
              <a:cxn ang="0">
                <a:pos x="19" y="29"/>
              </a:cxn>
              <a:cxn ang="0">
                <a:pos x="21" y="26"/>
              </a:cxn>
              <a:cxn ang="0">
                <a:pos x="29" y="19"/>
              </a:cxn>
              <a:cxn ang="0">
                <a:pos x="33" y="14"/>
              </a:cxn>
              <a:cxn ang="0">
                <a:pos x="35" y="8"/>
              </a:cxn>
              <a:cxn ang="0">
                <a:pos x="38" y="1"/>
              </a:cxn>
              <a:cxn ang="0">
                <a:pos x="40" y="0"/>
              </a:cxn>
              <a:cxn ang="0">
                <a:pos x="49" y="11"/>
              </a:cxn>
              <a:cxn ang="0">
                <a:pos x="46" y="18"/>
              </a:cxn>
              <a:cxn ang="0">
                <a:pos x="45" y="21"/>
              </a:cxn>
              <a:cxn ang="0">
                <a:pos x="56" y="21"/>
              </a:cxn>
              <a:cxn ang="0">
                <a:pos x="64" y="29"/>
              </a:cxn>
              <a:cxn ang="0">
                <a:pos x="62" y="35"/>
              </a:cxn>
            </a:cxnLst>
            <a:rect l="0" t="0" r="r" b="b"/>
            <a:pathLst>
              <a:path w="64" h="62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AutoShape 81"/>
          <p:cNvSpPr/>
          <p:nvPr/>
        </p:nvSpPr>
        <p:spPr bwMode="auto">
          <a:xfrm>
            <a:off x="8115237" y="2515948"/>
            <a:ext cx="535398" cy="5353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5" y="9811"/>
                </a:moveTo>
                <a:cubicBezTo>
                  <a:pt x="20220" y="10144"/>
                  <a:pt x="20081" y="10800"/>
                  <a:pt x="18899" y="10800"/>
                </a:cubicBezTo>
                <a:lnTo>
                  <a:pt x="17549" y="10800"/>
                </a:lnTo>
                <a:cubicBezTo>
                  <a:pt x="17363" y="10800"/>
                  <a:pt x="17212" y="10950"/>
                  <a:pt x="17212" y="11137"/>
                </a:cubicBezTo>
                <a:cubicBezTo>
                  <a:pt x="17212" y="11324"/>
                  <a:pt x="17363" y="11475"/>
                  <a:pt x="17549" y="11475"/>
                </a:cubicBezTo>
                <a:lnTo>
                  <a:pt x="18858" y="11475"/>
                </a:lnTo>
                <a:cubicBezTo>
                  <a:pt x="19870" y="11475"/>
                  <a:pt x="20003" y="12314"/>
                  <a:pt x="19938" y="12719"/>
                </a:cubicBezTo>
                <a:cubicBezTo>
                  <a:pt x="19855" y="13223"/>
                  <a:pt x="19618" y="14175"/>
                  <a:pt x="18478" y="14175"/>
                </a:cubicBezTo>
                <a:lnTo>
                  <a:pt x="16874" y="14175"/>
                </a:lnTo>
                <a:cubicBezTo>
                  <a:pt x="16688" y="14175"/>
                  <a:pt x="16537" y="14325"/>
                  <a:pt x="16537" y="14512"/>
                </a:cubicBezTo>
                <a:cubicBezTo>
                  <a:pt x="16537" y="14699"/>
                  <a:pt x="16688" y="14850"/>
                  <a:pt x="16874" y="14850"/>
                </a:cubicBezTo>
                <a:lnTo>
                  <a:pt x="18203" y="14850"/>
                </a:lnTo>
                <a:cubicBezTo>
                  <a:pt x="19343" y="14850"/>
                  <a:pt x="19243" y="15718"/>
                  <a:pt x="19079" y="16237"/>
                </a:cubicBezTo>
                <a:cubicBezTo>
                  <a:pt x="18864" y="16918"/>
                  <a:pt x="18732" y="17549"/>
                  <a:pt x="17297" y="17549"/>
                </a:cubicBezTo>
                <a:lnTo>
                  <a:pt x="16196" y="17549"/>
                </a:lnTo>
                <a:cubicBezTo>
                  <a:pt x="16009" y="17549"/>
                  <a:pt x="15859" y="17700"/>
                  <a:pt x="15859" y="17887"/>
                </a:cubicBezTo>
                <a:cubicBezTo>
                  <a:pt x="15859" y="18073"/>
                  <a:pt x="16009" y="18225"/>
                  <a:pt x="16196" y="18225"/>
                </a:cubicBezTo>
                <a:lnTo>
                  <a:pt x="17255" y="18225"/>
                </a:lnTo>
                <a:cubicBezTo>
                  <a:pt x="17993" y="18225"/>
                  <a:pt x="18027" y="18923"/>
                  <a:pt x="17950" y="19174"/>
                </a:cubicBezTo>
                <a:cubicBezTo>
                  <a:pt x="17866" y="19448"/>
                  <a:pt x="17767" y="19651"/>
                  <a:pt x="17762" y="19660"/>
                </a:cubicBezTo>
                <a:cubicBezTo>
                  <a:pt x="17558" y="20028"/>
                  <a:pt x="17229" y="20249"/>
                  <a:pt x="16534" y="20249"/>
                </a:cubicBezTo>
                <a:lnTo>
                  <a:pt x="12844" y="20249"/>
                </a:lnTo>
                <a:cubicBezTo>
                  <a:pt x="10990" y="20249"/>
                  <a:pt x="9151" y="19829"/>
                  <a:pt x="9104" y="19818"/>
                </a:cubicBezTo>
                <a:cubicBezTo>
                  <a:pt x="6299" y="19172"/>
                  <a:pt x="6152" y="19122"/>
                  <a:pt x="5976" y="19072"/>
                </a:cubicBezTo>
                <a:cubicBezTo>
                  <a:pt x="5976" y="19072"/>
                  <a:pt x="5405" y="18976"/>
                  <a:pt x="5405" y="18478"/>
                </a:cubicBezTo>
                <a:lnTo>
                  <a:pt x="5399" y="9155"/>
                </a:lnTo>
                <a:cubicBezTo>
                  <a:pt x="5399" y="8839"/>
                  <a:pt x="5601" y="8552"/>
                  <a:pt x="5935" y="8452"/>
                </a:cubicBezTo>
                <a:cubicBezTo>
                  <a:pt x="5977" y="8435"/>
                  <a:pt x="6034" y="8419"/>
                  <a:pt x="6074" y="8401"/>
                </a:cubicBezTo>
                <a:cubicBezTo>
                  <a:pt x="9158" y="7125"/>
                  <a:pt x="10097" y="4324"/>
                  <a:pt x="10124" y="2025"/>
                </a:cubicBezTo>
                <a:cubicBezTo>
                  <a:pt x="10128" y="1702"/>
                  <a:pt x="10378" y="1350"/>
                  <a:pt x="10800" y="1350"/>
                </a:cubicBezTo>
                <a:cubicBezTo>
                  <a:pt x="11514" y="1350"/>
                  <a:pt x="12774" y="2782"/>
                  <a:pt x="12774" y="4554"/>
                </a:cubicBezTo>
                <a:cubicBezTo>
                  <a:pt x="12774" y="6155"/>
                  <a:pt x="12711" y="6432"/>
                  <a:pt x="12149" y="8100"/>
                </a:cubicBezTo>
                <a:cubicBezTo>
                  <a:pt x="18899" y="8100"/>
                  <a:pt x="18852" y="8196"/>
                  <a:pt x="19448" y="8353"/>
                </a:cubicBezTo>
                <a:cubicBezTo>
                  <a:pt x="20187" y="8564"/>
                  <a:pt x="20249" y="9175"/>
                  <a:pt x="20249" y="9386"/>
                </a:cubicBezTo>
                <a:cubicBezTo>
                  <a:pt x="20249" y="9618"/>
                  <a:pt x="20243" y="9584"/>
                  <a:pt x="20235" y="9811"/>
                </a:cubicBezTo>
                <a:moveTo>
                  <a:pt x="4724" y="19575"/>
                </a:moveTo>
                <a:cubicBezTo>
                  <a:pt x="4724" y="19948"/>
                  <a:pt x="4423" y="20249"/>
                  <a:pt x="4049" y="20249"/>
                </a:cubicBezTo>
                <a:lnTo>
                  <a:pt x="2024" y="20249"/>
                </a:lnTo>
                <a:cubicBezTo>
                  <a:pt x="1652" y="20249"/>
                  <a:pt x="1349" y="19948"/>
                  <a:pt x="1349" y="19575"/>
                </a:cubicBezTo>
                <a:lnTo>
                  <a:pt x="1349" y="8774"/>
                </a:lnTo>
                <a:cubicBezTo>
                  <a:pt x="1349" y="8401"/>
                  <a:pt x="1652" y="8100"/>
                  <a:pt x="2024" y="8100"/>
                </a:cubicBezTo>
                <a:lnTo>
                  <a:pt x="4049" y="8100"/>
                </a:lnTo>
                <a:cubicBezTo>
                  <a:pt x="4423" y="8100"/>
                  <a:pt x="4724" y="8401"/>
                  <a:pt x="4724" y="8774"/>
                </a:cubicBezTo>
                <a:cubicBezTo>
                  <a:pt x="4724" y="8774"/>
                  <a:pt x="4724" y="19575"/>
                  <a:pt x="4724" y="19575"/>
                </a:cubicBezTo>
                <a:close/>
                <a:moveTo>
                  <a:pt x="19686" y="7069"/>
                </a:moveTo>
                <a:cubicBezTo>
                  <a:pt x="18842" y="6846"/>
                  <a:pt x="16858" y="6849"/>
                  <a:pt x="13956" y="6773"/>
                </a:cubicBezTo>
                <a:cubicBezTo>
                  <a:pt x="14093" y="6139"/>
                  <a:pt x="14124" y="5568"/>
                  <a:pt x="14124" y="4554"/>
                </a:cubicBezTo>
                <a:cubicBezTo>
                  <a:pt x="14124" y="2133"/>
                  <a:pt x="12361" y="0"/>
                  <a:pt x="10800" y="0"/>
                </a:cubicBezTo>
                <a:cubicBezTo>
                  <a:pt x="9698" y="0"/>
                  <a:pt x="8789" y="901"/>
                  <a:pt x="8774" y="2009"/>
                </a:cubicBezTo>
                <a:cubicBezTo>
                  <a:pt x="8760" y="3368"/>
                  <a:pt x="8340" y="5716"/>
                  <a:pt x="6074" y="6906"/>
                </a:cubicBezTo>
                <a:cubicBezTo>
                  <a:pt x="5908" y="6994"/>
                  <a:pt x="5433" y="7228"/>
                  <a:pt x="5364" y="7259"/>
                </a:cubicBezTo>
                <a:lnTo>
                  <a:pt x="5399" y="7289"/>
                </a:lnTo>
                <a:cubicBezTo>
                  <a:pt x="5045" y="6984"/>
                  <a:pt x="4554" y="6750"/>
                  <a:pt x="4049" y="6750"/>
                </a:cubicBezTo>
                <a:lnTo>
                  <a:pt x="2024" y="6750"/>
                </a:lnTo>
                <a:cubicBezTo>
                  <a:pt x="908" y="6750"/>
                  <a:pt x="0" y="7658"/>
                  <a:pt x="0" y="8774"/>
                </a:cubicBezTo>
                <a:lnTo>
                  <a:pt x="0" y="19575"/>
                </a:lnTo>
                <a:cubicBezTo>
                  <a:pt x="0" y="20691"/>
                  <a:pt x="908" y="21599"/>
                  <a:pt x="2024" y="21599"/>
                </a:cubicBezTo>
                <a:lnTo>
                  <a:pt x="4049" y="21599"/>
                </a:lnTo>
                <a:cubicBezTo>
                  <a:pt x="4853" y="21599"/>
                  <a:pt x="5525" y="21114"/>
                  <a:pt x="5850" y="20434"/>
                </a:cubicBezTo>
                <a:cubicBezTo>
                  <a:pt x="5859" y="20437"/>
                  <a:pt x="5873" y="20441"/>
                  <a:pt x="5882" y="20442"/>
                </a:cubicBezTo>
                <a:cubicBezTo>
                  <a:pt x="5927" y="20454"/>
                  <a:pt x="5979" y="20467"/>
                  <a:pt x="6044" y="20485"/>
                </a:cubicBezTo>
                <a:cubicBezTo>
                  <a:pt x="6056" y="20487"/>
                  <a:pt x="6062" y="20488"/>
                  <a:pt x="6074" y="20492"/>
                </a:cubicBezTo>
                <a:cubicBezTo>
                  <a:pt x="6464" y="20588"/>
                  <a:pt x="7212" y="20768"/>
                  <a:pt x="8812" y="21135"/>
                </a:cubicBezTo>
                <a:cubicBezTo>
                  <a:pt x="9155" y="21213"/>
                  <a:pt x="10966" y="21599"/>
                  <a:pt x="12844" y="21599"/>
                </a:cubicBezTo>
                <a:lnTo>
                  <a:pt x="16534" y="21599"/>
                </a:lnTo>
                <a:cubicBezTo>
                  <a:pt x="17659" y="21599"/>
                  <a:pt x="18469" y="21167"/>
                  <a:pt x="18952" y="20298"/>
                </a:cubicBezTo>
                <a:cubicBezTo>
                  <a:pt x="18958" y="20285"/>
                  <a:pt x="19114" y="19982"/>
                  <a:pt x="19240" y="19572"/>
                </a:cubicBezTo>
                <a:cubicBezTo>
                  <a:pt x="19336" y="19263"/>
                  <a:pt x="19371" y="18827"/>
                  <a:pt x="19256" y="18384"/>
                </a:cubicBezTo>
                <a:cubicBezTo>
                  <a:pt x="19981" y="17886"/>
                  <a:pt x="20214" y="17133"/>
                  <a:pt x="20366" y="16643"/>
                </a:cubicBezTo>
                <a:cubicBezTo>
                  <a:pt x="20620" y="15838"/>
                  <a:pt x="20544" y="15235"/>
                  <a:pt x="20367" y="14803"/>
                </a:cubicBezTo>
                <a:cubicBezTo>
                  <a:pt x="20775" y="14418"/>
                  <a:pt x="21122" y="13831"/>
                  <a:pt x="21269" y="12935"/>
                </a:cubicBezTo>
                <a:cubicBezTo>
                  <a:pt x="21361" y="12380"/>
                  <a:pt x="21263" y="11809"/>
                  <a:pt x="21007" y="11334"/>
                </a:cubicBezTo>
                <a:cubicBezTo>
                  <a:pt x="21389" y="10905"/>
                  <a:pt x="21564" y="10365"/>
                  <a:pt x="21583" y="9865"/>
                </a:cubicBezTo>
                <a:lnTo>
                  <a:pt x="21591" y="9724"/>
                </a:lnTo>
                <a:cubicBezTo>
                  <a:pt x="21596" y="9635"/>
                  <a:pt x="21600" y="9581"/>
                  <a:pt x="21600" y="9386"/>
                </a:cubicBezTo>
                <a:cubicBezTo>
                  <a:pt x="21600" y="8533"/>
                  <a:pt x="21010" y="7446"/>
                  <a:pt x="19686" y="7069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sp>
        <p:nvSpPr>
          <p:cNvPr id="104" name="Freeform 13"/>
          <p:cNvSpPr>
            <a:spLocks noEditPoints="1"/>
          </p:cNvSpPr>
          <p:nvPr/>
        </p:nvSpPr>
        <p:spPr bwMode="auto">
          <a:xfrm>
            <a:off x="8153058" y="3811892"/>
            <a:ext cx="569202" cy="509519"/>
          </a:xfrm>
          <a:custGeom>
            <a:avLst/>
            <a:gdLst/>
            <a:ahLst/>
            <a:cxnLst>
              <a:cxn ang="0">
                <a:pos x="205" y="90"/>
              </a:cxn>
              <a:cxn ang="0">
                <a:pos x="170" y="67"/>
              </a:cxn>
              <a:cxn ang="0">
                <a:pos x="149" y="67"/>
              </a:cxn>
              <a:cxn ang="0">
                <a:pos x="156" y="35"/>
              </a:cxn>
              <a:cxn ang="0">
                <a:pos x="155" y="23"/>
              </a:cxn>
              <a:cxn ang="0">
                <a:pos x="126" y="1"/>
              </a:cxn>
              <a:cxn ang="0">
                <a:pos x="113" y="21"/>
              </a:cxn>
              <a:cxn ang="0">
                <a:pos x="95" y="61"/>
              </a:cxn>
              <a:cxn ang="0">
                <a:pos x="68" y="82"/>
              </a:cxn>
              <a:cxn ang="0">
                <a:pos x="68" y="81"/>
              </a:cxn>
              <a:cxn ang="0">
                <a:pos x="0" y="81"/>
              </a:cxn>
              <a:cxn ang="0">
                <a:pos x="0" y="179"/>
              </a:cxn>
              <a:cxn ang="0">
                <a:pos x="68" y="179"/>
              </a:cxn>
              <a:cxn ang="0">
                <a:pos x="68" y="174"/>
              </a:cxn>
              <a:cxn ang="0">
                <a:pos x="86" y="174"/>
              </a:cxn>
              <a:cxn ang="0">
                <a:pos x="99" y="181"/>
              </a:cxn>
              <a:cxn ang="0">
                <a:pos x="108" y="187"/>
              </a:cxn>
              <a:cxn ang="0">
                <a:pos x="172" y="189"/>
              </a:cxn>
              <a:cxn ang="0">
                <a:pos x="198" y="169"/>
              </a:cxn>
              <a:cxn ang="0">
                <a:pos x="205" y="90"/>
              </a:cxn>
              <a:cxn ang="0">
                <a:pos x="186" y="165"/>
              </a:cxn>
              <a:cxn ang="0">
                <a:pos x="170" y="176"/>
              </a:cxn>
              <a:cxn ang="0">
                <a:pos x="114" y="175"/>
              </a:cxn>
              <a:cxn ang="0">
                <a:pos x="106" y="170"/>
              </a:cxn>
              <a:cxn ang="0">
                <a:pos x="91" y="162"/>
              </a:cxn>
              <a:cxn ang="0">
                <a:pos x="68" y="161"/>
              </a:cxn>
              <a:cxn ang="0">
                <a:pos x="68" y="96"/>
              </a:cxn>
              <a:cxn ang="0">
                <a:pos x="106" y="68"/>
              </a:cxn>
              <a:cxn ang="0">
                <a:pos x="126" y="26"/>
              </a:cxn>
              <a:cxn ang="0">
                <a:pos x="130" y="14"/>
              </a:cxn>
              <a:cxn ang="0">
                <a:pos x="142" y="26"/>
              </a:cxn>
              <a:cxn ang="0">
                <a:pos x="143" y="35"/>
              </a:cxn>
              <a:cxn ang="0">
                <a:pos x="133" y="70"/>
              </a:cxn>
              <a:cxn ang="0">
                <a:pos x="126" y="80"/>
              </a:cxn>
              <a:cxn ang="0">
                <a:pos x="170" y="80"/>
              </a:cxn>
              <a:cxn ang="0">
                <a:pos x="193" y="94"/>
              </a:cxn>
              <a:cxn ang="0">
                <a:pos x="186" y="165"/>
              </a:cxn>
              <a:cxn ang="0">
                <a:pos x="186" y="165"/>
              </a:cxn>
              <a:cxn ang="0">
                <a:pos x="186" y="165"/>
              </a:cxn>
            </a:cxnLst>
            <a:rect l="0" t="0" r="r" b="b"/>
            <a:pathLst>
              <a:path w="215" h="192">
                <a:moveTo>
                  <a:pt x="205" y="90"/>
                </a:moveTo>
                <a:cubicBezTo>
                  <a:pt x="199" y="75"/>
                  <a:pt x="187" y="67"/>
                  <a:pt x="170" y="67"/>
                </a:cubicBezTo>
                <a:cubicBezTo>
                  <a:pt x="149" y="67"/>
                  <a:pt x="149" y="67"/>
                  <a:pt x="149" y="67"/>
                </a:cubicBezTo>
                <a:cubicBezTo>
                  <a:pt x="153" y="59"/>
                  <a:pt x="156" y="48"/>
                  <a:pt x="156" y="35"/>
                </a:cubicBezTo>
                <a:cubicBezTo>
                  <a:pt x="156" y="31"/>
                  <a:pt x="156" y="27"/>
                  <a:pt x="155" y="23"/>
                </a:cubicBezTo>
                <a:cubicBezTo>
                  <a:pt x="153" y="8"/>
                  <a:pt x="142" y="0"/>
                  <a:pt x="126" y="1"/>
                </a:cubicBezTo>
                <a:cubicBezTo>
                  <a:pt x="120" y="2"/>
                  <a:pt x="118" y="8"/>
                  <a:pt x="113" y="21"/>
                </a:cubicBezTo>
                <a:cubicBezTo>
                  <a:pt x="109" y="33"/>
                  <a:pt x="103" y="48"/>
                  <a:pt x="95" y="61"/>
                </a:cubicBezTo>
                <a:cubicBezTo>
                  <a:pt x="88" y="70"/>
                  <a:pt x="77" y="78"/>
                  <a:pt x="68" y="82"/>
                </a:cubicBezTo>
                <a:cubicBezTo>
                  <a:pt x="68" y="81"/>
                  <a:pt x="68" y="81"/>
                  <a:pt x="68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79"/>
                  <a:pt x="0" y="179"/>
                  <a:pt x="0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74"/>
                  <a:pt x="68" y="174"/>
                  <a:pt x="68" y="174"/>
                </a:cubicBezTo>
                <a:cubicBezTo>
                  <a:pt x="79" y="174"/>
                  <a:pt x="85" y="174"/>
                  <a:pt x="86" y="174"/>
                </a:cubicBezTo>
                <a:cubicBezTo>
                  <a:pt x="99" y="181"/>
                  <a:pt x="99" y="181"/>
                  <a:pt x="99" y="181"/>
                </a:cubicBezTo>
                <a:cubicBezTo>
                  <a:pt x="108" y="187"/>
                  <a:pt x="108" y="187"/>
                  <a:pt x="108" y="187"/>
                </a:cubicBezTo>
                <a:cubicBezTo>
                  <a:pt x="116" y="191"/>
                  <a:pt x="155" y="192"/>
                  <a:pt x="172" y="189"/>
                </a:cubicBezTo>
                <a:cubicBezTo>
                  <a:pt x="193" y="186"/>
                  <a:pt x="198" y="169"/>
                  <a:pt x="198" y="169"/>
                </a:cubicBezTo>
                <a:cubicBezTo>
                  <a:pt x="200" y="163"/>
                  <a:pt x="215" y="112"/>
                  <a:pt x="205" y="90"/>
                </a:cubicBezTo>
                <a:close/>
                <a:moveTo>
                  <a:pt x="186" y="165"/>
                </a:moveTo>
                <a:cubicBezTo>
                  <a:pt x="186" y="165"/>
                  <a:pt x="182" y="175"/>
                  <a:pt x="170" y="176"/>
                </a:cubicBezTo>
                <a:cubicBezTo>
                  <a:pt x="152" y="179"/>
                  <a:pt x="119" y="177"/>
                  <a:pt x="114" y="175"/>
                </a:cubicBezTo>
                <a:cubicBezTo>
                  <a:pt x="114" y="175"/>
                  <a:pt x="106" y="170"/>
                  <a:pt x="106" y="170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87" y="161"/>
                  <a:pt x="79" y="161"/>
                  <a:pt x="68" y="161"/>
                </a:cubicBezTo>
                <a:cubicBezTo>
                  <a:pt x="68" y="96"/>
                  <a:pt x="68" y="96"/>
                  <a:pt x="68" y="96"/>
                </a:cubicBezTo>
                <a:cubicBezTo>
                  <a:pt x="79" y="92"/>
                  <a:pt x="96" y="83"/>
                  <a:pt x="106" y="68"/>
                </a:cubicBezTo>
                <a:cubicBezTo>
                  <a:pt x="115" y="54"/>
                  <a:pt x="121" y="38"/>
                  <a:pt x="126" y="26"/>
                </a:cubicBezTo>
                <a:cubicBezTo>
                  <a:pt x="126" y="26"/>
                  <a:pt x="129" y="16"/>
                  <a:pt x="130" y="14"/>
                </a:cubicBezTo>
                <a:cubicBezTo>
                  <a:pt x="137" y="14"/>
                  <a:pt x="141" y="18"/>
                  <a:pt x="142" y="26"/>
                </a:cubicBezTo>
                <a:cubicBezTo>
                  <a:pt x="143" y="29"/>
                  <a:pt x="143" y="32"/>
                  <a:pt x="143" y="35"/>
                </a:cubicBezTo>
                <a:cubicBezTo>
                  <a:pt x="143" y="54"/>
                  <a:pt x="133" y="70"/>
                  <a:pt x="133" y="70"/>
                </a:cubicBezTo>
                <a:cubicBezTo>
                  <a:pt x="126" y="80"/>
                  <a:pt x="126" y="80"/>
                  <a:pt x="126" y="80"/>
                </a:cubicBezTo>
                <a:cubicBezTo>
                  <a:pt x="170" y="80"/>
                  <a:pt x="170" y="80"/>
                  <a:pt x="170" y="80"/>
                </a:cubicBezTo>
                <a:cubicBezTo>
                  <a:pt x="181" y="80"/>
                  <a:pt x="189" y="84"/>
                  <a:pt x="193" y="94"/>
                </a:cubicBezTo>
                <a:cubicBezTo>
                  <a:pt x="199" y="110"/>
                  <a:pt x="190" y="151"/>
                  <a:pt x="186" y="165"/>
                </a:cubicBezTo>
                <a:close/>
                <a:moveTo>
                  <a:pt x="186" y="165"/>
                </a:moveTo>
                <a:cubicBezTo>
                  <a:pt x="186" y="165"/>
                  <a:pt x="186" y="165"/>
                  <a:pt x="186" y="165"/>
                </a:cubicBezTo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Freeform 120"/>
          <p:cNvSpPr>
            <a:spLocks noEditPoints="1"/>
          </p:cNvSpPr>
          <p:nvPr/>
        </p:nvSpPr>
        <p:spPr bwMode="auto">
          <a:xfrm>
            <a:off x="10223873" y="1465713"/>
            <a:ext cx="526913" cy="451639"/>
          </a:xfrm>
          <a:custGeom>
            <a:avLst/>
            <a:gdLst/>
            <a:ahLst/>
            <a:cxnLst>
              <a:cxn ang="0">
                <a:pos x="11" y="58"/>
              </a:cxn>
              <a:cxn ang="0">
                <a:pos x="9" y="58"/>
              </a:cxn>
              <a:cxn ang="0">
                <a:pos x="0" y="49"/>
              </a:cxn>
              <a:cxn ang="0">
                <a:pos x="0" y="18"/>
              </a:cxn>
              <a:cxn ang="0">
                <a:pos x="9" y="9"/>
              </a:cxn>
              <a:cxn ang="0">
                <a:pos x="11" y="9"/>
              </a:cxn>
              <a:cxn ang="0">
                <a:pos x="11" y="58"/>
              </a:cxn>
              <a:cxn ang="0">
                <a:pos x="54" y="58"/>
              </a:cxn>
              <a:cxn ang="0">
                <a:pos x="15" y="58"/>
              </a:cxn>
              <a:cxn ang="0">
                <a:pos x="15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54" y="9"/>
              </a:cxn>
              <a:cxn ang="0">
                <a:pos x="54" y="58"/>
              </a:cxn>
              <a:cxn ang="0">
                <a:pos x="44" y="9"/>
              </a:cxn>
              <a:cxn ang="0">
                <a:pos x="44" y="4"/>
              </a:cxn>
              <a:cxn ang="0">
                <a:pos x="25" y="4"/>
              </a:cxn>
              <a:cxn ang="0">
                <a:pos x="25" y="9"/>
              </a:cxn>
              <a:cxn ang="0">
                <a:pos x="44" y="9"/>
              </a:cxn>
              <a:cxn ang="0">
                <a:pos x="68" y="49"/>
              </a:cxn>
              <a:cxn ang="0">
                <a:pos x="60" y="58"/>
              </a:cxn>
              <a:cxn ang="0">
                <a:pos x="58" y="58"/>
              </a:cxn>
              <a:cxn ang="0">
                <a:pos x="58" y="9"/>
              </a:cxn>
              <a:cxn ang="0">
                <a:pos x="60" y="9"/>
              </a:cxn>
              <a:cxn ang="0">
                <a:pos x="68" y="18"/>
              </a:cxn>
              <a:cxn ang="0">
                <a:pos x="68" y="49"/>
              </a:cxn>
            </a:cxnLst>
            <a:rect l="0" t="0" r="r" b="b"/>
            <a:pathLst>
              <a:path w="68" h="58">
                <a:moveTo>
                  <a:pt x="11" y="58"/>
                </a:moveTo>
                <a:cubicBezTo>
                  <a:pt x="9" y="58"/>
                  <a:pt x="9" y="58"/>
                  <a:pt x="9" y="58"/>
                </a:cubicBezTo>
                <a:cubicBezTo>
                  <a:pt x="4" y="58"/>
                  <a:pt x="0" y="54"/>
                  <a:pt x="0" y="4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4" y="9"/>
                  <a:pt x="9" y="9"/>
                </a:cubicBezTo>
                <a:cubicBezTo>
                  <a:pt x="11" y="9"/>
                  <a:pt x="11" y="9"/>
                  <a:pt x="11" y="9"/>
                </a:cubicBezTo>
                <a:lnTo>
                  <a:pt x="11" y="58"/>
                </a:lnTo>
                <a:close/>
                <a:moveTo>
                  <a:pt x="54" y="58"/>
                </a:moveTo>
                <a:cubicBezTo>
                  <a:pt x="15" y="58"/>
                  <a:pt x="15" y="58"/>
                  <a:pt x="15" y="58"/>
                </a:cubicBezTo>
                <a:cubicBezTo>
                  <a:pt x="15" y="9"/>
                  <a:pt x="15" y="9"/>
                  <a:pt x="15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54" y="9"/>
                  <a:pt x="54" y="9"/>
                  <a:pt x="54" y="9"/>
                </a:cubicBezTo>
                <a:lnTo>
                  <a:pt x="54" y="58"/>
                </a:lnTo>
                <a:close/>
                <a:moveTo>
                  <a:pt x="44" y="9"/>
                </a:moveTo>
                <a:cubicBezTo>
                  <a:pt x="44" y="4"/>
                  <a:pt x="44" y="4"/>
                  <a:pt x="4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68" y="49"/>
                </a:moveTo>
                <a:cubicBezTo>
                  <a:pt x="68" y="54"/>
                  <a:pt x="65" y="58"/>
                  <a:pt x="60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9"/>
                  <a:pt x="58" y="9"/>
                  <a:pt x="58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5" y="9"/>
                  <a:pt x="68" y="13"/>
                  <a:pt x="68" y="18"/>
                </a:cubicBezTo>
                <a:lnTo>
                  <a:pt x="68" y="4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Freeform 158"/>
          <p:cNvSpPr>
            <a:spLocks noEditPoints="1"/>
          </p:cNvSpPr>
          <p:nvPr/>
        </p:nvSpPr>
        <p:spPr bwMode="auto">
          <a:xfrm>
            <a:off x="10224387" y="2607192"/>
            <a:ext cx="525885" cy="450758"/>
          </a:xfrm>
          <a:custGeom>
            <a:avLst/>
            <a:gdLst/>
            <a:ahLst/>
            <a:cxnLst>
              <a:cxn ang="0">
                <a:pos x="68" y="30"/>
              </a:cxn>
              <a:cxn ang="0">
                <a:pos x="0" y="30"/>
              </a:cxn>
              <a:cxn ang="0">
                <a:pos x="0" y="15"/>
              </a:cxn>
              <a:cxn ang="0">
                <a:pos x="7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62" y="9"/>
              </a:cxn>
              <a:cxn ang="0">
                <a:pos x="68" y="15"/>
              </a:cxn>
              <a:cxn ang="0">
                <a:pos x="68" y="30"/>
              </a:cxn>
              <a:cxn ang="0">
                <a:pos x="68" y="52"/>
              </a:cxn>
              <a:cxn ang="0">
                <a:pos x="62" y="58"/>
              </a:cxn>
              <a:cxn ang="0">
                <a:pos x="7" y="58"/>
              </a:cxn>
              <a:cxn ang="0">
                <a:pos x="0" y="52"/>
              </a:cxn>
              <a:cxn ang="0">
                <a:pos x="0" y="34"/>
              </a:cxn>
              <a:cxn ang="0">
                <a:pos x="26" y="34"/>
              </a:cxn>
              <a:cxn ang="0">
                <a:pos x="26" y="40"/>
              </a:cxn>
              <a:cxn ang="0">
                <a:pos x="28" y="42"/>
              </a:cxn>
              <a:cxn ang="0">
                <a:pos x="41" y="42"/>
              </a:cxn>
              <a:cxn ang="0">
                <a:pos x="43" y="40"/>
              </a:cxn>
              <a:cxn ang="0">
                <a:pos x="43" y="34"/>
              </a:cxn>
              <a:cxn ang="0">
                <a:pos x="68" y="34"/>
              </a:cxn>
              <a:cxn ang="0">
                <a:pos x="68" y="52"/>
              </a:cxn>
              <a:cxn ang="0">
                <a:pos x="44" y="9"/>
              </a:cxn>
              <a:cxn ang="0">
                <a:pos x="44" y="5"/>
              </a:cxn>
              <a:cxn ang="0">
                <a:pos x="25" y="5"/>
              </a:cxn>
              <a:cxn ang="0">
                <a:pos x="25" y="9"/>
              </a:cxn>
              <a:cxn ang="0">
                <a:pos x="44" y="9"/>
              </a:cxn>
              <a:cxn ang="0">
                <a:pos x="39" y="39"/>
              </a:cxn>
              <a:cxn ang="0">
                <a:pos x="30" y="39"/>
              </a:cxn>
              <a:cxn ang="0">
                <a:pos x="30" y="34"/>
              </a:cxn>
              <a:cxn ang="0">
                <a:pos x="39" y="34"/>
              </a:cxn>
              <a:cxn ang="0">
                <a:pos x="39" y="39"/>
              </a:cxn>
            </a:cxnLst>
            <a:rect l="0" t="0" r="r" b="b"/>
            <a:pathLst>
              <a:path w="68" h="58">
                <a:moveTo>
                  <a:pt x="68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3" y="9"/>
                  <a:pt x="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6" y="9"/>
                  <a:pt x="68" y="12"/>
                  <a:pt x="68" y="15"/>
                </a:cubicBezTo>
                <a:lnTo>
                  <a:pt x="68" y="30"/>
                </a:lnTo>
                <a:close/>
                <a:moveTo>
                  <a:pt x="68" y="52"/>
                </a:moveTo>
                <a:cubicBezTo>
                  <a:pt x="68" y="55"/>
                  <a:pt x="66" y="58"/>
                  <a:pt x="62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34"/>
                  <a:pt x="0" y="34"/>
                  <a:pt x="0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1"/>
                  <a:pt x="27" y="42"/>
                  <a:pt x="28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3" y="41"/>
                  <a:pt x="43" y="40"/>
                </a:cubicBezTo>
                <a:cubicBezTo>
                  <a:pt x="43" y="34"/>
                  <a:pt x="43" y="34"/>
                  <a:pt x="43" y="34"/>
                </a:cubicBezTo>
                <a:cubicBezTo>
                  <a:pt x="68" y="34"/>
                  <a:pt x="68" y="34"/>
                  <a:pt x="68" y="34"/>
                </a:cubicBezTo>
                <a:lnTo>
                  <a:pt x="68" y="52"/>
                </a:lnTo>
                <a:close/>
                <a:moveTo>
                  <a:pt x="44" y="9"/>
                </a:moveTo>
                <a:cubicBezTo>
                  <a:pt x="44" y="5"/>
                  <a:pt x="44" y="5"/>
                  <a:pt x="44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39" y="39"/>
                </a:moveTo>
                <a:cubicBezTo>
                  <a:pt x="30" y="39"/>
                  <a:pt x="30" y="39"/>
                  <a:pt x="30" y="39"/>
                </a:cubicBezTo>
                <a:cubicBezTo>
                  <a:pt x="30" y="34"/>
                  <a:pt x="30" y="34"/>
                  <a:pt x="30" y="34"/>
                </a:cubicBezTo>
                <a:cubicBezTo>
                  <a:pt x="39" y="34"/>
                  <a:pt x="39" y="34"/>
                  <a:pt x="39" y="34"/>
                </a:cubicBezTo>
                <a:lnTo>
                  <a:pt x="39" y="3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7" name="Group 36"/>
          <p:cNvGrpSpPr/>
          <p:nvPr/>
        </p:nvGrpSpPr>
        <p:grpSpPr>
          <a:xfrm>
            <a:off x="7302720" y="5027156"/>
            <a:ext cx="443823" cy="661775"/>
            <a:chOff x="4669866" y="3800264"/>
            <a:chExt cx="279527" cy="416797"/>
          </a:xfrm>
          <a:solidFill>
            <a:schemeClr val="tx1"/>
          </a:solidFill>
        </p:grpSpPr>
        <p:sp>
          <p:nvSpPr>
            <p:cNvPr id="108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02"/>
          <p:cNvGrpSpPr/>
          <p:nvPr/>
        </p:nvGrpSpPr>
        <p:grpSpPr>
          <a:xfrm>
            <a:off x="1008391" y="3834489"/>
            <a:ext cx="424219" cy="562173"/>
            <a:chOff x="5441157" y="4440238"/>
            <a:chExt cx="319088" cy="465138"/>
          </a:xfrm>
          <a:solidFill>
            <a:schemeClr val="tx1"/>
          </a:solidFill>
        </p:grpSpPr>
        <p:sp>
          <p:nvSpPr>
            <p:cNvPr id="113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114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115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116" name="Freeform 17"/>
          <p:cNvSpPr>
            <a:spLocks noEditPoints="1"/>
          </p:cNvSpPr>
          <p:nvPr/>
        </p:nvSpPr>
        <p:spPr bwMode="auto">
          <a:xfrm>
            <a:off x="4151313" y="5085661"/>
            <a:ext cx="525221" cy="544764"/>
          </a:xfrm>
          <a:custGeom>
            <a:avLst/>
            <a:gdLst>
              <a:gd name="T0" fmla="*/ 109 w 215"/>
              <a:gd name="T1" fmla="*/ 0 h 223"/>
              <a:gd name="T2" fmla="*/ 0 w 215"/>
              <a:gd name="T3" fmla="*/ 78 h 223"/>
              <a:gd name="T4" fmla="*/ 0 w 215"/>
              <a:gd name="T5" fmla="*/ 223 h 223"/>
              <a:gd name="T6" fmla="*/ 215 w 215"/>
              <a:gd name="T7" fmla="*/ 223 h 223"/>
              <a:gd name="T8" fmla="*/ 215 w 215"/>
              <a:gd name="T9" fmla="*/ 78 h 223"/>
              <a:gd name="T10" fmla="*/ 109 w 215"/>
              <a:gd name="T11" fmla="*/ 0 h 223"/>
              <a:gd name="T12" fmla="*/ 195 w 215"/>
              <a:gd name="T13" fmla="*/ 214 h 223"/>
              <a:gd name="T14" fmla="*/ 140 w 215"/>
              <a:gd name="T15" fmla="*/ 159 h 223"/>
              <a:gd name="T16" fmla="*/ 75 w 215"/>
              <a:gd name="T17" fmla="*/ 159 h 223"/>
              <a:gd name="T18" fmla="*/ 20 w 215"/>
              <a:gd name="T19" fmla="*/ 214 h 223"/>
              <a:gd name="T20" fmla="*/ 9 w 215"/>
              <a:gd name="T21" fmla="*/ 214 h 223"/>
              <a:gd name="T22" fmla="*/ 75 w 215"/>
              <a:gd name="T23" fmla="*/ 150 h 223"/>
              <a:gd name="T24" fmla="*/ 9 w 215"/>
              <a:gd name="T25" fmla="*/ 85 h 223"/>
              <a:gd name="T26" fmla="*/ 9 w 215"/>
              <a:gd name="T27" fmla="*/ 83 h 223"/>
              <a:gd name="T28" fmla="*/ 109 w 215"/>
              <a:gd name="T29" fmla="*/ 13 h 223"/>
              <a:gd name="T30" fmla="*/ 207 w 215"/>
              <a:gd name="T31" fmla="*/ 83 h 223"/>
              <a:gd name="T32" fmla="*/ 207 w 215"/>
              <a:gd name="T33" fmla="*/ 85 h 223"/>
              <a:gd name="T34" fmla="*/ 142 w 215"/>
              <a:gd name="T35" fmla="*/ 150 h 223"/>
              <a:gd name="T36" fmla="*/ 207 w 215"/>
              <a:gd name="T37" fmla="*/ 214 h 223"/>
              <a:gd name="T38" fmla="*/ 207 w 215"/>
              <a:gd name="T39" fmla="*/ 214 h 223"/>
              <a:gd name="T40" fmla="*/ 195 w 215"/>
              <a:gd name="T41" fmla="*/ 214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5" h="223">
                <a:moveTo>
                  <a:pt x="109" y="0"/>
                </a:moveTo>
                <a:lnTo>
                  <a:pt x="0" y="78"/>
                </a:lnTo>
                <a:lnTo>
                  <a:pt x="0" y="223"/>
                </a:lnTo>
                <a:lnTo>
                  <a:pt x="215" y="223"/>
                </a:lnTo>
                <a:lnTo>
                  <a:pt x="215" y="78"/>
                </a:lnTo>
                <a:lnTo>
                  <a:pt x="109" y="0"/>
                </a:lnTo>
                <a:close/>
                <a:moveTo>
                  <a:pt x="195" y="214"/>
                </a:moveTo>
                <a:lnTo>
                  <a:pt x="140" y="159"/>
                </a:lnTo>
                <a:lnTo>
                  <a:pt x="75" y="159"/>
                </a:lnTo>
                <a:lnTo>
                  <a:pt x="20" y="214"/>
                </a:lnTo>
                <a:lnTo>
                  <a:pt x="9" y="214"/>
                </a:lnTo>
                <a:lnTo>
                  <a:pt x="75" y="150"/>
                </a:lnTo>
                <a:lnTo>
                  <a:pt x="9" y="85"/>
                </a:lnTo>
                <a:lnTo>
                  <a:pt x="9" y="83"/>
                </a:lnTo>
                <a:lnTo>
                  <a:pt x="109" y="13"/>
                </a:lnTo>
                <a:lnTo>
                  <a:pt x="207" y="83"/>
                </a:lnTo>
                <a:lnTo>
                  <a:pt x="207" y="85"/>
                </a:lnTo>
                <a:lnTo>
                  <a:pt x="142" y="150"/>
                </a:lnTo>
                <a:lnTo>
                  <a:pt x="207" y="214"/>
                </a:lnTo>
                <a:lnTo>
                  <a:pt x="207" y="214"/>
                </a:lnTo>
                <a:lnTo>
                  <a:pt x="195" y="2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7" name="Group 84"/>
          <p:cNvGrpSpPr/>
          <p:nvPr/>
        </p:nvGrpSpPr>
        <p:grpSpPr>
          <a:xfrm>
            <a:off x="8213234" y="5006270"/>
            <a:ext cx="373519" cy="703546"/>
            <a:chOff x="8085138" y="1274763"/>
            <a:chExt cx="463550" cy="873125"/>
          </a:xfrm>
          <a:solidFill>
            <a:schemeClr val="tx1"/>
          </a:solidFill>
        </p:grpSpPr>
        <p:sp>
          <p:nvSpPr>
            <p:cNvPr id="118" name="Freeform 13"/>
            <p:cNvSpPr>
              <a:spLocks noEditPoints="1"/>
            </p:cNvSpPr>
            <p:nvPr/>
          </p:nvSpPr>
          <p:spPr bwMode="auto">
            <a:xfrm>
              <a:off x="8085138" y="1543050"/>
              <a:ext cx="463550" cy="604838"/>
            </a:xfrm>
            <a:custGeom>
              <a:avLst/>
              <a:gdLst/>
              <a:ahLst/>
              <a:cxnLst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56" y="88"/>
                </a:cxn>
                <a:cxn ang="0">
                  <a:pos x="56" y="111"/>
                </a:cxn>
                <a:cxn ang="0">
                  <a:pos x="32" y="111"/>
                </a:cxn>
                <a:cxn ang="0">
                  <a:pos x="21" y="121"/>
                </a:cxn>
                <a:cxn ang="0">
                  <a:pos x="21" y="174"/>
                </a:cxn>
                <a:cxn ang="0">
                  <a:pos x="27" y="193"/>
                </a:cxn>
                <a:cxn ang="0">
                  <a:pos x="46" y="219"/>
                </a:cxn>
                <a:cxn ang="0">
                  <a:pos x="53" y="238"/>
                </a:cxn>
                <a:cxn ang="0">
                  <a:pos x="53" y="259"/>
                </a:cxn>
                <a:cxn ang="0">
                  <a:pos x="63" y="270"/>
                </a:cxn>
                <a:cxn ang="0">
                  <a:pos x="74" y="270"/>
                </a:cxn>
                <a:cxn ang="0">
                  <a:pos x="76" y="274"/>
                </a:cxn>
                <a:cxn ang="0">
                  <a:pos x="74" y="283"/>
                </a:cxn>
                <a:cxn ang="0">
                  <a:pos x="76" y="291"/>
                </a:cxn>
                <a:cxn ang="0">
                  <a:pos x="74" y="300"/>
                </a:cxn>
                <a:cxn ang="0">
                  <a:pos x="83" y="313"/>
                </a:cxn>
                <a:cxn ang="0">
                  <a:pos x="99" y="313"/>
                </a:cxn>
                <a:cxn ang="0">
                  <a:pos x="99" y="317"/>
                </a:cxn>
                <a:cxn ang="0">
                  <a:pos x="108" y="330"/>
                </a:cxn>
                <a:cxn ang="0">
                  <a:pos x="146" y="330"/>
                </a:cxn>
                <a:cxn ang="0">
                  <a:pos x="156" y="317"/>
                </a:cxn>
                <a:cxn ang="0">
                  <a:pos x="155" y="313"/>
                </a:cxn>
                <a:cxn ang="0">
                  <a:pos x="171" y="313"/>
                </a:cxn>
                <a:cxn ang="0">
                  <a:pos x="181" y="300"/>
                </a:cxn>
                <a:cxn ang="0">
                  <a:pos x="178" y="291"/>
                </a:cxn>
                <a:cxn ang="0">
                  <a:pos x="181" y="283"/>
                </a:cxn>
                <a:cxn ang="0">
                  <a:pos x="178" y="274"/>
                </a:cxn>
                <a:cxn ang="0">
                  <a:pos x="180" y="270"/>
                </a:cxn>
                <a:cxn ang="0">
                  <a:pos x="191" y="270"/>
                </a:cxn>
                <a:cxn ang="0">
                  <a:pos x="202" y="259"/>
                </a:cxn>
                <a:cxn ang="0">
                  <a:pos x="202" y="238"/>
                </a:cxn>
                <a:cxn ang="0">
                  <a:pos x="208" y="219"/>
                </a:cxn>
                <a:cxn ang="0">
                  <a:pos x="227" y="193"/>
                </a:cxn>
                <a:cxn ang="0">
                  <a:pos x="233" y="174"/>
                </a:cxn>
                <a:cxn ang="0">
                  <a:pos x="233" y="121"/>
                </a:cxn>
                <a:cxn ang="0">
                  <a:pos x="223" y="111"/>
                </a:cxn>
                <a:cxn ang="0">
                  <a:pos x="198" y="111"/>
                </a:cxn>
                <a:cxn ang="0">
                  <a:pos x="199" y="109"/>
                </a:cxn>
                <a:cxn ang="0">
                  <a:pos x="199" y="50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87" y="80"/>
                </a:cxn>
                <a:cxn ang="0">
                  <a:pos x="167" y="58"/>
                </a:cxn>
                <a:cxn ang="0">
                  <a:pos x="167" y="109"/>
                </a:cxn>
                <a:cxn ang="0">
                  <a:pos x="168" y="111"/>
                </a:cxn>
                <a:cxn ang="0">
                  <a:pos x="87" y="111"/>
                </a:cxn>
                <a:cxn ang="0">
                  <a:pos x="87" y="80"/>
                </a:cxn>
                <a:cxn ang="0">
                  <a:pos x="87" y="80"/>
                </a:cxn>
                <a:cxn ang="0">
                  <a:pos x="87" y="80"/>
                </a:cxn>
              </a:cxnLst>
              <a:rect l="0" t="0" r="r" b="b"/>
              <a:pathLst>
                <a:path w="254" h="330">
                  <a:moveTo>
                    <a:pt x="229" y="3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6" y="62"/>
                    <a:pt x="0" y="73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7"/>
                    <a:pt x="26" y="96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26" y="111"/>
                    <a:pt x="21" y="115"/>
                    <a:pt x="21" y="121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80"/>
                    <a:pt x="24" y="189"/>
                    <a:pt x="27" y="193"/>
                  </a:cubicBezTo>
                  <a:cubicBezTo>
                    <a:pt x="46" y="219"/>
                    <a:pt x="46" y="219"/>
                    <a:pt x="46" y="219"/>
                  </a:cubicBezTo>
                  <a:cubicBezTo>
                    <a:pt x="50" y="224"/>
                    <a:pt x="53" y="232"/>
                    <a:pt x="53" y="238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53" y="265"/>
                    <a:pt x="58" y="270"/>
                    <a:pt x="63" y="270"/>
                  </a:cubicBezTo>
                  <a:cubicBezTo>
                    <a:pt x="74" y="270"/>
                    <a:pt x="74" y="270"/>
                    <a:pt x="74" y="270"/>
                  </a:cubicBezTo>
                  <a:cubicBezTo>
                    <a:pt x="75" y="271"/>
                    <a:pt x="75" y="273"/>
                    <a:pt x="76" y="274"/>
                  </a:cubicBezTo>
                  <a:cubicBezTo>
                    <a:pt x="75" y="276"/>
                    <a:pt x="74" y="279"/>
                    <a:pt x="74" y="283"/>
                  </a:cubicBezTo>
                  <a:cubicBezTo>
                    <a:pt x="74" y="286"/>
                    <a:pt x="75" y="289"/>
                    <a:pt x="76" y="291"/>
                  </a:cubicBezTo>
                  <a:cubicBezTo>
                    <a:pt x="75" y="294"/>
                    <a:pt x="74" y="297"/>
                    <a:pt x="74" y="300"/>
                  </a:cubicBezTo>
                  <a:cubicBezTo>
                    <a:pt x="74" y="307"/>
                    <a:pt x="78" y="313"/>
                    <a:pt x="83" y="313"/>
                  </a:cubicBezTo>
                  <a:cubicBezTo>
                    <a:pt x="99" y="313"/>
                    <a:pt x="99" y="313"/>
                    <a:pt x="99" y="313"/>
                  </a:cubicBezTo>
                  <a:cubicBezTo>
                    <a:pt x="99" y="314"/>
                    <a:pt x="99" y="316"/>
                    <a:pt x="99" y="317"/>
                  </a:cubicBezTo>
                  <a:cubicBezTo>
                    <a:pt x="99" y="324"/>
                    <a:pt x="103" y="330"/>
                    <a:pt x="108" y="330"/>
                  </a:cubicBezTo>
                  <a:cubicBezTo>
                    <a:pt x="146" y="330"/>
                    <a:pt x="146" y="330"/>
                    <a:pt x="146" y="330"/>
                  </a:cubicBezTo>
                  <a:cubicBezTo>
                    <a:pt x="151" y="330"/>
                    <a:pt x="156" y="324"/>
                    <a:pt x="156" y="317"/>
                  </a:cubicBezTo>
                  <a:cubicBezTo>
                    <a:pt x="156" y="316"/>
                    <a:pt x="155" y="314"/>
                    <a:pt x="155" y="313"/>
                  </a:cubicBezTo>
                  <a:cubicBezTo>
                    <a:pt x="171" y="313"/>
                    <a:pt x="171" y="313"/>
                    <a:pt x="171" y="313"/>
                  </a:cubicBezTo>
                  <a:cubicBezTo>
                    <a:pt x="177" y="313"/>
                    <a:pt x="181" y="307"/>
                    <a:pt x="181" y="300"/>
                  </a:cubicBezTo>
                  <a:cubicBezTo>
                    <a:pt x="181" y="297"/>
                    <a:pt x="180" y="294"/>
                    <a:pt x="178" y="291"/>
                  </a:cubicBezTo>
                  <a:cubicBezTo>
                    <a:pt x="180" y="289"/>
                    <a:pt x="181" y="286"/>
                    <a:pt x="181" y="283"/>
                  </a:cubicBezTo>
                  <a:cubicBezTo>
                    <a:pt x="181" y="279"/>
                    <a:pt x="180" y="276"/>
                    <a:pt x="178" y="274"/>
                  </a:cubicBezTo>
                  <a:cubicBezTo>
                    <a:pt x="179" y="273"/>
                    <a:pt x="180" y="271"/>
                    <a:pt x="180" y="270"/>
                  </a:cubicBezTo>
                  <a:cubicBezTo>
                    <a:pt x="191" y="270"/>
                    <a:pt x="191" y="270"/>
                    <a:pt x="191" y="270"/>
                  </a:cubicBezTo>
                  <a:cubicBezTo>
                    <a:pt x="197" y="270"/>
                    <a:pt x="202" y="265"/>
                    <a:pt x="202" y="259"/>
                  </a:cubicBezTo>
                  <a:cubicBezTo>
                    <a:pt x="202" y="238"/>
                    <a:pt x="202" y="238"/>
                    <a:pt x="202" y="238"/>
                  </a:cubicBezTo>
                  <a:cubicBezTo>
                    <a:pt x="202" y="232"/>
                    <a:pt x="204" y="224"/>
                    <a:pt x="208" y="219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31" y="189"/>
                    <a:pt x="233" y="180"/>
                    <a:pt x="233" y="174"/>
                  </a:cubicBezTo>
                  <a:cubicBezTo>
                    <a:pt x="233" y="121"/>
                    <a:pt x="233" y="121"/>
                    <a:pt x="233" y="121"/>
                  </a:cubicBezTo>
                  <a:cubicBezTo>
                    <a:pt x="233" y="115"/>
                    <a:pt x="229" y="111"/>
                    <a:pt x="223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8" y="110"/>
                    <a:pt x="199" y="109"/>
                    <a:pt x="199" y="109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lose/>
                  <a:moveTo>
                    <a:pt x="87" y="80"/>
                  </a:moveTo>
                  <a:cubicBezTo>
                    <a:pt x="167" y="58"/>
                    <a:pt x="167" y="58"/>
                    <a:pt x="167" y="5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7" y="109"/>
                    <a:pt x="167" y="110"/>
                    <a:pt x="168" y="111"/>
                  </a:cubicBezTo>
                  <a:cubicBezTo>
                    <a:pt x="87" y="111"/>
                    <a:pt x="87" y="111"/>
                    <a:pt x="87" y="111"/>
                  </a:cubicBezTo>
                  <a:lnTo>
                    <a:pt x="87" y="80"/>
                  </a:lnTo>
                  <a:close/>
                  <a:moveTo>
                    <a:pt x="87" y="80"/>
                  </a:moveTo>
                  <a:cubicBezTo>
                    <a:pt x="87" y="80"/>
                    <a:pt x="87" y="80"/>
                    <a:pt x="87" y="8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14"/>
            <p:cNvSpPr>
              <a:spLocks noEditPoints="1"/>
            </p:cNvSpPr>
            <p:nvPr/>
          </p:nvSpPr>
          <p:spPr bwMode="auto">
            <a:xfrm>
              <a:off x="8085138" y="1436688"/>
              <a:ext cx="463550" cy="177800"/>
            </a:xfrm>
            <a:custGeom>
              <a:avLst/>
              <a:gdLst/>
              <a:ahLst/>
              <a:cxnLst>
                <a:cxn ang="0">
                  <a:pos x="229" y="2"/>
                </a:cxn>
                <a:cxn ang="0">
                  <a:pos x="16" y="59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2"/>
                </a:cxn>
                <a:cxn ang="0">
                  <a:pos x="229" y="2"/>
                </a:cxn>
                <a:cxn ang="0">
                  <a:pos x="229" y="2"/>
                </a:cxn>
              </a:cxnLst>
              <a:rect l="0" t="0" r="r" b="b"/>
              <a:pathLst>
                <a:path w="254" h="97">
                  <a:moveTo>
                    <a:pt x="229" y="2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6" y="62"/>
                    <a:pt x="0" y="72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6"/>
                    <a:pt x="26" y="96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6"/>
                    <a:pt x="254" y="26"/>
                    <a:pt x="252" y="16"/>
                  </a:cubicBezTo>
                  <a:cubicBezTo>
                    <a:pt x="249" y="6"/>
                    <a:pt x="239" y="0"/>
                    <a:pt x="229" y="2"/>
                  </a:cubicBezTo>
                  <a:close/>
                  <a:moveTo>
                    <a:pt x="229" y="2"/>
                  </a:moveTo>
                  <a:cubicBezTo>
                    <a:pt x="229" y="2"/>
                    <a:pt x="229" y="2"/>
                    <a:pt x="229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15"/>
            <p:cNvSpPr>
              <a:spLocks noEditPoints="1"/>
            </p:cNvSpPr>
            <p:nvPr/>
          </p:nvSpPr>
          <p:spPr bwMode="auto">
            <a:xfrm>
              <a:off x="8085138" y="1328738"/>
              <a:ext cx="463550" cy="177800"/>
            </a:xfrm>
            <a:custGeom>
              <a:avLst/>
              <a:gdLst/>
              <a:ahLst/>
              <a:cxnLst>
                <a:cxn ang="0">
                  <a:pos x="3" y="83"/>
                </a:cxn>
                <a:cxn ang="0">
                  <a:pos x="21" y="97"/>
                </a:cxn>
                <a:cxn ang="0">
                  <a:pos x="26" y="97"/>
                </a:cxn>
                <a:cxn ang="0">
                  <a:pos x="238" y="40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3" y="83"/>
                </a:cxn>
                <a:cxn ang="0">
                  <a:pos x="3" y="83"/>
                </a:cxn>
              </a:cxnLst>
              <a:rect l="0" t="0" r="r" b="b"/>
              <a:pathLst>
                <a:path w="254" h="97">
                  <a:moveTo>
                    <a:pt x="3" y="83"/>
                  </a:moveTo>
                  <a:cubicBezTo>
                    <a:pt x="5" y="92"/>
                    <a:pt x="13" y="97"/>
                    <a:pt x="21" y="97"/>
                  </a:cubicBezTo>
                  <a:cubicBezTo>
                    <a:pt x="23" y="97"/>
                    <a:pt x="24" y="97"/>
                    <a:pt x="26" y="97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6" y="63"/>
                    <a:pt x="0" y="73"/>
                    <a:pt x="3" y="83"/>
                  </a:cubicBezTo>
                  <a:close/>
                  <a:moveTo>
                    <a:pt x="3" y="83"/>
                  </a:moveTo>
                  <a:cubicBezTo>
                    <a:pt x="3" y="83"/>
                    <a:pt x="3" y="83"/>
                    <a:pt x="3" y="8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16"/>
            <p:cNvSpPr>
              <a:spLocks noEditPoints="1"/>
            </p:cNvSpPr>
            <p:nvPr/>
          </p:nvSpPr>
          <p:spPr bwMode="auto">
            <a:xfrm>
              <a:off x="8085138" y="1274763"/>
              <a:ext cx="273050" cy="125413"/>
            </a:xfrm>
            <a:custGeom>
              <a:avLst/>
              <a:gdLst/>
              <a:ahLst/>
              <a:cxnLst>
                <a:cxn ang="0">
                  <a:pos x="21" y="69"/>
                </a:cxn>
                <a:cxn ang="0">
                  <a:pos x="26" y="68"/>
                </a:cxn>
                <a:cxn ang="0">
                  <a:pos x="134" y="39"/>
                </a:cxn>
                <a:cxn ang="0">
                  <a:pos x="147" y="16"/>
                </a:cxn>
                <a:cxn ang="0">
                  <a:pos x="124" y="3"/>
                </a:cxn>
                <a:cxn ang="0">
                  <a:pos x="16" y="32"/>
                </a:cxn>
                <a:cxn ang="0">
                  <a:pos x="3" y="55"/>
                </a:cxn>
                <a:cxn ang="0">
                  <a:pos x="21" y="69"/>
                </a:cxn>
                <a:cxn ang="0">
                  <a:pos x="21" y="69"/>
                </a:cxn>
                <a:cxn ang="0">
                  <a:pos x="21" y="69"/>
                </a:cxn>
              </a:cxnLst>
              <a:rect l="0" t="0" r="r" b="b"/>
              <a:pathLst>
                <a:path w="150" h="69">
                  <a:moveTo>
                    <a:pt x="21" y="69"/>
                  </a:moveTo>
                  <a:cubicBezTo>
                    <a:pt x="23" y="69"/>
                    <a:pt x="24" y="69"/>
                    <a:pt x="26" y="68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44" y="36"/>
                    <a:pt x="150" y="26"/>
                    <a:pt x="147" y="16"/>
                  </a:cubicBezTo>
                  <a:cubicBezTo>
                    <a:pt x="144" y="6"/>
                    <a:pt x="134" y="0"/>
                    <a:pt x="124" y="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6" y="34"/>
                    <a:pt x="0" y="45"/>
                    <a:pt x="3" y="55"/>
                  </a:cubicBezTo>
                  <a:cubicBezTo>
                    <a:pt x="5" y="63"/>
                    <a:pt x="13" y="69"/>
                    <a:pt x="21" y="69"/>
                  </a:cubicBezTo>
                  <a:close/>
                  <a:moveTo>
                    <a:pt x="21" y="69"/>
                  </a:moveTo>
                  <a:cubicBezTo>
                    <a:pt x="21" y="69"/>
                    <a:pt x="21" y="69"/>
                    <a:pt x="21" y="6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23"/>
          <p:cNvGrpSpPr/>
          <p:nvPr/>
        </p:nvGrpSpPr>
        <p:grpSpPr>
          <a:xfrm rot="5400000">
            <a:off x="5167383" y="5113221"/>
            <a:ext cx="489644" cy="489644"/>
            <a:chOff x="7287419" y="2577307"/>
            <a:chExt cx="464344" cy="464344"/>
          </a:xfrm>
          <a:solidFill>
            <a:schemeClr val="tx1"/>
          </a:solidFill>
        </p:grpSpPr>
        <p:sp>
          <p:nvSpPr>
            <p:cNvPr id="123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124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125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126" name="Freeform 11"/>
          <p:cNvSpPr/>
          <p:nvPr/>
        </p:nvSpPr>
        <p:spPr bwMode="auto">
          <a:xfrm>
            <a:off x="925565" y="5015720"/>
            <a:ext cx="556140" cy="554824"/>
          </a:xfrm>
          <a:custGeom>
            <a:avLst/>
            <a:gdLst>
              <a:gd name="T0" fmla="*/ 208 w 358"/>
              <a:gd name="T1" fmla="*/ 207 h 357"/>
              <a:gd name="T2" fmla="*/ 126 w 358"/>
              <a:gd name="T3" fmla="*/ 255 h 357"/>
              <a:gd name="T4" fmla="*/ 46 w 358"/>
              <a:gd name="T5" fmla="*/ 253 h 357"/>
              <a:gd name="T6" fmla="*/ 56 w 358"/>
              <a:gd name="T7" fmla="*/ 334 h 357"/>
              <a:gd name="T8" fmla="*/ 251 w 358"/>
              <a:gd name="T9" fmla="*/ 250 h 357"/>
              <a:gd name="T10" fmla="*/ 335 w 358"/>
              <a:gd name="T11" fmla="*/ 55 h 357"/>
              <a:gd name="T12" fmla="*/ 254 w 358"/>
              <a:gd name="T13" fmla="*/ 45 h 357"/>
              <a:gd name="T14" fmla="*/ 256 w 358"/>
              <a:gd name="T15" fmla="*/ 125 h 357"/>
              <a:gd name="T16" fmla="*/ 208 w 358"/>
              <a:gd name="T17" fmla="*/ 207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8" h="357">
                <a:moveTo>
                  <a:pt x="208" y="207"/>
                </a:moveTo>
                <a:cubicBezTo>
                  <a:pt x="177" y="239"/>
                  <a:pt x="140" y="269"/>
                  <a:pt x="126" y="255"/>
                </a:cubicBezTo>
                <a:cubicBezTo>
                  <a:pt x="105" y="234"/>
                  <a:pt x="92" y="216"/>
                  <a:pt x="46" y="253"/>
                </a:cubicBezTo>
                <a:cubicBezTo>
                  <a:pt x="0" y="290"/>
                  <a:pt x="36" y="314"/>
                  <a:pt x="56" y="334"/>
                </a:cubicBezTo>
                <a:cubicBezTo>
                  <a:pt x="79" y="357"/>
                  <a:pt x="165" y="335"/>
                  <a:pt x="251" y="250"/>
                </a:cubicBezTo>
                <a:cubicBezTo>
                  <a:pt x="336" y="165"/>
                  <a:pt x="358" y="78"/>
                  <a:pt x="335" y="55"/>
                </a:cubicBezTo>
                <a:cubicBezTo>
                  <a:pt x="315" y="35"/>
                  <a:pt x="290" y="0"/>
                  <a:pt x="254" y="45"/>
                </a:cubicBezTo>
                <a:cubicBezTo>
                  <a:pt x="217" y="91"/>
                  <a:pt x="235" y="104"/>
                  <a:pt x="256" y="125"/>
                </a:cubicBezTo>
                <a:cubicBezTo>
                  <a:pt x="270" y="139"/>
                  <a:pt x="240" y="176"/>
                  <a:pt x="208" y="2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 116"/>
          <p:cNvSpPr>
            <a:spLocks noEditPoints="1"/>
          </p:cNvSpPr>
          <p:nvPr/>
        </p:nvSpPr>
        <p:spPr bwMode="auto">
          <a:xfrm>
            <a:off x="10188987" y="5117445"/>
            <a:ext cx="596685" cy="481197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8" name="Group 12"/>
          <p:cNvGrpSpPr>
            <a:grpSpLocks noChangeAspect="1"/>
          </p:cNvGrpSpPr>
          <p:nvPr/>
        </p:nvGrpSpPr>
        <p:grpSpPr bwMode="auto">
          <a:xfrm>
            <a:off x="10188767" y="3775243"/>
            <a:ext cx="597124" cy="541640"/>
            <a:chOff x="2535" y="1120"/>
            <a:chExt cx="635" cy="576"/>
          </a:xfrm>
          <a:solidFill>
            <a:schemeClr val="tx1"/>
          </a:solidFill>
        </p:grpSpPr>
        <p:sp>
          <p:nvSpPr>
            <p:cNvPr id="129" name="Freeform 13"/>
            <p:cNvSpPr/>
            <p:nvPr/>
          </p:nvSpPr>
          <p:spPr bwMode="auto">
            <a:xfrm>
              <a:off x="2535" y="1626"/>
              <a:ext cx="635" cy="70"/>
            </a:xfrm>
            <a:custGeom>
              <a:avLst/>
              <a:gdLst>
                <a:gd name="T0" fmla="*/ 136 w 136"/>
                <a:gd name="T1" fmla="*/ 7 h 15"/>
                <a:gd name="T2" fmla="*/ 128 w 136"/>
                <a:gd name="T3" fmla="*/ 15 h 15"/>
                <a:gd name="T4" fmla="*/ 8 w 136"/>
                <a:gd name="T5" fmla="*/ 15 h 15"/>
                <a:gd name="T6" fmla="*/ 0 w 136"/>
                <a:gd name="T7" fmla="*/ 7 h 15"/>
                <a:gd name="T8" fmla="*/ 0 w 136"/>
                <a:gd name="T9" fmla="*/ 7 h 15"/>
                <a:gd name="T10" fmla="*/ 8 w 136"/>
                <a:gd name="T11" fmla="*/ 0 h 15"/>
                <a:gd name="T12" fmla="*/ 128 w 136"/>
                <a:gd name="T13" fmla="*/ 0 h 15"/>
                <a:gd name="T14" fmla="*/ 136 w 136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5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0" name="Freeform 14"/>
            <p:cNvSpPr/>
            <p:nvPr/>
          </p:nvSpPr>
          <p:spPr bwMode="auto">
            <a:xfrm>
              <a:off x="2614" y="1369"/>
              <a:ext cx="75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1" name="Freeform 15"/>
            <p:cNvSpPr/>
            <p:nvPr/>
          </p:nvSpPr>
          <p:spPr bwMode="auto">
            <a:xfrm>
              <a:off x="2750" y="1369"/>
              <a:ext cx="70" cy="220"/>
            </a:xfrm>
            <a:custGeom>
              <a:avLst/>
              <a:gdLst>
                <a:gd name="T0" fmla="*/ 8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8 w 15"/>
                <a:gd name="T7" fmla="*/ 0 h 47"/>
                <a:gd name="T8" fmla="*/ 8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8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2" name="Freeform 16"/>
            <p:cNvSpPr/>
            <p:nvPr/>
          </p:nvSpPr>
          <p:spPr bwMode="auto">
            <a:xfrm>
              <a:off x="2885" y="1369"/>
              <a:ext cx="70" cy="220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7 w 15"/>
                <a:gd name="T7" fmla="*/ 0 h 47"/>
                <a:gd name="T8" fmla="*/ 7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7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" name="Freeform 17"/>
            <p:cNvSpPr/>
            <p:nvPr/>
          </p:nvSpPr>
          <p:spPr bwMode="auto">
            <a:xfrm>
              <a:off x="3016" y="1369"/>
              <a:ext cx="74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4" name="Freeform 18"/>
            <p:cNvSpPr/>
            <p:nvPr/>
          </p:nvSpPr>
          <p:spPr bwMode="auto">
            <a:xfrm>
              <a:off x="2656" y="1120"/>
              <a:ext cx="392" cy="117"/>
            </a:xfrm>
            <a:custGeom>
              <a:avLst/>
              <a:gdLst>
                <a:gd name="T0" fmla="*/ 84 w 84"/>
                <a:gd name="T1" fmla="*/ 25 h 25"/>
                <a:gd name="T2" fmla="*/ 52 w 84"/>
                <a:gd name="T3" fmla="*/ 4 h 25"/>
                <a:gd name="T4" fmla="*/ 32 w 84"/>
                <a:gd name="T5" fmla="*/ 4 h 25"/>
                <a:gd name="T6" fmla="*/ 18 w 84"/>
                <a:gd name="T7" fmla="*/ 13 h 25"/>
                <a:gd name="T8" fmla="*/ 0 w 84"/>
                <a:gd name="T9" fmla="*/ 25 h 25"/>
                <a:gd name="T10" fmla="*/ 84 w 8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5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5" name="Freeform 19"/>
            <p:cNvSpPr/>
            <p:nvPr/>
          </p:nvSpPr>
          <p:spPr bwMode="auto">
            <a:xfrm>
              <a:off x="2572" y="1275"/>
              <a:ext cx="560" cy="75"/>
            </a:xfrm>
            <a:custGeom>
              <a:avLst/>
              <a:gdLst>
                <a:gd name="T0" fmla="*/ 120 w 120"/>
                <a:gd name="T1" fmla="*/ 8 h 16"/>
                <a:gd name="T2" fmla="*/ 112 w 120"/>
                <a:gd name="T3" fmla="*/ 16 h 16"/>
                <a:gd name="T4" fmla="*/ 8 w 120"/>
                <a:gd name="T5" fmla="*/ 16 h 16"/>
                <a:gd name="T6" fmla="*/ 0 w 120"/>
                <a:gd name="T7" fmla="*/ 8 h 16"/>
                <a:gd name="T8" fmla="*/ 0 w 120"/>
                <a:gd name="T9" fmla="*/ 8 h 16"/>
                <a:gd name="T10" fmla="*/ 8 w 120"/>
                <a:gd name="T11" fmla="*/ 0 h 16"/>
                <a:gd name="T12" fmla="*/ 112 w 120"/>
                <a:gd name="T13" fmla="*/ 0 h 16"/>
                <a:gd name="T14" fmla="*/ 120 w 12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6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36" name="Freeform 110"/>
          <p:cNvSpPr>
            <a:spLocks noEditPoints="1"/>
          </p:cNvSpPr>
          <p:nvPr/>
        </p:nvSpPr>
        <p:spPr bwMode="auto">
          <a:xfrm>
            <a:off x="5177340" y="3842994"/>
            <a:ext cx="499615" cy="463642"/>
          </a:xfrm>
          <a:custGeom>
            <a:avLst/>
            <a:gdLst/>
            <a:ahLst/>
            <a:cxnLst>
              <a:cxn ang="0">
                <a:pos x="8" y="10"/>
              </a:cxn>
              <a:cxn ang="0">
                <a:pos x="0" y="10"/>
              </a:cxn>
              <a:cxn ang="0">
                <a:pos x="0" y="5"/>
              </a:cxn>
              <a:cxn ang="0">
                <a:pos x="8" y="5"/>
              </a:cxn>
              <a:cxn ang="0">
                <a:pos x="8" y="10"/>
              </a:cxn>
              <a:cxn ang="0">
                <a:pos x="33" y="30"/>
              </a:cxn>
              <a:cxn ang="0">
                <a:pos x="0" y="30"/>
              </a:cxn>
              <a:cxn ang="0">
                <a:pos x="0" y="25"/>
              </a:cxn>
              <a:cxn ang="0">
                <a:pos x="33" y="25"/>
              </a:cxn>
              <a:cxn ang="0">
                <a:pos x="33" y="30"/>
              </a:cxn>
              <a:cxn ang="0">
                <a:pos x="13" y="49"/>
              </a:cxn>
              <a:cxn ang="0">
                <a:pos x="0" y="49"/>
              </a:cxn>
              <a:cxn ang="0">
                <a:pos x="0" y="44"/>
              </a:cxn>
              <a:cxn ang="0">
                <a:pos x="13" y="44"/>
              </a:cxn>
              <a:cxn ang="0">
                <a:pos x="13" y="49"/>
              </a:cxn>
              <a:cxn ang="0">
                <a:pos x="24" y="3"/>
              </a:cxn>
              <a:cxn ang="0">
                <a:pos x="24" y="13"/>
              </a:cxn>
              <a:cxn ang="0">
                <a:pos x="22" y="15"/>
              </a:cxn>
              <a:cxn ang="0">
                <a:pos x="12" y="15"/>
              </a:cxn>
              <a:cxn ang="0">
                <a:pos x="9" y="13"/>
              </a:cxn>
              <a:cxn ang="0">
                <a:pos x="9" y="3"/>
              </a:cxn>
              <a:cxn ang="0">
                <a:pos x="12" y="0"/>
              </a:cxn>
              <a:cxn ang="0">
                <a:pos x="22" y="0"/>
              </a:cxn>
              <a:cxn ang="0">
                <a:pos x="24" y="3"/>
              </a:cxn>
              <a:cxn ang="0">
                <a:pos x="29" y="42"/>
              </a:cxn>
              <a:cxn ang="0">
                <a:pos x="29" y="51"/>
              </a:cxn>
              <a:cxn ang="0">
                <a:pos x="26" y="54"/>
              </a:cxn>
              <a:cxn ang="0">
                <a:pos x="17" y="54"/>
              </a:cxn>
              <a:cxn ang="0">
                <a:pos x="14" y="51"/>
              </a:cxn>
              <a:cxn ang="0">
                <a:pos x="14" y="42"/>
              </a:cxn>
              <a:cxn ang="0">
                <a:pos x="17" y="39"/>
              </a:cxn>
              <a:cxn ang="0">
                <a:pos x="26" y="39"/>
              </a:cxn>
              <a:cxn ang="0">
                <a:pos x="29" y="42"/>
              </a:cxn>
              <a:cxn ang="0">
                <a:pos x="58" y="10"/>
              </a:cxn>
              <a:cxn ang="0">
                <a:pos x="25" y="10"/>
              </a:cxn>
              <a:cxn ang="0">
                <a:pos x="25" y="5"/>
              </a:cxn>
              <a:cxn ang="0">
                <a:pos x="58" y="5"/>
              </a:cxn>
              <a:cxn ang="0">
                <a:pos x="58" y="10"/>
              </a:cxn>
              <a:cxn ang="0">
                <a:pos x="58" y="49"/>
              </a:cxn>
              <a:cxn ang="0">
                <a:pos x="30" y="49"/>
              </a:cxn>
              <a:cxn ang="0">
                <a:pos x="30" y="44"/>
              </a:cxn>
              <a:cxn ang="0">
                <a:pos x="58" y="44"/>
              </a:cxn>
              <a:cxn ang="0">
                <a:pos x="58" y="49"/>
              </a:cxn>
              <a:cxn ang="0">
                <a:pos x="48" y="22"/>
              </a:cxn>
              <a:cxn ang="0">
                <a:pos x="48" y="32"/>
              </a:cxn>
              <a:cxn ang="0">
                <a:pos x="46" y="34"/>
              </a:cxn>
              <a:cxn ang="0">
                <a:pos x="36" y="34"/>
              </a:cxn>
              <a:cxn ang="0">
                <a:pos x="34" y="32"/>
              </a:cxn>
              <a:cxn ang="0">
                <a:pos x="34" y="22"/>
              </a:cxn>
              <a:cxn ang="0">
                <a:pos x="36" y="20"/>
              </a:cxn>
              <a:cxn ang="0">
                <a:pos x="46" y="20"/>
              </a:cxn>
              <a:cxn ang="0">
                <a:pos x="48" y="22"/>
              </a:cxn>
              <a:cxn ang="0">
                <a:pos x="58" y="30"/>
              </a:cxn>
              <a:cxn ang="0">
                <a:pos x="50" y="30"/>
              </a:cxn>
              <a:cxn ang="0">
                <a:pos x="50" y="25"/>
              </a:cxn>
              <a:cxn ang="0">
                <a:pos x="58" y="25"/>
              </a:cxn>
              <a:cxn ang="0">
                <a:pos x="58" y="30"/>
              </a:cxn>
            </a:cxnLst>
            <a:rect l="0" t="0" r="r" b="b"/>
            <a:pathLst>
              <a:path w="58" h="54">
                <a:moveTo>
                  <a:pt x="8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0" y="5"/>
                  <a:pt x="0" y="5"/>
                </a:cubicBezTo>
                <a:cubicBezTo>
                  <a:pt x="8" y="5"/>
                  <a:pt x="8" y="5"/>
                  <a:pt x="8" y="5"/>
                </a:cubicBezTo>
                <a:lnTo>
                  <a:pt x="8" y="10"/>
                </a:lnTo>
                <a:close/>
                <a:moveTo>
                  <a:pt x="33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25"/>
                  <a:pt x="0" y="25"/>
                  <a:pt x="0" y="25"/>
                </a:cubicBezTo>
                <a:cubicBezTo>
                  <a:pt x="33" y="25"/>
                  <a:pt x="33" y="25"/>
                  <a:pt x="33" y="25"/>
                </a:cubicBezTo>
                <a:lnTo>
                  <a:pt x="33" y="30"/>
                </a:lnTo>
                <a:close/>
                <a:moveTo>
                  <a:pt x="13" y="49"/>
                </a:moveTo>
                <a:cubicBezTo>
                  <a:pt x="0" y="49"/>
                  <a:pt x="0" y="49"/>
                  <a:pt x="0" y="49"/>
                </a:cubicBezTo>
                <a:cubicBezTo>
                  <a:pt x="0" y="44"/>
                  <a:pt x="0" y="44"/>
                  <a:pt x="0" y="44"/>
                </a:cubicBezTo>
                <a:cubicBezTo>
                  <a:pt x="13" y="44"/>
                  <a:pt x="13" y="44"/>
                  <a:pt x="13" y="44"/>
                </a:cubicBezTo>
                <a:lnTo>
                  <a:pt x="13" y="49"/>
                </a:lnTo>
                <a:close/>
                <a:moveTo>
                  <a:pt x="24" y="3"/>
                </a:moveTo>
                <a:cubicBezTo>
                  <a:pt x="24" y="13"/>
                  <a:pt x="24" y="13"/>
                  <a:pt x="24" y="13"/>
                </a:cubicBezTo>
                <a:cubicBezTo>
                  <a:pt x="24" y="14"/>
                  <a:pt x="23" y="15"/>
                  <a:pt x="2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5"/>
                  <a:pt x="9" y="14"/>
                  <a:pt x="9" y="1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11" y="0"/>
                  <a:pt x="1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2"/>
                  <a:pt x="24" y="3"/>
                </a:cubicBezTo>
                <a:close/>
                <a:moveTo>
                  <a:pt x="29" y="42"/>
                </a:moveTo>
                <a:cubicBezTo>
                  <a:pt x="29" y="51"/>
                  <a:pt x="29" y="51"/>
                  <a:pt x="29" y="51"/>
                </a:cubicBezTo>
                <a:cubicBezTo>
                  <a:pt x="29" y="53"/>
                  <a:pt x="28" y="54"/>
                  <a:pt x="26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3"/>
                  <a:pt x="14" y="51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0"/>
                  <a:pt x="15" y="39"/>
                  <a:pt x="17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8" y="39"/>
                  <a:pt x="29" y="40"/>
                  <a:pt x="29" y="42"/>
                </a:cubicBezTo>
                <a:close/>
                <a:moveTo>
                  <a:pt x="58" y="10"/>
                </a:moveTo>
                <a:cubicBezTo>
                  <a:pt x="25" y="10"/>
                  <a:pt x="25" y="10"/>
                  <a:pt x="25" y="10"/>
                </a:cubicBezTo>
                <a:cubicBezTo>
                  <a:pt x="25" y="5"/>
                  <a:pt x="25" y="5"/>
                  <a:pt x="25" y="5"/>
                </a:cubicBezTo>
                <a:cubicBezTo>
                  <a:pt x="58" y="5"/>
                  <a:pt x="58" y="5"/>
                  <a:pt x="58" y="5"/>
                </a:cubicBezTo>
                <a:lnTo>
                  <a:pt x="58" y="10"/>
                </a:lnTo>
                <a:close/>
                <a:moveTo>
                  <a:pt x="58" y="49"/>
                </a:moveTo>
                <a:cubicBezTo>
                  <a:pt x="30" y="49"/>
                  <a:pt x="30" y="49"/>
                  <a:pt x="30" y="49"/>
                </a:cubicBezTo>
                <a:cubicBezTo>
                  <a:pt x="30" y="44"/>
                  <a:pt x="30" y="44"/>
                  <a:pt x="30" y="44"/>
                </a:cubicBezTo>
                <a:cubicBezTo>
                  <a:pt x="58" y="44"/>
                  <a:pt x="58" y="44"/>
                  <a:pt x="58" y="44"/>
                </a:cubicBezTo>
                <a:lnTo>
                  <a:pt x="58" y="49"/>
                </a:lnTo>
                <a:close/>
                <a:moveTo>
                  <a:pt x="48" y="22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7" y="34"/>
                  <a:pt x="4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5" y="34"/>
                  <a:pt x="34" y="33"/>
                  <a:pt x="34" y="3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1"/>
                  <a:pt x="35" y="20"/>
                  <a:pt x="3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1"/>
                  <a:pt x="48" y="22"/>
                </a:cubicBezTo>
                <a:close/>
                <a:moveTo>
                  <a:pt x="58" y="30"/>
                </a:moveTo>
                <a:cubicBezTo>
                  <a:pt x="50" y="30"/>
                  <a:pt x="50" y="30"/>
                  <a:pt x="50" y="30"/>
                </a:cubicBezTo>
                <a:cubicBezTo>
                  <a:pt x="50" y="25"/>
                  <a:pt x="50" y="25"/>
                  <a:pt x="50" y="25"/>
                </a:cubicBezTo>
                <a:cubicBezTo>
                  <a:pt x="58" y="25"/>
                  <a:pt x="58" y="25"/>
                  <a:pt x="58" y="25"/>
                </a:cubicBezTo>
                <a:lnTo>
                  <a:pt x="58" y="3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5272314" y="0"/>
            <a:ext cx="1647372" cy="1001486"/>
            <a:chOff x="5239657" y="0"/>
            <a:chExt cx="1647372" cy="1001486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5239657" y="0"/>
              <a:ext cx="0" cy="1001486"/>
            </a:xfrm>
            <a:prstGeom prst="line">
              <a:avLst/>
            </a:prstGeom>
            <a:ln w="38100">
              <a:solidFill>
                <a:srgbClr val="A7B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887029" y="0"/>
              <a:ext cx="0" cy="1001486"/>
            </a:xfrm>
            <a:prstGeom prst="line">
              <a:avLst/>
            </a:prstGeom>
            <a:ln w="38100">
              <a:solidFill>
                <a:srgbClr val="A7B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0500"/>
            <a:ext cx="12192000" cy="5397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6" t="1798" r="19762" b="5698"/>
          <a:stretch>
            <a:fillRect/>
          </a:stretch>
        </p:blipFill>
        <p:spPr>
          <a:xfrm rot="221770">
            <a:off x="1924192" y="598713"/>
            <a:ext cx="8343617" cy="584562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521861" y="1663311"/>
            <a:ext cx="31482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38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12507" y="3631536"/>
            <a:ext cx="4366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6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754915" y="4412343"/>
            <a:ext cx="6821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2672447" y="4689237"/>
            <a:ext cx="684710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912507" y="264221"/>
            <a:ext cx="4366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49257" y="943248"/>
            <a:ext cx="4934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/>
          <a:srcRect l="29852" r="20112"/>
          <a:stretch>
            <a:fillRect/>
          </a:stretch>
        </p:blipFill>
        <p:spPr>
          <a:xfrm>
            <a:off x="600344" y="2075543"/>
            <a:ext cx="2511615" cy="375919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407938" y="2075543"/>
            <a:ext cx="2540071" cy="3759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/>
          <a:srcRect l="16707" r="34335"/>
          <a:stretch>
            <a:fillRect/>
          </a:stretch>
        </p:blipFill>
        <p:spPr>
          <a:xfrm>
            <a:off x="6243989" y="2075543"/>
            <a:ext cx="2511615" cy="3759199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9051585" y="2075543"/>
            <a:ext cx="2540071" cy="3759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/>
          <p:cNvSpPr/>
          <p:nvPr/>
        </p:nvSpPr>
        <p:spPr>
          <a:xfrm>
            <a:off x="3872431" y="2506710"/>
            <a:ext cx="1611085" cy="391886"/>
          </a:xfrm>
          <a:prstGeom prst="roundRect">
            <a:avLst>
              <a:gd name="adj" fmla="val 50000"/>
            </a:avLst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内容一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522117" y="3018792"/>
            <a:ext cx="2311712" cy="2346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husk designer pencil demo works, focusing on the production of high-end design  This PPT template for the rice husk designer pencil demo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9516078" y="2506710"/>
            <a:ext cx="1611085" cy="391886"/>
          </a:xfrm>
          <a:prstGeom prst="roundRect">
            <a:avLst>
              <a:gd name="adj" fmla="val 50000"/>
            </a:avLst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内容二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165764" y="3018792"/>
            <a:ext cx="2311712" cy="2346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husk designer pencil demo works, focusing on the production of high-end design  This PPT template for the rice husk designer pencil demo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912507" y="264221"/>
            <a:ext cx="4366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49257" y="943248"/>
            <a:ext cx="4934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2" t="68219" b="12958"/>
          <a:stretch>
            <a:fillRect/>
          </a:stretch>
        </p:blipFill>
        <p:spPr>
          <a:xfrm>
            <a:off x="1445078" y="1798404"/>
            <a:ext cx="2467429" cy="1016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762" t="4218" b="46303"/>
          <a:stretch>
            <a:fillRect/>
          </a:stretch>
        </p:blipFill>
        <p:spPr>
          <a:xfrm>
            <a:off x="1209574" y="3032119"/>
            <a:ext cx="3072140" cy="332514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9220654" y="4198458"/>
            <a:ext cx="972457" cy="972457"/>
            <a:chOff x="9036049" y="4458831"/>
            <a:chExt cx="972457" cy="972457"/>
          </a:xfrm>
        </p:grpSpPr>
        <p:sp>
          <p:nvSpPr>
            <p:cNvPr id="10" name="矩形 9"/>
            <p:cNvSpPr/>
            <p:nvPr/>
          </p:nvSpPr>
          <p:spPr>
            <a:xfrm>
              <a:off x="9036049" y="4458831"/>
              <a:ext cx="972457" cy="972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形 3" descr="标尺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6909" y="4699691"/>
              <a:ext cx="490737" cy="490737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5911397" y="4198458"/>
            <a:ext cx="972457" cy="972457"/>
            <a:chOff x="5726792" y="4458831"/>
            <a:chExt cx="972457" cy="972457"/>
          </a:xfrm>
        </p:grpSpPr>
        <p:sp>
          <p:nvSpPr>
            <p:cNvPr id="9" name="矩形 8"/>
            <p:cNvSpPr/>
            <p:nvPr/>
          </p:nvSpPr>
          <p:spPr>
            <a:xfrm>
              <a:off x="5726792" y="4458831"/>
              <a:ext cx="972457" cy="972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形 11" descr="书架上的书籍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7652" y="4699691"/>
              <a:ext cx="490737" cy="490737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911397" y="1799289"/>
            <a:ext cx="972457" cy="972457"/>
            <a:chOff x="5726792" y="2059662"/>
            <a:chExt cx="972457" cy="972457"/>
          </a:xfrm>
        </p:grpSpPr>
        <p:sp>
          <p:nvSpPr>
            <p:cNvPr id="2" name="矩形 1"/>
            <p:cNvSpPr/>
            <p:nvPr/>
          </p:nvSpPr>
          <p:spPr>
            <a:xfrm>
              <a:off x="5726792" y="2059662"/>
              <a:ext cx="972457" cy="972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形 15" descr="时钟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7652" y="2300522"/>
              <a:ext cx="490737" cy="490737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9220654" y="1799289"/>
            <a:ext cx="972457" cy="972457"/>
            <a:chOff x="9036049" y="2059662"/>
            <a:chExt cx="972457" cy="972457"/>
          </a:xfrm>
        </p:grpSpPr>
        <p:sp>
          <p:nvSpPr>
            <p:cNvPr id="8" name="矩形 7"/>
            <p:cNvSpPr/>
            <p:nvPr/>
          </p:nvSpPr>
          <p:spPr>
            <a:xfrm>
              <a:off x="9036049" y="2059662"/>
              <a:ext cx="972457" cy="972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形 17" descr="书籍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6909" y="2300522"/>
              <a:ext cx="490737" cy="490737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5216360" y="2903678"/>
            <a:ext cx="2362529" cy="1162847"/>
            <a:chOff x="1371746" y="4336421"/>
            <a:chExt cx="2362529" cy="1162847"/>
          </a:xfrm>
        </p:grpSpPr>
        <p:sp>
          <p:nvSpPr>
            <p:cNvPr id="25" name="矩形 24"/>
            <p:cNvSpPr/>
            <p:nvPr/>
          </p:nvSpPr>
          <p:spPr>
            <a:xfrm>
              <a:off x="1371746" y="4929945"/>
              <a:ext cx="2362529" cy="569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pencil demo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470637" y="4336421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2251485" y="4929945"/>
              <a:ext cx="6030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8525617" y="2903678"/>
            <a:ext cx="2362529" cy="1162847"/>
            <a:chOff x="1371746" y="4336421"/>
            <a:chExt cx="2362529" cy="1162847"/>
          </a:xfrm>
        </p:grpSpPr>
        <p:sp>
          <p:nvSpPr>
            <p:cNvPr id="29" name="矩形 28"/>
            <p:cNvSpPr/>
            <p:nvPr/>
          </p:nvSpPr>
          <p:spPr>
            <a:xfrm>
              <a:off x="1371746" y="4929945"/>
              <a:ext cx="2362529" cy="569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pencil demo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470637" y="4336421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2251485" y="4929945"/>
              <a:ext cx="6030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5216360" y="5263685"/>
            <a:ext cx="2362529" cy="1162847"/>
            <a:chOff x="1371746" y="4336421"/>
            <a:chExt cx="2362529" cy="1162847"/>
          </a:xfrm>
        </p:grpSpPr>
        <p:sp>
          <p:nvSpPr>
            <p:cNvPr id="33" name="矩形 32"/>
            <p:cNvSpPr/>
            <p:nvPr/>
          </p:nvSpPr>
          <p:spPr>
            <a:xfrm>
              <a:off x="1371746" y="4929945"/>
              <a:ext cx="2362529" cy="569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pencil demo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470637" y="4336421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2251485" y="4929945"/>
              <a:ext cx="6030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8525617" y="5263685"/>
            <a:ext cx="2362529" cy="1162847"/>
            <a:chOff x="1371746" y="4336421"/>
            <a:chExt cx="2362529" cy="1162847"/>
          </a:xfrm>
        </p:grpSpPr>
        <p:sp>
          <p:nvSpPr>
            <p:cNvPr id="37" name="矩形 36"/>
            <p:cNvSpPr/>
            <p:nvPr/>
          </p:nvSpPr>
          <p:spPr>
            <a:xfrm>
              <a:off x="1371746" y="4929945"/>
              <a:ext cx="2362529" cy="569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pencil demo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470637" y="4336421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2251485" y="4929945"/>
              <a:ext cx="6030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912507" y="264221"/>
            <a:ext cx="4366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49257" y="943248"/>
            <a:ext cx="4934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3803073" y="2382981"/>
            <a:ext cx="1801091" cy="1801091"/>
            <a:chOff x="3803073" y="2382981"/>
            <a:chExt cx="1801091" cy="1801091"/>
          </a:xfrm>
        </p:grpSpPr>
        <p:sp>
          <p:nvSpPr>
            <p:cNvPr id="6" name="椭圆 5"/>
            <p:cNvSpPr/>
            <p:nvPr/>
          </p:nvSpPr>
          <p:spPr>
            <a:xfrm>
              <a:off x="3803073" y="2382981"/>
              <a:ext cx="1801091" cy="180109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形 8" descr="行星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1041" y="2950949"/>
              <a:ext cx="665155" cy="665155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9372600" y="2382981"/>
            <a:ext cx="1801091" cy="1801091"/>
            <a:chOff x="9372600" y="2382981"/>
            <a:chExt cx="1801091" cy="1801091"/>
          </a:xfrm>
        </p:grpSpPr>
        <p:sp>
          <p:nvSpPr>
            <p:cNvPr id="8" name="椭圆 7"/>
            <p:cNvSpPr/>
            <p:nvPr/>
          </p:nvSpPr>
          <p:spPr>
            <a:xfrm>
              <a:off x="9372600" y="2382981"/>
              <a:ext cx="1801091" cy="180109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形 10" descr="场记板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5136" y="2985517"/>
              <a:ext cx="596018" cy="596018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6587837" y="2382981"/>
            <a:ext cx="1801091" cy="1801091"/>
            <a:chOff x="6587837" y="2382981"/>
            <a:chExt cx="1801091" cy="1801091"/>
          </a:xfrm>
        </p:grpSpPr>
        <p:sp>
          <p:nvSpPr>
            <p:cNvPr id="7" name="椭圆 6"/>
            <p:cNvSpPr/>
            <p:nvPr/>
          </p:nvSpPr>
          <p:spPr>
            <a:xfrm>
              <a:off x="6587837" y="2382981"/>
              <a:ext cx="1801091" cy="180109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形 13" descr="打开的书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0373" y="2985517"/>
              <a:ext cx="596018" cy="596018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1018308" y="2382981"/>
            <a:ext cx="1801091" cy="1801091"/>
            <a:chOff x="1018309" y="2382981"/>
            <a:chExt cx="1801091" cy="1801091"/>
          </a:xfrm>
        </p:grpSpPr>
        <p:sp>
          <p:nvSpPr>
            <p:cNvPr id="2" name="椭圆 1"/>
            <p:cNvSpPr/>
            <p:nvPr/>
          </p:nvSpPr>
          <p:spPr>
            <a:xfrm>
              <a:off x="1018309" y="2382981"/>
              <a:ext cx="1801091" cy="180109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形 16" descr="地球仪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845" y="2985517"/>
              <a:ext cx="596018" cy="596018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737589" y="4454166"/>
            <a:ext cx="2362529" cy="1447604"/>
            <a:chOff x="1371746" y="4336421"/>
            <a:chExt cx="2362529" cy="1447604"/>
          </a:xfrm>
        </p:grpSpPr>
        <p:sp>
          <p:nvSpPr>
            <p:cNvPr id="23" name="矩形 22"/>
            <p:cNvSpPr/>
            <p:nvPr/>
          </p:nvSpPr>
          <p:spPr>
            <a:xfrm>
              <a:off x="1371746" y="4929945"/>
              <a:ext cx="2362529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on the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470637" y="4336421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2251485" y="4929945"/>
              <a:ext cx="6030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3522353" y="4454166"/>
            <a:ext cx="2362529" cy="1447604"/>
            <a:chOff x="1371746" y="4336421"/>
            <a:chExt cx="2362529" cy="1447604"/>
          </a:xfrm>
        </p:grpSpPr>
        <p:sp>
          <p:nvSpPr>
            <p:cNvPr id="27" name="矩形 26"/>
            <p:cNvSpPr/>
            <p:nvPr/>
          </p:nvSpPr>
          <p:spPr>
            <a:xfrm>
              <a:off x="1371746" y="4929945"/>
              <a:ext cx="2362529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on the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470637" y="4336421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2251485" y="4929945"/>
              <a:ext cx="6030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6307117" y="4454166"/>
            <a:ext cx="2362529" cy="1447604"/>
            <a:chOff x="1371746" y="4336421"/>
            <a:chExt cx="2362529" cy="1447604"/>
          </a:xfrm>
        </p:grpSpPr>
        <p:sp>
          <p:nvSpPr>
            <p:cNvPr id="31" name="矩形 30"/>
            <p:cNvSpPr/>
            <p:nvPr/>
          </p:nvSpPr>
          <p:spPr>
            <a:xfrm>
              <a:off x="1371746" y="4929945"/>
              <a:ext cx="2362529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on the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470637" y="4336421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2251485" y="4929945"/>
              <a:ext cx="6030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9091880" y="4454166"/>
            <a:ext cx="2362529" cy="1447604"/>
            <a:chOff x="1371746" y="4336421"/>
            <a:chExt cx="2362529" cy="1447604"/>
          </a:xfrm>
        </p:grpSpPr>
        <p:sp>
          <p:nvSpPr>
            <p:cNvPr id="35" name="矩形 34"/>
            <p:cNvSpPr/>
            <p:nvPr/>
          </p:nvSpPr>
          <p:spPr>
            <a:xfrm>
              <a:off x="1371746" y="4929945"/>
              <a:ext cx="2362529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on the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470637" y="4336421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2251485" y="4929945"/>
              <a:ext cx="6030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5272314" y="0"/>
            <a:ext cx="1647372" cy="1001486"/>
            <a:chOff x="5239657" y="0"/>
            <a:chExt cx="1647372" cy="1001486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5239657" y="0"/>
              <a:ext cx="0" cy="1001486"/>
            </a:xfrm>
            <a:prstGeom prst="line">
              <a:avLst/>
            </a:prstGeom>
            <a:ln w="38100">
              <a:solidFill>
                <a:srgbClr val="A7B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887029" y="0"/>
              <a:ext cx="0" cy="1001486"/>
            </a:xfrm>
            <a:prstGeom prst="line">
              <a:avLst/>
            </a:prstGeom>
            <a:ln w="38100">
              <a:solidFill>
                <a:srgbClr val="A7B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0500"/>
            <a:ext cx="12192000" cy="5397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6" t="1798" r="19762" b="5698"/>
          <a:stretch>
            <a:fillRect/>
          </a:stretch>
        </p:blipFill>
        <p:spPr>
          <a:xfrm rot="221770">
            <a:off x="1924192" y="598713"/>
            <a:ext cx="8343617" cy="584562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521861" y="1663311"/>
            <a:ext cx="31482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38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12507" y="3631536"/>
            <a:ext cx="4366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6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754915" y="4412343"/>
            <a:ext cx="6821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2672447" y="4689237"/>
            <a:ext cx="684710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912507" y="264221"/>
            <a:ext cx="4366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49257" y="943248"/>
            <a:ext cx="4934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55800"/>
            <a:ext cx="4419600" cy="29464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572000" y="1955800"/>
            <a:ext cx="7439891" cy="2946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4766883" y="2249231"/>
            <a:ext cx="2164747" cy="555565"/>
            <a:chOff x="1470637" y="4336421"/>
            <a:chExt cx="2164747" cy="555565"/>
          </a:xfrm>
        </p:grpSpPr>
        <p:sp>
          <p:nvSpPr>
            <p:cNvPr id="10" name="文本框 9"/>
            <p:cNvSpPr txBox="1"/>
            <p:nvPr/>
          </p:nvSpPr>
          <p:spPr>
            <a:xfrm>
              <a:off x="1470637" y="4336421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697303" y="4891986"/>
              <a:ext cx="6030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4880465" y="2926740"/>
            <a:ext cx="69236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husk designer pencil demo works, focusing on the production of high-end design  This PPT template for the rice husk designer pencil demo works, focusing on the production of high-end design husk designer pencil demo works, focusing on the production of</a:t>
            </a:r>
            <a:endParaRPr lang="zh-CN" altLang="en-US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4993549" y="4189025"/>
            <a:ext cx="1611085" cy="39188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243B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内容一</a:t>
            </a:r>
            <a:endParaRPr lang="zh-CN" altLang="en-US" sz="1600" dirty="0">
              <a:solidFill>
                <a:srgbClr val="243B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2314" y="5348346"/>
            <a:ext cx="1150737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husk designer pencil demo works, focusing on the production of high-end design  This PPT template for the rice husk designer pencil demo works, focusing on the production of high-end design husk designer pencil demo works, focusing on the production of</a:t>
            </a:r>
            <a:endParaRPr lang="zh-CN" altLang="en-US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912507" y="264221"/>
            <a:ext cx="4366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49257" y="943248"/>
            <a:ext cx="4934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801090" y="1759526"/>
            <a:ext cx="2092036" cy="221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298873" y="1759526"/>
            <a:ext cx="2092036" cy="221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801091" y="4100944"/>
            <a:ext cx="2092036" cy="221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298873" y="4100944"/>
            <a:ext cx="2092036" cy="221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562600" y="3144980"/>
            <a:ext cx="1066800" cy="1066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243B28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VS</a:t>
            </a:r>
            <a:endParaRPr lang="zh-CN" altLang="en-US" sz="2800" dirty="0">
              <a:solidFill>
                <a:srgbClr val="243B28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733467" y="2358832"/>
            <a:ext cx="2227283" cy="1524553"/>
            <a:chOff x="1733467" y="2774469"/>
            <a:chExt cx="2227283" cy="1524553"/>
          </a:xfrm>
        </p:grpSpPr>
        <p:sp>
          <p:nvSpPr>
            <p:cNvPr id="14" name="矩形 13"/>
            <p:cNvSpPr/>
            <p:nvPr/>
          </p:nvSpPr>
          <p:spPr>
            <a:xfrm>
              <a:off x="1733467" y="3444942"/>
              <a:ext cx="2227283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764735" y="2774469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2545583" y="3367993"/>
              <a:ext cx="6030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8231249" y="2358832"/>
            <a:ext cx="2227283" cy="1524553"/>
            <a:chOff x="1733467" y="2774469"/>
            <a:chExt cx="2227283" cy="1524553"/>
          </a:xfrm>
        </p:grpSpPr>
        <p:sp>
          <p:nvSpPr>
            <p:cNvPr id="19" name="矩形 18"/>
            <p:cNvSpPr/>
            <p:nvPr/>
          </p:nvSpPr>
          <p:spPr>
            <a:xfrm>
              <a:off x="1733467" y="3444942"/>
              <a:ext cx="2227283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764735" y="2774469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2545583" y="3367993"/>
              <a:ext cx="6030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1733467" y="4607498"/>
            <a:ext cx="2227283" cy="1524553"/>
            <a:chOff x="1733467" y="2774469"/>
            <a:chExt cx="2227283" cy="1524553"/>
          </a:xfrm>
        </p:grpSpPr>
        <p:sp>
          <p:nvSpPr>
            <p:cNvPr id="23" name="矩形 22"/>
            <p:cNvSpPr/>
            <p:nvPr/>
          </p:nvSpPr>
          <p:spPr>
            <a:xfrm>
              <a:off x="1733467" y="3444942"/>
              <a:ext cx="2227283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764735" y="2774469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2545583" y="3367993"/>
              <a:ext cx="6030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8231249" y="4607498"/>
            <a:ext cx="2227283" cy="1524553"/>
            <a:chOff x="1733467" y="2774469"/>
            <a:chExt cx="2227283" cy="1524553"/>
          </a:xfrm>
        </p:grpSpPr>
        <p:sp>
          <p:nvSpPr>
            <p:cNvPr id="27" name="矩形 26"/>
            <p:cNvSpPr/>
            <p:nvPr/>
          </p:nvSpPr>
          <p:spPr>
            <a:xfrm>
              <a:off x="1733467" y="3444942"/>
              <a:ext cx="2227283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764735" y="2774469"/>
              <a:ext cx="2164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2545583" y="3367993"/>
              <a:ext cx="6030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5417</Words>
  <Application>WPS 演示</Application>
  <PresentationFormat>宽屏</PresentationFormat>
  <Paragraphs>250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华文细黑</vt:lpstr>
      <vt:lpstr>Agency FB</vt:lpstr>
      <vt:lpstr>等线</vt:lpstr>
      <vt:lpstr>GoodVibrationsROB</vt:lpstr>
      <vt:lpstr>Arial Unicode MS</vt:lpstr>
      <vt:lpstr>等线 Light</vt:lpstr>
      <vt:lpstr>Calibri</vt:lpstr>
      <vt:lpstr>Calibri</vt:lpstr>
      <vt:lpstr>Cordia New</vt:lpstr>
      <vt:lpstr>Gill Sans</vt:lpstr>
      <vt:lpstr>等线</vt:lpstr>
      <vt:lpstr>Aharoni</vt:lpstr>
      <vt:lpstr>Gill Sans MT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22</cp:revision>
  <dcterms:created xsi:type="dcterms:W3CDTF">2017-08-15T05:34:00Z</dcterms:created>
  <dcterms:modified xsi:type="dcterms:W3CDTF">2017-09-11T09:21:35Z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