
<file path=[Content_Types].xml><?xml version="1.0" encoding="utf-8"?>
<Types xmlns="http://schemas.openxmlformats.org/package/2006/content-types">
  <Default Extension="jpeg" ContentType="image/jpeg"/>
  <Default Extension="png" ContentType="image/png"/>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3"/>
    <p:sldId id="257" r:id="rId5"/>
    <p:sldId id="258" r:id="rId6"/>
    <p:sldId id="264" r:id="rId7"/>
    <p:sldId id="259" r:id="rId8"/>
    <p:sldId id="272" r:id="rId9"/>
    <p:sldId id="262" r:id="rId10"/>
    <p:sldId id="265" r:id="rId11"/>
    <p:sldId id="263" r:id="rId12"/>
    <p:sldId id="261" r:id="rId13"/>
    <p:sldId id="266" r:id="rId14"/>
    <p:sldId id="267" r:id="rId15"/>
    <p:sldId id="269" r:id="rId16"/>
    <p:sldId id="268" r:id="rId17"/>
    <p:sldId id="270" r:id="rId18"/>
    <p:sldId id="271" r:id="rId19"/>
    <p:sldId id="260" r:id="rId20"/>
    <p:sldId id="273" r:id="rId2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43B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84"/>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4" Type="http://schemas.openxmlformats.org/officeDocument/2006/relationships/tableStyles" Target="tableStyles.xml"/><Relationship Id="rId23" Type="http://schemas.openxmlformats.org/officeDocument/2006/relationships/viewProps" Target="viewProps.xml"/><Relationship Id="rId22" Type="http://schemas.openxmlformats.org/officeDocument/2006/relationships/presProps" Target="presProps.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zh-CN" altLang="en-US"/>
              <a:t>更多模板请关注：https://haosc.taobao.com</a:t>
            </a:r>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6F0497DA-E6A5-4B29-A046-6A2B47199C1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9DC1950-5B62-4144-B10C-2184F0C1EE5A}"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6F0497DA-E6A5-4B29-A046-6A2B47199C1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9DC1950-5B62-4144-B10C-2184F0C1EE5A}"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6F0497DA-E6A5-4B29-A046-6A2B47199C1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9DC1950-5B62-4144-B10C-2184F0C1EE5A}"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6F0497DA-E6A5-4B29-A046-6A2B47199C1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9DC1950-5B62-4144-B10C-2184F0C1EE5A}"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6F0497DA-E6A5-4B29-A046-6A2B47199C1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9DC1950-5B62-4144-B10C-2184F0C1EE5A}"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6F0497DA-E6A5-4B29-A046-6A2B47199C18}"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9DC1950-5B62-4144-B10C-2184F0C1EE5A}"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6F0497DA-E6A5-4B29-A046-6A2B47199C1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A9DC1950-5B62-4144-B10C-2184F0C1EE5A}"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6F0497DA-E6A5-4B29-A046-6A2B47199C18}"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A9DC1950-5B62-4144-B10C-2184F0C1EE5A}"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6F0497DA-E6A5-4B29-A046-6A2B47199C18}"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A9DC1950-5B62-4144-B10C-2184F0C1EE5A}"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6F0497DA-E6A5-4B29-A046-6A2B47199C18}"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9DC1950-5B62-4144-B10C-2184F0C1EE5A}"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6F0497DA-E6A5-4B29-A046-6A2B47199C18}"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9DC1950-5B62-4144-B10C-2184F0C1EE5A}"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2">
            <a:lum/>
          </a:blip>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0497DA-E6A5-4B29-A046-6A2B47199C18}"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DC1950-5B62-4144-B10C-2184F0C1EE5A}"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7" Type="http://schemas.openxmlformats.org/officeDocument/2006/relationships/notesSlide" Target="../notesSlides/notesSlide1.xml"/><Relationship Id="rId6" Type="http://schemas.openxmlformats.org/officeDocument/2006/relationships/slideLayout" Target="../slideLayouts/slideLayout1.xml"/><Relationship Id="rId5" Type="http://schemas.openxmlformats.org/officeDocument/2006/relationships/image" Target="../media/image6.emf"/><Relationship Id="rId4" Type="http://schemas.openxmlformats.org/officeDocument/2006/relationships/image" Target="../media/image5.emf"/><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image" Target="../media/image2.emf"/></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emf"/><Relationship Id="rId1" Type="http://schemas.openxmlformats.org/officeDocument/2006/relationships/image" Target="../media/image7.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6.emf"/></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emf"/></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emf"/></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8.jpeg"/><Relationship Id="rId1" Type="http://schemas.openxmlformats.org/officeDocument/2006/relationships/image" Target="../media/image2.emf"/></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6.emf"/></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emf"/></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emf"/></Relationships>
</file>

<file path=ppt/slides/_rels/slide18.xml.rels><?xml version="1.0" encoding="UTF-8" standalone="yes"?>
<Relationships xmlns="http://schemas.openxmlformats.org/package/2006/relationships"><Relationship Id="rId6" Type="http://schemas.openxmlformats.org/officeDocument/2006/relationships/slideLayout" Target="../slideLayouts/slideLayout1.xml"/><Relationship Id="rId5" Type="http://schemas.openxmlformats.org/officeDocument/2006/relationships/image" Target="../media/image6.emf"/><Relationship Id="rId4" Type="http://schemas.openxmlformats.org/officeDocument/2006/relationships/image" Target="../media/image5.emf"/><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image" Target="../media/image2.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6.emf"/></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emf"/></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emf"/></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emf"/></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6.emf"/></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emf"/></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组合 16"/>
          <p:cNvGrpSpPr/>
          <p:nvPr/>
        </p:nvGrpSpPr>
        <p:grpSpPr>
          <a:xfrm rot="600000">
            <a:off x="10745199" y="3259706"/>
            <a:ext cx="1084067" cy="1159981"/>
            <a:chOff x="5231220" y="108876"/>
            <a:chExt cx="1133476" cy="1212850"/>
          </a:xfrm>
        </p:grpSpPr>
        <p:sp>
          <p:nvSpPr>
            <p:cNvPr id="18" name="Freeform 307"/>
            <p:cNvSpPr>
              <a:spLocks noEditPoints="1"/>
            </p:cNvSpPr>
            <p:nvPr/>
          </p:nvSpPr>
          <p:spPr bwMode="auto">
            <a:xfrm>
              <a:off x="5231220" y="108876"/>
              <a:ext cx="752475" cy="788988"/>
            </a:xfrm>
            <a:custGeom>
              <a:avLst/>
              <a:gdLst>
                <a:gd name="T0" fmla="*/ 29 w 160"/>
                <a:gd name="T1" fmla="*/ 161 h 168"/>
                <a:gd name="T2" fmla="*/ 42 w 160"/>
                <a:gd name="T3" fmla="*/ 117 h 168"/>
                <a:gd name="T4" fmla="*/ 31 w 160"/>
                <a:gd name="T5" fmla="*/ 132 h 168"/>
                <a:gd name="T6" fmla="*/ 18 w 160"/>
                <a:gd name="T7" fmla="*/ 151 h 168"/>
                <a:gd name="T8" fmla="*/ 0 w 160"/>
                <a:gd name="T9" fmla="*/ 133 h 168"/>
                <a:gd name="T10" fmla="*/ 5 w 160"/>
                <a:gd name="T11" fmla="*/ 119 h 168"/>
                <a:gd name="T12" fmla="*/ 9 w 160"/>
                <a:gd name="T13" fmla="*/ 102 h 168"/>
                <a:gd name="T14" fmla="*/ 46 w 160"/>
                <a:gd name="T15" fmla="*/ 0 h 168"/>
                <a:gd name="T16" fmla="*/ 50 w 160"/>
                <a:gd name="T17" fmla="*/ 1 h 168"/>
                <a:gd name="T18" fmla="*/ 80 w 160"/>
                <a:gd name="T19" fmla="*/ 16 h 168"/>
                <a:gd name="T20" fmla="*/ 79 w 160"/>
                <a:gd name="T21" fmla="*/ 20 h 168"/>
                <a:gd name="T22" fmla="*/ 55 w 160"/>
                <a:gd name="T23" fmla="*/ 65 h 168"/>
                <a:gd name="T24" fmla="*/ 44 w 160"/>
                <a:gd name="T25" fmla="*/ 94 h 168"/>
                <a:gd name="T26" fmla="*/ 72 w 160"/>
                <a:gd name="T27" fmla="*/ 67 h 168"/>
                <a:gd name="T28" fmla="*/ 82 w 160"/>
                <a:gd name="T29" fmla="*/ 79 h 168"/>
                <a:gd name="T30" fmla="*/ 70 w 160"/>
                <a:gd name="T31" fmla="*/ 97 h 168"/>
                <a:gd name="T32" fmla="*/ 64 w 160"/>
                <a:gd name="T33" fmla="*/ 117 h 168"/>
                <a:gd name="T34" fmla="*/ 124 w 160"/>
                <a:gd name="T35" fmla="*/ 68 h 168"/>
                <a:gd name="T36" fmla="*/ 137 w 160"/>
                <a:gd name="T37" fmla="*/ 57 h 168"/>
                <a:gd name="T38" fmla="*/ 158 w 160"/>
                <a:gd name="T39" fmla="*/ 74 h 168"/>
                <a:gd name="T40" fmla="*/ 158 w 160"/>
                <a:gd name="T41" fmla="*/ 77 h 168"/>
                <a:gd name="T42" fmla="*/ 50 w 160"/>
                <a:gd name="T43" fmla="*/ 167 h 168"/>
                <a:gd name="T44" fmla="*/ 45 w 160"/>
                <a:gd name="T45" fmla="*/ 168 h 168"/>
                <a:gd name="T46" fmla="*/ 49 w 160"/>
                <a:gd name="T47" fmla="*/ 164 h 168"/>
                <a:gd name="T48" fmla="*/ 74 w 160"/>
                <a:gd name="T49" fmla="*/ 145 h 168"/>
                <a:gd name="T50" fmla="*/ 139 w 160"/>
                <a:gd name="T51" fmla="*/ 61 h 168"/>
                <a:gd name="T52" fmla="*/ 127 w 160"/>
                <a:gd name="T53" fmla="*/ 71 h 168"/>
                <a:gd name="T54" fmla="*/ 63 w 160"/>
                <a:gd name="T55" fmla="*/ 121 h 168"/>
                <a:gd name="T56" fmla="*/ 61 w 160"/>
                <a:gd name="T57" fmla="*/ 119 h 168"/>
                <a:gd name="T58" fmla="*/ 67 w 160"/>
                <a:gd name="T59" fmla="*/ 96 h 168"/>
                <a:gd name="T60" fmla="*/ 78 w 160"/>
                <a:gd name="T61" fmla="*/ 79 h 168"/>
                <a:gd name="T62" fmla="*/ 41 w 160"/>
                <a:gd name="T63" fmla="*/ 103 h 168"/>
                <a:gd name="T64" fmla="*/ 51 w 160"/>
                <a:gd name="T65" fmla="*/ 63 h 168"/>
                <a:gd name="T66" fmla="*/ 66 w 160"/>
                <a:gd name="T67" fmla="*/ 33 h 168"/>
                <a:gd name="T68" fmla="*/ 49 w 160"/>
                <a:gd name="T69" fmla="*/ 3 h 168"/>
                <a:gd name="T70" fmla="*/ 37 w 160"/>
                <a:gd name="T71" fmla="*/ 27 h 168"/>
                <a:gd name="T72" fmla="*/ 8 w 160"/>
                <a:gd name="T73" fmla="*/ 120 h 168"/>
                <a:gd name="T74" fmla="*/ 3 w 160"/>
                <a:gd name="T75" fmla="*/ 133 h 168"/>
                <a:gd name="T76" fmla="*/ 17 w 160"/>
                <a:gd name="T77" fmla="*/ 146 h 168"/>
                <a:gd name="T78" fmla="*/ 28 w 160"/>
                <a:gd name="T79" fmla="*/ 130 h 168"/>
                <a:gd name="T80" fmla="*/ 46 w 160"/>
                <a:gd name="T81" fmla="*/ 111 h 168"/>
                <a:gd name="T82" fmla="*/ 40 w 160"/>
                <a:gd name="T83" fmla="*/ 133 h 168"/>
                <a:gd name="T84" fmla="*/ 45 w 160"/>
                <a:gd name="T85" fmla="*/ 165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60" h="168">
                  <a:moveTo>
                    <a:pt x="30" y="163"/>
                  </a:moveTo>
                  <a:cubicBezTo>
                    <a:pt x="29" y="162"/>
                    <a:pt x="29" y="162"/>
                    <a:pt x="29" y="162"/>
                  </a:cubicBezTo>
                  <a:cubicBezTo>
                    <a:pt x="29" y="161"/>
                    <a:pt x="29" y="161"/>
                    <a:pt x="29" y="161"/>
                  </a:cubicBezTo>
                  <a:cubicBezTo>
                    <a:pt x="31" y="151"/>
                    <a:pt x="34" y="142"/>
                    <a:pt x="37" y="133"/>
                  </a:cubicBezTo>
                  <a:cubicBezTo>
                    <a:pt x="37" y="133"/>
                    <a:pt x="37" y="133"/>
                    <a:pt x="37" y="133"/>
                  </a:cubicBezTo>
                  <a:cubicBezTo>
                    <a:pt x="38" y="127"/>
                    <a:pt x="41" y="122"/>
                    <a:pt x="42" y="117"/>
                  </a:cubicBezTo>
                  <a:cubicBezTo>
                    <a:pt x="42" y="117"/>
                    <a:pt x="42" y="117"/>
                    <a:pt x="42" y="117"/>
                  </a:cubicBezTo>
                  <a:cubicBezTo>
                    <a:pt x="38" y="120"/>
                    <a:pt x="34" y="127"/>
                    <a:pt x="31" y="132"/>
                  </a:cubicBezTo>
                  <a:cubicBezTo>
                    <a:pt x="31" y="132"/>
                    <a:pt x="31" y="132"/>
                    <a:pt x="31" y="132"/>
                  </a:cubicBezTo>
                  <a:cubicBezTo>
                    <a:pt x="27" y="137"/>
                    <a:pt x="24" y="144"/>
                    <a:pt x="19" y="149"/>
                  </a:cubicBezTo>
                  <a:cubicBezTo>
                    <a:pt x="19" y="149"/>
                    <a:pt x="19" y="149"/>
                    <a:pt x="19" y="149"/>
                  </a:cubicBezTo>
                  <a:cubicBezTo>
                    <a:pt x="18" y="151"/>
                    <a:pt x="18" y="151"/>
                    <a:pt x="18" y="151"/>
                  </a:cubicBezTo>
                  <a:cubicBezTo>
                    <a:pt x="17" y="149"/>
                    <a:pt x="17" y="149"/>
                    <a:pt x="17" y="149"/>
                  </a:cubicBezTo>
                  <a:cubicBezTo>
                    <a:pt x="12" y="145"/>
                    <a:pt x="1" y="143"/>
                    <a:pt x="0" y="133"/>
                  </a:cubicBezTo>
                  <a:cubicBezTo>
                    <a:pt x="0" y="133"/>
                    <a:pt x="0" y="133"/>
                    <a:pt x="0" y="133"/>
                  </a:cubicBezTo>
                  <a:cubicBezTo>
                    <a:pt x="0" y="133"/>
                    <a:pt x="0" y="133"/>
                    <a:pt x="0" y="133"/>
                  </a:cubicBezTo>
                  <a:cubicBezTo>
                    <a:pt x="0" y="133"/>
                    <a:pt x="0" y="133"/>
                    <a:pt x="0" y="133"/>
                  </a:cubicBezTo>
                  <a:cubicBezTo>
                    <a:pt x="0" y="127"/>
                    <a:pt x="4" y="122"/>
                    <a:pt x="5" y="119"/>
                  </a:cubicBezTo>
                  <a:cubicBezTo>
                    <a:pt x="5" y="119"/>
                    <a:pt x="5" y="119"/>
                    <a:pt x="5" y="119"/>
                  </a:cubicBezTo>
                  <a:cubicBezTo>
                    <a:pt x="7" y="114"/>
                    <a:pt x="8" y="108"/>
                    <a:pt x="9" y="102"/>
                  </a:cubicBezTo>
                  <a:cubicBezTo>
                    <a:pt x="9" y="102"/>
                    <a:pt x="9" y="102"/>
                    <a:pt x="9" y="102"/>
                  </a:cubicBezTo>
                  <a:cubicBezTo>
                    <a:pt x="15" y="76"/>
                    <a:pt x="21" y="50"/>
                    <a:pt x="34" y="25"/>
                  </a:cubicBezTo>
                  <a:cubicBezTo>
                    <a:pt x="34" y="25"/>
                    <a:pt x="34" y="25"/>
                    <a:pt x="34" y="25"/>
                  </a:cubicBezTo>
                  <a:cubicBezTo>
                    <a:pt x="38" y="17"/>
                    <a:pt x="45" y="9"/>
                    <a:pt x="46" y="0"/>
                  </a:cubicBezTo>
                  <a:cubicBezTo>
                    <a:pt x="46" y="0"/>
                    <a:pt x="46" y="0"/>
                    <a:pt x="46" y="0"/>
                  </a:cubicBezTo>
                  <a:cubicBezTo>
                    <a:pt x="50" y="0"/>
                    <a:pt x="50" y="0"/>
                    <a:pt x="50" y="0"/>
                  </a:cubicBezTo>
                  <a:cubicBezTo>
                    <a:pt x="50" y="1"/>
                    <a:pt x="50" y="1"/>
                    <a:pt x="50" y="1"/>
                  </a:cubicBezTo>
                  <a:cubicBezTo>
                    <a:pt x="50" y="1"/>
                    <a:pt x="50" y="1"/>
                    <a:pt x="50" y="1"/>
                  </a:cubicBezTo>
                  <a:cubicBezTo>
                    <a:pt x="50" y="0"/>
                    <a:pt x="50" y="0"/>
                    <a:pt x="50" y="0"/>
                  </a:cubicBezTo>
                  <a:cubicBezTo>
                    <a:pt x="59" y="7"/>
                    <a:pt x="70" y="10"/>
                    <a:pt x="80" y="16"/>
                  </a:cubicBezTo>
                  <a:cubicBezTo>
                    <a:pt x="80" y="16"/>
                    <a:pt x="80" y="16"/>
                    <a:pt x="80" y="16"/>
                  </a:cubicBezTo>
                  <a:cubicBezTo>
                    <a:pt x="83" y="19"/>
                    <a:pt x="83" y="19"/>
                    <a:pt x="83" y="19"/>
                  </a:cubicBezTo>
                  <a:cubicBezTo>
                    <a:pt x="79" y="20"/>
                    <a:pt x="79" y="20"/>
                    <a:pt x="79" y="20"/>
                  </a:cubicBezTo>
                  <a:cubicBezTo>
                    <a:pt x="75" y="20"/>
                    <a:pt x="72" y="29"/>
                    <a:pt x="70" y="34"/>
                  </a:cubicBezTo>
                  <a:cubicBezTo>
                    <a:pt x="70" y="34"/>
                    <a:pt x="70" y="34"/>
                    <a:pt x="70" y="34"/>
                  </a:cubicBezTo>
                  <a:cubicBezTo>
                    <a:pt x="65" y="45"/>
                    <a:pt x="59" y="54"/>
                    <a:pt x="55" y="65"/>
                  </a:cubicBezTo>
                  <a:cubicBezTo>
                    <a:pt x="55" y="65"/>
                    <a:pt x="55" y="65"/>
                    <a:pt x="55" y="65"/>
                  </a:cubicBezTo>
                  <a:cubicBezTo>
                    <a:pt x="51" y="74"/>
                    <a:pt x="47" y="84"/>
                    <a:pt x="44" y="94"/>
                  </a:cubicBezTo>
                  <a:cubicBezTo>
                    <a:pt x="44" y="94"/>
                    <a:pt x="44" y="94"/>
                    <a:pt x="44" y="94"/>
                  </a:cubicBezTo>
                  <a:cubicBezTo>
                    <a:pt x="53" y="85"/>
                    <a:pt x="63" y="78"/>
                    <a:pt x="71" y="69"/>
                  </a:cubicBezTo>
                  <a:cubicBezTo>
                    <a:pt x="71" y="69"/>
                    <a:pt x="71" y="69"/>
                    <a:pt x="71" y="69"/>
                  </a:cubicBezTo>
                  <a:cubicBezTo>
                    <a:pt x="72" y="67"/>
                    <a:pt x="72" y="67"/>
                    <a:pt x="72" y="67"/>
                  </a:cubicBezTo>
                  <a:cubicBezTo>
                    <a:pt x="73" y="68"/>
                    <a:pt x="73" y="68"/>
                    <a:pt x="73" y="68"/>
                  </a:cubicBezTo>
                  <a:cubicBezTo>
                    <a:pt x="77" y="71"/>
                    <a:pt x="80" y="75"/>
                    <a:pt x="82" y="79"/>
                  </a:cubicBezTo>
                  <a:cubicBezTo>
                    <a:pt x="82" y="79"/>
                    <a:pt x="82" y="79"/>
                    <a:pt x="82" y="79"/>
                  </a:cubicBezTo>
                  <a:cubicBezTo>
                    <a:pt x="84" y="80"/>
                    <a:pt x="84" y="80"/>
                    <a:pt x="84" y="80"/>
                  </a:cubicBezTo>
                  <a:cubicBezTo>
                    <a:pt x="82" y="81"/>
                    <a:pt x="82" y="81"/>
                    <a:pt x="82" y="81"/>
                  </a:cubicBezTo>
                  <a:cubicBezTo>
                    <a:pt x="78" y="82"/>
                    <a:pt x="74" y="89"/>
                    <a:pt x="70" y="97"/>
                  </a:cubicBezTo>
                  <a:cubicBezTo>
                    <a:pt x="70" y="97"/>
                    <a:pt x="70" y="97"/>
                    <a:pt x="70" y="97"/>
                  </a:cubicBezTo>
                  <a:cubicBezTo>
                    <a:pt x="67" y="104"/>
                    <a:pt x="65" y="112"/>
                    <a:pt x="64" y="117"/>
                  </a:cubicBezTo>
                  <a:cubicBezTo>
                    <a:pt x="64" y="117"/>
                    <a:pt x="64" y="117"/>
                    <a:pt x="64" y="117"/>
                  </a:cubicBezTo>
                  <a:cubicBezTo>
                    <a:pt x="78" y="112"/>
                    <a:pt x="92" y="96"/>
                    <a:pt x="103" y="87"/>
                  </a:cubicBezTo>
                  <a:cubicBezTo>
                    <a:pt x="103" y="87"/>
                    <a:pt x="103" y="87"/>
                    <a:pt x="103" y="87"/>
                  </a:cubicBezTo>
                  <a:cubicBezTo>
                    <a:pt x="111" y="81"/>
                    <a:pt x="117" y="74"/>
                    <a:pt x="124" y="68"/>
                  </a:cubicBezTo>
                  <a:cubicBezTo>
                    <a:pt x="124" y="68"/>
                    <a:pt x="124" y="68"/>
                    <a:pt x="124" y="68"/>
                  </a:cubicBezTo>
                  <a:cubicBezTo>
                    <a:pt x="129" y="64"/>
                    <a:pt x="134" y="62"/>
                    <a:pt x="137" y="57"/>
                  </a:cubicBezTo>
                  <a:cubicBezTo>
                    <a:pt x="137" y="57"/>
                    <a:pt x="137" y="57"/>
                    <a:pt x="137" y="57"/>
                  </a:cubicBezTo>
                  <a:cubicBezTo>
                    <a:pt x="138" y="55"/>
                    <a:pt x="138" y="55"/>
                    <a:pt x="138" y="55"/>
                  </a:cubicBezTo>
                  <a:cubicBezTo>
                    <a:pt x="140" y="57"/>
                    <a:pt x="140" y="57"/>
                    <a:pt x="140" y="57"/>
                  </a:cubicBezTo>
                  <a:cubicBezTo>
                    <a:pt x="146" y="63"/>
                    <a:pt x="152" y="68"/>
                    <a:pt x="158" y="74"/>
                  </a:cubicBezTo>
                  <a:cubicBezTo>
                    <a:pt x="158" y="74"/>
                    <a:pt x="158" y="74"/>
                    <a:pt x="158" y="74"/>
                  </a:cubicBezTo>
                  <a:cubicBezTo>
                    <a:pt x="160" y="75"/>
                    <a:pt x="160" y="75"/>
                    <a:pt x="160" y="75"/>
                  </a:cubicBezTo>
                  <a:cubicBezTo>
                    <a:pt x="158" y="77"/>
                    <a:pt x="158" y="77"/>
                    <a:pt x="158" y="77"/>
                  </a:cubicBezTo>
                  <a:cubicBezTo>
                    <a:pt x="130" y="99"/>
                    <a:pt x="105" y="126"/>
                    <a:pt x="76" y="148"/>
                  </a:cubicBezTo>
                  <a:cubicBezTo>
                    <a:pt x="76" y="148"/>
                    <a:pt x="76" y="148"/>
                    <a:pt x="76" y="148"/>
                  </a:cubicBezTo>
                  <a:cubicBezTo>
                    <a:pt x="69" y="154"/>
                    <a:pt x="59" y="163"/>
                    <a:pt x="50" y="167"/>
                  </a:cubicBezTo>
                  <a:cubicBezTo>
                    <a:pt x="50" y="167"/>
                    <a:pt x="50" y="167"/>
                    <a:pt x="50" y="167"/>
                  </a:cubicBezTo>
                  <a:cubicBezTo>
                    <a:pt x="48" y="168"/>
                    <a:pt x="47" y="168"/>
                    <a:pt x="45" y="168"/>
                  </a:cubicBezTo>
                  <a:cubicBezTo>
                    <a:pt x="45" y="168"/>
                    <a:pt x="45" y="168"/>
                    <a:pt x="45" y="168"/>
                  </a:cubicBezTo>
                  <a:cubicBezTo>
                    <a:pt x="39" y="168"/>
                    <a:pt x="35" y="165"/>
                    <a:pt x="30" y="163"/>
                  </a:cubicBezTo>
                  <a:close/>
                  <a:moveTo>
                    <a:pt x="45" y="165"/>
                  </a:moveTo>
                  <a:cubicBezTo>
                    <a:pt x="46" y="165"/>
                    <a:pt x="47" y="164"/>
                    <a:pt x="49" y="164"/>
                  </a:cubicBezTo>
                  <a:cubicBezTo>
                    <a:pt x="49" y="164"/>
                    <a:pt x="49" y="164"/>
                    <a:pt x="49" y="164"/>
                  </a:cubicBezTo>
                  <a:cubicBezTo>
                    <a:pt x="57" y="161"/>
                    <a:pt x="66" y="151"/>
                    <a:pt x="74" y="145"/>
                  </a:cubicBezTo>
                  <a:cubicBezTo>
                    <a:pt x="74" y="145"/>
                    <a:pt x="74" y="145"/>
                    <a:pt x="74" y="145"/>
                  </a:cubicBezTo>
                  <a:cubicBezTo>
                    <a:pt x="102" y="124"/>
                    <a:pt x="127" y="98"/>
                    <a:pt x="154" y="75"/>
                  </a:cubicBezTo>
                  <a:cubicBezTo>
                    <a:pt x="154" y="75"/>
                    <a:pt x="154" y="75"/>
                    <a:pt x="154" y="75"/>
                  </a:cubicBezTo>
                  <a:cubicBezTo>
                    <a:pt x="149" y="70"/>
                    <a:pt x="144" y="66"/>
                    <a:pt x="139" y="61"/>
                  </a:cubicBezTo>
                  <a:cubicBezTo>
                    <a:pt x="139" y="61"/>
                    <a:pt x="139" y="61"/>
                    <a:pt x="139" y="61"/>
                  </a:cubicBezTo>
                  <a:cubicBezTo>
                    <a:pt x="135" y="65"/>
                    <a:pt x="130" y="68"/>
                    <a:pt x="127" y="71"/>
                  </a:cubicBezTo>
                  <a:cubicBezTo>
                    <a:pt x="127" y="71"/>
                    <a:pt x="127" y="71"/>
                    <a:pt x="127" y="71"/>
                  </a:cubicBezTo>
                  <a:cubicBezTo>
                    <a:pt x="120" y="77"/>
                    <a:pt x="113" y="83"/>
                    <a:pt x="106" y="89"/>
                  </a:cubicBezTo>
                  <a:cubicBezTo>
                    <a:pt x="106" y="89"/>
                    <a:pt x="106" y="89"/>
                    <a:pt x="106" y="89"/>
                  </a:cubicBezTo>
                  <a:cubicBezTo>
                    <a:pt x="94" y="99"/>
                    <a:pt x="79" y="116"/>
                    <a:pt x="63" y="121"/>
                  </a:cubicBezTo>
                  <a:cubicBezTo>
                    <a:pt x="63" y="121"/>
                    <a:pt x="63" y="121"/>
                    <a:pt x="63" y="121"/>
                  </a:cubicBezTo>
                  <a:cubicBezTo>
                    <a:pt x="61" y="121"/>
                    <a:pt x="61" y="121"/>
                    <a:pt x="61" y="121"/>
                  </a:cubicBezTo>
                  <a:cubicBezTo>
                    <a:pt x="61" y="119"/>
                    <a:pt x="61" y="119"/>
                    <a:pt x="61" y="119"/>
                  </a:cubicBezTo>
                  <a:cubicBezTo>
                    <a:pt x="61" y="119"/>
                    <a:pt x="61" y="118"/>
                    <a:pt x="61" y="118"/>
                  </a:cubicBezTo>
                  <a:cubicBezTo>
                    <a:pt x="61" y="118"/>
                    <a:pt x="61" y="118"/>
                    <a:pt x="61" y="118"/>
                  </a:cubicBezTo>
                  <a:cubicBezTo>
                    <a:pt x="61" y="113"/>
                    <a:pt x="63" y="104"/>
                    <a:pt x="67" y="96"/>
                  </a:cubicBezTo>
                  <a:cubicBezTo>
                    <a:pt x="67" y="96"/>
                    <a:pt x="67" y="96"/>
                    <a:pt x="67" y="96"/>
                  </a:cubicBezTo>
                  <a:cubicBezTo>
                    <a:pt x="70" y="89"/>
                    <a:pt x="74" y="82"/>
                    <a:pt x="78" y="79"/>
                  </a:cubicBezTo>
                  <a:cubicBezTo>
                    <a:pt x="78" y="79"/>
                    <a:pt x="78" y="79"/>
                    <a:pt x="78" y="79"/>
                  </a:cubicBezTo>
                  <a:cubicBezTo>
                    <a:pt x="76" y="77"/>
                    <a:pt x="74" y="74"/>
                    <a:pt x="72" y="72"/>
                  </a:cubicBezTo>
                  <a:cubicBezTo>
                    <a:pt x="72" y="72"/>
                    <a:pt x="72" y="72"/>
                    <a:pt x="72" y="72"/>
                  </a:cubicBezTo>
                  <a:cubicBezTo>
                    <a:pt x="62" y="84"/>
                    <a:pt x="50" y="91"/>
                    <a:pt x="41" y="103"/>
                  </a:cubicBezTo>
                  <a:cubicBezTo>
                    <a:pt x="41" y="103"/>
                    <a:pt x="41" y="103"/>
                    <a:pt x="41" y="103"/>
                  </a:cubicBezTo>
                  <a:cubicBezTo>
                    <a:pt x="38" y="101"/>
                    <a:pt x="38" y="101"/>
                    <a:pt x="38" y="101"/>
                  </a:cubicBezTo>
                  <a:cubicBezTo>
                    <a:pt x="42" y="89"/>
                    <a:pt x="46" y="76"/>
                    <a:pt x="51" y="63"/>
                  </a:cubicBezTo>
                  <a:cubicBezTo>
                    <a:pt x="51" y="63"/>
                    <a:pt x="51" y="63"/>
                    <a:pt x="51" y="63"/>
                  </a:cubicBezTo>
                  <a:cubicBezTo>
                    <a:pt x="56" y="53"/>
                    <a:pt x="62" y="43"/>
                    <a:pt x="66" y="33"/>
                  </a:cubicBezTo>
                  <a:cubicBezTo>
                    <a:pt x="66" y="33"/>
                    <a:pt x="66" y="33"/>
                    <a:pt x="66" y="33"/>
                  </a:cubicBezTo>
                  <a:cubicBezTo>
                    <a:pt x="68" y="29"/>
                    <a:pt x="70" y="21"/>
                    <a:pt x="75" y="18"/>
                  </a:cubicBezTo>
                  <a:cubicBezTo>
                    <a:pt x="75" y="18"/>
                    <a:pt x="75" y="18"/>
                    <a:pt x="75" y="18"/>
                  </a:cubicBezTo>
                  <a:cubicBezTo>
                    <a:pt x="67" y="13"/>
                    <a:pt x="57" y="10"/>
                    <a:pt x="49" y="3"/>
                  </a:cubicBezTo>
                  <a:cubicBezTo>
                    <a:pt x="49" y="3"/>
                    <a:pt x="49" y="3"/>
                    <a:pt x="49" y="3"/>
                  </a:cubicBezTo>
                  <a:cubicBezTo>
                    <a:pt x="47" y="12"/>
                    <a:pt x="41" y="20"/>
                    <a:pt x="37" y="27"/>
                  </a:cubicBezTo>
                  <a:cubicBezTo>
                    <a:pt x="37" y="27"/>
                    <a:pt x="37" y="27"/>
                    <a:pt x="37" y="27"/>
                  </a:cubicBezTo>
                  <a:cubicBezTo>
                    <a:pt x="25" y="51"/>
                    <a:pt x="18" y="77"/>
                    <a:pt x="13" y="103"/>
                  </a:cubicBezTo>
                  <a:cubicBezTo>
                    <a:pt x="13" y="103"/>
                    <a:pt x="13" y="103"/>
                    <a:pt x="13" y="103"/>
                  </a:cubicBezTo>
                  <a:cubicBezTo>
                    <a:pt x="11" y="109"/>
                    <a:pt x="10" y="115"/>
                    <a:pt x="8" y="120"/>
                  </a:cubicBezTo>
                  <a:cubicBezTo>
                    <a:pt x="8" y="120"/>
                    <a:pt x="8" y="120"/>
                    <a:pt x="8" y="120"/>
                  </a:cubicBezTo>
                  <a:cubicBezTo>
                    <a:pt x="6" y="124"/>
                    <a:pt x="3" y="129"/>
                    <a:pt x="3" y="133"/>
                  </a:cubicBezTo>
                  <a:cubicBezTo>
                    <a:pt x="3" y="133"/>
                    <a:pt x="3" y="133"/>
                    <a:pt x="3" y="133"/>
                  </a:cubicBezTo>
                  <a:cubicBezTo>
                    <a:pt x="3" y="133"/>
                    <a:pt x="3" y="133"/>
                    <a:pt x="3" y="133"/>
                  </a:cubicBezTo>
                  <a:cubicBezTo>
                    <a:pt x="3" y="133"/>
                    <a:pt x="3" y="133"/>
                    <a:pt x="3" y="133"/>
                  </a:cubicBezTo>
                  <a:cubicBezTo>
                    <a:pt x="3" y="138"/>
                    <a:pt x="12" y="142"/>
                    <a:pt x="17" y="146"/>
                  </a:cubicBezTo>
                  <a:cubicBezTo>
                    <a:pt x="17" y="146"/>
                    <a:pt x="17" y="146"/>
                    <a:pt x="17" y="146"/>
                  </a:cubicBezTo>
                  <a:cubicBezTo>
                    <a:pt x="21" y="141"/>
                    <a:pt x="24" y="135"/>
                    <a:pt x="28" y="130"/>
                  </a:cubicBezTo>
                  <a:cubicBezTo>
                    <a:pt x="28" y="130"/>
                    <a:pt x="28" y="130"/>
                    <a:pt x="28" y="130"/>
                  </a:cubicBezTo>
                  <a:cubicBezTo>
                    <a:pt x="32" y="125"/>
                    <a:pt x="36" y="114"/>
                    <a:pt x="44" y="112"/>
                  </a:cubicBezTo>
                  <a:cubicBezTo>
                    <a:pt x="44" y="112"/>
                    <a:pt x="44" y="112"/>
                    <a:pt x="44" y="112"/>
                  </a:cubicBezTo>
                  <a:cubicBezTo>
                    <a:pt x="46" y="111"/>
                    <a:pt x="46" y="111"/>
                    <a:pt x="46" y="111"/>
                  </a:cubicBezTo>
                  <a:cubicBezTo>
                    <a:pt x="46" y="114"/>
                    <a:pt x="46" y="114"/>
                    <a:pt x="46" y="114"/>
                  </a:cubicBezTo>
                  <a:cubicBezTo>
                    <a:pt x="45" y="121"/>
                    <a:pt x="42" y="127"/>
                    <a:pt x="40" y="133"/>
                  </a:cubicBezTo>
                  <a:cubicBezTo>
                    <a:pt x="40" y="133"/>
                    <a:pt x="40" y="133"/>
                    <a:pt x="40" y="133"/>
                  </a:cubicBezTo>
                  <a:cubicBezTo>
                    <a:pt x="38" y="142"/>
                    <a:pt x="35" y="151"/>
                    <a:pt x="33" y="160"/>
                  </a:cubicBezTo>
                  <a:cubicBezTo>
                    <a:pt x="33" y="160"/>
                    <a:pt x="33" y="160"/>
                    <a:pt x="33" y="160"/>
                  </a:cubicBezTo>
                  <a:cubicBezTo>
                    <a:pt x="37" y="162"/>
                    <a:pt x="41" y="165"/>
                    <a:pt x="45" y="165"/>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 name="Freeform 308"/>
            <p:cNvSpPr>
              <a:spLocks noEditPoints="1"/>
            </p:cNvSpPr>
            <p:nvPr/>
          </p:nvSpPr>
          <p:spPr bwMode="auto">
            <a:xfrm>
              <a:off x="5674133" y="737526"/>
              <a:ext cx="300038" cy="330200"/>
            </a:xfrm>
            <a:custGeom>
              <a:avLst/>
              <a:gdLst>
                <a:gd name="T0" fmla="*/ 34 w 64"/>
                <a:gd name="T1" fmla="*/ 70 h 70"/>
                <a:gd name="T2" fmla="*/ 34 w 64"/>
                <a:gd name="T3" fmla="*/ 70 h 70"/>
                <a:gd name="T4" fmla="*/ 3 w 64"/>
                <a:gd name="T5" fmla="*/ 51 h 70"/>
                <a:gd name="T6" fmla="*/ 3 w 64"/>
                <a:gd name="T7" fmla="*/ 51 h 70"/>
                <a:gd name="T8" fmla="*/ 0 w 64"/>
                <a:gd name="T9" fmla="*/ 37 h 70"/>
                <a:gd name="T10" fmla="*/ 0 w 64"/>
                <a:gd name="T11" fmla="*/ 37 h 70"/>
                <a:gd name="T12" fmla="*/ 36 w 64"/>
                <a:gd name="T13" fmla="*/ 0 h 70"/>
                <a:gd name="T14" fmla="*/ 36 w 64"/>
                <a:gd name="T15" fmla="*/ 0 h 70"/>
                <a:gd name="T16" fmla="*/ 55 w 64"/>
                <a:gd name="T17" fmla="*/ 8 h 70"/>
                <a:gd name="T18" fmla="*/ 55 w 64"/>
                <a:gd name="T19" fmla="*/ 8 h 70"/>
                <a:gd name="T20" fmla="*/ 56 w 64"/>
                <a:gd name="T21" fmla="*/ 7 h 70"/>
                <a:gd name="T22" fmla="*/ 64 w 64"/>
                <a:gd name="T23" fmla="*/ 28 h 70"/>
                <a:gd name="T24" fmla="*/ 64 w 64"/>
                <a:gd name="T25" fmla="*/ 28 h 70"/>
                <a:gd name="T26" fmla="*/ 62 w 64"/>
                <a:gd name="T27" fmla="*/ 40 h 70"/>
                <a:gd name="T28" fmla="*/ 62 w 64"/>
                <a:gd name="T29" fmla="*/ 40 h 70"/>
                <a:gd name="T30" fmla="*/ 34 w 64"/>
                <a:gd name="T31" fmla="*/ 70 h 70"/>
                <a:gd name="T32" fmla="*/ 34 w 64"/>
                <a:gd name="T33" fmla="*/ 70 h 70"/>
                <a:gd name="T34" fmla="*/ 34 w 64"/>
                <a:gd name="T35" fmla="*/ 70 h 70"/>
                <a:gd name="T36" fmla="*/ 34 w 64"/>
                <a:gd name="T37" fmla="*/ 67 h 70"/>
                <a:gd name="T38" fmla="*/ 59 w 64"/>
                <a:gd name="T39" fmla="*/ 39 h 70"/>
                <a:gd name="T40" fmla="*/ 59 w 64"/>
                <a:gd name="T41" fmla="*/ 39 h 70"/>
                <a:gd name="T42" fmla="*/ 60 w 64"/>
                <a:gd name="T43" fmla="*/ 28 h 70"/>
                <a:gd name="T44" fmla="*/ 60 w 64"/>
                <a:gd name="T45" fmla="*/ 28 h 70"/>
                <a:gd name="T46" fmla="*/ 54 w 64"/>
                <a:gd name="T47" fmla="*/ 10 h 70"/>
                <a:gd name="T48" fmla="*/ 54 w 64"/>
                <a:gd name="T49" fmla="*/ 10 h 70"/>
                <a:gd name="T50" fmla="*/ 53 w 64"/>
                <a:gd name="T51" fmla="*/ 11 h 70"/>
                <a:gd name="T52" fmla="*/ 36 w 64"/>
                <a:gd name="T53" fmla="*/ 4 h 70"/>
                <a:gd name="T54" fmla="*/ 36 w 64"/>
                <a:gd name="T55" fmla="*/ 4 h 70"/>
                <a:gd name="T56" fmla="*/ 13 w 64"/>
                <a:gd name="T57" fmla="*/ 14 h 70"/>
                <a:gd name="T58" fmla="*/ 13 w 64"/>
                <a:gd name="T59" fmla="*/ 14 h 70"/>
                <a:gd name="T60" fmla="*/ 4 w 64"/>
                <a:gd name="T61" fmla="*/ 37 h 70"/>
                <a:gd name="T62" fmla="*/ 4 w 64"/>
                <a:gd name="T63" fmla="*/ 37 h 70"/>
                <a:gd name="T64" fmla="*/ 6 w 64"/>
                <a:gd name="T65" fmla="*/ 49 h 70"/>
                <a:gd name="T66" fmla="*/ 6 w 64"/>
                <a:gd name="T67" fmla="*/ 49 h 70"/>
                <a:gd name="T68" fmla="*/ 34 w 64"/>
                <a:gd name="T69" fmla="*/ 67 h 70"/>
                <a:gd name="T70" fmla="*/ 34 w 64"/>
                <a:gd name="T71" fmla="*/ 67 h 70"/>
                <a:gd name="T72" fmla="*/ 34 w 64"/>
                <a:gd name="T73" fmla="*/ 67 h 70"/>
                <a:gd name="T74" fmla="*/ 34 w 64"/>
                <a:gd name="T75" fmla="*/ 67 h 70"/>
                <a:gd name="T76" fmla="*/ 34 w 64"/>
                <a:gd name="T77" fmla="*/ 67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4" h="70">
                  <a:moveTo>
                    <a:pt x="34" y="70"/>
                  </a:moveTo>
                  <a:cubicBezTo>
                    <a:pt x="34" y="70"/>
                    <a:pt x="34" y="70"/>
                    <a:pt x="34" y="70"/>
                  </a:cubicBezTo>
                  <a:cubicBezTo>
                    <a:pt x="21" y="70"/>
                    <a:pt x="8" y="62"/>
                    <a:pt x="3" y="51"/>
                  </a:cubicBezTo>
                  <a:cubicBezTo>
                    <a:pt x="3" y="51"/>
                    <a:pt x="3" y="51"/>
                    <a:pt x="3" y="51"/>
                  </a:cubicBezTo>
                  <a:cubicBezTo>
                    <a:pt x="1" y="46"/>
                    <a:pt x="0" y="42"/>
                    <a:pt x="0" y="37"/>
                  </a:cubicBezTo>
                  <a:cubicBezTo>
                    <a:pt x="0" y="37"/>
                    <a:pt x="0" y="37"/>
                    <a:pt x="0" y="37"/>
                  </a:cubicBezTo>
                  <a:cubicBezTo>
                    <a:pt x="0" y="18"/>
                    <a:pt x="17" y="0"/>
                    <a:pt x="36" y="0"/>
                  </a:cubicBezTo>
                  <a:cubicBezTo>
                    <a:pt x="36" y="0"/>
                    <a:pt x="36" y="0"/>
                    <a:pt x="36" y="0"/>
                  </a:cubicBezTo>
                  <a:cubicBezTo>
                    <a:pt x="42" y="0"/>
                    <a:pt x="49" y="3"/>
                    <a:pt x="55" y="8"/>
                  </a:cubicBezTo>
                  <a:cubicBezTo>
                    <a:pt x="55" y="8"/>
                    <a:pt x="55" y="8"/>
                    <a:pt x="55" y="8"/>
                  </a:cubicBezTo>
                  <a:cubicBezTo>
                    <a:pt x="56" y="7"/>
                    <a:pt x="56" y="7"/>
                    <a:pt x="56" y="7"/>
                  </a:cubicBezTo>
                  <a:cubicBezTo>
                    <a:pt x="62" y="14"/>
                    <a:pt x="64" y="20"/>
                    <a:pt x="64" y="28"/>
                  </a:cubicBezTo>
                  <a:cubicBezTo>
                    <a:pt x="64" y="28"/>
                    <a:pt x="64" y="28"/>
                    <a:pt x="64" y="28"/>
                  </a:cubicBezTo>
                  <a:cubicBezTo>
                    <a:pt x="64" y="32"/>
                    <a:pt x="63" y="36"/>
                    <a:pt x="62" y="40"/>
                  </a:cubicBezTo>
                  <a:cubicBezTo>
                    <a:pt x="62" y="40"/>
                    <a:pt x="62" y="40"/>
                    <a:pt x="62" y="40"/>
                  </a:cubicBezTo>
                  <a:cubicBezTo>
                    <a:pt x="59" y="54"/>
                    <a:pt x="51" y="70"/>
                    <a:pt x="34" y="70"/>
                  </a:cubicBezTo>
                  <a:cubicBezTo>
                    <a:pt x="34" y="70"/>
                    <a:pt x="34" y="70"/>
                    <a:pt x="34" y="70"/>
                  </a:cubicBezTo>
                  <a:cubicBezTo>
                    <a:pt x="34" y="70"/>
                    <a:pt x="34" y="70"/>
                    <a:pt x="34" y="70"/>
                  </a:cubicBezTo>
                  <a:close/>
                  <a:moveTo>
                    <a:pt x="34" y="67"/>
                  </a:moveTo>
                  <a:cubicBezTo>
                    <a:pt x="48" y="67"/>
                    <a:pt x="55" y="52"/>
                    <a:pt x="59" y="39"/>
                  </a:cubicBezTo>
                  <a:cubicBezTo>
                    <a:pt x="59" y="39"/>
                    <a:pt x="59" y="39"/>
                    <a:pt x="59" y="39"/>
                  </a:cubicBezTo>
                  <a:cubicBezTo>
                    <a:pt x="60" y="35"/>
                    <a:pt x="60" y="31"/>
                    <a:pt x="60" y="28"/>
                  </a:cubicBezTo>
                  <a:cubicBezTo>
                    <a:pt x="60" y="28"/>
                    <a:pt x="60" y="28"/>
                    <a:pt x="60" y="28"/>
                  </a:cubicBezTo>
                  <a:cubicBezTo>
                    <a:pt x="60" y="22"/>
                    <a:pt x="59" y="16"/>
                    <a:pt x="54" y="10"/>
                  </a:cubicBezTo>
                  <a:cubicBezTo>
                    <a:pt x="54" y="10"/>
                    <a:pt x="54" y="10"/>
                    <a:pt x="54" y="10"/>
                  </a:cubicBezTo>
                  <a:cubicBezTo>
                    <a:pt x="53" y="11"/>
                    <a:pt x="53" y="11"/>
                    <a:pt x="53" y="11"/>
                  </a:cubicBezTo>
                  <a:cubicBezTo>
                    <a:pt x="48" y="6"/>
                    <a:pt x="42" y="4"/>
                    <a:pt x="36" y="4"/>
                  </a:cubicBezTo>
                  <a:cubicBezTo>
                    <a:pt x="36" y="4"/>
                    <a:pt x="36" y="4"/>
                    <a:pt x="36" y="4"/>
                  </a:cubicBezTo>
                  <a:cubicBezTo>
                    <a:pt x="28" y="4"/>
                    <a:pt x="19" y="8"/>
                    <a:pt x="13" y="14"/>
                  </a:cubicBezTo>
                  <a:cubicBezTo>
                    <a:pt x="13" y="14"/>
                    <a:pt x="13" y="14"/>
                    <a:pt x="13" y="14"/>
                  </a:cubicBezTo>
                  <a:cubicBezTo>
                    <a:pt x="7" y="20"/>
                    <a:pt x="4" y="28"/>
                    <a:pt x="4" y="37"/>
                  </a:cubicBezTo>
                  <a:cubicBezTo>
                    <a:pt x="4" y="37"/>
                    <a:pt x="4" y="37"/>
                    <a:pt x="4" y="37"/>
                  </a:cubicBezTo>
                  <a:cubicBezTo>
                    <a:pt x="4" y="41"/>
                    <a:pt x="4" y="45"/>
                    <a:pt x="6" y="49"/>
                  </a:cubicBezTo>
                  <a:cubicBezTo>
                    <a:pt x="6" y="49"/>
                    <a:pt x="6" y="49"/>
                    <a:pt x="6" y="49"/>
                  </a:cubicBezTo>
                  <a:cubicBezTo>
                    <a:pt x="11" y="59"/>
                    <a:pt x="23" y="67"/>
                    <a:pt x="34" y="67"/>
                  </a:cubicBezTo>
                  <a:cubicBezTo>
                    <a:pt x="34" y="67"/>
                    <a:pt x="34" y="67"/>
                    <a:pt x="34" y="67"/>
                  </a:cubicBezTo>
                  <a:cubicBezTo>
                    <a:pt x="34" y="67"/>
                    <a:pt x="34" y="67"/>
                    <a:pt x="34" y="67"/>
                  </a:cubicBezTo>
                  <a:cubicBezTo>
                    <a:pt x="34" y="67"/>
                    <a:pt x="34" y="67"/>
                    <a:pt x="34" y="67"/>
                  </a:cubicBezTo>
                  <a:cubicBezTo>
                    <a:pt x="34" y="67"/>
                    <a:pt x="34" y="67"/>
                    <a:pt x="34" y="67"/>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 name="Freeform 309"/>
            <p:cNvSpPr>
              <a:spLocks noEditPoints="1"/>
            </p:cNvSpPr>
            <p:nvPr/>
          </p:nvSpPr>
          <p:spPr bwMode="auto">
            <a:xfrm>
              <a:off x="5743983" y="818489"/>
              <a:ext cx="165100" cy="165100"/>
            </a:xfrm>
            <a:custGeom>
              <a:avLst/>
              <a:gdLst>
                <a:gd name="T0" fmla="*/ 8 w 35"/>
                <a:gd name="T1" fmla="*/ 33 h 35"/>
                <a:gd name="T2" fmla="*/ 0 w 35"/>
                <a:gd name="T3" fmla="*/ 20 h 35"/>
                <a:gd name="T4" fmla="*/ 0 w 35"/>
                <a:gd name="T5" fmla="*/ 20 h 35"/>
                <a:gd name="T6" fmla="*/ 19 w 35"/>
                <a:gd name="T7" fmla="*/ 0 h 35"/>
                <a:gd name="T8" fmla="*/ 19 w 35"/>
                <a:gd name="T9" fmla="*/ 0 h 35"/>
                <a:gd name="T10" fmla="*/ 32 w 35"/>
                <a:gd name="T11" fmla="*/ 7 h 35"/>
                <a:gd name="T12" fmla="*/ 32 w 35"/>
                <a:gd name="T13" fmla="*/ 7 h 35"/>
                <a:gd name="T14" fmla="*/ 32 w 35"/>
                <a:gd name="T15" fmla="*/ 7 h 35"/>
                <a:gd name="T16" fmla="*/ 32 w 35"/>
                <a:gd name="T17" fmla="*/ 7 h 35"/>
                <a:gd name="T18" fmla="*/ 35 w 35"/>
                <a:gd name="T19" fmla="*/ 16 h 35"/>
                <a:gd name="T20" fmla="*/ 35 w 35"/>
                <a:gd name="T21" fmla="*/ 16 h 35"/>
                <a:gd name="T22" fmla="*/ 16 w 35"/>
                <a:gd name="T23" fmla="*/ 35 h 35"/>
                <a:gd name="T24" fmla="*/ 16 w 35"/>
                <a:gd name="T25" fmla="*/ 35 h 35"/>
                <a:gd name="T26" fmla="*/ 8 w 35"/>
                <a:gd name="T27" fmla="*/ 33 h 35"/>
                <a:gd name="T28" fmla="*/ 8 w 35"/>
                <a:gd name="T29" fmla="*/ 9 h 35"/>
                <a:gd name="T30" fmla="*/ 4 w 35"/>
                <a:gd name="T31" fmla="*/ 20 h 35"/>
                <a:gd name="T32" fmla="*/ 4 w 35"/>
                <a:gd name="T33" fmla="*/ 20 h 35"/>
                <a:gd name="T34" fmla="*/ 9 w 35"/>
                <a:gd name="T35" fmla="*/ 30 h 35"/>
                <a:gd name="T36" fmla="*/ 9 w 35"/>
                <a:gd name="T37" fmla="*/ 30 h 35"/>
                <a:gd name="T38" fmla="*/ 16 w 35"/>
                <a:gd name="T39" fmla="*/ 31 h 35"/>
                <a:gd name="T40" fmla="*/ 16 w 35"/>
                <a:gd name="T41" fmla="*/ 31 h 35"/>
                <a:gd name="T42" fmla="*/ 27 w 35"/>
                <a:gd name="T43" fmla="*/ 27 h 35"/>
                <a:gd name="T44" fmla="*/ 27 w 35"/>
                <a:gd name="T45" fmla="*/ 27 h 35"/>
                <a:gd name="T46" fmla="*/ 32 w 35"/>
                <a:gd name="T47" fmla="*/ 16 h 35"/>
                <a:gd name="T48" fmla="*/ 32 w 35"/>
                <a:gd name="T49" fmla="*/ 16 h 35"/>
                <a:gd name="T50" fmla="*/ 27 w 35"/>
                <a:gd name="T51" fmla="*/ 7 h 35"/>
                <a:gd name="T52" fmla="*/ 27 w 35"/>
                <a:gd name="T53" fmla="*/ 7 h 35"/>
                <a:gd name="T54" fmla="*/ 28 w 35"/>
                <a:gd name="T55" fmla="*/ 7 h 35"/>
                <a:gd name="T56" fmla="*/ 19 w 35"/>
                <a:gd name="T57" fmla="*/ 4 h 35"/>
                <a:gd name="T58" fmla="*/ 19 w 35"/>
                <a:gd name="T59" fmla="*/ 4 h 35"/>
                <a:gd name="T60" fmla="*/ 19 w 35"/>
                <a:gd name="T61" fmla="*/ 4 h 35"/>
                <a:gd name="T62" fmla="*/ 19 w 35"/>
                <a:gd name="T63" fmla="*/ 4 h 35"/>
                <a:gd name="T64" fmla="*/ 8 w 35"/>
                <a:gd name="T65" fmla="*/ 9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5" h="35">
                  <a:moveTo>
                    <a:pt x="8" y="33"/>
                  </a:moveTo>
                  <a:cubicBezTo>
                    <a:pt x="2" y="29"/>
                    <a:pt x="0" y="24"/>
                    <a:pt x="0" y="20"/>
                  </a:cubicBezTo>
                  <a:cubicBezTo>
                    <a:pt x="0" y="20"/>
                    <a:pt x="0" y="20"/>
                    <a:pt x="0" y="20"/>
                  </a:cubicBezTo>
                  <a:cubicBezTo>
                    <a:pt x="0" y="10"/>
                    <a:pt x="9" y="0"/>
                    <a:pt x="19" y="0"/>
                  </a:cubicBezTo>
                  <a:cubicBezTo>
                    <a:pt x="19" y="0"/>
                    <a:pt x="19" y="0"/>
                    <a:pt x="19" y="0"/>
                  </a:cubicBezTo>
                  <a:cubicBezTo>
                    <a:pt x="23" y="0"/>
                    <a:pt x="28" y="2"/>
                    <a:pt x="32" y="7"/>
                  </a:cubicBezTo>
                  <a:cubicBezTo>
                    <a:pt x="32" y="7"/>
                    <a:pt x="32" y="7"/>
                    <a:pt x="32" y="7"/>
                  </a:cubicBezTo>
                  <a:cubicBezTo>
                    <a:pt x="32" y="7"/>
                    <a:pt x="32" y="7"/>
                    <a:pt x="32" y="7"/>
                  </a:cubicBezTo>
                  <a:cubicBezTo>
                    <a:pt x="32" y="7"/>
                    <a:pt x="32" y="7"/>
                    <a:pt x="32" y="7"/>
                  </a:cubicBezTo>
                  <a:cubicBezTo>
                    <a:pt x="34" y="10"/>
                    <a:pt x="35" y="13"/>
                    <a:pt x="35" y="16"/>
                  </a:cubicBezTo>
                  <a:cubicBezTo>
                    <a:pt x="35" y="16"/>
                    <a:pt x="35" y="16"/>
                    <a:pt x="35" y="16"/>
                  </a:cubicBezTo>
                  <a:cubicBezTo>
                    <a:pt x="35" y="26"/>
                    <a:pt x="26" y="35"/>
                    <a:pt x="16" y="35"/>
                  </a:cubicBezTo>
                  <a:cubicBezTo>
                    <a:pt x="16" y="35"/>
                    <a:pt x="16" y="35"/>
                    <a:pt x="16" y="35"/>
                  </a:cubicBezTo>
                  <a:cubicBezTo>
                    <a:pt x="13" y="35"/>
                    <a:pt x="10" y="34"/>
                    <a:pt x="8" y="33"/>
                  </a:cubicBezTo>
                  <a:close/>
                  <a:moveTo>
                    <a:pt x="8" y="9"/>
                  </a:moveTo>
                  <a:cubicBezTo>
                    <a:pt x="5" y="12"/>
                    <a:pt x="4" y="16"/>
                    <a:pt x="4" y="20"/>
                  </a:cubicBezTo>
                  <a:cubicBezTo>
                    <a:pt x="4" y="20"/>
                    <a:pt x="4" y="20"/>
                    <a:pt x="4" y="20"/>
                  </a:cubicBezTo>
                  <a:cubicBezTo>
                    <a:pt x="4" y="23"/>
                    <a:pt x="5" y="27"/>
                    <a:pt x="9" y="30"/>
                  </a:cubicBezTo>
                  <a:cubicBezTo>
                    <a:pt x="9" y="30"/>
                    <a:pt x="9" y="30"/>
                    <a:pt x="9" y="30"/>
                  </a:cubicBezTo>
                  <a:cubicBezTo>
                    <a:pt x="12" y="31"/>
                    <a:pt x="14" y="31"/>
                    <a:pt x="16" y="31"/>
                  </a:cubicBezTo>
                  <a:cubicBezTo>
                    <a:pt x="16" y="31"/>
                    <a:pt x="16" y="31"/>
                    <a:pt x="16" y="31"/>
                  </a:cubicBezTo>
                  <a:cubicBezTo>
                    <a:pt x="20" y="31"/>
                    <a:pt x="24" y="30"/>
                    <a:pt x="27" y="27"/>
                  </a:cubicBezTo>
                  <a:cubicBezTo>
                    <a:pt x="27" y="27"/>
                    <a:pt x="27" y="27"/>
                    <a:pt x="27" y="27"/>
                  </a:cubicBezTo>
                  <a:cubicBezTo>
                    <a:pt x="30" y="24"/>
                    <a:pt x="32" y="20"/>
                    <a:pt x="32" y="16"/>
                  </a:cubicBezTo>
                  <a:cubicBezTo>
                    <a:pt x="32" y="16"/>
                    <a:pt x="32" y="16"/>
                    <a:pt x="32" y="16"/>
                  </a:cubicBezTo>
                  <a:cubicBezTo>
                    <a:pt x="32" y="13"/>
                    <a:pt x="30" y="10"/>
                    <a:pt x="27" y="7"/>
                  </a:cubicBezTo>
                  <a:cubicBezTo>
                    <a:pt x="27" y="7"/>
                    <a:pt x="27" y="7"/>
                    <a:pt x="27" y="7"/>
                  </a:cubicBezTo>
                  <a:cubicBezTo>
                    <a:pt x="28" y="7"/>
                    <a:pt x="28" y="7"/>
                    <a:pt x="28" y="7"/>
                  </a:cubicBezTo>
                  <a:cubicBezTo>
                    <a:pt x="25" y="5"/>
                    <a:pt x="22" y="4"/>
                    <a:pt x="19" y="4"/>
                  </a:cubicBezTo>
                  <a:cubicBezTo>
                    <a:pt x="19" y="4"/>
                    <a:pt x="19" y="4"/>
                    <a:pt x="19" y="4"/>
                  </a:cubicBezTo>
                  <a:cubicBezTo>
                    <a:pt x="19" y="4"/>
                    <a:pt x="19" y="4"/>
                    <a:pt x="19" y="4"/>
                  </a:cubicBezTo>
                  <a:cubicBezTo>
                    <a:pt x="19" y="4"/>
                    <a:pt x="19" y="4"/>
                    <a:pt x="19" y="4"/>
                  </a:cubicBezTo>
                  <a:cubicBezTo>
                    <a:pt x="15" y="4"/>
                    <a:pt x="11" y="6"/>
                    <a:pt x="8" y="9"/>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 name="Freeform 310"/>
            <p:cNvSpPr>
              <a:spLocks noEditPoints="1"/>
            </p:cNvSpPr>
            <p:nvPr/>
          </p:nvSpPr>
          <p:spPr bwMode="auto">
            <a:xfrm>
              <a:off x="5959883" y="883576"/>
              <a:ext cx="404813" cy="438150"/>
            </a:xfrm>
            <a:custGeom>
              <a:avLst/>
              <a:gdLst>
                <a:gd name="T0" fmla="*/ 22 w 86"/>
                <a:gd name="T1" fmla="*/ 86 h 93"/>
                <a:gd name="T2" fmla="*/ 25 w 86"/>
                <a:gd name="T3" fmla="*/ 77 h 93"/>
                <a:gd name="T4" fmla="*/ 31 w 86"/>
                <a:gd name="T5" fmla="*/ 61 h 93"/>
                <a:gd name="T6" fmla="*/ 27 w 86"/>
                <a:gd name="T7" fmla="*/ 56 h 93"/>
                <a:gd name="T8" fmla="*/ 12 w 86"/>
                <a:gd name="T9" fmla="*/ 79 h 93"/>
                <a:gd name="T10" fmla="*/ 11 w 86"/>
                <a:gd name="T11" fmla="*/ 80 h 93"/>
                <a:gd name="T12" fmla="*/ 2 w 86"/>
                <a:gd name="T13" fmla="*/ 75 h 93"/>
                <a:gd name="T14" fmla="*/ 0 w 86"/>
                <a:gd name="T15" fmla="*/ 74 h 93"/>
                <a:gd name="T16" fmla="*/ 18 w 86"/>
                <a:gd name="T17" fmla="*/ 13 h 93"/>
                <a:gd name="T18" fmla="*/ 23 w 86"/>
                <a:gd name="T19" fmla="*/ 1 h 93"/>
                <a:gd name="T20" fmla="*/ 24 w 86"/>
                <a:gd name="T21" fmla="*/ 0 h 93"/>
                <a:gd name="T22" fmla="*/ 24 w 86"/>
                <a:gd name="T23" fmla="*/ 0 h 93"/>
                <a:gd name="T24" fmla="*/ 36 w 86"/>
                <a:gd name="T25" fmla="*/ 2 h 93"/>
                <a:gd name="T26" fmla="*/ 37 w 86"/>
                <a:gd name="T27" fmla="*/ 5 h 93"/>
                <a:gd name="T28" fmla="*/ 31 w 86"/>
                <a:gd name="T29" fmla="*/ 36 h 93"/>
                <a:gd name="T30" fmla="*/ 43 w 86"/>
                <a:gd name="T31" fmla="*/ 25 h 93"/>
                <a:gd name="T32" fmla="*/ 45 w 86"/>
                <a:gd name="T33" fmla="*/ 25 h 93"/>
                <a:gd name="T34" fmla="*/ 53 w 86"/>
                <a:gd name="T35" fmla="*/ 37 h 93"/>
                <a:gd name="T36" fmla="*/ 51 w 86"/>
                <a:gd name="T37" fmla="*/ 43 h 93"/>
                <a:gd name="T38" fmla="*/ 63 w 86"/>
                <a:gd name="T39" fmla="*/ 34 h 93"/>
                <a:gd name="T40" fmla="*/ 70 w 86"/>
                <a:gd name="T41" fmla="*/ 31 h 93"/>
                <a:gd name="T42" fmla="*/ 85 w 86"/>
                <a:gd name="T43" fmla="*/ 40 h 93"/>
                <a:gd name="T44" fmla="*/ 86 w 86"/>
                <a:gd name="T45" fmla="*/ 42 h 93"/>
                <a:gd name="T46" fmla="*/ 59 w 86"/>
                <a:gd name="T47" fmla="*/ 64 h 93"/>
                <a:gd name="T48" fmla="*/ 30 w 86"/>
                <a:gd name="T49" fmla="*/ 92 h 93"/>
                <a:gd name="T50" fmla="*/ 28 w 86"/>
                <a:gd name="T51" fmla="*/ 93 h 93"/>
                <a:gd name="T52" fmla="*/ 35 w 86"/>
                <a:gd name="T53" fmla="*/ 60 h 93"/>
                <a:gd name="T54" fmla="*/ 35 w 86"/>
                <a:gd name="T55" fmla="*/ 61 h 93"/>
                <a:gd name="T56" fmla="*/ 28 w 86"/>
                <a:gd name="T57" fmla="*/ 79 h 93"/>
                <a:gd name="T58" fmla="*/ 26 w 86"/>
                <a:gd name="T59" fmla="*/ 86 h 93"/>
                <a:gd name="T60" fmla="*/ 28 w 86"/>
                <a:gd name="T61" fmla="*/ 89 h 93"/>
                <a:gd name="T62" fmla="*/ 57 w 86"/>
                <a:gd name="T63" fmla="*/ 61 h 93"/>
                <a:gd name="T64" fmla="*/ 82 w 86"/>
                <a:gd name="T65" fmla="*/ 42 h 93"/>
                <a:gd name="T66" fmla="*/ 70 w 86"/>
                <a:gd name="T67" fmla="*/ 35 h 93"/>
                <a:gd name="T68" fmla="*/ 65 w 86"/>
                <a:gd name="T69" fmla="*/ 36 h 93"/>
                <a:gd name="T70" fmla="*/ 46 w 86"/>
                <a:gd name="T71" fmla="*/ 52 h 93"/>
                <a:gd name="T72" fmla="*/ 44 w 86"/>
                <a:gd name="T73" fmla="*/ 50 h 93"/>
                <a:gd name="T74" fmla="*/ 49 w 86"/>
                <a:gd name="T75" fmla="*/ 37 h 93"/>
                <a:gd name="T76" fmla="*/ 44 w 86"/>
                <a:gd name="T77" fmla="*/ 29 h 93"/>
                <a:gd name="T78" fmla="*/ 30 w 86"/>
                <a:gd name="T79" fmla="*/ 41 h 93"/>
                <a:gd name="T80" fmla="*/ 28 w 86"/>
                <a:gd name="T81" fmla="*/ 39 h 93"/>
                <a:gd name="T82" fmla="*/ 28 w 86"/>
                <a:gd name="T83" fmla="*/ 38 h 93"/>
                <a:gd name="T84" fmla="*/ 33 w 86"/>
                <a:gd name="T85" fmla="*/ 5 h 93"/>
                <a:gd name="T86" fmla="*/ 25 w 86"/>
                <a:gd name="T87" fmla="*/ 4 h 93"/>
                <a:gd name="T88" fmla="*/ 24 w 86"/>
                <a:gd name="T89" fmla="*/ 5 h 93"/>
                <a:gd name="T90" fmla="*/ 22 w 86"/>
                <a:gd name="T91" fmla="*/ 13 h 93"/>
                <a:gd name="T92" fmla="*/ 15 w 86"/>
                <a:gd name="T93" fmla="*/ 35 h 93"/>
                <a:gd name="T94" fmla="*/ 4 w 86"/>
                <a:gd name="T95" fmla="*/ 72 h 93"/>
                <a:gd name="T96" fmla="*/ 10 w 86"/>
                <a:gd name="T97" fmla="*/ 76 h 93"/>
                <a:gd name="T98" fmla="*/ 25 w 86"/>
                <a:gd name="T99" fmla="*/ 52 h 93"/>
                <a:gd name="T100" fmla="*/ 28 w 86"/>
                <a:gd name="T101" fmla="*/ 52 h 93"/>
                <a:gd name="T102" fmla="*/ 23 w 86"/>
                <a:gd name="T103" fmla="*/ 3 h 93"/>
                <a:gd name="T104" fmla="*/ 23 w 86"/>
                <a:gd name="T105" fmla="*/ 3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6" h="93">
                  <a:moveTo>
                    <a:pt x="28" y="93"/>
                  </a:moveTo>
                  <a:cubicBezTo>
                    <a:pt x="24" y="91"/>
                    <a:pt x="22" y="89"/>
                    <a:pt x="22" y="86"/>
                  </a:cubicBezTo>
                  <a:cubicBezTo>
                    <a:pt x="22" y="86"/>
                    <a:pt x="22" y="86"/>
                    <a:pt x="22" y="86"/>
                  </a:cubicBezTo>
                  <a:cubicBezTo>
                    <a:pt x="22" y="83"/>
                    <a:pt x="24" y="81"/>
                    <a:pt x="25" y="77"/>
                  </a:cubicBezTo>
                  <a:cubicBezTo>
                    <a:pt x="25" y="77"/>
                    <a:pt x="25" y="77"/>
                    <a:pt x="25" y="77"/>
                  </a:cubicBezTo>
                  <a:cubicBezTo>
                    <a:pt x="27" y="72"/>
                    <a:pt x="29" y="66"/>
                    <a:pt x="31" y="61"/>
                  </a:cubicBezTo>
                  <a:cubicBezTo>
                    <a:pt x="31" y="61"/>
                    <a:pt x="31" y="61"/>
                    <a:pt x="31" y="61"/>
                  </a:cubicBezTo>
                  <a:cubicBezTo>
                    <a:pt x="30" y="59"/>
                    <a:pt x="28" y="57"/>
                    <a:pt x="27" y="56"/>
                  </a:cubicBezTo>
                  <a:cubicBezTo>
                    <a:pt x="27" y="56"/>
                    <a:pt x="27" y="56"/>
                    <a:pt x="27" y="56"/>
                  </a:cubicBezTo>
                  <a:cubicBezTo>
                    <a:pt x="21" y="63"/>
                    <a:pt x="18" y="72"/>
                    <a:pt x="12" y="79"/>
                  </a:cubicBezTo>
                  <a:cubicBezTo>
                    <a:pt x="12" y="79"/>
                    <a:pt x="12" y="79"/>
                    <a:pt x="12" y="79"/>
                  </a:cubicBezTo>
                  <a:cubicBezTo>
                    <a:pt x="11" y="80"/>
                    <a:pt x="11" y="80"/>
                    <a:pt x="11" y="80"/>
                  </a:cubicBezTo>
                  <a:cubicBezTo>
                    <a:pt x="10" y="80"/>
                    <a:pt x="10" y="80"/>
                    <a:pt x="10" y="80"/>
                  </a:cubicBezTo>
                  <a:cubicBezTo>
                    <a:pt x="7" y="78"/>
                    <a:pt x="4" y="75"/>
                    <a:pt x="2" y="75"/>
                  </a:cubicBezTo>
                  <a:cubicBezTo>
                    <a:pt x="2" y="75"/>
                    <a:pt x="2" y="75"/>
                    <a:pt x="2" y="75"/>
                  </a:cubicBezTo>
                  <a:cubicBezTo>
                    <a:pt x="0" y="74"/>
                    <a:pt x="0" y="74"/>
                    <a:pt x="0" y="74"/>
                  </a:cubicBezTo>
                  <a:cubicBezTo>
                    <a:pt x="1" y="73"/>
                    <a:pt x="1" y="73"/>
                    <a:pt x="1" y="73"/>
                  </a:cubicBezTo>
                  <a:cubicBezTo>
                    <a:pt x="2" y="66"/>
                    <a:pt x="12" y="32"/>
                    <a:pt x="18" y="13"/>
                  </a:cubicBezTo>
                  <a:cubicBezTo>
                    <a:pt x="18" y="13"/>
                    <a:pt x="18" y="13"/>
                    <a:pt x="18" y="13"/>
                  </a:cubicBezTo>
                  <a:cubicBezTo>
                    <a:pt x="20" y="7"/>
                    <a:pt x="21" y="3"/>
                    <a:pt x="23" y="1"/>
                  </a:cubicBezTo>
                  <a:cubicBezTo>
                    <a:pt x="23" y="1"/>
                    <a:pt x="23" y="1"/>
                    <a:pt x="23" y="1"/>
                  </a:cubicBezTo>
                  <a:cubicBezTo>
                    <a:pt x="23" y="1"/>
                    <a:pt x="23" y="1"/>
                    <a:pt x="24" y="0"/>
                  </a:cubicBezTo>
                  <a:cubicBezTo>
                    <a:pt x="24" y="0"/>
                    <a:pt x="24" y="0"/>
                    <a:pt x="24" y="0"/>
                  </a:cubicBezTo>
                  <a:cubicBezTo>
                    <a:pt x="24" y="0"/>
                    <a:pt x="24" y="0"/>
                    <a:pt x="24" y="0"/>
                  </a:cubicBezTo>
                  <a:cubicBezTo>
                    <a:pt x="27" y="1"/>
                    <a:pt x="32" y="1"/>
                    <a:pt x="36" y="2"/>
                  </a:cubicBezTo>
                  <a:cubicBezTo>
                    <a:pt x="36" y="2"/>
                    <a:pt x="36" y="2"/>
                    <a:pt x="36" y="2"/>
                  </a:cubicBezTo>
                  <a:cubicBezTo>
                    <a:pt x="37" y="3"/>
                    <a:pt x="37" y="3"/>
                    <a:pt x="37" y="3"/>
                  </a:cubicBezTo>
                  <a:cubicBezTo>
                    <a:pt x="37" y="5"/>
                    <a:pt x="37" y="5"/>
                    <a:pt x="37" y="5"/>
                  </a:cubicBezTo>
                  <a:cubicBezTo>
                    <a:pt x="33" y="15"/>
                    <a:pt x="31" y="25"/>
                    <a:pt x="31" y="36"/>
                  </a:cubicBezTo>
                  <a:cubicBezTo>
                    <a:pt x="31" y="36"/>
                    <a:pt x="31" y="36"/>
                    <a:pt x="31" y="36"/>
                  </a:cubicBezTo>
                  <a:cubicBezTo>
                    <a:pt x="35" y="32"/>
                    <a:pt x="38" y="28"/>
                    <a:pt x="43" y="25"/>
                  </a:cubicBezTo>
                  <a:cubicBezTo>
                    <a:pt x="43" y="25"/>
                    <a:pt x="43" y="25"/>
                    <a:pt x="43" y="25"/>
                  </a:cubicBezTo>
                  <a:cubicBezTo>
                    <a:pt x="44" y="25"/>
                    <a:pt x="44" y="25"/>
                    <a:pt x="44" y="25"/>
                  </a:cubicBezTo>
                  <a:cubicBezTo>
                    <a:pt x="45" y="25"/>
                    <a:pt x="45" y="25"/>
                    <a:pt x="45" y="25"/>
                  </a:cubicBezTo>
                  <a:cubicBezTo>
                    <a:pt x="50" y="28"/>
                    <a:pt x="53" y="32"/>
                    <a:pt x="53" y="37"/>
                  </a:cubicBezTo>
                  <a:cubicBezTo>
                    <a:pt x="53" y="37"/>
                    <a:pt x="53" y="37"/>
                    <a:pt x="53" y="37"/>
                  </a:cubicBezTo>
                  <a:cubicBezTo>
                    <a:pt x="53" y="39"/>
                    <a:pt x="52" y="41"/>
                    <a:pt x="51" y="43"/>
                  </a:cubicBezTo>
                  <a:cubicBezTo>
                    <a:pt x="51" y="43"/>
                    <a:pt x="51" y="43"/>
                    <a:pt x="51" y="43"/>
                  </a:cubicBezTo>
                  <a:cubicBezTo>
                    <a:pt x="55" y="40"/>
                    <a:pt x="59" y="36"/>
                    <a:pt x="63" y="34"/>
                  </a:cubicBezTo>
                  <a:cubicBezTo>
                    <a:pt x="63" y="34"/>
                    <a:pt x="63" y="34"/>
                    <a:pt x="63" y="34"/>
                  </a:cubicBezTo>
                  <a:cubicBezTo>
                    <a:pt x="65" y="32"/>
                    <a:pt x="68" y="31"/>
                    <a:pt x="70" y="31"/>
                  </a:cubicBezTo>
                  <a:cubicBezTo>
                    <a:pt x="70" y="31"/>
                    <a:pt x="70" y="31"/>
                    <a:pt x="70" y="31"/>
                  </a:cubicBezTo>
                  <a:cubicBezTo>
                    <a:pt x="76" y="31"/>
                    <a:pt x="80" y="36"/>
                    <a:pt x="85" y="40"/>
                  </a:cubicBezTo>
                  <a:cubicBezTo>
                    <a:pt x="85" y="40"/>
                    <a:pt x="85" y="40"/>
                    <a:pt x="85" y="40"/>
                  </a:cubicBezTo>
                  <a:cubicBezTo>
                    <a:pt x="86" y="41"/>
                    <a:pt x="86" y="41"/>
                    <a:pt x="86" y="41"/>
                  </a:cubicBezTo>
                  <a:cubicBezTo>
                    <a:pt x="86" y="42"/>
                    <a:pt x="86" y="42"/>
                    <a:pt x="86" y="42"/>
                  </a:cubicBezTo>
                  <a:cubicBezTo>
                    <a:pt x="81" y="51"/>
                    <a:pt x="66" y="59"/>
                    <a:pt x="59" y="64"/>
                  </a:cubicBezTo>
                  <a:cubicBezTo>
                    <a:pt x="59" y="64"/>
                    <a:pt x="59" y="64"/>
                    <a:pt x="59" y="64"/>
                  </a:cubicBezTo>
                  <a:cubicBezTo>
                    <a:pt x="47" y="73"/>
                    <a:pt x="39" y="81"/>
                    <a:pt x="30" y="92"/>
                  </a:cubicBezTo>
                  <a:cubicBezTo>
                    <a:pt x="30" y="92"/>
                    <a:pt x="30" y="92"/>
                    <a:pt x="30" y="92"/>
                  </a:cubicBezTo>
                  <a:cubicBezTo>
                    <a:pt x="29" y="93"/>
                    <a:pt x="29" y="93"/>
                    <a:pt x="29" y="93"/>
                  </a:cubicBezTo>
                  <a:cubicBezTo>
                    <a:pt x="28" y="93"/>
                    <a:pt x="28" y="93"/>
                    <a:pt x="28" y="93"/>
                  </a:cubicBezTo>
                  <a:close/>
                  <a:moveTo>
                    <a:pt x="28" y="52"/>
                  </a:moveTo>
                  <a:cubicBezTo>
                    <a:pt x="30" y="54"/>
                    <a:pt x="33" y="56"/>
                    <a:pt x="35" y="60"/>
                  </a:cubicBezTo>
                  <a:cubicBezTo>
                    <a:pt x="35" y="60"/>
                    <a:pt x="35" y="60"/>
                    <a:pt x="35" y="60"/>
                  </a:cubicBezTo>
                  <a:cubicBezTo>
                    <a:pt x="35" y="61"/>
                    <a:pt x="35" y="61"/>
                    <a:pt x="35" y="61"/>
                  </a:cubicBezTo>
                  <a:cubicBezTo>
                    <a:pt x="35" y="61"/>
                    <a:pt x="35" y="61"/>
                    <a:pt x="35" y="61"/>
                  </a:cubicBezTo>
                  <a:cubicBezTo>
                    <a:pt x="32" y="67"/>
                    <a:pt x="30" y="73"/>
                    <a:pt x="28" y="79"/>
                  </a:cubicBezTo>
                  <a:cubicBezTo>
                    <a:pt x="28" y="79"/>
                    <a:pt x="28" y="79"/>
                    <a:pt x="28" y="79"/>
                  </a:cubicBezTo>
                  <a:cubicBezTo>
                    <a:pt x="27" y="82"/>
                    <a:pt x="26" y="84"/>
                    <a:pt x="26" y="86"/>
                  </a:cubicBezTo>
                  <a:cubicBezTo>
                    <a:pt x="26" y="86"/>
                    <a:pt x="26" y="86"/>
                    <a:pt x="26" y="86"/>
                  </a:cubicBezTo>
                  <a:cubicBezTo>
                    <a:pt x="26" y="87"/>
                    <a:pt x="26" y="88"/>
                    <a:pt x="28" y="89"/>
                  </a:cubicBezTo>
                  <a:cubicBezTo>
                    <a:pt x="28" y="89"/>
                    <a:pt x="28" y="89"/>
                    <a:pt x="28" y="89"/>
                  </a:cubicBezTo>
                  <a:cubicBezTo>
                    <a:pt x="37" y="79"/>
                    <a:pt x="45" y="70"/>
                    <a:pt x="57" y="61"/>
                  </a:cubicBezTo>
                  <a:cubicBezTo>
                    <a:pt x="57" y="61"/>
                    <a:pt x="57" y="61"/>
                    <a:pt x="57" y="61"/>
                  </a:cubicBezTo>
                  <a:cubicBezTo>
                    <a:pt x="64" y="57"/>
                    <a:pt x="77" y="49"/>
                    <a:pt x="82" y="42"/>
                  </a:cubicBezTo>
                  <a:cubicBezTo>
                    <a:pt x="82" y="42"/>
                    <a:pt x="82" y="42"/>
                    <a:pt x="82" y="42"/>
                  </a:cubicBezTo>
                  <a:cubicBezTo>
                    <a:pt x="77" y="38"/>
                    <a:pt x="73" y="35"/>
                    <a:pt x="70" y="35"/>
                  </a:cubicBezTo>
                  <a:cubicBezTo>
                    <a:pt x="70" y="35"/>
                    <a:pt x="70" y="35"/>
                    <a:pt x="70" y="35"/>
                  </a:cubicBezTo>
                  <a:cubicBezTo>
                    <a:pt x="68" y="35"/>
                    <a:pt x="67" y="35"/>
                    <a:pt x="65" y="36"/>
                  </a:cubicBezTo>
                  <a:cubicBezTo>
                    <a:pt x="65" y="36"/>
                    <a:pt x="65" y="36"/>
                    <a:pt x="65" y="36"/>
                  </a:cubicBezTo>
                  <a:cubicBezTo>
                    <a:pt x="59" y="41"/>
                    <a:pt x="53" y="47"/>
                    <a:pt x="46" y="52"/>
                  </a:cubicBezTo>
                  <a:cubicBezTo>
                    <a:pt x="46" y="52"/>
                    <a:pt x="46" y="52"/>
                    <a:pt x="46" y="52"/>
                  </a:cubicBezTo>
                  <a:cubicBezTo>
                    <a:pt x="44" y="50"/>
                    <a:pt x="44" y="50"/>
                    <a:pt x="44" y="50"/>
                  </a:cubicBezTo>
                  <a:cubicBezTo>
                    <a:pt x="47" y="45"/>
                    <a:pt x="49" y="40"/>
                    <a:pt x="49" y="37"/>
                  </a:cubicBezTo>
                  <a:cubicBezTo>
                    <a:pt x="49" y="37"/>
                    <a:pt x="49" y="37"/>
                    <a:pt x="49" y="37"/>
                  </a:cubicBezTo>
                  <a:cubicBezTo>
                    <a:pt x="49" y="34"/>
                    <a:pt x="48" y="31"/>
                    <a:pt x="44" y="29"/>
                  </a:cubicBezTo>
                  <a:cubicBezTo>
                    <a:pt x="44" y="29"/>
                    <a:pt x="44" y="29"/>
                    <a:pt x="44" y="29"/>
                  </a:cubicBezTo>
                  <a:cubicBezTo>
                    <a:pt x="39" y="31"/>
                    <a:pt x="36" y="37"/>
                    <a:pt x="30" y="41"/>
                  </a:cubicBezTo>
                  <a:cubicBezTo>
                    <a:pt x="30" y="41"/>
                    <a:pt x="30" y="41"/>
                    <a:pt x="30" y="41"/>
                  </a:cubicBezTo>
                  <a:cubicBezTo>
                    <a:pt x="28" y="42"/>
                    <a:pt x="28" y="42"/>
                    <a:pt x="28" y="42"/>
                  </a:cubicBezTo>
                  <a:cubicBezTo>
                    <a:pt x="28" y="39"/>
                    <a:pt x="28" y="39"/>
                    <a:pt x="28" y="39"/>
                  </a:cubicBezTo>
                  <a:cubicBezTo>
                    <a:pt x="28" y="39"/>
                    <a:pt x="28" y="38"/>
                    <a:pt x="28" y="38"/>
                  </a:cubicBezTo>
                  <a:cubicBezTo>
                    <a:pt x="28" y="38"/>
                    <a:pt x="28" y="38"/>
                    <a:pt x="28" y="38"/>
                  </a:cubicBezTo>
                  <a:cubicBezTo>
                    <a:pt x="28" y="27"/>
                    <a:pt x="29" y="16"/>
                    <a:pt x="33" y="5"/>
                  </a:cubicBezTo>
                  <a:cubicBezTo>
                    <a:pt x="33" y="5"/>
                    <a:pt x="33" y="5"/>
                    <a:pt x="33" y="5"/>
                  </a:cubicBezTo>
                  <a:cubicBezTo>
                    <a:pt x="31" y="5"/>
                    <a:pt x="28" y="5"/>
                    <a:pt x="25" y="4"/>
                  </a:cubicBezTo>
                  <a:cubicBezTo>
                    <a:pt x="25" y="4"/>
                    <a:pt x="25" y="4"/>
                    <a:pt x="25" y="4"/>
                  </a:cubicBezTo>
                  <a:cubicBezTo>
                    <a:pt x="25" y="4"/>
                    <a:pt x="25" y="5"/>
                    <a:pt x="24" y="5"/>
                  </a:cubicBezTo>
                  <a:cubicBezTo>
                    <a:pt x="24" y="5"/>
                    <a:pt x="24" y="5"/>
                    <a:pt x="24" y="5"/>
                  </a:cubicBezTo>
                  <a:cubicBezTo>
                    <a:pt x="24" y="7"/>
                    <a:pt x="23" y="10"/>
                    <a:pt x="22" y="13"/>
                  </a:cubicBezTo>
                  <a:cubicBezTo>
                    <a:pt x="22" y="13"/>
                    <a:pt x="22" y="13"/>
                    <a:pt x="22" y="13"/>
                  </a:cubicBezTo>
                  <a:cubicBezTo>
                    <a:pt x="20" y="18"/>
                    <a:pt x="17" y="26"/>
                    <a:pt x="15" y="35"/>
                  </a:cubicBezTo>
                  <a:cubicBezTo>
                    <a:pt x="15" y="35"/>
                    <a:pt x="15" y="35"/>
                    <a:pt x="15" y="35"/>
                  </a:cubicBezTo>
                  <a:cubicBezTo>
                    <a:pt x="10" y="50"/>
                    <a:pt x="6" y="66"/>
                    <a:pt x="4" y="72"/>
                  </a:cubicBezTo>
                  <a:cubicBezTo>
                    <a:pt x="4" y="72"/>
                    <a:pt x="4" y="72"/>
                    <a:pt x="4" y="72"/>
                  </a:cubicBezTo>
                  <a:cubicBezTo>
                    <a:pt x="7" y="73"/>
                    <a:pt x="9" y="74"/>
                    <a:pt x="10" y="76"/>
                  </a:cubicBezTo>
                  <a:cubicBezTo>
                    <a:pt x="10" y="76"/>
                    <a:pt x="10" y="76"/>
                    <a:pt x="10" y="76"/>
                  </a:cubicBezTo>
                  <a:cubicBezTo>
                    <a:pt x="16" y="69"/>
                    <a:pt x="19" y="60"/>
                    <a:pt x="25" y="52"/>
                  </a:cubicBezTo>
                  <a:cubicBezTo>
                    <a:pt x="25" y="52"/>
                    <a:pt x="25" y="52"/>
                    <a:pt x="25" y="52"/>
                  </a:cubicBezTo>
                  <a:cubicBezTo>
                    <a:pt x="26" y="51"/>
                    <a:pt x="26" y="51"/>
                    <a:pt x="26" y="51"/>
                  </a:cubicBezTo>
                  <a:cubicBezTo>
                    <a:pt x="28" y="52"/>
                    <a:pt x="28" y="52"/>
                    <a:pt x="28" y="52"/>
                  </a:cubicBezTo>
                  <a:close/>
                  <a:moveTo>
                    <a:pt x="23" y="4"/>
                  </a:moveTo>
                  <a:cubicBezTo>
                    <a:pt x="23" y="3"/>
                    <a:pt x="23" y="3"/>
                    <a:pt x="23" y="3"/>
                  </a:cubicBezTo>
                  <a:cubicBezTo>
                    <a:pt x="23" y="3"/>
                    <a:pt x="23" y="3"/>
                    <a:pt x="23" y="3"/>
                  </a:cubicBezTo>
                  <a:cubicBezTo>
                    <a:pt x="23" y="3"/>
                    <a:pt x="23" y="3"/>
                    <a:pt x="23" y="3"/>
                  </a:cubicBezTo>
                  <a:cubicBezTo>
                    <a:pt x="23" y="4"/>
                    <a:pt x="23" y="4"/>
                    <a:pt x="23" y="4"/>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 name="Freeform 312"/>
            <p:cNvSpPr>
              <a:spLocks noEditPoints="1"/>
            </p:cNvSpPr>
            <p:nvPr/>
          </p:nvSpPr>
          <p:spPr bwMode="auto">
            <a:xfrm>
              <a:off x="5997983" y="1156626"/>
              <a:ext cx="107950" cy="107950"/>
            </a:xfrm>
            <a:custGeom>
              <a:avLst/>
              <a:gdLst>
                <a:gd name="T0" fmla="*/ 5 w 23"/>
                <a:gd name="T1" fmla="*/ 22 h 23"/>
                <a:gd name="T2" fmla="*/ 3 w 23"/>
                <a:gd name="T3" fmla="*/ 21 h 23"/>
                <a:gd name="T4" fmla="*/ 3 w 23"/>
                <a:gd name="T5" fmla="*/ 21 h 23"/>
                <a:gd name="T6" fmla="*/ 2 w 23"/>
                <a:gd name="T7" fmla="*/ 22 h 23"/>
                <a:gd name="T8" fmla="*/ 2 w 23"/>
                <a:gd name="T9" fmla="*/ 22 h 23"/>
                <a:gd name="T10" fmla="*/ 2 w 23"/>
                <a:gd name="T11" fmla="*/ 21 h 23"/>
                <a:gd name="T12" fmla="*/ 3 w 23"/>
                <a:gd name="T13" fmla="*/ 21 h 23"/>
                <a:gd name="T14" fmla="*/ 2 w 23"/>
                <a:gd name="T15" fmla="*/ 20 h 23"/>
                <a:gd name="T16" fmla="*/ 2 w 23"/>
                <a:gd name="T17" fmla="*/ 22 h 23"/>
                <a:gd name="T18" fmla="*/ 1 w 23"/>
                <a:gd name="T19" fmla="*/ 21 h 23"/>
                <a:gd name="T20" fmla="*/ 1 w 23"/>
                <a:gd name="T21" fmla="*/ 21 h 23"/>
                <a:gd name="T22" fmla="*/ 0 w 23"/>
                <a:gd name="T23" fmla="*/ 20 h 23"/>
                <a:gd name="T24" fmla="*/ 0 w 23"/>
                <a:gd name="T25" fmla="*/ 20 h 23"/>
                <a:gd name="T26" fmla="*/ 2 w 23"/>
                <a:gd name="T27" fmla="*/ 18 h 23"/>
                <a:gd name="T28" fmla="*/ 2 w 23"/>
                <a:gd name="T29" fmla="*/ 18 h 23"/>
                <a:gd name="T30" fmla="*/ 2 w 23"/>
                <a:gd name="T31" fmla="*/ 18 h 23"/>
                <a:gd name="T32" fmla="*/ 2 w 23"/>
                <a:gd name="T33" fmla="*/ 18 h 23"/>
                <a:gd name="T34" fmla="*/ 3 w 23"/>
                <a:gd name="T35" fmla="*/ 18 h 23"/>
                <a:gd name="T36" fmla="*/ 3 w 23"/>
                <a:gd name="T37" fmla="*/ 18 h 23"/>
                <a:gd name="T38" fmla="*/ 5 w 23"/>
                <a:gd name="T39" fmla="*/ 18 h 23"/>
                <a:gd name="T40" fmla="*/ 5 w 23"/>
                <a:gd name="T41" fmla="*/ 18 h 23"/>
                <a:gd name="T42" fmla="*/ 19 w 23"/>
                <a:gd name="T43" fmla="*/ 1 h 23"/>
                <a:gd name="T44" fmla="*/ 19 w 23"/>
                <a:gd name="T45" fmla="*/ 1 h 23"/>
                <a:gd name="T46" fmla="*/ 19 w 23"/>
                <a:gd name="T47" fmla="*/ 0 h 23"/>
                <a:gd name="T48" fmla="*/ 21 w 23"/>
                <a:gd name="T49" fmla="*/ 0 h 23"/>
                <a:gd name="T50" fmla="*/ 23 w 23"/>
                <a:gd name="T51" fmla="*/ 1 h 23"/>
                <a:gd name="T52" fmla="*/ 23 w 23"/>
                <a:gd name="T53" fmla="*/ 1 h 23"/>
                <a:gd name="T54" fmla="*/ 22 w 23"/>
                <a:gd name="T55" fmla="*/ 4 h 23"/>
                <a:gd name="T56" fmla="*/ 21 w 23"/>
                <a:gd name="T57" fmla="*/ 4 h 23"/>
                <a:gd name="T58" fmla="*/ 21 w 23"/>
                <a:gd name="T59" fmla="*/ 4 h 23"/>
                <a:gd name="T60" fmla="*/ 7 w 23"/>
                <a:gd name="T61" fmla="*/ 21 h 23"/>
                <a:gd name="T62" fmla="*/ 7 w 23"/>
                <a:gd name="T63" fmla="*/ 21 h 23"/>
                <a:gd name="T64" fmla="*/ 6 w 23"/>
                <a:gd name="T65" fmla="*/ 23 h 23"/>
                <a:gd name="T66" fmla="*/ 5 w 23"/>
                <a:gd name="T67" fmla="*/ 22 h 23"/>
                <a:gd name="T68" fmla="*/ 4 w 23"/>
                <a:gd name="T69" fmla="*/ 20 h 23"/>
                <a:gd name="T70" fmla="*/ 2 w 23"/>
                <a:gd name="T71" fmla="*/ 20 h 23"/>
                <a:gd name="T72" fmla="*/ 4 w 23"/>
                <a:gd name="T73" fmla="*/ 20 h 23"/>
                <a:gd name="T74" fmla="*/ 2 w 23"/>
                <a:gd name="T75" fmla="*/ 20 h 23"/>
                <a:gd name="T76" fmla="*/ 2 w 23"/>
                <a:gd name="T77" fmla="*/ 20 h 23"/>
                <a:gd name="T78" fmla="*/ 3 w 23"/>
                <a:gd name="T79" fmla="*/ 18 h 23"/>
                <a:gd name="T80" fmla="*/ 2 w 23"/>
                <a:gd name="T81" fmla="*/ 2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3" h="23">
                  <a:moveTo>
                    <a:pt x="5" y="22"/>
                  </a:moveTo>
                  <a:cubicBezTo>
                    <a:pt x="5" y="22"/>
                    <a:pt x="3" y="21"/>
                    <a:pt x="3" y="21"/>
                  </a:cubicBezTo>
                  <a:cubicBezTo>
                    <a:pt x="3" y="21"/>
                    <a:pt x="3" y="21"/>
                    <a:pt x="3" y="21"/>
                  </a:cubicBezTo>
                  <a:cubicBezTo>
                    <a:pt x="3" y="21"/>
                    <a:pt x="2" y="22"/>
                    <a:pt x="2" y="22"/>
                  </a:cubicBezTo>
                  <a:cubicBezTo>
                    <a:pt x="2" y="22"/>
                    <a:pt x="2" y="22"/>
                    <a:pt x="2" y="22"/>
                  </a:cubicBezTo>
                  <a:cubicBezTo>
                    <a:pt x="2" y="21"/>
                    <a:pt x="2" y="21"/>
                    <a:pt x="2" y="21"/>
                  </a:cubicBezTo>
                  <a:cubicBezTo>
                    <a:pt x="3" y="21"/>
                    <a:pt x="3" y="21"/>
                    <a:pt x="3" y="21"/>
                  </a:cubicBezTo>
                  <a:cubicBezTo>
                    <a:pt x="2" y="20"/>
                    <a:pt x="2" y="20"/>
                    <a:pt x="2" y="20"/>
                  </a:cubicBezTo>
                  <a:cubicBezTo>
                    <a:pt x="2" y="22"/>
                    <a:pt x="2" y="22"/>
                    <a:pt x="2" y="22"/>
                  </a:cubicBezTo>
                  <a:cubicBezTo>
                    <a:pt x="1" y="21"/>
                    <a:pt x="1" y="21"/>
                    <a:pt x="1" y="21"/>
                  </a:cubicBezTo>
                  <a:cubicBezTo>
                    <a:pt x="1" y="21"/>
                    <a:pt x="1" y="21"/>
                    <a:pt x="1" y="21"/>
                  </a:cubicBezTo>
                  <a:cubicBezTo>
                    <a:pt x="1" y="21"/>
                    <a:pt x="0" y="21"/>
                    <a:pt x="0" y="20"/>
                  </a:cubicBezTo>
                  <a:cubicBezTo>
                    <a:pt x="0" y="20"/>
                    <a:pt x="0" y="20"/>
                    <a:pt x="0" y="20"/>
                  </a:cubicBezTo>
                  <a:cubicBezTo>
                    <a:pt x="1" y="18"/>
                    <a:pt x="2" y="18"/>
                    <a:pt x="2" y="18"/>
                  </a:cubicBezTo>
                  <a:cubicBezTo>
                    <a:pt x="2" y="18"/>
                    <a:pt x="2" y="18"/>
                    <a:pt x="2" y="18"/>
                  </a:cubicBezTo>
                  <a:cubicBezTo>
                    <a:pt x="2" y="18"/>
                    <a:pt x="2" y="18"/>
                    <a:pt x="2" y="18"/>
                  </a:cubicBezTo>
                  <a:cubicBezTo>
                    <a:pt x="2" y="18"/>
                    <a:pt x="2" y="18"/>
                    <a:pt x="2" y="18"/>
                  </a:cubicBezTo>
                  <a:cubicBezTo>
                    <a:pt x="2" y="18"/>
                    <a:pt x="2" y="18"/>
                    <a:pt x="3" y="18"/>
                  </a:cubicBezTo>
                  <a:cubicBezTo>
                    <a:pt x="3" y="18"/>
                    <a:pt x="3" y="18"/>
                    <a:pt x="3" y="18"/>
                  </a:cubicBezTo>
                  <a:cubicBezTo>
                    <a:pt x="3" y="18"/>
                    <a:pt x="4" y="18"/>
                    <a:pt x="5" y="18"/>
                  </a:cubicBezTo>
                  <a:cubicBezTo>
                    <a:pt x="5" y="18"/>
                    <a:pt x="5" y="18"/>
                    <a:pt x="5" y="18"/>
                  </a:cubicBezTo>
                  <a:cubicBezTo>
                    <a:pt x="10" y="13"/>
                    <a:pt x="14" y="6"/>
                    <a:pt x="19" y="1"/>
                  </a:cubicBezTo>
                  <a:cubicBezTo>
                    <a:pt x="19" y="1"/>
                    <a:pt x="19" y="1"/>
                    <a:pt x="19" y="1"/>
                  </a:cubicBezTo>
                  <a:cubicBezTo>
                    <a:pt x="19" y="0"/>
                    <a:pt x="19" y="0"/>
                    <a:pt x="19" y="0"/>
                  </a:cubicBezTo>
                  <a:cubicBezTo>
                    <a:pt x="21" y="0"/>
                    <a:pt x="21" y="0"/>
                    <a:pt x="21" y="0"/>
                  </a:cubicBezTo>
                  <a:cubicBezTo>
                    <a:pt x="21" y="0"/>
                    <a:pt x="22" y="0"/>
                    <a:pt x="23" y="1"/>
                  </a:cubicBezTo>
                  <a:cubicBezTo>
                    <a:pt x="23" y="1"/>
                    <a:pt x="23" y="1"/>
                    <a:pt x="23" y="1"/>
                  </a:cubicBezTo>
                  <a:cubicBezTo>
                    <a:pt x="22" y="4"/>
                    <a:pt x="22" y="4"/>
                    <a:pt x="22" y="4"/>
                  </a:cubicBezTo>
                  <a:cubicBezTo>
                    <a:pt x="22" y="4"/>
                    <a:pt x="21" y="4"/>
                    <a:pt x="21" y="4"/>
                  </a:cubicBezTo>
                  <a:cubicBezTo>
                    <a:pt x="21" y="4"/>
                    <a:pt x="21" y="4"/>
                    <a:pt x="21" y="4"/>
                  </a:cubicBezTo>
                  <a:cubicBezTo>
                    <a:pt x="16" y="9"/>
                    <a:pt x="12" y="16"/>
                    <a:pt x="7" y="21"/>
                  </a:cubicBezTo>
                  <a:cubicBezTo>
                    <a:pt x="7" y="21"/>
                    <a:pt x="7" y="21"/>
                    <a:pt x="7" y="21"/>
                  </a:cubicBezTo>
                  <a:cubicBezTo>
                    <a:pt x="6" y="23"/>
                    <a:pt x="6" y="23"/>
                    <a:pt x="6" y="23"/>
                  </a:cubicBezTo>
                  <a:cubicBezTo>
                    <a:pt x="5" y="22"/>
                    <a:pt x="5" y="22"/>
                    <a:pt x="5" y="22"/>
                  </a:cubicBezTo>
                  <a:close/>
                  <a:moveTo>
                    <a:pt x="4" y="20"/>
                  </a:moveTo>
                  <a:cubicBezTo>
                    <a:pt x="2" y="20"/>
                    <a:pt x="2" y="20"/>
                    <a:pt x="2" y="20"/>
                  </a:cubicBezTo>
                  <a:cubicBezTo>
                    <a:pt x="4" y="20"/>
                    <a:pt x="4" y="20"/>
                    <a:pt x="4" y="20"/>
                  </a:cubicBezTo>
                  <a:close/>
                  <a:moveTo>
                    <a:pt x="2" y="20"/>
                  </a:moveTo>
                  <a:cubicBezTo>
                    <a:pt x="2" y="20"/>
                    <a:pt x="2" y="20"/>
                    <a:pt x="2" y="20"/>
                  </a:cubicBezTo>
                  <a:cubicBezTo>
                    <a:pt x="3" y="18"/>
                    <a:pt x="3" y="18"/>
                    <a:pt x="3" y="18"/>
                  </a:cubicBezTo>
                  <a:cubicBezTo>
                    <a:pt x="2" y="20"/>
                    <a:pt x="2" y="20"/>
                    <a:pt x="2" y="2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 name="Freeform 313"/>
            <p:cNvSpPr>
              <a:spLocks noEditPoints="1"/>
            </p:cNvSpPr>
            <p:nvPr/>
          </p:nvSpPr>
          <p:spPr bwMode="auto">
            <a:xfrm>
              <a:off x="6105933" y="888339"/>
              <a:ext cx="57150" cy="169863"/>
            </a:xfrm>
            <a:custGeom>
              <a:avLst/>
              <a:gdLst>
                <a:gd name="T0" fmla="*/ 0 w 12"/>
                <a:gd name="T1" fmla="*/ 28 h 36"/>
                <a:gd name="T2" fmla="*/ 6 w 12"/>
                <a:gd name="T3" fmla="*/ 6 h 36"/>
                <a:gd name="T4" fmla="*/ 6 w 12"/>
                <a:gd name="T5" fmla="*/ 6 h 36"/>
                <a:gd name="T6" fmla="*/ 0 w 12"/>
                <a:gd name="T7" fmla="*/ 3 h 36"/>
                <a:gd name="T8" fmla="*/ 0 w 12"/>
                <a:gd name="T9" fmla="*/ 3 h 36"/>
                <a:gd name="T10" fmla="*/ 2 w 12"/>
                <a:gd name="T11" fmla="*/ 0 h 36"/>
                <a:gd name="T12" fmla="*/ 9 w 12"/>
                <a:gd name="T13" fmla="*/ 4 h 36"/>
                <a:gd name="T14" fmla="*/ 9 w 12"/>
                <a:gd name="T15" fmla="*/ 4 h 36"/>
                <a:gd name="T16" fmla="*/ 12 w 12"/>
                <a:gd name="T17" fmla="*/ 5 h 36"/>
                <a:gd name="T18" fmla="*/ 10 w 12"/>
                <a:gd name="T19" fmla="*/ 6 h 36"/>
                <a:gd name="T20" fmla="*/ 3 w 12"/>
                <a:gd name="T21" fmla="*/ 28 h 36"/>
                <a:gd name="T22" fmla="*/ 3 w 12"/>
                <a:gd name="T23" fmla="*/ 28 h 36"/>
                <a:gd name="T24" fmla="*/ 5 w 12"/>
                <a:gd name="T25" fmla="*/ 34 h 36"/>
                <a:gd name="T26" fmla="*/ 5 w 12"/>
                <a:gd name="T27" fmla="*/ 34 h 36"/>
                <a:gd name="T28" fmla="*/ 1 w 12"/>
                <a:gd name="T29" fmla="*/ 36 h 36"/>
                <a:gd name="T30" fmla="*/ 0 w 12"/>
                <a:gd name="T31" fmla="*/ 28 h 36"/>
                <a:gd name="T32" fmla="*/ 0 w 12"/>
                <a:gd name="T33" fmla="*/ 3 h 36"/>
                <a:gd name="T34" fmla="*/ 0 w 12"/>
                <a:gd name="T35" fmla="*/ 3 h 36"/>
                <a:gd name="T36" fmla="*/ 0 w 12"/>
                <a:gd name="T37" fmla="*/ 3 h 36"/>
                <a:gd name="T38" fmla="*/ 0 w 12"/>
                <a:gd name="T39" fmla="*/ 3 h 36"/>
                <a:gd name="T40" fmla="*/ 0 w 12"/>
                <a:gd name="T41" fmla="*/ 3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2" h="36">
                  <a:moveTo>
                    <a:pt x="0" y="28"/>
                  </a:moveTo>
                  <a:cubicBezTo>
                    <a:pt x="0" y="21"/>
                    <a:pt x="3" y="11"/>
                    <a:pt x="6" y="6"/>
                  </a:cubicBezTo>
                  <a:cubicBezTo>
                    <a:pt x="6" y="6"/>
                    <a:pt x="6" y="6"/>
                    <a:pt x="6" y="6"/>
                  </a:cubicBezTo>
                  <a:cubicBezTo>
                    <a:pt x="4" y="5"/>
                    <a:pt x="2" y="5"/>
                    <a:pt x="0" y="3"/>
                  </a:cubicBezTo>
                  <a:cubicBezTo>
                    <a:pt x="0" y="3"/>
                    <a:pt x="0" y="3"/>
                    <a:pt x="0" y="3"/>
                  </a:cubicBezTo>
                  <a:cubicBezTo>
                    <a:pt x="2" y="0"/>
                    <a:pt x="2" y="0"/>
                    <a:pt x="2" y="0"/>
                  </a:cubicBezTo>
                  <a:cubicBezTo>
                    <a:pt x="4" y="2"/>
                    <a:pt x="7" y="2"/>
                    <a:pt x="9" y="4"/>
                  </a:cubicBezTo>
                  <a:cubicBezTo>
                    <a:pt x="9" y="4"/>
                    <a:pt x="9" y="4"/>
                    <a:pt x="9" y="4"/>
                  </a:cubicBezTo>
                  <a:cubicBezTo>
                    <a:pt x="12" y="5"/>
                    <a:pt x="12" y="5"/>
                    <a:pt x="12" y="5"/>
                  </a:cubicBezTo>
                  <a:cubicBezTo>
                    <a:pt x="10" y="6"/>
                    <a:pt x="10" y="6"/>
                    <a:pt x="10" y="6"/>
                  </a:cubicBezTo>
                  <a:cubicBezTo>
                    <a:pt x="7" y="10"/>
                    <a:pt x="3" y="21"/>
                    <a:pt x="3" y="28"/>
                  </a:cubicBezTo>
                  <a:cubicBezTo>
                    <a:pt x="3" y="28"/>
                    <a:pt x="3" y="28"/>
                    <a:pt x="3" y="28"/>
                  </a:cubicBezTo>
                  <a:cubicBezTo>
                    <a:pt x="3" y="31"/>
                    <a:pt x="4" y="33"/>
                    <a:pt x="5" y="34"/>
                  </a:cubicBezTo>
                  <a:cubicBezTo>
                    <a:pt x="5" y="34"/>
                    <a:pt x="5" y="34"/>
                    <a:pt x="5" y="34"/>
                  </a:cubicBezTo>
                  <a:cubicBezTo>
                    <a:pt x="1" y="36"/>
                    <a:pt x="1" y="36"/>
                    <a:pt x="1" y="36"/>
                  </a:cubicBezTo>
                  <a:cubicBezTo>
                    <a:pt x="0" y="33"/>
                    <a:pt x="0" y="31"/>
                    <a:pt x="0" y="28"/>
                  </a:cubicBezTo>
                  <a:close/>
                  <a:moveTo>
                    <a:pt x="0" y="3"/>
                  </a:moveTo>
                  <a:cubicBezTo>
                    <a:pt x="0" y="3"/>
                    <a:pt x="0" y="3"/>
                    <a:pt x="0" y="3"/>
                  </a:cubicBezTo>
                  <a:cubicBezTo>
                    <a:pt x="0" y="3"/>
                    <a:pt x="0" y="3"/>
                    <a:pt x="0" y="3"/>
                  </a:cubicBezTo>
                  <a:cubicBezTo>
                    <a:pt x="0" y="3"/>
                    <a:pt x="0" y="3"/>
                    <a:pt x="0" y="3"/>
                  </a:cubicBezTo>
                  <a:cubicBezTo>
                    <a:pt x="0" y="3"/>
                    <a:pt x="0" y="3"/>
                    <a:pt x="0" y="3"/>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4" name="Freeform 314"/>
            <p:cNvSpPr/>
            <p:nvPr/>
          </p:nvSpPr>
          <p:spPr bwMode="auto">
            <a:xfrm>
              <a:off x="6163083" y="1005814"/>
              <a:ext cx="60325" cy="80963"/>
            </a:xfrm>
            <a:custGeom>
              <a:avLst/>
              <a:gdLst>
                <a:gd name="T0" fmla="*/ 0 w 13"/>
                <a:gd name="T1" fmla="*/ 3 h 17"/>
                <a:gd name="T2" fmla="*/ 2 w 13"/>
                <a:gd name="T3" fmla="*/ 0 h 17"/>
                <a:gd name="T4" fmla="*/ 13 w 13"/>
                <a:gd name="T5" fmla="*/ 15 h 17"/>
                <a:gd name="T6" fmla="*/ 13 w 13"/>
                <a:gd name="T7" fmla="*/ 15 h 17"/>
                <a:gd name="T8" fmla="*/ 10 w 13"/>
                <a:gd name="T9" fmla="*/ 17 h 17"/>
                <a:gd name="T10" fmla="*/ 0 w 13"/>
                <a:gd name="T11" fmla="*/ 3 h 17"/>
              </a:gdLst>
              <a:ahLst/>
              <a:cxnLst>
                <a:cxn ang="0">
                  <a:pos x="T0" y="T1"/>
                </a:cxn>
                <a:cxn ang="0">
                  <a:pos x="T2" y="T3"/>
                </a:cxn>
                <a:cxn ang="0">
                  <a:pos x="T4" y="T5"/>
                </a:cxn>
                <a:cxn ang="0">
                  <a:pos x="T6" y="T7"/>
                </a:cxn>
                <a:cxn ang="0">
                  <a:pos x="T8" y="T9"/>
                </a:cxn>
                <a:cxn ang="0">
                  <a:pos x="T10" y="T11"/>
                </a:cxn>
              </a:cxnLst>
              <a:rect l="0" t="0" r="r" b="b"/>
              <a:pathLst>
                <a:path w="13" h="17">
                  <a:moveTo>
                    <a:pt x="0" y="3"/>
                  </a:moveTo>
                  <a:cubicBezTo>
                    <a:pt x="2" y="0"/>
                    <a:pt x="2" y="0"/>
                    <a:pt x="2" y="0"/>
                  </a:cubicBezTo>
                  <a:cubicBezTo>
                    <a:pt x="9" y="5"/>
                    <a:pt x="9" y="8"/>
                    <a:pt x="13" y="15"/>
                  </a:cubicBezTo>
                  <a:cubicBezTo>
                    <a:pt x="13" y="15"/>
                    <a:pt x="13" y="15"/>
                    <a:pt x="13" y="15"/>
                  </a:cubicBezTo>
                  <a:cubicBezTo>
                    <a:pt x="10" y="17"/>
                    <a:pt x="10" y="17"/>
                    <a:pt x="10" y="17"/>
                  </a:cubicBezTo>
                  <a:cubicBezTo>
                    <a:pt x="6" y="9"/>
                    <a:pt x="6" y="7"/>
                    <a:pt x="0" y="3"/>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5" name="Freeform 315"/>
            <p:cNvSpPr/>
            <p:nvPr/>
          </p:nvSpPr>
          <p:spPr bwMode="auto">
            <a:xfrm>
              <a:off x="5734458" y="770864"/>
              <a:ext cx="263525" cy="325438"/>
            </a:xfrm>
            <a:custGeom>
              <a:avLst/>
              <a:gdLst>
                <a:gd name="T0" fmla="*/ 19 w 56"/>
                <a:gd name="T1" fmla="*/ 69 h 69"/>
                <a:gd name="T2" fmla="*/ 0 w 56"/>
                <a:gd name="T3" fmla="*/ 57 h 69"/>
                <a:gd name="T4" fmla="*/ 0 w 56"/>
                <a:gd name="T5" fmla="*/ 57 h 69"/>
                <a:gd name="T6" fmla="*/ 3 w 56"/>
                <a:gd name="T7" fmla="*/ 54 h 69"/>
                <a:gd name="T8" fmla="*/ 20 w 56"/>
                <a:gd name="T9" fmla="*/ 65 h 69"/>
                <a:gd name="T10" fmla="*/ 20 w 56"/>
                <a:gd name="T11" fmla="*/ 65 h 69"/>
                <a:gd name="T12" fmla="*/ 22 w 56"/>
                <a:gd name="T13" fmla="*/ 65 h 69"/>
                <a:gd name="T14" fmla="*/ 22 w 56"/>
                <a:gd name="T15" fmla="*/ 65 h 69"/>
                <a:gd name="T16" fmla="*/ 52 w 56"/>
                <a:gd name="T17" fmla="*/ 41 h 69"/>
                <a:gd name="T18" fmla="*/ 52 w 56"/>
                <a:gd name="T19" fmla="*/ 41 h 69"/>
                <a:gd name="T20" fmla="*/ 53 w 56"/>
                <a:gd name="T21" fmla="*/ 34 h 69"/>
                <a:gd name="T22" fmla="*/ 53 w 56"/>
                <a:gd name="T23" fmla="*/ 34 h 69"/>
                <a:gd name="T24" fmla="*/ 38 w 56"/>
                <a:gd name="T25" fmla="*/ 2 h 69"/>
                <a:gd name="T26" fmla="*/ 38 w 56"/>
                <a:gd name="T27" fmla="*/ 2 h 69"/>
                <a:gd name="T28" fmla="*/ 41 w 56"/>
                <a:gd name="T29" fmla="*/ 0 h 69"/>
                <a:gd name="T30" fmla="*/ 56 w 56"/>
                <a:gd name="T31" fmla="*/ 34 h 69"/>
                <a:gd name="T32" fmla="*/ 56 w 56"/>
                <a:gd name="T33" fmla="*/ 34 h 69"/>
                <a:gd name="T34" fmla="*/ 55 w 56"/>
                <a:gd name="T35" fmla="*/ 42 h 69"/>
                <a:gd name="T36" fmla="*/ 55 w 56"/>
                <a:gd name="T37" fmla="*/ 42 h 69"/>
                <a:gd name="T38" fmla="*/ 22 w 56"/>
                <a:gd name="T39" fmla="*/ 69 h 69"/>
                <a:gd name="T40" fmla="*/ 22 w 56"/>
                <a:gd name="T41" fmla="*/ 69 h 69"/>
                <a:gd name="T42" fmla="*/ 19 w 56"/>
                <a:gd name="T43" fmla="*/ 69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 h="69">
                  <a:moveTo>
                    <a:pt x="19" y="69"/>
                  </a:moveTo>
                  <a:cubicBezTo>
                    <a:pt x="11" y="68"/>
                    <a:pt x="5" y="62"/>
                    <a:pt x="0" y="57"/>
                  </a:cubicBezTo>
                  <a:cubicBezTo>
                    <a:pt x="0" y="57"/>
                    <a:pt x="0" y="57"/>
                    <a:pt x="0" y="57"/>
                  </a:cubicBezTo>
                  <a:cubicBezTo>
                    <a:pt x="3" y="54"/>
                    <a:pt x="3" y="54"/>
                    <a:pt x="3" y="54"/>
                  </a:cubicBezTo>
                  <a:cubicBezTo>
                    <a:pt x="7" y="60"/>
                    <a:pt x="13" y="65"/>
                    <a:pt x="20" y="65"/>
                  </a:cubicBezTo>
                  <a:cubicBezTo>
                    <a:pt x="20" y="65"/>
                    <a:pt x="20" y="65"/>
                    <a:pt x="20" y="65"/>
                  </a:cubicBezTo>
                  <a:cubicBezTo>
                    <a:pt x="20" y="65"/>
                    <a:pt x="21" y="65"/>
                    <a:pt x="22" y="65"/>
                  </a:cubicBezTo>
                  <a:cubicBezTo>
                    <a:pt x="22" y="65"/>
                    <a:pt x="22" y="65"/>
                    <a:pt x="22" y="65"/>
                  </a:cubicBezTo>
                  <a:cubicBezTo>
                    <a:pt x="35" y="66"/>
                    <a:pt x="48" y="53"/>
                    <a:pt x="52" y="41"/>
                  </a:cubicBezTo>
                  <a:cubicBezTo>
                    <a:pt x="52" y="41"/>
                    <a:pt x="52" y="41"/>
                    <a:pt x="52" y="41"/>
                  </a:cubicBezTo>
                  <a:cubicBezTo>
                    <a:pt x="52" y="39"/>
                    <a:pt x="53" y="36"/>
                    <a:pt x="53" y="34"/>
                  </a:cubicBezTo>
                  <a:cubicBezTo>
                    <a:pt x="53" y="34"/>
                    <a:pt x="53" y="34"/>
                    <a:pt x="53" y="34"/>
                  </a:cubicBezTo>
                  <a:cubicBezTo>
                    <a:pt x="53" y="23"/>
                    <a:pt x="45" y="12"/>
                    <a:pt x="38" y="2"/>
                  </a:cubicBezTo>
                  <a:cubicBezTo>
                    <a:pt x="38" y="2"/>
                    <a:pt x="38" y="2"/>
                    <a:pt x="38" y="2"/>
                  </a:cubicBezTo>
                  <a:cubicBezTo>
                    <a:pt x="41" y="0"/>
                    <a:pt x="41" y="0"/>
                    <a:pt x="41" y="0"/>
                  </a:cubicBezTo>
                  <a:cubicBezTo>
                    <a:pt x="48" y="10"/>
                    <a:pt x="56" y="21"/>
                    <a:pt x="56" y="34"/>
                  </a:cubicBezTo>
                  <a:cubicBezTo>
                    <a:pt x="56" y="34"/>
                    <a:pt x="56" y="34"/>
                    <a:pt x="56" y="34"/>
                  </a:cubicBezTo>
                  <a:cubicBezTo>
                    <a:pt x="56" y="37"/>
                    <a:pt x="56" y="39"/>
                    <a:pt x="55" y="42"/>
                  </a:cubicBezTo>
                  <a:cubicBezTo>
                    <a:pt x="55" y="42"/>
                    <a:pt x="55" y="42"/>
                    <a:pt x="55" y="42"/>
                  </a:cubicBezTo>
                  <a:cubicBezTo>
                    <a:pt x="51" y="56"/>
                    <a:pt x="37" y="69"/>
                    <a:pt x="22" y="69"/>
                  </a:cubicBezTo>
                  <a:cubicBezTo>
                    <a:pt x="22" y="69"/>
                    <a:pt x="22" y="69"/>
                    <a:pt x="22" y="69"/>
                  </a:cubicBezTo>
                  <a:cubicBezTo>
                    <a:pt x="21" y="69"/>
                    <a:pt x="20" y="69"/>
                    <a:pt x="19" y="69"/>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 name="Freeform 316"/>
            <p:cNvSpPr/>
            <p:nvPr/>
          </p:nvSpPr>
          <p:spPr bwMode="auto">
            <a:xfrm>
              <a:off x="5758270" y="828014"/>
              <a:ext cx="98425" cy="146050"/>
            </a:xfrm>
            <a:custGeom>
              <a:avLst/>
              <a:gdLst>
                <a:gd name="T0" fmla="*/ 4 w 21"/>
                <a:gd name="T1" fmla="*/ 31 h 31"/>
                <a:gd name="T2" fmla="*/ 2 w 21"/>
                <a:gd name="T3" fmla="*/ 30 h 31"/>
                <a:gd name="T4" fmla="*/ 2 w 21"/>
                <a:gd name="T5" fmla="*/ 30 h 31"/>
                <a:gd name="T6" fmla="*/ 2 w 21"/>
                <a:gd name="T7" fmla="*/ 30 h 31"/>
                <a:gd name="T8" fmla="*/ 1 w 21"/>
                <a:gd name="T9" fmla="*/ 30 h 31"/>
                <a:gd name="T10" fmla="*/ 0 w 21"/>
                <a:gd name="T11" fmla="*/ 24 h 31"/>
                <a:gd name="T12" fmla="*/ 0 w 21"/>
                <a:gd name="T13" fmla="*/ 24 h 31"/>
                <a:gd name="T14" fmla="*/ 5 w 21"/>
                <a:gd name="T15" fmla="*/ 9 h 31"/>
                <a:gd name="T16" fmla="*/ 5 w 21"/>
                <a:gd name="T17" fmla="*/ 9 h 31"/>
                <a:gd name="T18" fmla="*/ 17 w 21"/>
                <a:gd name="T19" fmla="*/ 0 h 31"/>
                <a:gd name="T20" fmla="*/ 17 w 21"/>
                <a:gd name="T21" fmla="*/ 0 h 31"/>
                <a:gd name="T22" fmla="*/ 21 w 21"/>
                <a:gd name="T23" fmla="*/ 2 h 31"/>
                <a:gd name="T24" fmla="*/ 21 w 21"/>
                <a:gd name="T25" fmla="*/ 2 h 31"/>
                <a:gd name="T26" fmla="*/ 19 w 21"/>
                <a:gd name="T27" fmla="*/ 4 h 31"/>
                <a:gd name="T28" fmla="*/ 17 w 21"/>
                <a:gd name="T29" fmla="*/ 4 h 31"/>
                <a:gd name="T30" fmla="*/ 17 w 21"/>
                <a:gd name="T31" fmla="*/ 4 h 31"/>
                <a:gd name="T32" fmla="*/ 8 w 21"/>
                <a:gd name="T33" fmla="*/ 10 h 31"/>
                <a:gd name="T34" fmla="*/ 8 w 21"/>
                <a:gd name="T35" fmla="*/ 10 h 31"/>
                <a:gd name="T36" fmla="*/ 4 w 21"/>
                <a:gd name="T37" fmla="*/ 24 h 31"/>
                <a:gd name="T38" fmla="*/ 4 w 21"/>
                <a:gd name="T39" fmla="*/ 24 h 31"/>
                <a:gd name="T40" fmla="*/ 4 w 21"/>
                <a:gd name="T41" fmla="*/ 26 h 31"/>
                <a:gd name="T42" fmla="*/ 4 w 21"/>
                <a:gd name="T43" fmla="*/ 26 h 31"/>
                <a:gd name="T44" fmla="*/ 6 w 21"/>
                <a:gd name="T45" fmla="*/ 29 h 31"/>
                <a:gd name="T46" fmla="*/ 5 w 21"/>
                <a:gd name="T47" fmla="*/ 29 h 31"/>
                <a:gd name="T48" fmla="*/ 6 w 21"/>
                <a:gd name="T49" fmla="*/ 29 h 31"/>
                <a:gd name="T50" fmla="*/ 6 w 21"/>
                <a:gd name="T51" fmla="*/ 29 h 31"/>
                <a:gd name="T52" fmla="*/ 4 w 21"/>
                <a:gd name="T53" fmla="*/ 31 h 31"/>
                <a:gd name="T54" fmla="*/ 4 w 21"/>
                <a:gd name="T55" fmla="*/ 31 h 31"/>
                <a:gd name="T56" fmla="*/ 4 w 21"/>
                <a:gd name="T57" fmla="*/ 3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1" h="31">
                  <a:moveTo>
                    <a:pt x="4" y="31"/>
                  </a:moveTo>
                  <a:cubicBezTo>
                    <a:pt x="3" y="31"/>
                    <a:pt x="3" y="30"/>
                    <a:pt x="2" y="30"/>
                  </a:cubicBezTo>
                  <a:cubicBezTo>
                    <a:pt x="2" y="30"/>
                    <a:pt x="2" y="30"/>
                    <a:pt x="2" y="30"/>
                  </a:cubicBezTo>
                  <a:cubicBezTo>
                    <a:pt x="2" y="30"/>
                    <a:pt x="2" y="30"/>
                    <a:pt x="2" y="30"/>
                  </a:cubicBezTo>
                  <a:cubicBezTo>
                    <a:pt x="1" y="30"/>
                    <a:pt x="1" y="30"/>
                    <a:pt x="1" y="30"/>
                  </a:cubicBezTo>
                  <a:cubicBezTo>
                    <a:pt x="0" y="28"/>
                    <a:pt x="0" y="26"/>
                    <a:pt x="0" y="24"/>
                  </a:cubicBezTo>
                  <a:cubicBezTo>
                    <a:pt x="0" y="24"/>
                    <a:pt x="0" y="24"/>
                    <a:pt x="0" y="24"/>
                  </a:cubicBezTo>
                  <a:cubicBezTo>
                    <a:pt x="0" y="19"/>
                    <a:pt x="2" y="13"/>
                    <a:pt x="5" y="9"/>
                  </a:cubicBezTo>
                  <a:cubicBezTo>
                    <a:pt x="5" y="9"/>
                    <a:pt x="5" y="9"/>
                    <a:pt x="5" y="9"/>
                  </a:cubicBezTo>
                  <a:cubicBezTo>
                    <a:pt x="8" y="4"/>
                    <a:pt x="12" y="0"/>
                    <a:pt x="17" y="0"/>
                  </a:cubicBezTo>
                  <a:cubicBezTo>
                    <a:pt x="17" y="0"/>
                    <a:pt x="17" y="0"/>
                    <a:pt x="17" y="0"/>
                  </a:cubicBezTo>
                  <a:cubicBezTo>
                    <a:pt x="18" y="0"/>
                    <a:pt x="20" y="1"/>
                    <a:pt x="21" y="2"/>
                  </a:cubicBezTo>
                  <a:cubicBezTo>
                    <a:pt x="21" y="2"/>
                    <a:pt x="21" y="2"/>
                    <a:pt x="21" y="2"/>
                  </a:cubicBezTo>
                  <a:cubicBezTo>
                    <a:pt x="19" y="4"/>
                    <a:pt x="19" y="4"/>
                    <a:pt x="19" y="4"/>
                  </a:cubicBezTo>
                  <a:cubicBezTo>
                    <a:pt x="18" y="4"/>
                    <a:pt x="17" y="4"/>
                    <a:pt x="17" y="4"/>
                  </a:cubicBezTo>
                  <a:cubicBezTo>
                    <a:pt x="17" y="4"/>
                    <a:pt x="17" y="4"/>
                    <a:pt x="17" y="4"/>
                  </a:cubicBezTo>
                  <a:cubicBezTo>
                    <a:pt x="14" y="4"/>
                    <a:pt x="11" y="6"/>
                    <a:pt x="8" y="10"/>
                  </a:cubicBezTo>
                  <a:cubicBezTo>
                    <a:pt x="8" y="10"/>
                    <a:pt x="8" y="10"/>
                    <a:pt x="8" y="10"/>
                  </a:cubicBezTo>
                  <a:cubicBezTo>
                    <a:pt x="6" y="15"/>
                    <a:pt x="4" y="20"/>
                    <a:pt x="4" y="24"/>
                  </a:cubicBezTo>
                  <a:cubicBezTo>
                    <a:pt x="4" y="24"/>
                    <a:pt x="4" y="24"/>
                    <a:pt x="4" y="24"/>
                  </a:cubicBezTo>
                  <a:cubicBezTo>
                    <a:pt x="4" y="25"/>
                    <a:pt x="4" y="25"/>
                    <a:pt x="4" y="26"/>
                  </a:cubicBezTo>
                  <a:cubicBezTo>
                    <a:pt x="4" y="26"/>
                    <a:pt x="4" y="26"/>
                    <a:pt x="4" y="26"/>
                  </a:cubicBezTo>
                  <a:cubicBezTo>
                    <a:pt x="6" y="29"/>
                    <a:pt x="6" y="29"/>
                    <a:pt x="6" y="29"/>
                  </a:cubicBezTo>
                  <a:cubicBezTo>
                    <a:pt x="5" y="29"/>
                    <a:pt x="5" y="29"/>
                    <a:pt x="5" y="29"/>
                  </a:cubicBezTo>
                  <a:cubicBezTo>
                    <a:pt x="6" y="29"/>
                    <a:pt x="6" y="29"/>
                    <a:pt x="6" y="29"/>
                  </a:cubicBezTo>
                  <a:cubicBezTo>
                    <a:pt x="6" y="29"/>
                    <a:pt x="6" y="29"/>
                    <a:pt x="6" y="29"/>
                  </a:cubicBezTo>
                  <a:cubicBezTo>
                    <a:pt x="6" y="29"/>
                    <a:pt x="5" y="31"/>
                    <a:pt x="4" y="31"/>
                  </a:cubicBezTo>
                  <a:cubicBezTo>
                    <a:pt x="4" y="31"/>
                    <a:pt x="4" y="31"/>
                    <a:pt x="4" y="31"/>
                  </a:cubicBezTo>
                  <a:cubicBezTo>
                    <a:pt x="4" y="31"/>
                    <a:pt x="4" y="31"/>
                    <a:pt x="4" y="31"/>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 name="Freeform 317"/>
            <p:cNvSpPr/>
            <p:nvPr/>
          </p:nvSpPr>
          <p:spPr bwMode="auto">
            <a:xfrm>
              <a:off x="5453470" y="451776"/>
              <a:ext cx="544513" cy="450850"/>
            </a:xfrm>
            <a:custGeom>
              <a:avLst/>
              <a:gdLst>
                <a:gd name="T0" fmla="*/ 0 w 116"/>
                <a:gd name="T1" fmla="*/ 92 h 96"/>
                <a:gd name="T2" fmla="*/ 25 w 116"/>
                <a:gd name="T3" fmla="*/ 81 h 96"/>
                <a:gd name="T4" fmla="*/ 25 w 116"/>
                <a:gd name="T5" fmla="*/ 81 h 96"/>
                <a:gd name="T6" fmla="*/ 70 w 116"/>
                <a:gd name="T7" fmla="*/ 46 h 96"/>
                <a:gd name="T8" fmla="*/ 70 w 116"/>
                <a:gd name="T9" fmla="*/ 46 h 96"/>
                <a:gd name="T10" fmla="*/ 111 w 116"/>
                <a:gd name="T11" fmla="*/ 5 h 96"/>
                <a:gd name="T12" fmla="*/ 111 w 116"/>
                <a:gd name="T13" fmla="*/ 5 h 96"/>
                <a:gd name="T14" fmla="*/ 107 w 116"/>
                <a:gd name="T15" fmla="*/ 3 h 96"/>
                <a:gd name="T16" fmla="*/ 107 w 116"/>
                <a:gd name="T17" fmla="*/ 3 h 96"/>
                <a:gd name="T18" fmla="*/ 108 w 116"/>
                <a:gd name="T19" fmla="*/ 0 h 96"/>
                <a:gd name="T20" fmla="*/ 115 w 116"/>
                <a:gd name="T21" fmla="*/ 3 h 96"/>
                <a:gd name="T22" fmla="*/ 115 w 116"/>
                <a:gd name="T23" fmla="*/ 3 h 96"/>
                <a:gd name="T24" fmla="*/ 116 w 116"/>
                <a:gd name="T25" fmla="*/ 4 h 96"/>
                <a:gd name="T26" fmla="*/ 115 w 116"/>
                <a:gd name="T27" fmla="*/ 6 h 96"/>
                <a:gd name="T28" fmla="*/ 73 w 116"/>
                <a:gd name="T29" fmla="*/ 48 h 96"/>
                <a:gd name="T30" fmla="*/ 73 w 116"/>
                <a:gd name="T31" fmla="*/ 48 h 96"/>
                <a:gd name="T32" fmla="*/ 27 w 116"/>
                <a:gd name="T33" fmla="*/ 84 h 96"/>
                <a:gd name="T34" fmla="*/ 27 w 116"/>
                <a:gd name="T35" fmla="*/ 84 h 96"/>
                <a:gd name="T36" fmla="*/ 1 w 116"/>
                <a:gd name="T37" fmla="*/ 96 h 96"/>
                <a:gd name="T38" fmla="*/ 1 w 116"/>
                <a:gd name="T39" fmla="*/ 96 h 96"/>
                <a:gd name="T40" fmla="*/ 0 w 116"/>
                <a:gd name="T41" fmla="*/ 92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16" h="96">
                  <a:moveTo>
                    <a:pt x="0" y="92"/>
                  </a:moveTo>
                  <a:cubicBezTo>
                    <a:pt x="10" y="89"/>
                    <a:pt x="16" y="88"/>
                    <a:pt x="25" y="81"/>
                  </a:cubicBezTo>
                  <a:cubicBezTo>
                    <a:pt x="25" y="81"/>
                    <a:pt x="25" y="81"/>
                    <a:pt x="25" y="81"/>
                  </a:cubicBezTo>
                  <a:cubicBezTo>
                    <a:pt x="40" y="69"/>
                    <a:pt x="57" y="59"/>
                    <a:pt x="70" y="46"/>
                  </a:cubicBezTo>
                  <a:cubicBezTo>
                    <a:pt x="70" y="46"/>
                    <a:pt x="70" y="46"/>
                    <a:pt x="70" y="46"/>
                  </a:cubicBezTo>
                  <a:cubicBezTo>
                    <a:pt x="84" y="33"/>
                    <a:pt x="101" y="20"/>
                    <a:pt x="111" y="5"/>
                  </a:cubicBezTo>
                  <a:cubicBezTo>
                    <a:pt x="111" y="5"/>
                    <a:pt x="111" y="5"/>
                    <a:pt x="111" y="5"/>
                  </a:cubicBezTo>
                  <a:cubicBezTo>
                    <a:pt x="110" y="4"/>
                    <a:pt x="108" y="3"/>
                    <a:pt x="107" y="3"/>
                  </a:cubicBezTo>
                  <a:cubicBezTo>
                    <a:pt x="107" y="3"/>
                    <a:pt x="107" y="3"/>
                    <a:pt x="107" y="3"/>
                  </a:cubicBezTo>
                  <a:cubicBezTo>
                    <a:pt x="108" y="0"/>
                    <a:pt x="108" y="0"/>
                    <a:pt x="108" y="0"/>
                  </a:cubicBezTo>
                  <a:cubicBezTo>
                    <a:pt x="110" y="0"/>
                    <a:pt x="113" y="1"/>
                    <a:pt x="115" y="3"/>
                  </a:cubicBezTo>
                  <a:cubicBezTo>
                    <a:pt x="115" y="3"/>
                    <a:pt x="115" y="3"/>
                    <a:pt x="115" y="3"/>
                  </a:cubicBezTo>
                  <a:cubicBezTo>
                    <a:pt x="116" y="4"/>
                    <a:pt x="116" y="4"/>
                    <a:pt x="116" y="4"/>
                  </a:cubicBezTo>
                  <a:cubicBezTo>
                    <a:pt x="115" y="6"/>
                    <a:pt x="115" y="6"/>
                    <a:pt x="115" y="6"/>
                  </a:cubicBezTo>
                  <a:cubicBezTo>
                    <a:pt x="104" y="22"/>
                    <a:pt x="87" y="35"/>
                    <a:pt x="73" y="48"/>
                  </a:cubicBezTo>
                  <a:cubicBezTo>
                    <a:pt x="73" y="48"/>
                    <a:pt x="73" y="48"/>
                    <a:pt x="73" y="48"/>
                  </a:cubicBezTo>
                  <a:cubicBezTo>
                    <a:pt x="59" y="62"/>
                    <a:pt x="42" y="72"/>
                    <a:pt x="27" y="84"/>
                  </a:cubicBezTo>
                  <a:cubicBezTo>
                    <a:pt x="27" y="84"/>
                    <a:pt x="27" y="84"/>
                    <a:pt x="27" y="84"/>
                  </a:cubicBezTo>
                  <a:cubicBezTo>
                    <a:pt x="18" y="91"/>
                    <a:pt x="11" y="92"/>
                    <a:pt x="1" y="96"/>
                  </a:cubicBezTo>
                  <a:cubicBezTo>
                    <a:pt x="1" y="96"/>
                    <a:pt x="1" y="96"/>
                    <a:pt x="1" y="96"/>
                  </a:cubicBezTo>
                  <a:cubicBezTo>
                    <a:pt x="0" y="92"/>
                    <a:pt x="0" y="92"/>
                    <a:pt x="0" y="9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 name="Freeform 318"/>
            <p:cNvSpPr/>
            <p:nvPr/>
          </p:nvSpPr>
          <p:spPr bwMode="auto">
            <a:xfrm>
              <a:off x="5307420" y="681964"/>
              <a:ext cx="117475" cy="131763"/>
            </a:xfrm>
            <a:custGeom>
              <a:avLst/>
              <a:gdLst>
                <a:gd name="T0" fmla="*/ 0 w 25"/>
                <a:gd name="T1" fmla="*/ 25 h 28"/>
                <a:gd name="T2" fmla="*/ 24 w 25"/>
                <a:gd name="T3" fmla="*/ 0 h 28"/>
                <a:gd name="T4" fmla="*/ 24 w 25"/>
                <a:gd name="T5" fmla="*/ 0 h 28"/>
                <a:gd name="T6" fmla="*/ 25 w 25"/>
                <a:gd name="T7" fmla="*/ 3 h 28"/>
                <a:gd name="T8" fmla="*/ 1 w 25"/>
                <a:gd name="T9" fmla="*/ 28 h 28"/>
                <a:gd name="T10" fmla="*/ 1 w 25"/>
                <a:gd name="T11" fmla="*/ 28 h 28"/>
                <a:gd name="T12" fmla="*/ 1 w 25"/>
                <a:gd name="T13" fmla="*/ 28 h 28"/>
                <a:gd name="T14" fmla="*/ 0 w 25"/>
                <a:gd name="T15" fmla="*/ 25 h 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 h="28">
                  <a:moveTo>
                    <a:pt x="0" y="25"/>
                  </a:moveTo>
                  <a:cubicBezTo>
                    <a:pt x="9" y="20"/>
                    <a:pt x="13" y="6"/>
                    <a:pt x="24" y="0"/>
                  </a:cubicBezTo>
                  <a:cubicBezTo>
                    <a:pt x="24" y="0"/>
                    <a:pt x="24" y="0"/>
                    <a:pt x="24" y="0"/>
                  </a:cubicBezTo>
                  <a:cubicBezTo>
                    <a:pt x="25" y="3"/>
                    <a:pt x="25" y="3"/>
                    <a:pt x="25" y="3"/>
                  </a:cubicBezTo>
                  <a:cubicBezTo>
                    <a:pt x="16" y="7"/>
                    <a:pt x="13" y="22"/>
                    <a:pt x="1" y="28"/>
                  </a:cubicBezTo>
                  <a:cubicBezTo>
                    <a:pt x="1" y="28"/>
                    <a:pt x="1" y="28"/>
                    <a:pt x="1" y="28"/>
                  </a:cubicBezTo>
                  <a:cubicBezTo>
                    <a:pt x="1" y="28"/>
                    <a:pt x="1" y="28"/>
                    <a:pt x="1" y="28"/>
                  </a:cubicBezTo>
                  <a:cubicBezTo>
                    <a:pt x="0" y="25"/>
                    <a:pt x="0" y="25"/>
                    <a:pt x="0" y="25"/>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 name="Freeform 319"/>
            <p:cNvSpPr>
              <a:spLocks noEditPoints="1"/>
            </p:cNvSpPr>
            <p:nvPr/>
          </p:nvSpPr>
          <p:spPr bwMode="auto">
            <a:xfrm>
              <a:off x="5547133" y="480351"/>
              <a:ext cx="74613" cy="173038"/>
            </a:xfrm>
            <a:custGeom>
              <a:avLst/>
              <a:gdLst>
                <a:gd name="T0" fmla="*/ 0 w 16"/>
                <a:gd name="T1" fmla="*/ 36 h 37"/>
                <a:gd name="T2" fmla="*/ 13 w 16"/>
                <a:gd name="T3" fmla="*/ 4 h 37"/>
                <a:gd name="T4" fmla="*/ 13 w 16"/>
                <a:gd name="T5" fmla="*/ 4 h 37"/>
                <a:gd name="T6" fmla="*/ 11 w 16"/>
                <a:gd name="T7" fmla="*/ 4 h 37"/>
                <a:gd name="T8" fmla="*/ 11 w 16"/>
                <a:gd name="T9" fmla="*/ 4 h 37"/>
                <a:gd name="T10" fmla="*/ 11 w 16"/>
                <a:gd name="T11" fmla="*/ 4 h 37"/>
                <a:gd name="T12" fmla="*/ 11 w 16"/>
                <a:gd name="T13" fmla="*/ 4 h 37"/>
                <a:gd name="T14" fmla="*/ 10 w 16"/>
                <a:gd name="T15" fmla="*/ 0 h 37"/>
                <a:gd name="T16" fmla="*/ 11 w 16"/>
                <a:gd name="T17" fmla="*/ 0 h 37"/>
                <a:gd name="T18" fmla="*/ 11 w 16"/>
                <a:gd name="T19" fmla="*/ 0 h 37"/>
                <a:gd name="T20" fmla="*/ 16 w 16"/>
                <a:gd name="T21" fmla="*/ 2 h 37"/>
                <a:gd name="T22" fmla="*/ 16 w 16"/>
                <a:gd name="T23" fmla="*/ 2 h 37"/>
                <a:gd name="T24" fmla="*/ 16 w 16"/>
                <a:gd name="T25" fmla="*/ 2 h 37"/>
                <a:gd name="T26" fmla="*/ 16 w 16"/>
                <a:gd name="T27" fmla="*/ 3 h 37"/>
                <a:gd name="T28" fmla="*/ 3 w 16"/>
                <a:gd name="T29" fmla="*/ 36 h 37"/>
                <a:gd name="T30" fmla="*/ 3 w 16"/>
                <a:gd name="T31" fmla="*/ 36 h 37"/>
                <a:gd name="T32" fmla="*/ 3 w 16"/>
                <a:gd name="T33" fmla="*/ 36 h 37"/>
                <a:gd name="T34" fmla="*/ 3 w 16"/>
                <a:gd name="T35" fmla="*/ 36 h 37"/>
                <a:gd name="T36" fmla="*/ 0 w 16"/>
                <a:gd name="T37" fmla="*/ 37 h 37"/>
                <a:gd name="T38" fmla="*/ 0 w 16"/>
                <a:gd name="T39" fmla="*/ 36 h 37"/>
                <a:gd name="T40" fmla="*/ 11 w 16"/>
                <a:gd name="T41" fmla="*/ 4 h 37"/>
                <a:gd name="T42" fmla="*/ 11 w 16"/>
                <a:gd name="T43" fmla="*/ 4 h 37"/>
                <a:gd name="T44" fmla="*/ 11 w 16"/>
                <a:gd name="T45" fmla="*/ 4 h 37"/>
                <a:gd name="T46" fmla="*/ 11 w 16"/>
                <a:gd name="T47" fmla="*/ 4 h 37"/>
                <a:gd name="T48" fmla="*/ 11 w 16"/>
                <a:gd name="T49" fmla="*/ 4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37">
                  <a:moveTo>
                    <a:pt x="0" y="36"/>
                  </a:moveTo>
                  <a:cubicBezTo>
                    <a:pt x="0" y="24"/>
                    <a:pt x="12" y="15"/>
                    <a:pt x="13" y="4"/>
                  </a:cubicBezTo>
                  <a:cubicBezTo>
                    <a:pt x="13" y="4"/>
                    <a:pt x="13" y="4"/>
                    <a:pt x="13" y="4"/>
                  </a:cubicBezTo>
                  <a:cubicBezTo>
                    <a:pt x="12" y="4"/>
                    <a:pt x="12" y="4"/>
                    <a:pt x="11" y="4"/>
                  </a:cubicBezTo>
                  <a:cubicBezTo>
                    <a:pt x="11" y="4"/>
                    <a:pt x="11" y="4"/>
                    <a:pt x="11" y="4"/>
                  </a:cubicBezTo>
                  <a:cubicBezTo>
                    <a:pt x="11" y="4"/>
                    <a:pt x="11" y="4"/>
                    <a:pt x="11" y="4"/>
                  </a:cubicBezTo>
                  <a:cubicBezTo>
                    <a:pt x="11" y="4"/>
                    <a:pt x="11" y="4"/>
                    <a:pt x="11" y="4"/>
                  </a:cubicBezTo>
                  <a:cubicBezTo>
                    <a:pt x="10" y="0"/>
                    <a:pt x="10" y="0"/>
                    <a:pt x="10" y="0"/>
                  </a:cubicBezTo>
                  <a:cubicBezTo>
                    <a:pt x="10" y="0"/>
                    <a:pt x="11" y="0"/>
                    <a:pt x="11" y="0"/>
                  </a:cubicBezTo>
                  <a:cubicBezTo>
                    <a:pt x="11" y="0"/>
                    <a:pt x="11" y="0"/>
                    <a:pt x="11" y="0"/>
                  </a:cubicBezTo>
                  <a:cubicBezTo>
                    <a:pt x="13" y="0"/>
                    <a:pt x="14" y="1"/>
                    <a:pt x="16" y="2"/>
                  </a:cubicBezTo>
                  <a:cubicBezTo>
                    <a:pt x="16" y="2"/>
                    <a:pt x="16" y="2"/>
                    <a:pt x="16" y="2"/>
                  </a:cubicBezTo>
                  <a:cubicBezTo>
                    <a:pt x="16" y="2"/>
                    <a:pt x="16" y="2"/>
                    <a:pt x="16" y="2"/>
                  </a:cubicBezTo>
                  <a:cubicBezTo>
                    <a:pt x="16" y="3"/>
                    <a:pt x="16" y="3"/>
                    <a:pt x="16" y="3"/>
                  </a:cubicBezTo>
                  <a:cubicBezTo>
                    <a:pt x="15" y="16"/>
                    <a:pt x="3" y="26"/>
                    <a:pt x="3" y="36"/>
                  </a:cubicBezTo>
                  <a:cubicBezTo>
                    <a:pt x="3" y="36"/>
                    <a:pt x="3" y="36"/>
                    <a:pt x="3" y="36"/>
                  </a:cubicBezTo>
                  <a:cubicBezTo>
                    <a:pt x="3" y="36"/>
                    <a:pt x="3" y="36"/>
                    <a:pt x="3" y="36"/>
                  </a:cubicBezTo>
                  <a:cubicBezTo>
                    <a:pt x="3" y="36"/>
                    <a:pt x="3" y="36"/>
                    <a:pt x="3" y="36"/>
                  </a:cubicBezTo>
                  <a:cubicBezTo>
                    <a:pt x="0" y="37"/>
                    <a:pt x="0" y="37"/>
                    <a:pt x="0" y="37"/>
                  </a:cubicBezTo>
                  <a:cubicBezTo>
                    <a:pt x="0" y="36"/>
                    <a:pt x="0" y="36"/>
                    <a:pt x="0" y="36"/>
                  </a:cubicBezTo>
                  <a:close/>
                  <a:moveTo>
                    <a:pt x="11" y="4"/>
                  </a:moveTo>
                  <a:cubicBezTo>
                    <a:pt x="11" y="4"/>
                    <a:pt x="11" y="4"/>
                    <a:pt x="11" y="4"/>
                  </a:cubicBezTo>
                  <a:cubicBezTo>
                    <a:pt x="11" y="4"/>
                    <a:pt x="11" y="4"/>
                    <a:pt x="11" y="4"/>
                  </a:cubicBezTo>
                  <a:cubicBezTo>
                    <a:pt x="11" y="4"/>
                    <a:pt x="11" y="4"/>
                    <a:pt x="11" y="4"/>
                  </a:cubicBezTo>
                  <a:cubicBezTo>
                    <a:pt x="11" y="4"/>
                    <a:pt x="11" y="4"/>
                    <a:pt x="11" y="4"/>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 name="Freeform 320"/>
            <p:cNvSpPr>
              <a:spLocks noEditPoints="1"/>
            </p:cNvSpPr>
            <p:nvPr/>
          </p:nvSpPr>
          <p:spPr bwMode="auto">
            <a:xfrm>
              <a:off x="5466170" y="169201"/>
              <a:ext cx="165100" cy="352425"/>
            </a:xfrm>
            <a:custGeom>
              <a:avLst/>
              <a:gdLst>
                <a:gd name="T0" fmla="*/ 0 w 35"/>
                <a:gd name="T1" fmla="*/ 75 h 75"/>
                <a:gd name="T2" fmla="*/ 13 w 35"/>
                <a:gd name="T3" fmla="*/ 37 h 75"/>
                <a:gd name="T4" fmla="*/ 13 w 35"/>
                <a:gd name="T5" fmla="*/ 37 h 75"/>
                <a:gd name="T6" fmla="*/ 32 w 35"/>
                <a:gd name="T7" fmla="*/ 4 h 75"/>
                <a:gd name="T8" fmla="*/ 32 w 35"/>
                <a:gd name="T9" fmla="*/ 4 h 75"/>
                <a:gd name="T10" fmla="*/ 32 w 35"/>
                <a:gd name="T11" fmla="*/ 4 h 75"/>
                <a:gd name="T12" fmla="*/ 32 w 35"/>
                <a:gd name="T13" fmla="*/ 4 h 75"/>
                <a:gd name="T14" fmla="*/ 25 w 35"/>
                <a:gd name="T15" fmla="*/ 6 h 75"/>
                <a:gd name="T16" fmla="*/ 25 w 35"/>
                <a:gd name="T17" fmla="*/ 6 h 75"/>
                <a:gd name="T18" fmla="*/ 24 w 35"/>
                <a:gd name="T19" fmla="*/ 3 h 75"/>
                <a:gd name="T20" fmla="*/ 33 w 35"/>
                <a:gd name="T21" fmla="*/ 0 h 75"/>
                <a:gd name="T22" fmla="*/ 33 w 35"/>
                <a:gd name="T23" fmla="*/ 0 h 75"/>
                <a:gd name="T24" fmla="*/ 35 w 35"/>
                <a:gd name="T25" fmla="*/ 0 h 75"/>
                <a:gd name="T26" fmla="*/ 35 w 35"/>
                <a:gd name="T27" fmla="*/ 1 h 75"/>
                <a:gd name="T28" fmla="*/ 35 w 35"/>
                <a:gd name="T29" fmla="*/ 4 h 75"/>
                <a:gd name="T30" fmla="*/ 35 w 35"/>
                <a:gd name="T31" fmla="*/ 4 h 75"/>
                <a:gd name="T32" fmla="*/ 16 w 35"/>
                <a:gd name="T33" fmla="*/ 39 h 75"/>
                <a:gd name="T34" fmla="*/ 16 w 35"/>
                <a:gd name="T35" fmla="*/ 39 h 75"/>
                <a:gd name="T36" fmla="*/ 4 w 35"/>
                <a:gd name="T37" fmla="*/ 75 h 75"/>
                <a:gd name="T38" fmla="*/ 4 w 35"/>
                <a:gd name="T39" fmla="*/ 75 h 75"/>
                <a:gd name="T40" fmla="*/ 0 w 35"/>
                <a:gd name="T41" fmla="*/ 75 h 75"/>
                <a:gd name="T42" fmla="*/ 25 w 35"/>
                <a:gd name="T43" fmla="*/ 6 h 75"/>
                <a:gd name="T44" fmla="*/ 25 w 35"/>
                <a:gd name="T45" fmla="*/ 6 h 75"/>
                <a:gd name="T46" fmla="*/ 25 w 35"/>
                <a:gd name="T47" fmla="*/ 6 h 75"/>
                <a:gd name="T48" fmla="*/ 26 w 35"/>
                <a:gd name="T49" fmla="*/ 7 h 75"/>
                <a:gd name="T50" fmla="*/ 25 w 35"/>
                <a:gd name="T51" fmla="*/ 6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5" h="75">
                  <a:moveTo>
                    <a:pt x="0" y="75"/>
                  </a:moveTo>
                  <a:cubicBezTo>
                    <a:pt x="0" y="63"/>
                    <a:pt x="8" y="48"/>
                    <a:pt x="13" y="37"/>
                  </a:cubicBezTo>
                  <a:cubicBezTo>
                    <a:pt x="13" y="37"/>
                    <a:pt x="13" y="37"/>
                    <a:pt x="13" y="37"/>
                  </a:cubicBezTo>
                  <a:cubicBezTo>
                    <a:pt x="17" y="29"/>
                    <a:pt x="32" y="13"/>
                    <a:pt x="32" y="4"/>
                  </a:cubicBezTo>
                  <a:cubicBezTo>
                    <a:pt x="32" y="4"/>
                    <a:pt x="32" y="4"/>
                    <a:pt x="32" y="4"/>
                  </a:cubicBezTo>
                  <a:cubicBezTo>
                    <a:pt x="32" y="4"/>
                    <a:pt x="32" y="4"/>
                    <a:pt x="32" y="4"/>
                  </a:cubicBezTo>
                  <a:cubicBezTo>
                    <a:pt x="32" y="4"/>
                    <a:pt x="32" y="4"/>
                    <a:pt x="32" y="4"/>
                  </a:cubicBezTo>
                  <a:cubicBezTo>
                    <a:pt x="30" y="4"/>
                    <a:pt x="27" y="5"/>
                    <a:pt x="25" y="6"/>
                  </a:cubicBezTo>
                  <a:cubicBezTo>
                    <a:pt x="25" y="6"/>
                    <a:pt x="25" y="6"/>
                    <a:pt x="25" y="6"/>
                  </a:cubicBezTo>
                  <a:cubicBezTo>
                    <a:pt x="24" y="3"/>
                    <a:pt x="24" y="3"/>
                    <a:pt x="24" y="3"/>
                  </a:cubicBezTo>
                  <a:cubicBezTo>
                    <a:pt x="26" y="2"/>
                    <a:pt x="30" y="0"/>
                    <a:pt x="33" y="0"/>
                  </a:cubicBezTo>
                  <a:cubicBezTo>
                    <a:pt x="33" y="0"/>
                    <a:pt x="33" y="0"/>
                    <a:pt x="33" y="0"/>
                  </a:cubicBezTo>
                  <a:cubicBezTo>
                    <a:pt x="35" y="0"/>
                    <a:pt x="35" y="0"/>
                    <a:pt x="35" y="0"/>
                  </a:cubicBezTo>
                  <a:cubicBezTo>
                    <a:pt x="35" y="1"/>
                    <a:pt x="35" y="1"/>
                    <a:pt x="35" y="1"/>
                  </a:cubicBezTo>
                  <a:cubicBezTo>
                    <a:pt x="35" y="2"/>
                    <a:pt x="35" y="3"/>
                    <a:pt x="35" y="4"/>
                  </a:cubicBezTo>
                  <a:cubicBezTo>
                    <a:pt x="35" y="4"/>
                    <a:pt x="35" y="4"/>
                    <a:pt x="35" y="4"/>
                  </a:cubicBezTo>
                  <a:cubicBezTo>
                    <a:pt x="35" y="16"/>
                    <a:pt x="20" y="31"/>
                    <a:pt x="16" y="39"/>
                  </a:cubicBezTo>
                  <a:cubicBezTo>
                    <a:pt x="16" y="39"/>
                    <a:pt x="16" y="39"/>
                    <a:pt x="16" y="39"/>
                  </a:cubicBezTo>
                  <a:cubicBezTo>
                    <a:pt x="11" y="49"/>
                    <a:pt x="4" y="64"/>
                    <a:pt x="4" y="75"/>
                  </a:cubicBezTo>
                  <a:cubicBezTo>
                    <a:pt x="4" y="75"/>
                    <a:pt x="4" y="75"/>
                    <a:pt x="4" y="75"/>
                  </a:cubicBezTo>
                  <a:cubicBezTo>
                    <a:pt x="0" y="75"/>
                    <a:pt x="0" y="75"/>
                    <a:pt x="0" y="75"/>
                  </a:cubicBezTo>
                  <a:close/>
                  <a:moveTo>
                    <a:pt x="25" y="6"/>
                  </a:moveTo>
                  <a:cubicBezTo>
                    <a:pt x="25" y="6"/>
                    <a:pt x="25" y="6"/>
                    <a:pt x="25" y="6"/>
                  </a:cubicBezTo>
                  <a:cubicBezTo>
                    <a:pt x="25" y="6"/>
                    <a:pt x="25" y="6"/>
                    <a:pt x="25" y="6"/>
                  </a:cubicBezTo>
                  <a:cubicBezTo>
                    <a:pt x="26" y="7"/>
                    <a:pt x="26" y="7"/>
                    <a:pt x="26" y="7"/>
                  </a:cubicBezTo>
                  <a:cubicBezTo>
                    <a:pt x="25" y="6"/>
                    <a:pt x="25" y="6"/>
                    <a:pt x="25" y="6"/>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 name="Freeform 321"/>
            <p:cNvSpPr/>
            <p:nvPr/>
          </p:nvSpPr>
          <p:spPr bwMode="auto">
            <a:xfrm>
              <a:off x="5453470" y="108876"/>
              <a:ext cx="163513" cy="65088"/>
            </a:xfrm>
            <a:custGeom>
              <a:avLst/>
              <a:gdLst>
                <a:gd name="T0" fmla="*/ 18 w 35"/>
                <a:gd name="T1" fmla="*/ 7 h 14"/>
                <a:gd name="T2" fmla="*/ 11 w 35"/>
                <a:gd name="T3" fmla="*/ 4 h 14"/>
                <a:gd name="T4" fmla="*/ 11 w 35"/>
                <a:gd name="T5" fmla="*/ 4 h 14"/>
                <a:gd name="T6" fmla="*/ 9 w 35"/>
                <a:gd name="T7" fmla="*/ 4 h 14"/>
                <a:gd name="T8" fmla="*/ 9 w 35"/>
                <a:gd name="T9" fmla="*/ 4 h 14"/>
                <a:gd name="T10" fmla="*/ 5 w 35"/>
                <a:gd name="T11" fmla="*/ 4 h 14"/>
                <a:gd name="T12" fmla="*/ 5 w 35"/>
                <a:gd name="T13" fmla="*/ 4 h 14"/>
                <a:gd name="T14" fmla="*/ 0 w 35"/>
                <a:gd name="T15" fmla="*/ 3 h 14"/>
                <a:gd name="T16" fmla="*/ 0 w 35"/>
                <a:gd name="T17" fmla="*/ 3 h 14"/>
                <a:gd name="T18" fmla="*/ 2 w 35"/>
                <a:gd name="T19" fmla="*/ 0 h 14"/>
                <a:gd name="T20" fmla="*/ 5 w 35"/>
                <a:gd name="T21" fmla="*/ 0 h 14"/>
                <a:gd name="T22" fmla="*/ 5 w 35"/>
                <a:gd name="T23" fmla="*/ 0 h 14"/>
                <a:gd name="T24" fmla="*/ 9 w 35"/>
                <a:gd name="T25" fmla="*/ 0 h 14"/>
                <a:gd name="T26" fmla="*/ 9 w 35"/>
                <a:gd name="T27" fmla="*/ 0 h 14"/>
                <a:gd name="T28" fmla="*/ 11 w 35"/>
                <a:gd name="T29" fmla="*/ 0 h 14"/>
                <a:gd name="T30" fmla="*/ 11 w 35"/>
                <a:gd name="T31" fmla="*/ 0 h 14"/>
                <a:gd name="T32" fmla="*/ 20 w 35"/>
                <a:gd name="T33" fmla="*/ 4 h 14"/>
                <a:gd name="T34" fmla="*/ 20 w 35"/>
                <a:gd name="T35" fmla="*/ 4 h 14"/>
                <a:gd name="T36" fmla="*/ 35 w 35"/>
                <a:gd name="T37" fmla="*/ 12 h 14"/>
                <a:gd name="T38" fmla="*/ 35 w 35"/>
                <a:gd name="T39" fmla="*/ 12 h 14"/>
                <a:gd name="T40" fmla="*/ 32 w 35"/>
                <a:gd name="T41" fmla="*/ 14 h 14"/>
                <a:gd name="T42" fmla="*/ 18 w 35"/>
                <a:gd name="T43" fmla="*/ 7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5" h="14">
                  <a:moveTo>
                    <a:pt x="18" y="7"/>
                  </a:moveTo>
                  <a:cubicBezTo>
                    <a:pt x="14" y="5"/>
                    <a:pt x="14" y="4"/>
                    <a:pt x="11" y="4"/>
                  </a:cubicBezTo>
                  <a:cubicBezTo>
                    <a:pt x="11" y="4"/>
                    <a:pt x="11" y="4"/>
                    <a:pt x="11" y="4"/>
                  </a:cubicBezTo>
                  <a:cubicBezTo>
                    <a:pt x="10" y="4"/>
                    <a:pt x="10" y="4"/>
                    <a:pt x="9" y="4"/>
                  </a:cubicBezTo>
                  <a:cubicBezTo>
                    <a:pt x="9" y="4"/>
                    <a:pt x="9" y="4"/>
                    <a:pt x="9" y="4"/>
                  </a:cubicBezTo>
                  <a:cubicBezTo>
                    <a:pt x="8" y="4"/>
                    <a:pt x="6" y="4"/>
                    <a:pt x="5" y="4"/>
                  </a:cubicBezTo>
                  <a:cubicBezTo>
                    <a:pt x="5" y="4"/>
                    <a:pt x="5" y="4"/>
                    <a:pt x="5" y="4"/>
                  </a:cubicBezTo>
                  <a:cubicBezTo>
                    <a:pt x="3" y="4"/>
                    <a:pt x="2" y="4"/>
                    <a:pt x="0" y="3"/>
                  </a:cubicBezTo>
                  <a:cubicBezTo>
                    <a:pt x="0" y="3"/>
                    <a:pt x="0" y="3"/>
                    <a:pt x="0" y="3"/>
                  </a:cubicBezTo>
                  <a:cubicBezTo>
                    <a:pt x="2" y="0"/>
                    <a:pt x="2" y="0"/>
                    <a:pt x="2" y="0"/>
                  </a:cubicBezTo>
                  <a:cubicBezTo>
                    <a:pt x="3" y="0"/>
                    <a:pt x="4" y="0"/>
                    <a:pt x="5" y="0"/>
                  </a:cubicBezTo>
                  <a:cubicBezTo>
                    <a:pt x="5" y="0"/>
                    <a:pt x="5" y="0"/>
                    <a:pt x="5" y="0"/>
                  </a:cubicBezTo>
                  <a:cubicBezTo>
                    <a:pt x="6" y="0"/>
                    <a:pt x="8" y="0"/>
                    <a:pt x="9" y="0"/>
                  </a:cubicBezTo>
                  <a:cubicBezTo>
                    <a:pt x="9" y="0"/>
                    <a:pt x="9" y="0"/>
                    <a:pt x="9" y="0"/>
                  </a:cubicBezTo>
                  <a:cubicBezTo>
                    <a:pt x="10" y="0"/>
                    <a:pt x="10" y="0"/>
                    <a:pt x="11" y="0"/>
                  </a:cubicBezTo>
                  <a:cubicBezTo>
                    <a:pt x="11" y="0"/>
                    <a:pt x="11" y="0"/>
                    <a:pt x="11" y="0"/>
                  </a:cubicBezTo>
                  <a:cubicBezTo>
                    <a:pt x="15" y="1"/>
                    <a:pt x="16" y="2"/>
                    <a:pt x="20" y="4"/>
                  </a:cubicBezTo>
                  <a:cubicBezTo>
                    <a:pt x="20" y="4"/>
                    <a:pt x="20" y="4"/>
                    <a:pt x="20" y="4"/>
                  </a:cubicBezTo>
                  <a:cubicBezTo>
                    <a:pt x="24" y="6"/>
                    <a:pt x="31" y="8"/>
                    <a:pt x="35" y="12"/>
                  </a:cubicBezTo>
                  <a:cubicBezTo>
                    <a:pt x="35" y="12"/>
                    <a:pt x="35" y="12"/>
                    <a:pt x="35" y="12"/>
                  </a:cubicBezTo>
                  <a:cubicBezTo>
                    <a:pt x="32" y="14"/>
                    <a:pt x="32" y="14"/>
                    <a:pt x="32" y="14"/>
                  </a:cubicBezTo>
                  <a:cubicBezTo>
                    <a:pt x="30" y="12"/>
                    <a:pt x="22" y="9"/>
                    <a:pt x="18" y="7"/>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32" name="Freeform 2543"/>
          <p:cNvSpPr>
            <a:spLocks noEditPoints="1"/>
          </p:cNvSpPr>
          <p:nvPr/>
        </p:nvSpPr>
        <p:spPr bwMode="auto">
          <a:xfrm>
            <a:off x="10138649" y="4632690"/>
            <a:ext cx="1505437" cy="1877870"/>
          </a:xfrm>
          <a:custGeom>
            <a:avLst/>
            <a:gdLst/>
            <a:ahLst/>
            <a:cxnLst>
              <a:cxn ang="0">
                <a:pos x="185" y="658"/>
              </a:cxn>
              <a:cxn ang="0">
                <a:pos x="405" y="654"/>
              </a:cxn>
              <a:cxn ang="0">
                <a:pos x="516" y="284"/>
              </a:cxn>
              <a:cxn ang="0">
                <a:pos x="554" y="302"/>
              </a:cxn>
              <a:cxn ang="0">
                <a:pos x="552" y="278"/>
              </a:cxn>
              <a:cxn ang="0">
                <a:pos x="359" y="303"/>
              </a:cxn>
              <a:cxn ang="0">
                <a:pos x="324" y="320"/>
              </a:cxn>
              <a:cxn ang="0">
                <a:pos x="358" y="358"/>
              </a:cxn>
              <a:cxn ang="0">
                <a:pos x="323" y="419"/>
              </a:cxn>
              <a:cxn ang="0">
                <a:pos x="455" y="397"/>
              </a:cxn>
              <a:cxn ang="0">
                <a:pos x="356" y="480"/>
              </a:cxn>
              <a:cxn ang="0">
                <a:pos x="364" y="501"/>
              </a:cxn>
              <a:cxn ang="0">
                <a:pos x="448" y="445"/>
              </a:cxn>
              <a:cxn ang="0">
                <a:pos x="291" y="455"/>
              </a:cxn>
              <a:cxn ang="0">
                <a:pos x="305" y="414"/>
              </a:cxn>
              <a:cxn ang="0">
                <a:pos x="490" y="328"/>
              </a:cxn>
              <a:cxn ang="0">
                <a:pos x="319" y="335"/>
              </a:cxn>
              <a:cxn ang="0">
                <a:pos x="443" y="263"/>
              </a:cxn>
              <a:cxn ang="0">
                <a:pos x="594" y="231"/>
              </a:cxn>
              <a:cxn ang="0">
                <a:pos x="597" y="295"/>
              </a:cxn>
              <a:cxn ang="0">
                <a:pos x="598" y="285"/>
              </a:cxn>
              <a:cxn ang="0">
                <a:pos x="593" y="251"/>
              </a:cxn>
              <a:cxn ang="0">
                <a:pos x="311" y="167"/>
              </a:cxn>
              <a:cxn ang="0">
                <a:pos x="330" y="127"/>
              </a:cxn>
              <a:cxn ang="0">
                <a:pos x="402" y="159"/>
              </a:cxn>
              <a:cxn ang="0">
                <a:pos x="513" y="112"/>
              </a:cxn>
              <a:cxn ang="0">
                <a:pos x="497" y="175"/>
              </a:cxn>
              <a:cxn ang="0">
                <a:pos x="510" y="200"/>
              </a:cxn>
              <a:cxn ang="0">
                <a:pos x="453" y="200"/>
              </a:cxn>
              <a:cxn ang="0">
                <a:pos x="322" y="201"/>
              </a:cxn>
              <a:cxn ang="0">
                <a:pos x="227" y="215"/>
              </a:cxn>
              <a:cxn ang="0">
                <a:pos x="302" y="233"/>
              </a:cxn>
              <a:cxn ang="0">
                <a:pos x="523" y="203"/>
              </a:cxn>
              <a:cxn ang="0">
                <a:pos x="555" y="141"/>
              </a:cxn>
              <a:cxn ang="0">
                <a:pos x="487" y="98"/>
              </a:cxn>
              <a:cxn ang="0">
                <a:pos x="453" y="72"/>
              </a:cxn>
              <a:cxn ang="0">
                <a:pos x="394" y="75"/>
              </a:cxn>
              <a:cxn ang="0">
                <a:pos x="349" y="102"/>
              </a:cxn>
              <a:cxn ang="0">
                <a:pos x="422" y="99"/>
              </a:cxn>
              <a:cxn ang="0">
                <a:pos x="20" y="407"/>
              </a:cxn>
              <a:cxn ang="0">
                <a:pos x="37" y="221"/>
              </a:cxn>
              <a:cxn ang="0">
                <a:pos x="35" y="242"/>
              </a:cxn>
              <a:cxn ang="0">
                <a:pos x="10" y="302"/>
              </a:cxn>
              <a:cxn ang="0">
                <a:pos x="52" y="344"/>
              </a:cxn>
              <a:cxn ang="0">
                <a:pos x="30" y="305"/>
              </a:cxn>
              <a:cxn ang="0">
                <a:pos x="56" y="217"/>
              </a:cxn>
              <a:cxn ang="0">
                <a:pos x="37" y="375"/>
              </a:cxn>
              <a:cxn ang="0">
                <a:pos x="424" y="69"/>
              </a:cxn>
              <a:cxn ang="0">
                <a:pos x="510" y="160"/>
              </a:cxn>
              <a:cxn ang="0">
                <a:pos x="307" y="345"/>
              </a:cxn>
              <a:cxn ang="0">
                <a:pos x="500" y="243"/>
              </a:cxn>
              <a:cxn ang="0">
                <a:pos x="140" y="569"/>
              </a:cxn>
              <a:cxn ang="0">
                <a:pos x="272" y="777"/>
              </a:cxn>
              <a:cxn ang="0">
                <a:pos x="402" y="796"/>
              </a:cxn>
              <a:cxn ang="0">
                <a:pos x="462" y="805"/>
              </a:cxn>
              <a:cxn ang="0">
                <a:pos x="339" y="786"/>
              </a:cxn>
              <a:cxn ang="0">
                <a:pos x="332" y="738"/>
              </a:cxn>
              <a:cxn ang="0">
                <a:pos x="311" y="709"/>
              </a:cxn>
              <a:cxn ang="0">
                <a:pos x="206" y="770"/>
              </a:cxn>
              <a:cxn ang="0">
                <a:pos x="210" y="822"/>
              </a:cxn>
              <a:cxn ang="0">
                <a:pos x="319" y="813"/>
              </a:cxn>
              <a:cxn ang="0">
                <a:pos x="297" y="678"/>
              </a:cxn>
              <a:cxn ang="0">
                <a:pos x="452" y="54"/>
              </a:cxn>
            </a:cxnLst>
            <a:rect l="0" t="0" r="r" b="b"/>
            <a:pathLst>
              <a:path w="671" h="837">
                <a:moveTo>
                  <a:pt x="599" y="121"/>
                </a:moveTo>
                <a:lnTo>
                  <a:pt x="599" y="121"/>
                </a:lnTo>
                <a:lnTo>
                  <a:pt x="587" y="105"/>
                </a:lnTo>
                <a:lnTo>
                  <a:pt x="573" y="90"/>
                </a:lnTo>
                <a:lnTo>
                  <a:pt x="558" y="75"/>
                </a:lnTo>
                <a:lnTo>
                  <a:pt x="543" y="63"/>
                </a:lnTo>
                <a:lnTo>
                  <a:pt x="525" y="51"/>
                </a:lnTo>
                <a:lnTo>
                  <a:pt x="508" y="40"/>
                </a:lnTo>
                <a:lnTo>
                  <a:pt x="490" y="30"/>
                </a:lnTo>
                <a:lnTo>
                  <a:pt x="472" y="21"/>
                </a:lnTo>
                <a:lnTo>
                  <a:pt x="472" y="21"/>
                </a:lnTo>
                <a:lnTo>
                  <a:pt x="471" y="21"/>
                </a:lnTo>
                <a:lnTo>
                  <a:pt x="471" y="21"/>
                </a:lnTo>
                <a:lnTo>
                  <a:pt x="471" y="16"/>
                </a:lnTo>
                <a:lnTo>
                  <a:pt x="469" y="11"/>
                </a:lnTo>
                <a:lnTo>
                  <a:pt x="466" y="7"/>
                </a:lnTo>
                <a:lnTo>
                  <a:pt x="462" y="4"/>
                </a:lnTo>
                <a:lnTo>
                  <a:pt x="462" y="4"/>
                </a:lnTo>
                <a:lnTo>
                  <a:pt x="457" y="2"/>
                </a:lnTo>
                <a:lnTo>
                  <a:pt x="453" y="0"/>
                </a:lnTo>
                <a:lnTo>
                  <a:pt x="449" y="0"/>
                </a:lnTo>
                <a:lnTo>
                  <a:pt x="445" y="2"/>
                </a:lnTo>
                <a:lnTo>
                  <a:pt x="442" y="3"/>
                </a:lnTo>
                <a:lnTo>
                  <a:pt x="439" y="6"/>
                </a:lnTo>
                <a:lnTo>
                  <a:pt x="435" y="12"/>
                </a:lnTo>
                <a:lnTo>
                  <a:pt x="431" y="19"/>
                </a:lnTo>
                <a:lnTo>
                  <a:pt x="428" y="27"/>
                </a:lnTo>
                <a:lnTo>
                  <a:pt x="426" y="35"/>
                </a:lnTo>
                <a:lnTo>
                  <a:pt x="423" y="41"/>
                </a:lnTo>
                <a:lnTo>
                  <a:pt x="423" y="41"/>
                </a:lnTo>
                <a:lnTo>
                  <a:pt x="423" y="42"/>
                </a:lnTo>
                <a:lnTo>
                  <a:pt x="423" y="42"/>
                </a:lnTo>
                <a:lnTo>
                  <a:pt x="400" y="35"/>
                </a:lnTo>
                <a:lnTo>
                  <a:pt x="376" y="30"/>
                </a:lnTo>
                <a:lnTo>
                  <a:pt x="352" y="27"/>
                </a:lnTo>
                <a:lnTo>
                  <a:pt x="328" y="25"/>
                </a:lnTo>
                <a:lnTo>
                  <a:pt x="304" y="26"/>
                </a:lnTo>
                <a:lnTo>
                  <a:pt x="279" y="28"/>
                </a:lnTo>
                <a:lnTo>
                  <a:pt x="256" y="31"/>
                </a:lnTo>
                <a:lnTo>
                  <a:pt x="233" y="36"/>
                </a:lnTo>
                <a:lnTo>
                  <a:pt x="210" y="43"/>
                </a:lnTo>
                <a:lnTo>
                  <a:pt x="187" y="52"/>
                </a:lnTo>
                <a:lnTo>
                  <a:pt x="166" y="62"/>
                </a:lnTo>
                <a:lnTo>
                  <a:pt x="145" y="74"/>
                </a:lnTo>
                <a:lnTo>
                  <a:pt x="125" y="88"/>
                </a:lnTo>
                <a:lnTo>
                  <a:pt x="106" y="102"/>
                </a:lnTo>
                <a:lnTo>
                  <a:pt x="88" y="118"/>
                </a:lnTo>
                <a:lnTo>
                  <a:pt x="71" y="136"/>
                </a:lnTo>
                <a:lnTo>
                  <a:pt x="71" y="136"/>
                </a:lnTo>
                <a:lnTo>
                  <a:pt x="57" y="154"/>
                </a:lnTo>
                <a:lnTo>
                  <a:pt x="44" y="175"/>
                </a:lnTo>
                <a:lnTo>
                  <a:pt x="31" y="195"/>
                </a:lnTo>
                <a:lnTo>
                  <a:pt x="22" y="216"/>
                </a:lnTo>
                <a:lnTo>
                  <a:pt x="14" y="238"/>
                </a:lnTo>
                <a:lnTo>
                  <a:pt x="8" y="261"/>
                </a:lnTo>
                <a:lnTo>
                  <a:pt x="4" y="283"/>
                </a:lnTo>
                <a:lnTo>
                  <a:pt x="1" y="306"/>
                </a:lnTo>
                <a:lnTo>
                  <a:pt x="0" y="330"/>
                </a:lnTo>
                <a:lnTo>
                  <a:pt x="1" y="353"/>
                </a:lnTo>
                <a:lnTo>
                  <a:pt x="4" y="376"/>
                </a:lnTo>
                <a:lnTo>
                  <a:pt x="9" y="398"/>
                </a:lnTo>
                <a:lnTo>
                  <a:pt x="15" y="421"/>
                </a:lnTo>
                <a:lnTo>
                  <a:pt x="23" y="443"/>
                </a:lnTo>
                <a:lnTo>
                  <a:pt x="33" y="464"/>
                </a:lnTo>
                <a:lnTo>
                  <a:pt x="46" y="485"/>
                </a:lnTo>
                <a:lnTo>
                  <a:pt x="46" y="485"/>
                </a:lnTo>
                <a:lnTo>
                  <a:pt x="59" y="505"/>
                </a:lnTo>
                <a:lnTo>
                  <a:pt x="73" y="522"/>
                </a:lnTo>
                <a:lnTo>
                  <a:pt x="89" y="539"/>
                </a:lnTo>
                <a:lnTo>
                  <a:pt x="105" y="554"/>
                </a:lnTo>
                <a:lnTo>
                  <a:pt x="124" y="569"/>
                </a:lnTo>
                <a:lnTo>
                  <a:pt x="142" y="581"/>
                </a:lnTo>
                <a:lnTo>
                  <a:pt x="162" y="592"/>
                </a:lnTo>
                <a:lnTo>
                  <a:pt x="182" y="602"/>
                </a:lnTo>
                <a:lnTo>
                  <a:pt x="182" y="602"/>
                </a:lnTo>
                <a:lnTo>
                  <a:pt x="178" y="608"/>
                </a:lnTo>
                <a:lnTo>
                  <a:pt x="174" y="615"/>
                </a:lnTo>
                <a:lnTo>
                  <a:pt x="163" y="631"/>
                </a:lnTo>
                <a:lnTo>
                  <a:pt x="158" y="639"/>
                </a:lnTo>
                <a:lnTo>
                  <a:pt x="157" y="643"/>
                </a:lnTo>
                <a:lnTo>
                  <a:pt x="156" y="647"/>
                </a:lnTo>
                <a:lnTo>
                  <a:pt x="156" y="652"/>
                </a:lnTo>
                <a:lnTo>
                  <a:pt x="157" y="655"/>
                </a:lnTo>
                <a:lnTo>
                  <a:pt x="159" y="658"/>
                </a:lnTo>
                <a:lnTo>
                  <a:pt x="162" y="661"/>
                </a:lnTo>
                <a:lnTo>
                  <a:pt x="162" y="661"/>
                </a:lnTo>
                <a:lnTo>
                  <a:pt x="167" y="664"/>
                </a:lnTo>
                <a:lnTo>
                  <a:pt x="172" y="665"/>
                </a:lnTo>
                <a:lnTo>
                  <a:pt x="177" y="664"/>
                </a:lnTo>
                <a:lnTo>
                  <a:pt x="181" y="662"/>
                </a:lnTo>
                <a:lnTo>
                  <a:pt x="185" y="658"/>
                </a:lnTo>
                <a:lnTo>
                  <a:pt x="189" y="654"/>
                </a:lnTo>
                <a:lnTo>
                  <a:pt x="196" y="642"/>
                </a:lnTo>
                <a:lnTo>
                  <a:pt x="196" y="642"/>
                </a:lnTo>
                <a:lnTo>
                  <a:pt x="208" y="646"/>
                </a:lnTo>
                <a:lnTo>
                  <a:pt x="220" y="651"/>
                </a:lnTo>
                <a:lnTo>
                  <a:pt x="232" y="654"/>
                </a:lnTo>
                <a:lnTo>
                  <a:pt x="244" y="656"/>
                </a:lnTo>
                <a:lnTo>
                  <a:pt x="268" y="660"/>
                </a:lnTo>
                <a:lnTo>
                  <a:pt x="293" y="661"/>
                </a:lnTo>
                <a:lnTo>
                  <a:pt x="293" y="661"/>
                </a:lnTo>
                <a:lnTo>
                  <a:pt x="291" y="669"/>
                </a:lnTo>
                <a:lnTo>
                  <a:pt x="288" y="677"/>
                </a:lnTo>
                <a:lnTo>
                  <a:pt x="281" y="694"/>
                </a:lnTo>
                <a:lnTo>
                  <a:pt x="279" y="702"/>
                </a:lnTo>
                <a:lnTo>
                  <a:pt x="278" y="710"/>
                </a:lnTo>
                <a:lnTo>
                  <a:pt x="278" y="719"/>
                </a:lnTo>
                <a:lnTo>
                  <a:pt x="280" y="727"/>
                </a:lnTo>
                <a:lnTo>
                  <a:pt x="280" y="727"/>
                </a:lnTo>
                <a:lnTo>
                  <a:pt x="280" y="727"/>
                </a:lnTo>
                <a:lnTo>
                  <a:pt x="280" y="727"/>
                </a:lnTo>
                <a:lnTo>
                  <a:pt x="265" y="732"/>
                </a:lnTo>
                <a:lnTo>
                  <a:pt x="251" y="735"/>
                </a:lnTo>
                <a:lnTo>
                  <a:pt x="222" y="741"/>
                </a:lnTo>
                <a:lnTo>
                  <a:pt x="222" y="741"/>
                </a:lnTo>
                <a:lnTo>
                  <a:pt x="200" y="746"/>
                </a:lnTo>
                <a:lnTo>
                  <a:pt x="180" y="753"/>
                </a:lnTo>
                <a:lnTo>
                  <a:pt x="160" y="762"/>
                </a:lnTo>
                <a:lnTo>
                  <a:pt x="151" y="767"/>
                </a:lnTo>
                <a:lnTo>
                  <a:pt x="141" y="773"/>
                </a:lnTo>
                <a:lnTo>
                  <a:pt x="141" y="773"/>
                </a:lnTo>
                <a:lnTo>
                  <a:pt x="132" y="779"/>
                </a:lnTo>
                <a:lnTo>
                  <a:pt x="127" y="784"/>
                </a:lnTo>
                <a:lnTo>
                  <a:pt x="120" y="789"/>
                </a:lnTo>
                <a:lnTo>
                  <a:pt x="115" y="794"/>
                </a:lnTo>
                <a:lnTo>
                  <a:pt x="112" y="799"/>
                </a:lnTo>
                <a:lnTo>
                  <a:pt x="111" y="802"/>
                </a:lnTo>
                <a:lnTo>
                  <a:pt x="111" y="805"/>
                </a:lnTo>
                <a:lnTo>
                  <a:pt x="112" y="808"/>
                </a:lnTo>
                <a:lnTo>
                  <a:pt x="113" y="810"/>
                </a:lnTo>
                <a:lnTo>
                  <a:pt x="113" y="810"/>
                </a:lnTo>
                <a:lnTo>
                  <a:pt x="117" y="815"/>
                </a:lnTo>
                <a:lnTo>
                  <a:pt x="123" y="819"/>
                </a:lnTo>
                <a:lnTo>
                  <a:pt x="129" y="821"/>
                </a:lnTo>
                <a:lnTo>
                  <a:pt x="136" y="823"/>
                </a:lnTo>
                <a:lnTo>
                  <a:pt x="150" y="825"/>
                </a:lnTo>
                <a:lnTo>
                  <a:pt x="161" y="827"/>
                </a:lnTo>
                <a:lnTo>
                  <a:pt x="161" y="827"/>
                </a:lnTo>
                <a:lnTo>
                  <a:pt x="201" y="831"/>
                </a:lnTo>
                <a:lnTo>
                  <a:pt x="241" y="834"/>
                </a:lnTo>
                <a:lnTo>
                  <a:pt x="281" y="836"/>
                </a:lnTo>
                <a:lnTo>
                  <a:pt x="322" y="837"/>
                </a:lnTo>
                <a:lnTo>
                  <a:pt x="322" y="837"/>
                </a:lnTo>
                <a:lnTo>
                  <a:pt x="362" y="837"/>
                </a:lnTo>
                <a:lnTo>
                  <a:pt x="404" y="836"/>
                </a:lnTo>
                <a:lnTo>
                  <a:pt x="445" y="833"/>
                </a:lnTo>
                <a:lnTo>
                  <a:pt x="466" y="831"/>
                </a:lnTo>
                <a:lnTo>
                  <a:pt x="486" y="828"/>
                </a:lnTo>
                <a:lnTo>
                  <a:pt x="486" y="828"/>
                </a:lnTo>
                <a:lnTo>
                  <a:pt x="497" y="826"/>
                </a:lnTo>
                <a:lnTo>
                  <a:pt x="508" y="823"/>
                </a:lnTo>
                <a:lnTo>
                  <a:pt x="518" y="819"/>
                </a:lnTo>
                <a:lnTo>
                  <a:pt x="523" y="817"/>
                </a:lnTo>
                <a:lnTo>
                  <a:pt x="528" y="814"/>
                </a:lnTo>
                <a:lnTo>
                  <a:pt x="528" y="814"/>
                </a:lnTo>
                <a:lnTo>
                  <a:pt x="532" y="809"/>
                </a:lnTo>
                <a:lnTo>
                  <a:pt x="533" y="804"/>
                </a:lnTo>
                <a:lnTo>
                  <a:pt x="533" y="800"/>
                </a:lnTo>
                <a:lnTo>
                  <a:pt x="532" y="796"/>
                </a:lnTo>
                <a:lnTo>
                  <a:pt x="530" y="792"/>
                </a:lnTo>
                <a:lnTo>
                  <a:pt x="526" y="788"/>
                </a:lnTo>
                <a:lnTo>
                  <a:pt x="519" y="782"/>
                </a:lnTo>
                <a:lnTo>
                  <a:pt x="519" y="782"/>
                </a:lnTo>
                <a:lnTo>
                  <a:pt x="510" y="776"/>
                </a:lnTo>
                <a:lnTo>
                  <a:pt x="501" y="770"/>
                </a:lnTo>
                <a:lnTo>
                  <a:pt x="482" y="760"/>
                </a:lnTo>
                <a:lnTo>
                  <a:pt x="461" y="752"/>
                </a:lnTo>
                <a:lnTo>
                  <a:pt x="439" y="746"/>
                </a:lnTo>
                <a:lnTo>
                  <a:pt x="418" y="740"/>
                </a:lnTo>
                <a:lnTo>
                  <a:pt x="396" y="735"/>
                </a:lnTo>
                <a:lnTo>
                  <a:pt x="353" y="727"/>
                </a:lnTo>
                <a:lnTo>
                  <a:pt x="353" y="727"/>
                </a:lnTo>
                <a:lnTo>
                  <a:pt x="354" y="719"/>
                </a:lnTo>
                <a:lnTo>
                  <a:pt x="354" y="710"/>
                </a:lnTo>
                <a:lnTo>
                  <a:pt x="353" y="702"/>
                </a:lnTo>
                <a:lnTo>
                  <a:pt x="352" y="694"/>
                </a:lnTo>
                <a:lnTo>
                  <a:pt x="348" y="678"/>
                </a:lnTo>
                <a:lnTo>
                  <a:pt x="342" y="662"/>
                </a:lnTo>
                <a:lnTo>
                  <a:pt x="342" y="662"/>
                </a:lnTo>
                <a:lnTo>
                  <a:pt x="374" y="659"/>
                </a:lnTo>
                <a:lnTo>
                  <a:pt x="405" y="654"/>
                </a:lnTo>
                <a:lnTo>
                  <a:pt x="405" y="654"/>
                </a:lnTo>
                <a:lnTo>
                  <a:pt x="423" y="650"/>
                </a:lnTo>
                <a:lnTo>
                  <a:pt x="441" y="644"/>
                </a:lnTo>
                <a:lnTo>
                  <a:pt x="460" y="637"/>
                </a:lnTo>
                <a:lnTo>
                  <a:pt x="478" y="630"/>
                </a:lnTo>
                <a:lnTo>
                  <a:pt x="495" y="622"/>
                </a:lnTo>
                <a:lnTo>
                  <a:pt x="511" y="614"/>
                </a:lnTo>
                <a:lnTo>
                  <a:pt x="528" y="604"/>
                </a:lnTo>
                <a:lnTo>
                  <a:pt x="544" y="593"/>
                </a:lnTo>
                <a:lnTo>
                  <a:pt x="544" y="593"/>
                </a:lnTo>
                <a:lnTo>
                  <a:pt x="561" y="580"/>
                </a:lnTo>
                <a:lnTo>
                  <a:pt x="577" y="564"/>
                </a:lnTo>
                <a:lnTo>
                  <a:pt x="592" y="548"/>
                </a:lnTo>
                <a:lnTo>
                  <a:pt x="606" y="530"/>
                </a:lnTo>
                <a:lnTo>
                  <a:pt x="620" y="512"/>
                </a:lnTo>
                <a:lnTo>
                  <a:pt x="631" y="493"/>
                </a:lnTo>
                <a:lnTo>
                  <a:pt x="641" y="472"/>
                </a:lnTo>
                <a:lnTo>
                  <a:pt x="649" y="452"/>
                </a:lnTo>
                <a:lnTo>
                  <a:pt x="657" y="431"/>
                </a:lnTo>
                <a:lnTo>
                  <a:pt x="663" y="409"/>
                </a:lnTo>
                <a:lnTo>
                  <a:pt x="667" y="387"/>
                </a:lnTo>
                <a:lnTo>
                  <a:pt x="670" y="365"/>
                </a:lnTo>
                <a:lnTo>
                  <a:pt x="671" y="343"/>
                </a:lnTo>
                <a:lnTo>
                  <a:pt x="671" y="319"/>
                </a:lnTo>
                <a:lnTo>
                  <a:pt x="670" y="298"/>
                </a:lnTo>
                <a:lnTo>
                  <a:pt x="667" y="276"/>
                </a:lnTo>
                <a:lnTo>
                  <a:pt x="667" y="276"/>
                </a:lnTo>
                <a:lnTo>
                  <a:pt x="662" y="256"/>
                </a:lnTo>
                <a:lnTo>
                  <a:pt x="657" y="234"/>
                </a:lnTo>
                <a:lnTo>
                  <a:pt x="650" y="214"/>
                </a:lnTo>
                <a:lnTo>
                  <a:pt x="642" y="195"/>
                </a:lnTo>
                <a:lnTo>
                  <a:pt x="633" y="176"/>
                </a:lnTo>
                <a:lnTo>
                  <a:pt x="623" y="156"/>
                </a:lnTo>
                <a:lnTo>
                  <a:pt x="612" y="138"/>
                </a:lnTo>
                <a:lnTo>
                  <a:pt x="599" y="121"/>
                </a:lnTo>
                <a:lnTo>
                  <a:pt x="599" y="121"/>
                </a:lnTo>
                <a:close/>
                <a:moveTo>
                  <a:pt x="454" y="10"/>
                </a:moveTo>
                <a:lnTo>
                  <a:pt x="454" y="10"/>
                </a:lnTo>
                <a:lnTo>
                  <a:pt x="457" y="11"/>
                </a:lnTo>
                <a:lnTo>
                  <a:pt x="459" y="13"/>
                </a:lnTo>
                <a:lnTo>
                  <a:pt x="461" y="15"/>
                </a:lnTo>
                <a:lnTo>
                  <a:pt x="462" y="17"/>
                </a:lnTo>
                <a:lnTo>
                  <a:pt x="461" y="22"/>
                </a:lnTo>
                <a:lnTo>
                  <a:pt x="459" y="28"/>
                </a:lnTo>
                <a:lnTo>
                  <a:pt x="456" y="35"/>
                </a:lnTo>
                <a:lnTo>
                  <a:pt x="451" y="41"/>
                </a:lnTo>
                <a:lnTo>
                  <a:pt x="443" y="50"/>
                </a:lnTo>
                <a:lnTo>
                  <a:pt x="443" y="50"/>
                </a:lnTo>
                <a:lnTo>
                  <a:pt x="431" y="45"/>
                </a:lnTo>
                <a:lnTo>
                  <a:pt x="431" y="45"/>
                </a:lnTo>
                <a:lnTo>
                  <a:pt x="434" y="35"/>
                </a:lnTo>
                <a:lnTo>
                  <a:pt x="438" y="23"/>
                </a:lnTo>
                <a:lnTo>
                  <a:pt x="440" y="17"/>
                </a:lnTo>
                <a:lnTo>
                  <a:pt x="444" y="13"/>
                </a:lnTo>
                <a:lnTo>
                  <a:pt x="449" y="11"/>
                </a:lnTo>
                <a:lnTo>
                  <a:pt x="451" y="10"/>
                </a:lnTo>
                <a:lnTo>
                  <a:pt x="454" y="10"/>
                </a:lnTo>
                <a:lnTo>
                  <a:pt x="454" y="10"/>
                </a:lnTo>
                <a:close/>
                <a:moveTo>
                  <a:pt x="511" y="246"/>
                </a:moveTo>
                <a:lnTo>
                  <a:pt x="511" y="246"/>
                </a:lnTo>
                <a:lnTo>
                  <a:pt x="524" y="243"/>
                </a:lnTo>
                <a:lnTo>
                  <a:pt x="531" y="243"/>
                </a:lnTo>
                <a:lnTo>
                  <a:pt x="531" y="243"/>
                </a:lnTo>
                <a:lnTo>
                  <a:pt x="529" y="245"/>
                </a:lnTo>
                <a:lnTo>
                  <a:pt x="529" y="245"/>
                </a:lnTo>
                <a:lnTo>
                  <a:pt x="520" y="248"/>
                </a:lnTo>
                <a:lnTo>
                  <a:pt x="512" y="251"/>
                </a:lnTo>
                <a:lnTo>
                  <a:pt x="512" y="251"/>
                </a:lnTo>
                <a:lnTo>
                  <a:pt x="511" y="246"/>
                </a:lnTo>
                <a:lnTo>
                  <a:pt x="511" y="246"/>
                </a:lnTo>
                <a:close/>
                <a:moveTo>
                  <a:pt x="516" y="292"/>
                </a:moveTo>
                <a:lnTo>
                  <a:pt x="516" y="292"/>
                </a:lnTo>
                <a:lnTo>
                  <a:pt x="524" y="292"/>
                </a:lnTo>
                <a:lnTo>
                  <a:pt x="533" y="291"/>
                </a:lnTo>
                <a:lnTo>
                  <a:pt x="533" y="291"/>
                </a:lnTo>
                <a:lnTo>
                  <a:pt x="546" y="289"/>
                </a:lnTo>
                <a:lnTo>
                  <a:pt x="546" y="289"/>
                </a:lnTo>
                <a:lnTo>
                  <a:pt x="555" y="287"/>
                </a:lnTo>
                <a:lnTo>
                  <a:pt x="556" y="287"/>
                </a:lnTo>
                <a:lnTo>
                  <a:pt x="557" y="288"/>
                </a:lnTo>
                <a:lnTo>
                  <a:pt x="552" y="290"/>
                </a:lnTo>
                <a:lnTo>
                  <a:pt x="552" y="290"/>
                </a:lnTo>
                <a:lnTo>
                  <a:pt x="543" y="292"/>
                </a:lnTo>
                <a:lnTo>
                  <a:pt x="534" y="293"/>
                </a:lnTo>
                <a:lnTo>
                  <a:pt x="524" y="294"/>
                </a:lnTo>
                <a:lnTo>
                  <a:pt x="520" y="295"/>
                </a:lnTo>
                <a:lnTo>
                  <a:pt x="516" y="297"/>
                </a:lnTo>
                <a:lnTo>
                  <a:pt x="516" y="297"/>
                </a:lnTo>
                <a:lnTo>
                  <a:pt x="516" y="292"/>
                </a:lnTo>
                <a:lnTo>
                  <a:pt x="516" y="292"/>
                </a:lnTo>
                <a:close/>
                <a:moveTo>
                  <a:pt x="516" y="284"/>
                </a:moveTo>
                <a:lnTo>
                  <a:pt x="516" y="284"/>
                </a:lnTo>
                <a:lnTo>
                  <a:pt x="529" y="282"/>
                </a:lnTo>
                <a:lnTo>
                  <a:pt x="529" y="282"/>
                </a:lnTo>
                <a:lnTo>
                  <a:pt x="539" y="280"/>
                </a:lnTo>
                <a:lnTo>
                  <a:pt x="544" y="279"/>
                </a:lnTo>
                <a:lnTo>
                  <a:pt x="548" y="278"/>
                </a:lnTo>
                <a:lnTo>
                  <a:pt x="548" y="278"/>
                </a:lnTo>
                <a:lnTo>
                  <a:pt x="541" y="281"/>
                </a:lnTo>
                <a:lnTo>
                  <a:pt x="533" y="284"/>
                </a:lnTo>
                <a:lnTo>
                  <a:pt x="516" y="289"/>
                </a:lnTo>
                <a:lnTo>
                  <a:pt x="516" y="289"/>
                </a:lnTo>
                <a:lnTo>
                  <a:pt x="516" y="286"/>
                </a:lnTo>
                <a:lnTo>
                  <a:pt x="516" y="286"/>
                </a:lnTo>
                <a:lnTo>
                  <a:pt x="516" y="284"/>
                </a:lnTo>
                <a:lnTo>
                  <a:pt x="516" y="284"/>
                </a:lnTo>
                <a:close/>
                <a:moveTo>
                  <a:pt x="516" y="273"/>
                </a:moveTo>
                <a:lnTo>
                  <a:pt x="516" y="273"/>
                </a:lnTo>
                <a:lnTo>
                  <a:pt x="531" y="272"/>
                </a:lnTo>
                <a:lnTo>
                  <a:pt x="544" y="270"/>
                </a:lnTo>
                <a:lnTo>
                  <a:pt x="544" y="270"/>
                </a:lnTo>
                <a:lnTo>
                  <a:pt x="530" y="274"/>
                </a:lnTo>
                <a:lnTo>
                  <a:pt x="516" y="281"/>
                </a:lnTo>
                <a:lnTo>
                  <a:pt x="516" y="281"/>
                </a:lnTo>
                <a:lnTo>
                  <a:pt x="516" y="273"/>
                </a:lnTo>
                <a:lnTo>
                  <a:pt x="516" y="273"/>
                </a:lnTo>
                <a:close/>
                <a:moveTo>
                  <a:pt x="516" y="269"/>
                </a:moveTo>
                <a:lnTo>
                  <a:pt x="516" y="269"/>
                </a:lnTo>
                <a:lnTo>
                  <a:pt x="515" y="263"/>
                </a:lnTo>
                <a:lnTo>
                  <a:pt x="515" y="263"/>
                </a:lnTo>
                <a:lnTo>
                  <a:pt x="524" y="263"/>
                </a:lnTo>
                <a:lnTo>
                  <a:pt x="524" y="263"/>
                </a:lnTo>
                <a:lnTo>
                  <a:pt x="531" y="262"/>
                </a:lnTo>
                <a:lnTo>
                  <a:pt x="534" y="262"/>
                </a:lnTo>
                <a:lnTo>
                  <a:pt x="534" y="263"/>
                </a:lnTo>
                <a:lnTo>
                  <a:pt x="533" y="263"/>
                </a:lnTo>
                <a:lnTo>
                  <a:pt x="533" y="263"/>
                </a:lnTo>
                <a:lnTo>
                  <a:pt x="524" y="266"/>
                </a:lnTo>
                <a:lnTo>
                  <a:pt x="516" y="269"/>
                </a:lnTo>
                <a:lnTo>
                  <a:pt x="516" y="269"/>
                </a:lnTo>
                <a:close/>
                <a:moveTo>
                  <a:pt x="515" y="261"/>
                </a:moveTo>
                <a:lnTo>
                  <a:pt x="515" y="261"/>
                </a:lnTo>
                <a:lnTo>
                  <a:pt x="520" y="260"/>
                </a:lnTo>
                <a:lnTo>
                  <a:pt x="526" y="258"/>
                </a:lnTo>
                <a:lnTo>
                  <a:pt x="538" y="253"/>
                </a:lnTo>
                <a:lnTo>
                  <a:pt x="538" y="253"/>
                </a:lnTo>
                <a:lnTo>
                  <a:pt x="539" y="258"/>
                </a:lnTo>
                <a:lnTo>
                  <a:pt x="539" y="258"/>
                </a:lnTo>
                <a:lnTo>
                  <a:pt x="528" y="260"/>
                </a:lnTo>
                <a:lnTo>
                  <a:pt x="515" y="261"/>
                </a:lnTo>
                <a:lnTo>
                  <a:pt x="515" y="261"/>
                </a:lnTo>
                <a:close/>
                <a:moveTo>
                  <a:pt x="537" y="248"/>
                </a:moveTo>
                <a:lnTo>
                  <a:pt x="537" y="248"/>
                </a:lnTo>
                <a:lnTo>
                  <a:pt x="538" y="251"/>
                </a:lnTo>
                <a:lnTo>
                  <a:pt x="538" y="251"/>
                </a:lnTo>
                <a:lnTo>
                  <a:pt x="533" y="251"/>
                </a:lnTo>
                <a:lnTo>
                  <a:pt x="529" y="251"/>
                </a:lnTo>
                <a:lnTo>
                  <a:pt x="519" y="253"/>
                </a:lnTo>
                <a:lnTo>
                  <a:pt x="519" y="253"/>
                </a:lnTo>
                <a:lnTo>
                  <a:pt x="513" y="254"/>
                </a:lnTo>
                <a:lnTo>
                  <a:pt x="515" y="252"/>
                </a:lnTo>
                <a:lnTo>
                  <a:pt x="525" y="249"/>
                </a:lnTo>
                <a:lnTo>
                  <a:pt x="525" y="249"/>
                </a:lnTo>
                <a:lnTo>
                  <a:pt x="532" y="246"/>
                </a:lnTo>
                <a:lnTo>
                  <a:pt x="538" y="242"/>
                </a:lnTo>
                <a:lnTo>
                  <a:pt x="538" y="242"/>
                </a:lnTo>
                <a:lnTo>
                  <a:pt x="538" y="242"/>
                </a:lnTo>
                <a:lnTo>
                  <a:pt x="538" y="242"/>
                </a:lnTo>
                <a:lnTo>
                  <a:pt x="537" y="248"/>
                </a:lnTo>
                <a:lnTo>
                  <a:pt x="537" y="248"/>
                </a:lnTo>
                <a:close/>
                <a:moveTo>
                  <a:pt x="528" y="253"/>
                </a:moveTo>
                <a:lnTo>
                  <a:pt x="528" y="253"/>
                </a:lnTo>
                <a:lnTo>
                  <a:pt x="530" y="253"/>
                </a:lnTo>
                <a:lnTo>
                  <a:pt x="528" y="254"/>
                </a:lnTo>
                <a:lnTo>
                  <a:pt x="521" y="256"/>
                </a:lnTo>
                <a:lnTo>
                  <a:pt x="521" y="256"/>
                </a:lnTo>
                <a:lnTo>
                  <a:pt x="514" y="259"/>
                </a:lnTo>
                <a:lnTo>
                  <a:pt x="514" y="259"/>
                </a:lnTo>
                <a:lnTo>
                  <a:pt x="513" y="256"/>
                </a:lnTo>
                <a:lnTo>
                  <a:pt x="513" y="256"/>
                </a:lnTo>
                <a:lnTo>
                  <a:pt x="520" y="255"/>
                </a:lnTo>
                <a:lnTo>
                  <a:pt x="528" y="253"/>
                </a:lnTo>
                <a:lnTo>
                  <a:pt x="528" y="253"/>
                </a:lnTo>
                <a:close/>
                <a:moveTo>
                  <a:pt x="516" y="304"/>
                </a:moveTo>
                <a:lnTo>
                  <a:pt x="516" y="304"/>
                </a:lnTo>
                <a:lnTo>
                  <a:pt x="525" y="304"/>
                </a:lnTo>
                <a:lnTo>
                  <a:pt x="535" y="303"/>
                </a:lnTo>
                <a:lnTo>
                  <a:pt x="552" y="299"/>
                </a:lnTo>
                <a:lnTo>
                  <a:pt x="552" y="299"/>
                </a:lnTo>
                <a:lnTo>
                  <a:pt x="559" y="299"/>
                </a:lnTo>
                <a:lnTo>
                  <a:pt x="560" y="299"/>
                </a:lnTo>
                <a:lnTo>
                  <a:pt x="560" y="299"/>
                </a:lnTo>
                <a:lnTo>
                  <a:pt x="554" y="302"/>
                </a:lnTo>
                <a:lnTo>
                  <a:pt x="554" y="302"/>
                </a:lnTo>
                <a:lnTo>
                  <a:pt x="546" y="306"/>
                </a:lnTo>
                <a:lnTo>
                  <a:pt x="539" y="308"/>
                </a:lnTo>
                <a:lnTo>
                  <a:pt x="539" y="308"/>
                </a:lnTo>
                <a:lnTo>
                  <a:pt x="519" y="313"/>
                </a:lnTo>
                <a:lnTo>
                  <a:pt x="519" y="313"/>
                </a:lnTo>
                <a:lnTo>
                  <a:pt x="517" y="309"/>
                </a:lnTo>
                <a:lnTo>
                  <a:pt x="516" y="304"/>
                </a:lnTo>
                <a:lnTo>
                  <a:pt x="516" y="304"/>
                </a:lnTo>
                <a:close/>
                <a:moveTo>
                  <a:pt x="559" y="314"/>
                </a:moveTo>
                <a:lnTo>
                  <a:pt x="559" y="314"/>
                </a:lnTo>
                <a:lnTo>
                  <a:pt x="553" y="317"/>
                </a:lnTo>
                <a:lnTo>
                  <a:pt x="546" y="319"/>
                </a:lnTo>
                <a:lnTo>
                  <a:pt x="546" y="319"/>
                </a:lnTo>
                <a:lnTo>
                  <a:pt x="536" y="320"/>
                </a:lnTo>
                <a:lnTo>
                  <a:pt x="536" y="320"/>
                </a:lnTo>
                <a:lnTo>
                  <a:pt x="528" y="320"/>
                </a:lnTo>
                <a:lnTo>
                  <a:pt x="522" y="317"/>
                </a:lnTo>
                <a:lnTo>
                  <a:pt x="522" y="317"/>
                </a:lnTo>
                <a:lnTo>
                  <a:pt x="532" y="316"/>
                </a:lnTo>
                <a:lnTo>
                  <a:pt x="541" y="315"/>
                </a:lnTo>
                <a:lnTo>
                  <a:pt x="541" y="315"/>
                </a:lnTo>
                <a:lnTo>
                  <a:pt x="550" y="313"/>
                </a:lnTo>
                <a:lnTo>
                  <a:pt x="550" y="313"/>
                </a:lnTo>
                <a:lnTo>
                  <a:pt x="556" y="312"/>
                </a:lnTo>
                <a:lnTo>
                  <a:pt x="560" y="312"/>
                </a:lnTo>
                <a:lnTo>
                  <a:pt x="560" y="313"/>
                </a:lnTo>
                <a:lnTo>
                  <a:pt x="559" y="314"/>
                </a:lnTo>
                <a:lnTo>
                  <a:pt x="559" y="314"/>
                </a:lnTo>
                <a:close/>
                <a:moveTo>
                  <a:pt x="565" y="309"/>
                </a:moveTo>
                <a:lnTo>
                  <a:pt x="565" y="309"/>
                </a:lnTo>
                <a:lnTo>
                  <a:pt x="564" y="309"/>
                </a:lnTo>
                <a:lnTo>
                  <a:pt x="564" y="309"/>
                </a:lnTo>
                <a:lnTo>
                  <a:pt x="551" y="311"/>
                </a:lnTo>
                <a:lnTo>
                  <a:pt x="537" y="313"/>
                </a:lnTo>
                <a:lnTo>
                  <a:pt x="537" y="313"/>
                </a:lnTo>
                <a:lnTo>
                  <a:pt x="530" y="315"/>
                </a:lnTo>
                <a:lnTo>
                  <a:pt x="521" y="315"/>
                </a:lnTo>
                <a:lnTo>
                  <a:pt x="521" y="315"/>
                </a:lnTo>
                <a:lnTo>
                  <a:pt x="520" y="315"/>
                </a:lnTo>
                <a:lnTo>
                  <a:pt x="520" y="315"/>
                </a:lnTo>
                <a:lnTo>
                  <a:pt x="520" y="315"/>
                </a:lnTo>
                <a:lnTo>
                  <a:pt x="520" y="315"/>
                </a:lnTo>
                <a:lnTo>
                  <a:pt x="526" y="313"/>
                </a:lnTo>
                <a:lnTo>
                  <a:pt x="526" y="313"/>
                </a:lnTo>
                <a:lnTo>
                  <a:pt x="537" y="311"/>
                </a:lnTo>
                <a:lnTo>
                  <a:pt x="546" y="308"/>
                </a:lnTo>
                <a:lnTo>
                  <a:pt x="556" y="304"/>
                </a:lnTo>
                <a:lnTo>
                  <a:pt x="564" y="298"/>
                </a:lnTo>
                <a:lnTo>
                  <a:pt x="564" y="298"/>
                </a:lnTo>
                <a:lnTo>
                  <a:pt x="565" y="298"/>
                </a:lnTo>
                <a:lnTo>
                  <a:pt x="565" y="298"/>
                </a:lnTo>
                <a:lnTo>
                  <a:pt x="566" y="300"/>
                </a:lnTo>
                <a:lnTo>
                  <a:pt x="566" y="300"/>
                </a:lnTo>
                <a:lnTo>
                  <a:pt x="567" y="305"/>
                </a:lnTo>
                <a:lnTo>
                  <a:pt x="565" y="309"/>
                </a:lnTo>
                <a:lnTo>
                  <a:pt x="565" y="309"/>
                </a:lnTo>
                <a:close/>
                <a:moveTo>
                  <a:pt x="564" y="296"/>
                </a:moveTo>
                <a:lnTo>
                  <a:pt x="564" y="296"/>
                </a:lnTo>
                <a:lnTo>
                  <a:pt x="551" y="298"/>
                </a:lnTo>
                <a:lnTo>
                  <a:pt x="539" y="300"/>
                </a:lnTo>
                <a:lnTo>
                  <a:pt x="539" y="300"/>
                </a:lnTo>
                <a:lnTo>
                  <a:pt x="531" y="301"/>
                </a:lnTo>
                <a:lnTo>
                  <a:pt x="522" y="302"/>
                </a:lnTo>
                <a:lnTo>
                  <a:pt x="522" y="302"/>
                </a:lnTo>
                <a:lnTo>
                  <a:pt x="516" y="302"/>
                </a:lnTo>
                <a:lnTo>
                  <a:pt x="516" y="302"/>
                </a:lnTo>
                <a:lnTo>
                  <a:pt x="516" y="300"/>
                </a:lnTo>
                <a:lnTo>
                  <a:pt x="516" y="300"/>
                </a:lnTo>
                <a:lnTo>
                  <a:pt x="520" y="298"/>
                </a:lnTo>
                <a:lnTo>
                  <a:pt x="524" y="296"/>
                </a:lnTo>
                <a:lnTo>
                  <a:pt x="524" y="296"/>
                </a:lnTo>
                <a:lnTo>
                  <a:pt x="534" y="295"/>
                </a:lnTo>
                <a:lnTo>
                  <a:pt x="543" y="294"/>
                </a:lnTo>
                <a:lnTo>
                  <a:pt x="552" y="292"/>
                </a:lnTo>
                <a:lnTo>
                  <a:pt x="556" y="291"/>
                </a:lnTo>
                <a:lnTo>
                  <a:pt x="559" y="288"/>
                </a:lnTo>
                <a:lnTo>
                  <a:pt x="559" y="288"/>
                </a:lnTo>
                <a:lnTo>
                  <a:pt x="564" y="297"/>
                </a:lnTo>
                <a:lnTo>
                  <a:pt x="564" y="297"/>
                </a:lnTo>
                <a:lnTo>
                  <a:pt x="564" y="296"/>
                </a:lnTo>
                <a:lnTo>
                  <a:pt x="564" y="296"/>
                </a:lnTo>
                <a:close/>
                <a:moveTo>
                  <a:pt x="520" y="290"/>
                </a:moveTo>
                <a:lnTo>
                  <a:pt x="520" y="290"/>
                </a:lnTo>
                <a:lnTo>
                  <a:pt x="517" y="291"/>
                </a:lnTo>
                <a:lnTo>
                  <a:pt x="521" y="289"/>
                </a:lnTo>
                <a:lnTo>
                  <a:pt x="521" y="289"/>
                </a:lnTo>
                <a:lnTo>
                  <a:pt x="536" y="285"/>
                </a:lnTo>
                <a:lnTo>
                  <a:pt x="536" y="285"/>
                </a:lnTo>
                <a:lnTo>
                  <a:pt x="544" y="282"/>
                </a:lnTo>
                <a:lnTo>
                  <a:pt x="552" y="278"/>
                </a:lnTo>
                <a:lnTo>
                  <a:pt x="552" y="278"/>
                </a:lnTo>
                <a:lnTo>
                  <a:pt x="553" y="280"/>
                </a:lnTo>
                <a:lnTo>
                  <a:pt x="553" y="280"/>
                </a:lnTo>
                <a:lnTo>
                  <a:pt x="557" y="285"/>
                </a:lnTo>
                <a:lnTo>
                  <a:pt x="557" y="285"/>
                </a:lnTo>
                <a:lnTo>
                  <a:pt x="539" y="288"/>
                </a:lnTo>
                <a:lnTo>
                  <a:pt x="530" y="289"/>
                </a:lnTo>
                <a:lnTo>
                  <a:pt x="520" y="290"/>
                </a:lnTo>
                <a:lnTo>
                  <a:pt x="520" y="290"/>
                </a:lnTo>
                <a:close/>
                <a:moveTo>
                  <a:pt x="523" y="281"/>
                </a:moveTo>
                <a:lnTo>
                  <a:pt x="523" y="281"/>
                </a:lnTo>
                <a:lnTo>
                  <a:pt x="518" y="282"/>
                </a:lnTo>
                <a:lnTo>
                  <a:pt x="519" y="281"/>
                </a:lnTo>
                <a:lnTo>
                  <a:pt x="526" y="278"/>
                </a:lnTo>
                <a:lnTo>
                  <a:pt x="526" y="278"/>
                </a:lnTo>
                <a:lnTo>
                  <a:pt x="537" y="274"/>
                </a:lnTo>
                <a:lnTo>
                  <a:pt x="547" y="271"/>
                </a:lnTo>
                <a:lnTo>
                  <a:pt x="547" y="271"/>
                </a:lnTo>
                <a:lnTo>
                  <a:pt x="550" y="275"/>
                </a:lnTo>
                <a:lnTo>
                  <a:pt x="550" y="275"/>
                </a:lnTo>
                <a:lnTo>
                  <a:pt x="537" y="278"/>
                </a:lnTo>
                <a:lnTo>
                  <a:pt x="523" y="281"/>
                </a:lnTo>
                <a:lnTo>
                  <a:pt x="523" y="281"/>
                </a:lnTo>
                <a:close/>
                <a:moveTo>
                  <a:pt x="528" y="270"/>
                </a:moveTo>
                <a:lnTo>
                  <a:pt x="528" y="270"/>
                </a:lnTo>
                <a:lnTo>
                  <a:pt x="519" y="271"/>
                </a:lnTo>
                <a:lnTo>
                  <a:pt x="518" y="270"/>
                </a:lnTo>
                <a:lnTo>
                  <a:pt x="518" y="270"/>
                </a:lnTo>
                <a:lnTo>
                  <a:pt x="522" y="268"/>
                </a:lnTo>
                <a:lnTo>
                  <a:pt x="522" y="268"/>
                </a:lnTo>
                <a:lnTo>
                  <a:pt x="532" y="266"/>
                </a:lnTo>
                <a:lnTo>
                  <a:pt x="537" y="264"/>
                </a:lnTo>
                <a:lnTo>
                  <a:pt x="541" y="261"/>
                </a:lnTo>
                <a:lnTo>
                  <a:pt x="541" y="261"/>
                </a:lnTo>
                <a:lnTo>
                  <a:pt x="545" y="269"/>
                </a:lnTo>
                <a:lnTo>
                  <a:pt x="545" y="269"/>
                </a:lnTo>
                <a:lnTo>
                  <a:pt x="528" y="270"/>
                </a:lnTo>
                <a:lnTo>
                  <a:pt x="528" y="270"/>
                </a:lnTo>
                <a:close/>
                <a:moveTo>
                  <a:pt x="539" y="241"/>
                </a:moveTo>
                <a:lnTo>
                  <a:pt x="539" y="241"/>
                </a:lnTo>
                <a:lnTo>
                  <a:pt x="538" y="241"/>
                </a:lnTo>
                <a:lnTo>
                  <a:pt x="538" y="240"/>
                </a:lnTo>
                <a:lnTo>
                  <a:pt x="538" y="240"/>
                </a:lnTo>
                <a:lnTo>
                  <a:pt x="523" y="242"/>
                </a:lnTo>
                <a:lnTo>
                  <a:pt x="510" y="243"/>
                </a:lnTo>
                <a:lnTo>
                  <a:pt x="510" y="243"/>
                </a:lnTo>
                <a:lnTo>
                  <a:pt x="510" y="245"/>
                </a:lnTo>
                <a:lnTo>
                  <a:pt x="510" y="245"/>
                </a:lnTo>
                <a:lnTo>
                  <a:pt x="509" y="242"/>
                </a:lnTo>
                <a:lnTo>
                  <a:pt x="509" y="242"/>
                </a:lnTo>
                <a:lnTo>
                  <a:pt x="508" y="239"/>
                </a:lnTo>
                <a:lnTo>
                  <a:pt x="508" y="239"/>
                </a:lnTo>
                <a:lnTo>
                  <a:pt x="525" y="237"/>
                </a:lnTo>
                <a:lnTo>
                  <a:pt x="543" y="233"/>
                </a:lnTo>
                <a:lnTo>
                  <a:pt x="559" y="230"/>
                </a:lnTo>
                <a:lnTo>
                  <a:pt x="576" y="227"/>
                </a:lnTo>
                <a:lnTo>
                  <a:pt x="576" y="227"/>
                </a:lnTo>
                <a:lnTo>
                  <a:pt x="587" y="225"/>
                </a:lnTo>
                <a:lnTo>
                  <a:pt x="587" y="225"/>
                </a:lnTo>
                <a:lnTo>
                  <a:pt x="596" y="223"/>
                </a:lnTo>
                <a:lnTo>
                  <a:pt x="594" y="224"/>
                </a:lnTo>
                <a:lnTo>
                  <a:pt x="594" y="224"/>
                </a:lnTo>
                <a:lnTo>
                  <a:pt x="575" y="230"/>
                </a:lnTo>
                <a:lnTo>
                  <a:pt x="556" y="236"/>
                </a:lnTo>
                <a:lnTo>
                  <a:pt x="556" y="236"/>
                </a:lnTo>
                <a:lnTo>
                  <a:pt x="552" y="234"/>
                </a:lnTo>
                <a:lnTo>
                  <a:pt x="552" y="234"/>
                </a:lnTo>
                <a:lnTo>
                  <a:pt x="547" y="234"/>
                </a:lnTo>
                <a:lnTo>
                  <a:pt x="543" y="235"/>
                </a:lnTo>
                <a:lnTo>
                  <a:pt x="541" y="238"/>
                </a:lnTo>
                <a:lnTo>
                  <a:pt x="539" y="241"/>
                </a:lnTo>
                <a:lnTo>
                  <a:pt x="539" y="241"/>
                </a:lnTo>
                <a:close/>
                <a:moveTo>
                  <a:pt x="484" y="260"/>
                </a:moveTo>
                <a:lnTo>
                  <a:pt x="484" y="260"/>
                </a:lnTo>
                <a:lnTo>
                  <a:pt x="484" y="260"/>
                </a:lnTo>
                <a:lnTo>
                  <a:pt x="484" y="260"/>
                </a:lnTo>
                <a:lnTo>
                  <a:pt x="485" y="264"/>
                </a:lnTo>
                <a:lnTo>
                  <a:pt x="485" y="264"/>
                </a:lnTo>
                <a:lnTo>
                  <a:pt x="486" y="268"/>
                </a:lnTo>
                <a:lnTo>
                  <a:pt x="486" y="268"/>
                </a:lnTo>
                <a:lnTo>
                  <a:pt x="477" y="269"/>
                </a:lnTo>
                <a:lnTo>
                  <a:pt x="469" y="273"/>
                </a:lnTo>
                <a:lnTo>
                  <a:pt x="469" y="273"/>
                </a:lnTo>
                <a:lnTo>
                  <a:pt x="443" y="281"/>
                </a:lnTo>
                <a:lnTo>
                  <a:pt x="430" y="285"/>
                </a:lnTo>
                <a:lnTo>
                  <a:pt x="417" y="289"/>
                </a:lnTo>
                <a:lnTo>
                  <a:pt x="417" y="289"/>
                </a:lnTo>
                <a:lnTo>
                  <a:pt x="388" y="295"/>
                </a:lnTo>
                <a:lnTo>
                  <a:pt x="374" y="298"/>
                </a:lnTo>
                <a:lnTo>
                  <a:pt x="359" y="303"/>
                </a:lnTo>
                <a:lnTo>
                  <a:pt x="359" y="303"/>
                </a:lnTo>
                <a:lnTo>
                  <a:pt x="348" y="307"/>
                </a:lnTo>
                <a:lnTo>
                  <a:pt x="336" y="311"/>
                </a:lnTo>
                <a:lnTo>
                  <a:pt x="336" y="311"/>
                </a:lnTo>
                <a:lnTo>
                  <a:pt x="332" y="312"/>
                </a:lnTo>
                <a:lnTo>
                  <a:pt x="326" y="313"/>
                </a:lnTo>
                <a:lnTo>
                  <a:pt x="326" y="313"/>
                </a:lnTo>
                <a:lnTo>
                  <a:pt x="326" y="312"/>
                </a:lnTo>
                <a:lnTo>
                  <a:pt x="326" y="312"/>
                </a:lnTo>
                <a:lnTo>
                  <a:pt x="330" y="310"/>
                </a:lnTo>
                <a:lnTo>
                  <a:pt x="335" y="308"/>
                </a:lnTo>
                <a:lnTo>
                  <a:pt x="345" y="306"/>
                </a:lnTo>
                <a:lnTo>
                  <a:pt x="345" y="306"/>
                </a:lnTo>
                <a:lnTo>
                  <a:pt x="367" y="299"/>
                </a:lnTo>
                <a:lnTo>
                  <a:pt x="387" y="292"/>
                </a:lnTo>
                <a:lnTo>
                  <a:pt x="428" y="277"/>
                </a:lnTo>
                <a:lnTo>
                  <a:pt x="428" y="277"/>
                </a:lnTo>
                <a:lnTo>
                  <a:pt x="457" y="269"/>
                </a:lnTo>
                <a:lnTo>
                  <a:pt x="484" y="260"/>
                </a:lnTo>
                <a:lnTo>
                  <a:pt x="484" y="260"/>
                </a:lnTo>
                <a:close/>
                <a:moveTo>
                  <a:pt x="398" y="287"/>
                </a:moveTo>
                <a:lnTo>
                  <a:pt x="398" y="287"/>
                </a:lnTo>
                <a:lnTo>
                  <a:pt x="375" y="294"/>
                </a:lnTo>
                <a:lnTo>
                  <a:pt x="351" y="301"/>
                </a:lnTo>
                <a:lnTo>
                  <a:pt x="351" y="301"/>
                </a:lnTo>
                <a:lnTo>
                  <a:pt x="339" y="305"/>
                </a:lnTo>
                <a:lnTo>
                  <a:pt x="333" y="307"/>
                </a:lnTo>
                <a:lnTo>
                  <a:pt x="327" y="309"/>
                </a:lnTo>
                <a:lnTo>
                  <a:pt x="327" y="309"/>
                </a:lnTo>
                <a:lnTo>
                  <a:pt x="327" y="301"/>
                </a:lnTo>
                <a:lnTo>
                  <a:pt x="327" y="301"/>
                </a:lnTo>
                <a:lnTo>
                  <a:pt x="336" y="300"/>
                </a:lnTo>
                <a:lnTo>
                  <a:pt x="344" y="299"/>
                </a:lnTo>
                <a:lnTo>
                  <a:pt x="362" y="295"/>
                </a:lnTo>
                <a:lnTo>
                  <a:pt x="398" y="285"/>
                </a:lnTo>
                <a:lnTo>
                  <a:pt x="398" y="285"/>
                </a:lnTo>
                <a:lnTo>
                  <a:pt x="414" y="281"/>
                </a:lnTo>
                <a:lnTo>
                  <a:pt x="414" y="281"/>
                </a:lnTo>
                <a:lnTo>
                  <a:pt x="398" y="287"/>
                </a:lnTo>
                <a:lnTo>
                  <a:pt x="398" y="287"/>
                </a:lnTo>
                <a:close/>
                <a:moveTo>
                  <a:pt x="324" y="290"/>
                </a:moveTo>
                <a:lnTo>
                  <a:pt x="324" y="290"/>
                </a:lnTo>
                <a:lnTo>
                  <a:pt x="332" y="286"/>
                </a:lnTo>
                <a:lnTo>
                  <a:pt x="342" y="283"/>
                </a:lnTo>
                <a:lnTo>
                  <a:pt x="361" y="278"/>
                </a:lnTo>
                <a:lnTo>
                  <a:pt x="400" y="269"/>
                </a:lnTo>
                <a:lnTo>
                  <a:pt x="400" y="269"/>
                </a:lnTo>
                <a:lnTo>
                  <a:pt x="419" y="265"/>
                </a:lnTo>
                <a:lnTo>
                  <a:pt x="439" y="261"/>
                </a:lnTo>
                <a:lnTo>
                  <a:pt x="450" y="258"/>
                </a:lnTo>
                <a:lnTo>
                  <a:pt x="459" y="254"/>
                </a:lnTo>
                <a:lnTo>
                  <a:pt x="468" y="251"/>
                </a:lnTo>
                <a:lnTo>
                  <a:pt x="476" y="246"/>
                </a:lnTo>
                <a:lnTo>
                  <a:pt x="476" y="246"/>
                </a:lnTo>
                <a:lnTo>
                  <a:pt x="467" y="252"/>
                </a:lnTo>
                <a:lnTo>
                  <a:pt x="457" y="256"/>
                </a:lnTo>
                <a:lnTo>
                  <a:pt x="434" y="264"/>
                </a:lnTo>
                <a:lnTo>
                  <a:pt x="413" y="271"/>
                </a:lnTo>
                <a:lnTo>
                  <a:pt x="392" y="278"/>
                </a:lnTo>
                <a:lnTo>
                  <a:pt x="392" y="278"/>
                </a:lnTo>
                <a:lnTo>
                  <a:pt x="371" y="285"/>
                </a:lnTo>
                <a:lnTo>
                  <a:pt x="349" y="292"/>
                </a:lnTo>
                <a:lnTo>
                  <a:pt x="349" y="292"/>
                </a:lnTo>
                <a:lnTo>
                  <a:pt x="338" y="294"/>
                </a:lnTo>
                <a:lnTo>
                  <a:pt x="332" y="295"/>
                </a:lnTo>
                <a:lnTo>
                  <a:pt x="326" y="297"/>
                </a:lnTo>
                <a:lnTo>
                  <a:pt x="326" y="297"/>
                </a:lnTo>
                <a:lnTo>
                  <a:pt x="324" y="290"/>
                </a:lnTo>
                <a:lnTo>
                  <a:pt x="324" y="290"/>
                </a:lnTo>
                <a:close/>
                <a:moveTo>
                  <a:pt x="326" y="314"/>
                </a:moveTo>
                <a:lnTo>
                  <a:pt x="326" y="314"/>
                </a:lnTo>
                <a:lnTo>
                  <a:pt x="333" y="314"/>
                </a:lnTo>
                <a:lnTo>
                  <a:pt x="339" y="312"/>
                </a:lnTo>
                <a:lnTo>
                  <a:pt x="352" y="308"/>
                </a:lnTo>
                <a:lnTo>
                  <a:pt x="352" y="308"/>
                </a:lnTo>
                <a:lnTo>
                  <a:pt x="362" y="304"/>
                </a:lnTo>
                <a:lnTo>
                  <a:pt x="372" y="302"/>
                </a:lnTo>
                <a:lnTo>
                  <a:pt x="392" y="297"/>
                </a:lnTo>
                <a:lnTo>
                  <a:pt x="392" y="297"/>
                </a:lnTo>
                <a:lnTo>
                  <a:pt x="408" y="293"/>
                </a:lnTo>
                <a:lnTo>
                  <a:pt x="424" y="289"/>
                </a:lnTo>
                <a:lnTo>
                  <a:pt x="457" y="279"/>
                </a:lnTo>
                <a:lnTo>
                  <a:pt x="457" y="279"/>
                </a:lnTo>
                <a:lnTo>
                  <a:pt x="444" y="284"/>
                </a:lnTo>
                <a:lnTo>
                  <a:pt x="431" y="288"/>
                </a:lnTo>
                <a:lnTo>
                  <a:pt x="406" y="295"/>
                </a:lnTo>
                <a:lnTo>
                  <a:pt x="406" y="295"/>
                </a:lnTo>
                <a:lnTo>
                  <a:pt x="359" y="309"/>
                </a:lnTo>
                <a:lnTo>
                  <a:pt x="359" y="309"/>
                </a:lnTo>
                <a:lnTo>
                  <a:pt x="342" y="315"/>
                </a:lnTo>
                <a:lnTo>
                  <a:pt x="324" y="320"/>
                </a:lnTo>
                <a:lnTo>
                  <a:pt x="324" y="320"/>
                </a:lnTo>
                <a:lnTo>
                  <a:pt x="326" y="314"/>
                </a:lnTo>
                <a:lnTo>
                  <a:pt x="326" y="314"/>
                </a:lnTo>
                <a:close/>
                <a:moveTo>
                  <a:pt x="322" y="326"/>
                </a:moveTo>
                <a:lnTo>
                  <a:pt x="322" y="326"/>
                </a:lnTo>
                <a:lnTo>
                  <a:pt x="331" y="324"/>
                </a:lnTo>
                <a:lnTo>
                  <a:pt x="339" y="323"/>
                </a:lnTo>
                <a:lnTo>
                  <a:pt x="355" y="318"/>
                </a:lnTo>
                <a:lnTo>
                  <a:pt x="355" y="318"/>
                </a:lnTo>
                <a:lnTo>
                  <a:pt x="373" y="312"/>
                </a:lnTo>
                <a:lnTo>
                  <a:pt x="390" y="307"/>
                </a:lnTo>
                <a:lnTo>
                  <a:pt x="390" y="307"/>
                </a:lnTo>
                <a:lnTo>
                  <a:pt x="374" y="314"/>
                </a:lnTo>
                <a:lnTo>
                  <a:pt x="356" y="321"/>
                </a:lnTo>
                <a:lnTo>
                  <a:pt x="356" y="321"/>
                </a:lnTo>
                <a:lnTo>
                  <a:pt x="347" y="324"/>
                </a:lnTo>
                <a:lnTo>
                  <a:pt x="338" y="327"/>
                </a:lnTo>
                <a:lnTo>
                  <a:pt x="329" y="330"/>
                </a:lnTo>
                <a:lnTo>
                  <a:pt x="320" y="333"/>
                </a:lnTo>
                <a:lnTo>
                  <a:pt x="320" y="333"/>
                </a:lnTo>
                <a:lnTo>
                  <a:pt x="322" y="326"/>
                </a:lnTo>
                <a:lnTo>
                  <a:pt x="322" y="326"/>
                </a:lnTo>
                <a:close/>
                <a:moveTo>
                  <a:pt x="318" y="338"/>
                </a:moveTo>
                <a:lnTo>
                  <a:pt x="318" y="338"/>
                </a:lnTo>
                <a:lnTo>
                  <a:pt x="326" y="337"/>
                </a:lnTo>
                <a:lnTo>
                  <a:pt x="334" y="335"/>
                </a:lnTo>
                <a:lnTo>
                  <a:pt x="350" y="330"/>
                </a:lnTo>
                <a:lnTo>
                  <a:pt x="350" y="330"/>
                </a:lnTo>
                <a:lnTo>
                  <a:pt x="374" y="323"/>
                </a:lnTo>
                <a:lnTo>
                  <a:pt x="396" y="317"/>
                </a:lnTo>
                <a:lnTo>
                  <a:pt x="396" y="317"/>
                </a:lnTo>
                <a:lnTo>
                  <a:pt x="445" y="302"/>
                </a:lnTo>
                <a:lnTo>
                  <a:pt x="495" y="287"/>
                </a:lnTo>
                <a:lnTo>
                  <a:pt x="495" y="287"/>
                </a:lnTo>
                <a:lnTo>
                  <a:pt x="496" y="291"/>
                </a:lnTo>
                <a:lnTo>
                  <a:pt x="496" y="291"/>
                </a:lnTo>
                <a:lnTo>
                  <a:pt x="496" y="291"/>
                </a:lnTo>
                <a:lnTo>
                  <a:pt x="496" y="291"/>
                </a:lnTo>
                <a:lnTo>
                  <a:pt x="472" y="298"/>
                </a:lnTo>
                <a:lnTo>
                  <a:pt x="448" y="304"/>
                </a:lnTo>
                <a:lnTo>
                  <a:pt x="399" y="317"/>
                </a:lnTo>
                <a:lnTo>
                  <a:pt x="399" y="317"/>
                </a:lnTo>
                <a:lnTo>
                  <a:pt x="356" y="329"/>
                </a:lnTo>
                <a:lnTo>
                  <a:pt x="336" y="336"/>
                </a:lnTo>
                <a:lnTo>
                  <a:pt x="316" y="344"/>
                </a:lnTo>
                <a:lnTo>
                  <a:pt x="316" y="344"/>
                </a:lnTo>
                <a:lnTo>
                  <a:pt x="318" y="338"/>
                </a:lnTo>
                <a:lnTo>
                  <a:pt x="318" y="338"/>
                </a:lnTo>
                <a:close/>
                <a:moveTo>
                  <a:pt x="315" y="347"/>
                </a:moveTo>
                <a:lnTo>
                  <a:pt x="315" y="347"/>
                </a:lnTo>
                <a:lnTo>
                  <a:pt x="325" y="342"/>
                </a:lnTo>
                <a:lnTo>
                  <a:pt x="336" y="338"/>
                </a:lnTo>
                <a:lnTo>
                  <a:pt x="358" y="331"/>
                </a:lnTo>
                <a:lnTo>
                  <a:pt x="404" y="318"/>
                </a:lnTo>
                <a:lnTo>
                  <a:pt x="404" y="318"/>
                </a:lnTo>
                <a:lnTo>
                  <a:pt x="427" y="311"/>
                </a:lnTo>
                <a:lnTo>
                  <a:pt x="450" y="305"/>
                </a:lnTo>
                <a:lnTo>
                  <a:pt x="450" y="305"/>
                </a:lnTo>
                <a:lnTo>
                  <a:pt x="457" y="303"/>
                </a:lnTo>
                <a:lnTo>
                  <a:pt x="457" y="303"/>
                </a:lnTo>
                <a:lnTo>
                  <a:pt x="392" y="324"/>
                </a:lnTo>
                <a:lnTo>
                  <a:pt x="392" y="324"/>
                </a:lnTo>
                <a:lnTo>
                  <a:pt x="372" y="332"/>
                </a:lnTo>
                <a:lnTo>
                  <a:pt x="351" y="339"/>
                </a:lnTo>
                <a:lnTo>
                  <a:pt x="332" y="347"/>
                </a:lnTo>
                <a:lnTo>
                  <a:pt x="313" y="356"/>
                </a:lnTo>
                <a:lnTo>
                  <a:pt x="313" y="356"/>
                </a:lnTo>
                <a:lnTo>
                  <a:pt x="315" y="347"/>
                </a:lnTo>
                <a:lnTo>
                  <a:pt x="315" y="347"/>
                </a:lnTo>
                <a:close/>
                <a:moveTo>
                  <a:pt x="498" y="318"/>
                </a:moveTo>
                <a:lnTo>
                  <a:pt x="498" y="318"/>
                </a:lnTo>
                <a:lnTo>
                  <a:pt x="499" y="321"/>
                </a:lnTo>
                <a:lnTo>
                  <a:pt x="499" y="321"/>
                </a:lnTo>
                <a:lnTo>
                  <a:pt x="488" y="327"/>
                </a:lnTo>
                <a:lnTo>
                  <a:pt x="478" y="330"/>
                </a:lnTo>
                <a:lnTo>
                  <a:pt x="456" y="336"/>
                </a:lnTo>
                <a:lnTo>
                  <a:pt x="456" y="336"/>
                </a:lnTo>
                <a:lnTo>
                  <a:pt x="429" y="344"/>
                </a:lnTo>
                <a:lnTo>
                  <a:pt x="403" y="352"/>
                </a:lnTo>
                <a:lnTo>
                  <a:pt x="403" y="352"/>
                </a:lnTo>
                <a:lnTo>
                  <a:pt x="381" y="359"/>
                </a:lnTo>
                <a:lnTo>
                  <a:pt x="358" y="366"/>
                </a:lnTo>
                <a:lnTo>
                  <a:pt x="336" y="374"/>
                </a:lnTo>
                <a:lnTo>
                  <a:pt x="315" y="383"/>
                </a:lnTo>
                <a:lnTo>
                  <a:pt x="315" y="383"/>
                </a:lnTo>
                <a:lnTo>
                  <a:pt x="314" y="373"/>
                </a:lnTo>
                <a:lnTo>
                  <a:pt x="314" y="373"/>
                </a:lnTo>
                <a:lnTo>
                  <a:pt x="321" y="370"/>
                </a:lnTo>
                <a:lnTo>
                  <a:pt x="329" y="367"/>
                </a:lnTo>
                <a:lnTo>
                  <a:pt x="329" y="367"/>
                </a:lnTo>
                <a:lnTo>
                  <a:pt x="358" y="358"/>
                </a:lnTo>
                <a:lnTo>
                  <a:pt x="358" y="358"/>
                </a:lnTo>
                <a:lnTo>
                  <a:pt x="414" y="341"/>
                </a:lnTo>
                <a:lnTo>
                  <a:pt x="414" y="341"/>
                </a:lnTo>
                <a:lnTo>
                  <a:pt x="473" y="326"/>
                </a:lnTo>
                <a:lnTo>
                  <a:pt x="473" y="326"/>
                </a:lnTo>
                <a:lnTo>
                  <a:pt x="486" y="322"/>
                </a:lnTo>
                <a:lnTo>
                  <a:pt x="492" y="320"/>
                </a:lnTo>
                <a:lnTo>
                  <a:pt x="498" y="318"/>
                </a:lnTo>
                <a:lnTo>
                  <a:pt x="498" y="318"/>
                </a:lnTo>
                <a:close/>
                <a:moveTo>
                  <a:pt x="313" y="360"/>
                </a:moveTo>
                <a:lnTo>
                  <a:pt x="313" y="360"/>
                </a:lnTo>
                <a:lnTo>
                  <a:pt x="335" y="354"/>
                </a:lnTo>
                <a:lnTo>
                  <a:pt x="358" y="347"/>
                </a:lnTo>
                <a:lnTo>
                  <a:pt x="381" y="339"/>
                </a:lnTo>
                <a:lnTo>
                  <a:pt x="404" y="332"/>
                </a:lnTo>
                <a:lnTo>
                  <a:pt x="404" y="332"/>
                </a:lnTo>
                <a:lnTo>
                  <a:pt x="428" y="326"/>
                </a:lnTo>
                <a:lnTo>
                  <a:pt x="452" y="319"/>
                </a:lnTo>
                <a:lnTo>
                  <a:pt x="452" y="319"/>
                </a:lnTo>
                <a:lnTo>
                  <a:pt x="454" y="318"/>
                </a:lnTo>
                <a:lnTo>
                  <a:pt x="454" y="318"/>
                </a:lnTo>
                <a:lnTo>
                  <a:pt x="447" y="321"/>
                </a:lnTo>
                <a:lnTo>
                  <a:pt x="447" y="321"/>
                </a:lnTo>
                <a:lnTo>
                  <a:pt x="421" y="330"/>
                </a:lnTo>
                <a:lnTo>
                  <a:pt x="397" y="337"/>
                </a:lnTo>
                <a:lnTo>
                  <a:pt x="397" y="337"/>
                </a:lnTo>
                <a:lnTo>
                  <a:pt x="351" y="354"/>
                </a:lnTo>
                <a:lnTo>
                  <a:pt x="351" y="354"/>
                </a:lnTo>
                <a:lnTo>
                  <a:pt x="332" y="361"/>
                </a:lnTo>
                <a:lnTo>
                  <a:pt x="322" y="365"/>
                </a:lnTo>
                <a:lnTo>
                  <a:pt x="313" y="369"/>
                </a:lnTo>
                <a:lnTo>
                  <a:pt x="313" y="369"/>
                </a:lnTo>
                <a:lnTo>
                  <a:pt x="313" y="360"/>
                </a:lnTo>
                <a:lnTo>
                  <a:pt x="313" y="360"/>
                </a:lnTo>
                <a:close/>
                <a:moveTo>
                  <a:pt x="315" y="389"/>
                </a:moveTo>
                <a:lnTo>
                  <a:pt x="315" y="389"/>
                </a:lnTo>
                <a:lnTo>
                  <a:pt x="315" y="387"/>
                </a:lnTo>
                <a:lnTo>
                  <a:pt x="315" y="387"/>
                </a:lnTo>
                <a:lnTo>
                  <a:pt x="327" y="384"/>
                </a:lnTo>
                <a:lnTo>
                  <a:pt x="339" y="381"/>
                </a:lnTo>
                <a:lnTo>
                  <a:pt x="339" y="381"/>
                </a:lnTo>
                <a:lnTo>
                  <a:pt x="326" y="387"/>
                </a:lnTo>
                <a:lnTo>
                  <a:pt x="314" y="394"/>
                </a:lnTo>
                <a:lnTo>
                  <a:pt x="314" y="394"/>
                </a:lnTo>
                <a:lnTo>
                  <a:pt x="315" y="389"/>
                </a:lnTo>
                <a:lnTo>
                  <a:pt x="315" y="389"/>
                </a:lnTo>
                <a:close/>
                <a:moveTo>
                  <a:pt x="308" y="409"/>
                </a:moveTo>
                <a:lnTo>
                  <a:pt x="308" y="409"/>
                </a:lnTo>
                <a:lnTo>
                  <a:pt x="311" y="402"/>
                </a:lnTo>
                <a:lnTo>
                  <a:pt x="311" y="402"/>
                </a:lnTo>
                <a:lnTo>
                  <a:pt x="320" y="399"/>
                </a:lnTo>
                <a:lnTo>
                  <a:pt x="329" y="395"/>
                </a:lnTo>
                <a:lnTo>
                  <a:pt x="347" y="388"/>
                </a:lnTo>
                <a:lnTo>
                  <a:pt x="347" y="388"/>
                </a:lnTo>
                <a:lnTo>
                  <a:pt x="366" y="382"/>
                </a:lnTo>
                <a:lnTo>
                  <a:pt x="384" y="376"/>
                </a:lnTo>
                <a:lnTo>
                  <a:pt x="384" y="376"/>
                </a:lnTo>
                <a:lnTo>
                  <a:pt x="364" y="383"/>
                </a:lnTo>
                <a:lnTo>
                  <a:pt x="345" y="391"/>
                </a:lnTo>
                <a:lnTo>
                  <a:pt x="326" y="400"/>
                </a:lnTo>
                <a:lnTo>
                  <a:pt x="307" y="410"/>
                </a:lnTo>
                <a:lnTo>
                  <a:pt x="307" y="410"/>
                </a:lnTo>
                <a:lnTo>
                  <a:pt x="308" y="409"/>
                </a:lnTo>
                <a:lnTo>
                  <a:pt x="308" y="409"/>
                </a:lnTo>
                <a:close/>
                <a:moveTo>
                  <a:pt x="304" y="416"/>
                </a:moveTo>
                <a:lnTo>
                  <a:pt x="304" y="416"/>
                </a:lnTo>
                <a:lnTo>
                  <a:pt x="314" y="414"/>
                </a:lnTo>
                <a:lnTo>
                  <a:pt x="322" y="410"/>
                </a:lnTo>
                <a:lnTo>
                  <a:pt x="339" y="401"/>
                </a:lnTo>
                <a:lnTo>
                  <a:pt x="339" y="401"/>
                </a:lnTo>
                <a:lnTo>
                  <a:pt x="355" y="394"/>
                </a:lnTo>
                <a:lnTo>
                  <a:pt x="372" y="389"/>
                </a:lnTo>
                <a:lnTo>
                  <a:pt x="405" y="379"/>
                </a:lnTo>
                <a:lnTo>
                  <a:pt x="405" y="379"/>
                </a:lnTo>
                <a:lnTo>
                  <a:pt x="422" y="374"/>
                </a:lnTo>
                <a:lnTo>
                  <a:pt x="422" y="374"/>
                </a:lnTo>
                <a:lnTo>
                  <a:pt x="394" y="384"/>
                </a:lnTo>
                <a:lnTo>
                  <a:pt x="394" y="384"/>
                </a:lnTo>
                <a:lnTo>
                  <a:pt x="368" y="394"/>
                </a:lnTo>
                <a:lnTo>
                  <a:pt x="341" y="405"/>
                </a:lnTo>
                <a:lnTo>
                  <a:pt x="341" y="405"/>
                </a:lnTo>
                <a:lnTo>
                  <a:pt x="332" y="409"/>
                </a:lnTo>
                <a:lnTo>
                  <a:pt x="322" y="412"/>
                </a:lnTo>
                <a:lnTo>
                  <a:pt x="313" y="415"/>
                </a:lnTo>
                <a:lnTo>
                  <a:pt x="303" y="418"/>
                </a:lnTo>
                <a:lnTo>
                  <a:pt x="303" y="418"/>
                </a:lnTo>
                <a:lnTo>
                  <a:pt x="304" y="416"/>
                </a:lnTo>
                <a:lnTo>
                  <a:pt x="304" y="416"/>
                </a:lnTo>
                <a:close/>
                <a:moveTo>
                  <a:pt x="301" y="424"/>
                </a:moveTo>
                <a:lnTo>
                  <a:pt x="301" y="424"/>
                </a:lnTo>
                <a:lnTo>
                  <a:pt x="312" y="422"/>
                </a:lnTo>
                <a:lnTo>
                  <a:pt x="323" y="419"/>
                </a:lnTo>
                <a:lnTo>
                  <a:pt x="345" y="412"/>
                </a:lnTo>
                <a:lnTo>
                  <a:pt x="345" y="412"/>
                </a:lnTo>
                <a:lnTo>
                  <a:pt x="373" y="402"/>
                </a:lnTo>
                <a:lnTo>
                  <a:pt x="401" y="394"/>
                </a:lnTo>
                <a:lnTo>
                  <a:pt x="401" y="394"/>
                </a:lnTo>
                <a:lnTo>
                  <a:pt x="396" y="395"/>
                </a:lnTo>
                <a:lnTo>
                  <a:pt x="396" y="395"/>
                </a:lnTo>
                <a:lnTo>
                  <a:pt x="367" y="408"/>
                </a:lnTo>
                <a:lnTo>
                  <a:pt x="336" y="419"/>
                </a:lnTo>
                <a:lnTo>
                  <a:pt x="336" y="419"/>
                </a:lnTo>
                <a:lnTo>
                  <a:pt x="316" y="427"/>
                </a:lnTo>
                <a:lnTo>
                  <a:pt x="306" y="431"/>
                </a:lnTo>
                <a:lnTo>
                  <a:pt x="297" y="435"/>
                </a:lnTo>
                <a:lnTo>
                  <a:pt x="297" y="435"/>
                </a:lnTo>
                <a:lnTo>
                  <a:pt x="301" y="424"/>
                </a:lnTo>
                <a:lnTo>
                  <a:pt x="301" y="424"/>
                </a:lnTo>
                <a:close/>
                <a:moveTo>
                  <a:pt x="468" y="373"/>
                </a:moveTo>
                <a:lnTo>
                  <a:pt x="468" y="373"/>
                </a:lnTo>
                <a:lnTo>
                  <a:pt x="497" y="362"/>
                </a:lnTo>
                <a:lnTo>
                  <a:pt x="497" y="362"/>
                </a:lnTo>
                <a:lnTo>
                  <a:pt x="501" y="361"/>
                </a:lnTo>
                <a:lnTo>
                  <a:pt x="501" y="361"/>
                </a:lnTo>
                <a:lnTo>
                  <a:pt x="518" y="356"/>
                </a:lnTo>
                <a:lnTo>
                  <a:pt x="518" y="356"/>
                </a:lnTo>
                <a:lnTo>
                  <a:pt x="519" y="361"/>
                </a:lnTo>
                <a:lnTo>
                  <a:pt x="519" y="361"/>
                </a:lnTo>
                <a:lnTo>
                  <a:pt x="506" y="365"/>
                </a:lnTo>
                <a:lnTo>
                  <a:pt x="493" y="369"/>
                </a:lnTo>
                <a:lnTo>
                  <a:pt x="468" y="378"/>
                </a:lnTo>
                <a:lnTo>
                  <a:pt x="468" y="378"/>
                </a:lnTo>
                <a:lnTo>
                  <a:pt x="436" y="389"/>
                </a:lnTo>
                <a:lnTo>
                  <a:pt x="406" y="398"/>
                </a:lnTo>
                <a:lnTo>
                  <a:pt x="406" y="398"/>
                </a:lnTo>
                <a:lnTo>
                  <a:pt x="348" y="418"/>
                </a:lnTo>
                <a:lnTo>
                  <a:pt x="348" y="418"/>
                </a:lnTo>
                <a:lnTo>
                  <a:pt x="321" y="427"/>
                </a:lnTo>
                <a:lnTo>
                  <a:pt x="308" y="432"/>
                </a:lnTo>
                <a:lnTo>
                  <a:pt x="296" y="438"/>
                </a:lnTo>
                <a:lnTo>
                  <a:pt x="296" y="438"/>
                </a:lnTo>
                <a:lnTo>
                  <a:pt x="296" y="438"/>
                </a:lnTo>
                <a:lnTo>
                  <a:pt x="308" y="432"/>
                </a:lnTo>
                <a:lnTo>
                  <a:pt x="321" y="427"/>
                </a:lnTo>
                <a:lnTo>
                  <a:pt x="346" y="418"/>
                </a:lnTo>
                <a:lnTo>
                  <a:pt x="346" y="418"/>
                </a:lnTo>
                <a:lnTo>
                  <a:pt x="377" y="405"/>
                </a:lnTo>
                <a:lnTo>
                  <a:pt x="407" y="394"/>
                </a:lnTo>
                <a:lnTo>
                  <a:pt x="407" y="394"/>
                </a:lnTo>
                <a:lnTo>
                  <a:pt x="443" y="381"/>
                </a:lnTo>
                <a:lnTo>
                  <a:pt x="443" y="381"/>
                </a:lnTo>
                <a:lnTo>
                  <a:pt x="468" y="373"/>
                </a:lnTo>
                <a:lnTo>
                  <a:pt x="468" y="373"/>
                </a:lnTo>
                <a:close/>
                <a:moveTo>
                  <a:pt x="491" y="372"/>
                </a:moveTo>
                <a:lnTo>
                  <a:pt x="491" y="372"/>
                </a:lnTo>
                <a:lnTo>
                  <a:pt x="476" y="378"/>
                </a:lnTo>
                <a:lnTo>
                  <a:pt x="460" y="383"/>
                </a:lnTo>
                <a:lnTo>
                  <a:pt x="460" y="383"/>
                </a:lnTo>
                <a:lnTo>
                  <a:pt x="458" y="384"/>
                </a:lnTo>
                <a:lnTo>
                  <a:pt x="458" y="384"/>
                </a:lnTo>
                <a:lnTo>
                  <a:pt x="463" y="382"/>
                </a:lnTo>
                <a:lnTo>
                  <a:pt x="463" y="382"/>
                </a:lnTo>
                <a:lnTo>
                  <a:pt x="491" y="372"/>
                </a:lnTo>
                <a:lnTo>
                  <a:pt x="491" y="372"/>
                </a:lnTo>
                <a:close/>
                <a:moveTo>
                  <a:pt x="295" y="440"/>
                </a:moveTo>
                <a:lnTo>
                  <a:pt x="295" y="440"/>
                </a:lnTo>
                <a:lnTo>
                  <a:pt x="301" y="438"/>
                </a:lnTo>
                <a:lnTo>
                  <a:pt x="308" y="435"/>
                </a:lnTo>
                <a:lnTo>
                  <a:pt x="308" y="435"/>
                </a:lnTo>
                <a:lnTo>
                  <a:pt x="315" y="432"/>
                </a:lnTo>
                <a:lnTo>
                  <a:pt x="323" y="429"/>
                </a:lnTo>
                <a:lnTo>
                  <a:pt x="339" y="423"/>
                </a:lnTo>
                <a:lnTo>
                  <a:pt x="339" y="423"/>
                </a:lnTo>
                <a:lnTo>
                  <a:pt x="401" y="402"/>
                </a:lnTo>
                <a:lnTo>
                  <a:pt x="401" y="402"/>
                </a:lnTo>
                <a:lnTo>
                  <a:pt x="439" y="390"/>
                </a:lnTo>
                <a:lnTo>
                  <a:pt x="439" y="390"/>
                </a:lnTo>
                <a:lnTo>
                  <a:pt x="419" y="398"/>
                </a:lnTo>
                <a:lnTo>
                  <a:pt x="399" y="407"/>
                </a:lnTo>
                <a:lnTo>
                  <a:pt x="399" y="407"/>
                </a:lnTo>
                <a:lnTo>
                  <a:pt x="344" y="428"/>
                </a:lnTo>
                <a:lnTo>
                  <a:pt x="317" y="439"/>
                </a:lnTo>
                <a:lnTo>
                  <a:pt x="304" y="445"/>
                </a:lnTo>
                <a:lnTo>
                  <a:pt x="292" y="452"/>
                </a:lnTo>
                <a:lnTo>
                  <a:pt x="292" y="452"/>
                </a:lnTo>
                <a:lnTo>
                  <a:pt x="295" y="440"/>
                </a:lnTo>
                <a:lnTo>
                  <a:pt x="295" y="440"/>
                </a:lnTo>
                <a:close/>
                <a:moveTo>
                  <a:pt x="512" y="375"/>
                </a:moveTo>
                <a:lnTo>
                  <a:pt x="512" y="375"/>
                </a:lnTo>
                <a:lnTo>
                  <a:pt x="505" y="378"/>
                </a:lnTo>
                <a:lnTo>
                  <a:pt x="499" y="382"/>
                </a:lnTo>
                <a:lnTo>
                  <a:pt x="484" y="387"/>
                </a:lnTo>
                <a:lnTo>
                  <a:pt x="455" y="397"/>
                </a:lnTo>
                <a:lnTo>
                  <a:pt x="455" y="397"/>
                </a:lnTo>
                <a:lnTo>
                  <a:pt x="425" y="410"/>
                </a:lnTo>
                <a:lnTo>
                  <a:pt x="395" y="422"/>
                </a:lnTo>
                <a:lnTo>
                  <a:pt x="395" y="422"/>
                </a:lnTo>
                <a:lnTo>
                  <a:pt x="341" y="444"/>
                </a:lnTo>
                <a:lnTo>
                  <a:pt x="314" y="456"/>
                </a:lnTo>
                <a:lnTo>
                  <a:pt x="288" y="469"/>
                </a:lnTo>
                <a:lnTo>
                  <a:pt x="288" y="469"/>
                </a:lnTo>
                <a:lnTo>
                  <a:pt x="290" y="459"/>
                </a:lnTo>
                <a:lnTo>
                  <a:pt x="290" y="459"/>
                </a:lnTo>
                <a:lnTo>
                  <a:pt x="303" y="454"/>
                </a:lnTo>
                <a:lnTo>
                  <a:pt x="317" y="449"/>
                </a:lnTo>
                <a:lnTo>
                  <a:pt x="344" y="439"/>
                </a:lnTo>
                <a:lnTo>
                  <a:pt x="344" y="439"/>
                </a:lnTo>
                <a:lnTo>
                  <a:pt x="406" y="415"/>
                </a:lnTo>
                <a:lnTo>
                  <a:pt x="406" y="415"/>
                </a:lnTo>
                <a:lnTo>
                  <a:pt x="435" y="402"/>
                </a:lnTo>
                <a:lnTo>
                  <a:pt x="451" y="396"/>
                </a:lnTo>
                <a:lnTo>
                  <a:pt x="467" y="391"/>
                </a:lnTo>
                <a:lnTo>
                  <a:pt x="467" y="391"/>
                </a:lnTo>
                <a:lnTo>
                  <a:pt x="482" y="386"/>
                </a:lnTo>
                <a:lnTo>
                  <a:pt x="497" y="381"/>
                </a:lnTo>
                <a:lnTo>
                  <a:pt x="497" y="381"/>
                </a:lnTo>
                <a:lnTo>
                  <a:pt x="510" y="374"/>
                </a:lnTo>
                <a:lnTo>
                  <a:pt x="515" y="372"/>
                </a:lnTo>
                <a:lnTo>
                  <a:pt x="512" y="375"/>
                </a:lnTo>
                <a:lnTo>
                  <a:pt x="512" y="375"/>
                </a:lnTo>
                <a:close/>
                <a:moveTo>
                  <a:pt x="288" y="473"/>
                </a:moveTo>
                <a:lnTo>
                  <a:pt x="288" y="473"/>
                </a:lnTo>
                <a:lnTo>
                  <a:pt x="300" y="469"/>
                </a:lnTo>
                <a:lnTo>
                  <a:pt x="311" y="465"/>
                </a:lnTo>
                <a:lnTo>
                  <a:pt x="334" y="456"/>
                </a:lnTo>
                <a:lnTo>
                  <a:pt x="334" y="456"/>
                </a:lnTo>
                <a:lnTo>
                  <a:pt x="366" y="445"/>
                </a:lnTo>
                <a:lnTo>
                  <a:pt x="398" y="434"/>
                </a:lnTo>
                <a:lnTo>
                  <a:pt x="398" y="434"/>
                </a:lnTo>
                <a:lnTo>
                  <a:pt x="414" y="429"/>
                </a:lnTo>
                <a:lnTo>
                  <a:pt x="414" y="429"/>
                </a:lnTo>
                <a:lnTo>
                  <a:pt x="395" y="439"/>
                </a:lnTo>
                <a:lnTo>
                  <a:pt x="395" y="439"/>
                </a:lnTo>
                <a:lnTo>
                  <a:pt x="366" y="453"/>
                </a:lnTo>
                <a:lnTo>
                  <a:pt x="335" y="466"/>
                </a:lnTo>
                <a:lnTo>
                  <a:pt x="335" y="466"/>
                </a:lnTo>
                <a:lnTo>
                  <a:pt x="323" y="470"/>
                </a:lnTo>
                <a:lnTo>
                  <a:pt x="311" y="475"/>
                </a:lnTo>
                <a:lnTo>
                  <a:pt x="299" y="480"/>
                </a:lnTo>
                <a:lnTo>
                  <a:pt x="287" y="485"/>
                </a:lnTo>
                <a:lnTo>
                  <a:pt x="287" y="485"/>
                </a:lnTo>
                <a:lnTo>
                  <a:pt x="288" y="473"/>
                </a:lnTo>
                <a:lnTo>
                  <a:pt x="288" y="473"/>
                </a:lnTo>
                <a:close/>
                <a:moveTo>
                  <a:pt x="298" y="482"/>
                </a:moveTo>
                <a:lnTo>
                  <a:pt x="298" y="482"/>
                </a:lnTo>
                <a:lnTo>
                  <a:pt x="297" y="482"/>
                </a:lnTo>
                <a:lnTo>
                  <a:pt x="297" y="482"/>
                </a:lnTo>
                <a:lnTo>
                  <a:pt x="298" y="482"/>
                </a:lnTo>
                <a:lnTo>
                  <a:pt x="298" y="482"/>
                </a:lnTo>
                <a:close/>
                <a:moveTo>
                  <a:pt x="294" y="484"/>
                </a:moveTo>
                <a:lnTo>
                  <a:pt x="294" y="484"/>
                </a:lnTo>
                <a:lnTo>
                  <a:pt x="292" y="485"/>
                </a:lnTo>
                <a:lnTo>
                  <a:pt x="292" y="485"/>
                </a:lnTo>
                <a:lnTo>
                  <a:pt x="294" y="484"/>
                </a:lnTo>
                <a:lnTo>
                  <a:pt x="294" y="484"/>
                </a:lnTo>
                <a:close/>
                <a:moveTo>
                  <a:pt x="372" y="458"/>
                </a:moveTo>
                <a:lnTo>
                  <a:pt x="372" y="458"/>
                </a:lnTo>
                <a:lnTo>
                  <a:pt x="394" y="450"/>
                </a:lnTo>
                <a:lnTo>
                  <a:pt x="394" y="450"/>
                </a:lnTo>
                <a:lnTo>
                  <a:pt x="357" y="465"/>
                </a:lnTo>
                <a:lnTo>
                  <a:pt x="357" y="465"/>
                </a:lnTo>
                <a:lnTo>
                  <a:pt x="306" y="486"/>
                </a:lnTo>
                <a:lnTo>
                  <a:pt x="306" y="486"/>
                </a:lnTo>
                <a:lnTo>
                  <a:pt x="296" y="492"/>
                </a:lnTo>
                <a:lnTo>
                  <a:pt x="291" y="494"/>
                </a:lnTo>
                <a:lnTo>
                  <a:pt x="287" y="498"/>
                </a:lnTo>
                <a:lnTo>
                  <a:pt x="287" y="498"/>
                </a:lnTo>
                <a:lnTo>
                  <a:pt x="287" y="490"/>
                </a:lnTo>
                <a:lnTo>
                  <a:pt x="287" y="490"/>
                </a:lnTo>
                <a:lnTo>
                  <a:pt x="329" y="473"/>
                </a:lnTo>
                <a:lnTo>
                  <a:pt x="372" y="458"/>
                </a:lnTo>
                <a:lnTo>
                  <a:pt x="372" y="458"/>
                </a:lnTo>
                <a:close/>
                <a:moveTo>
                  <a:pt x="321" y="488"/>
                </a:moveTo>
                <a:lnTo>
                  <a:pt x="321" y="488"/>
                </a:lnTo>
                <a:lnTo>
                  <a:pt x="332" y="483"/>
                </a:lnTo>
                <a:lnTo>
                  <a:pt x="344" y="480"/>
                </a:lnTo>
                <a:lnTo>
                  <a:pt x="368" y="473"/>
                </a:lnTo>
                <a:lnTo>
                  <a:pt x="368" y="473"/>
                </a:lnTo>
                <a:lnTo>
                  <a:pt x="407" y="461"/>
                </a:lnTo>
                <a:lnTo>
                  <a:pt x="407" y="461"/>
                </a:lnTo>
                <a:lnTo>
                  <a:pt x="399" y="463"/>
                </a:lnTo>
                <a:lnTo>
                  <a:pt x="399" y="463"/>
                </a:lnTo>
                <a:lnTo>
                  <a:pt x="378" y="471"/>
                </a:lnTo>
                <a:lnTo>
                  <a:pt x="356" y="480"/>
                </a:lnTo>
                <a:lnTo>
                  <a:pt x="356" y="480"/>
                </a:lnTo>
                <a:lnTo>
                  <a:pt x="334" y="491"/>
                </a:lnTo>
                <a:lnTo>
                  <a:pt x="312" y="501"/>
                </a:lnTo>
                <a:lnTo>
                  <a:pt x="312" y="501"/>
                </a:lnTo>
                <a:lnTo>
                  <a:pt x="301" y="505"/>
                </a:lnTo>
                <a:lnTo>
                  <a:pt x="295" y="508"/>
                </a:lnTo>
                <a:lnTo>
                  <a:pt x="290" y="511"/>
                </a:lnTo>
                <a:lnTo>
                  <a:pt x="290" y="511"/>
                </a:lnTo>
                <a:lnTo>
                  <a:pt x="288" y="503"/>
                </a:lnTo>
                <a:lnTo>
                  <a:pt x="288" y="503"/>
                </a:lnTo>
                <a:lnTo>
                  <a:pt x="305" y="496"/>
                </a:lnTo>
                <a:lnTo>
                  <a:pt x="321" y="488"/>
                </a:lnTo>
                <a:lnTo>
                  <a:pt x="321" y="488"/>
                </a:lnTo>
                <a:close/>
                <a:moveTo>
                  <a:pt x="410" y="475"/>
                </a:moveTo>
                <a:lnTo>
                  <a:pt x="410" y="475"/>
                </a:lnTo>
                <a:lnTo>
                  <a:pt x="391" y="481"/>
                </a:lnTo>
                <a:lnTo>
                  <a:pt x="391" y="481"/>
                </a:lnTo>
                <a:lnTo>
                  <a:pt x="371" y="488"/>
                </a:lnTo>
                <a:lnTo>
                  <a:pt x="351" y="496"/>
                </a:lnTo>
                <a:lnTo>
                  <a:pt x="351" y="496"/>
                </a:lnTo>
                <a:lnTo>
                  <a:pt x="324" y="509"/>
                </a:lnTo>
                <a:lnTo>
                  <a:pt x="324" y="509"/>
                </a:lnTo>
                <a:lnTo>
                  <a:pt x="312" y="513"/>
                </a:lnTo>
                <a:lnTo>
                  <a:pt x="306" y="516"/>
                </a:lnTo>
                <a:lnTo>
                  <a:pt x="302" y="519"/>
                </a:lnTo>
                <a:lnTo>
                  <a:pt x="302" y="519"/>
                </a:lnTo>
                <a:lnTo>
                  <a:pt x="301" y="521"/>
                </a:lnTo>
                <a:lnTo>
                  <a:pt x="302" y="521"/>
                </a:lnTo>
                <a:lnTo>
                  <a:pt x="302" y="521"/>
                </a:lnTo>
                <a:lnTo>
                  <a:pt x="306" y="522"/>
                </a:lnTo>
                <a:lnTo>
                  <a:pt x="310" y="521"/>
                </a:lnTo>
                <a:lnTo>
                  <a:pt x="318" y="519"/>
                </a:lnTo>
                <a:lnTo>
                  <a:pt x="318" y="519"/>
                </a:lnTo>
                <a:lnTo>
                  <a:pt x="349" y="506"/>
                </a:lnTo>
                <a:lnTo>
                  <a:pt x="349" y="506"/>
                </a:lnTo>
                <a:lnTo>
                  <a:pt x="355" y="504"/>
                </a:lnTo>
                <a:lnTo>
                  <a:pt x="358" y="503"/>
                </a:lnTo>
                <a:lnTo>
                  <a:pt x="359" y="503"/>
                </a:lnTo>
                <a:lnTo>
                  <a:pt x="357" y="504"/>
                </a:lnTo>
                <a:lnTo>
                  <a:pt x="357" y="504"/>
                </a:lnTo>
                <a:lnTo>
                  <a:pt x="349" y="508"/>
                </a:lnTo>
                <a:lnTo>
                  <a:pt x="341" y="511"/>
                </a:lnTo>
                <a:lnTo>
                  <a:pt x="341" y="511"/>
                </a:lnTo>
                <a:lnTo>
                  <a:pt x="332" y="514"/>
                </a:lnTo>
                <a:lnTo>
                  <a:pt x="327" y="517"/>
                </a:lnTo>
                <a:lnTo>
                  <a:pt x="324" y="520"/>
                </a:lnTo>
                <a:lnTo>
                  <a:pt x="324" y="520"/>
                </a:lnTo>
                <a:lnTo>
                  <a:pt x="324" y="522"/>
                </a:lnTo>
                <a:lnTo>
                  <a:pt x="325" y="522"/>
                </a:lnTo>
                <a:lnTo>
                  <a:pt x="325" y="522"/>
                </a:lnTo>
                <a:lnTo>
                  <a:pt x="326" y="522"/>
                </a:lnTo>
                <a:lnTo>
                  <a:pt x="326" y="522"/>
                </a:lnTo>
                <a:lnTo>
                  <a:pt x="327" y="522"/>
                </a:lnTo>
                <a:lnTo>
                  <a:pt x="328" y="521"/>
                </a:lnTo>
                <a:lnTo>
                  <a:pt x="327" y="520"/>
                </a:lnTo>
                <a:lnTo>
                  <a:pt x="326" y="520"/>
                </a:lnTo>
                <a:lnTo>
                  <a:pt x="326" y="520"/>
                </a:lnTo>
                <a:lnTo>
                  <a:pt x="338" y="514"/>
                </a:lnTo>
                <a:lnTo>
                  <a:pt x="338" y="514"/>
                </a:lnTo>
                <a:lnTo>
                  <a:pt x="348" y="510"/>
                </a:lnTo>
                <a:lnTo>
                  <a:pt x="348" y="510"/>
                </a:lnTo>
                <a:lnTo>
                  <a:pt x="355" y="507"/>
                </a:lnTo>
                <a:lnTo>
                  <a:pt x="355" y="507"/>
                </a:lnTo>
                <a:lnTo>
                  <a:pt x="344" y="515"/>
                </a:lnTo>
                <a:lnTo>
                  <a:pt x="332" y="520"/>
                </a:lnTo>
                <a:lnTo>
                  <a:pt x="326" y="523"/>
                </a:lnTo>
                <a:lnTo>
                  <a:pt x="320" y="524"/>
                </a:lnTo>
                <a:lnTo>
                  <a:pt x="313" y="525"/>
                </a:lnTo>
                <a:lnTo>
                  <a:pt x="307" y="524"/>
                </a:lnTo>
                <a:lnTo>
                  <a:pt x="307" y="524"/>
                </a:lnTo>
                <a:lnTo>
                  <a:pt x="302" y="523"/>
                </a:lnTo>
                <a:lnTo>
                  <a:pt x="298" y="521"/>
                </a:lnTo>
                <a:lnTo>
                  <a:pt x="295" y="518"/>
                </a:lnTo>
                <a:lnTo>
                  <a:pt x="292" y="514"/>
                </a:lnTo>
                <a:lnTo>
                  <a:pt x="292" y="514"/>
                </a:lnTo>
                <a:lnTo>
                  <a:pt x="300" y="513"/>
                </a:lnTo>
                <a:lnTo>
                  <a:pt x="308" y="511"/>
                </a:lnTo>
                <a:lnTo>
                  <a:pt x="323" y="507"/>
                </a:lnTo>
                <a:lnTo>
                  <a:pt x="338" y="500"/>
                </a:lnTo>
                <a:lnTo>
                  <a:pt x="352" y="494"/>
                </a:lnTo>
                <a:lnTo>
                  <a:pt x="352" y="494"/>
                </a:lnTo>
                <a:lnTo>
                  <a:pt x="372" y="485"/>
                </a:lnTo>
                <a:lnTo>
                  <a:pt x="391" y="479"/>
                </a:lnTo>
                <a:lnTo>
                  <a:pt x="391" y="479"/>
                </a:lnTo>
                <a:lnTo>
                  <a:pt x="402" y="476"/>
                </a:lnTo>
                <a:lnTo>
                  <a:pt x="415" y="473"/>
                </a:lnTo>
                <a:lnTo>
                  <a:pt x="415" y="473"/>
                </a:lnTo>
                <a:lnTo>
                  <a:pt x="410" y="475"/>
                </a:lnTo>
                <a:lnTo>
                  <a:pt x="410" y="475"/>
                </a:lnTo>
                <a:close/>
                <a:moveTo>
                  <a:pt x="364" y="501"/>
                </a:moveTo>
                <a:lnTo>
                  <a:pt x="364" y="501"/>
                </a:lnTo>
                <a:lnTo>
                  <a:pt x="364" y="500"/>
                </a:lnTo>
                <a:lnTo>
                  <a:pt x="363" y="500"/>
                </a:lnTo>
                <a:lnTo>
                  <a:pt x="363" y="500"/>
                </a:lnTo>
                <a:lnTo>
                  <a:pt x="353" y="502"/>
                </a:lnTo>
                <a:lnTo>
                  <a:pt x="343" y="506"/>
                </a:lnTo>
                <a:lnTo>
                  <a:pt x="324" y="514"/>
                </a:lnTo>
                <a:lnTo>
                  <a:pt x="324" y="514"/>
                </a:lnTo>
                <a:lnTo>
                  <a:pt x="314" y="518"/>
                </a:lnTo>
                <a:lnTo>
                  <a:pt x="314" y="518"/>
                </a:lnTo>
                <a:lnTo>
                  <a:pt x="311" y="519"/>
                </a:lnTo>
                <a:lnTo>
                  <a:pt x="308" y="519"/>
                </a:lnTo>
                <a:lnTo>
                  <a:pt x="308" y="518"/>
                </a:lnTo>
                <a:lnTo>
                  <a:pt x="308" y="518"/>
                </a:lnTo>
                <a:lnTo>
                  <a:pt x="314" y="515"/>
                </a:lnTo>
                <a:lnTo>
                  <a:pt x="314" y="515"/>
                </a:lnTo>
                <a:lnTo>
                  <a:pt x="334" y="506"/>
                </a:lnTo>
                <a:lnTo>
                  <a:pt x="334" y="506"/>
                </a:lnTo>
                <a:lnTo>
                  <a:pt x="360" y="495"/>
                </a:lnTo>
                <a:lnTo>
                  <a:pt x="387" y="484"/>
                </a:lnTo>
                <a:lnTo>
                  <a:pt x="387" y="484"/>
                </a:lnTo>
                <a:lnTo>
                  <a:pt x="397" y="481"/>
                </a:lnTo>
                <a:lnTo>
                  <a:pt x="397" y="481"/>
                </a:lnTo>
                <a:lnTo>
                  <a:pt x="381" y="491"/>
                </a:lnTo>
                <a:lnTo>
                  <a:pt x="364" y="501"/>
                </a:lnTo>
                <a:lnTo>
                  <a:pt x="364" y="501"/>
                </a:lnTo>
                <a:close/>
                <a:moveTo>
                  <a:pt x="427" y="467"/>
                </a:moveTo>
                <a:lnTo>
                  <a:pt x="427" y="467"/>
                </a:lnTo>
                <a:lnTo>
                  <a:pt x="409" y="471"/>
                </a:lnTo>
                <a:lnTo>
                  <a:pt x="392" y="476"/>
                </a:lnTo>
                <a:lnTo>
                  <a:pt x="374" y="482"/>
                </a:lnTo>
                <a:lnTo>
                  <a:pt x="356" y="490"/>
                </a:lnTo>
                <a:lnTo>
                  <a:pt x="356" y="490"/>
                </a:lnTo>
                <a:lnTo>
                  <a:pt x="323" y="504"/>
                </a:lnTo>
                <a:lnTo>
                  <a:pt x="323" y="504"/>
                </a:lnTo>
                <a:lnTo>
                  <a:pt x="314" y="508"/>
                </a:lnTo>
                <a:lnTo>
                  <a:pt x="304" y="510"/>
                </a:lnTo>
                <a:lnTo>
                  <a:pt x="304" y="510"/>
                </a:lnTo>
                <a:lnTo>
                  <a:pt x="299" y="511"/>
                </a:lnTo>
                <a:lnTo>
                  <a:pt x="294" y="511"/>
                </a:lnTo>
                <a:lnTo>
                  <a:pt x="294" y="511"/>
                </a:lnTo>
                <a:lnTo>
                  <a:pt x="303" y="507"/>
                </a:lnTo>
                <a:lnTo>
                  <a:pt x="303" y="507"/>
                </a:lnTo>
                <a:lnTo>
                  <a:pt x="321" y="500"/>
                </a:lnTo>
                <a:lnTo>
                  <a:pt x="338" y="492"/>
                </a:lnTo>
                <a:lnTo>
                  <a:pt x="355" y="483"/>
                </a:lnTo>
                <a:lnTo>
                  <a:pt x="373" y="475"/>
                </a:lnTo>
                <a:lnTo>
                  <a:pt x="373" y="475"/>
                </a:lnTo>
                <a:lnTo>
                  <a:pt x="411" y="462"/>
                </a:lnTo>
                <a:lnTo>
                  <a:pt x="429" y="455"/>
                </a:lnTo>
                <a:lnTo>
                  <a:pt x="448" y="447"/>
                </a:lnTo>
                <a:lnTo>
                  <a:pt x="448" y="447"/>
                </a:lnTo>
                <a:lnTo>
                  <a:pt x="443" y="453"/>
                </a:lnTo>
                <a:lnTo>
                  <a:pt x="439" y="458"/>
                </a:lnTo>
                <a:lnTo>
                  <a:pt x="433" y="463"/>
                </a:lnTo>
                <a:lnTo>
                  <a:pt x="427" y="467"/>
                </a:lnTo>
                <a:lnTo>
                  <a:pt x="427" y="467"/>
                </a:lnTo>
                <a:close/>
                <a:moveTo>
                  <a:pt x="448" y="445"/>
                </a:moveTo>
                <a:lnTo>
                  <a:pt x="448" y="445"/>
                </a:lnTo>
                <a:lnTo>
                  <a:pt x="448" y="445"/>
                </a:lnTo>
                <a:lnTo>
                  <a:pt x="447" y="445"/>
                </a:lnTo>
                <a:lnTo>
                  <a:pt x="447" y="445"/>
                </a:lnTo>
                <a:lnTo>
                  <a:pt x="426" y="453"/>
                </a:lnTo>
                <a:lnTo>
                  <a:pt x="405" y="460"/>
                </a:lnTo>
                <a:lnTo>
                  <a:pt x="361" y="472"/>
                </a:lnTo>
                <a:lnTo>
                  <a:pt x="361" y="472"/>
                </a:lnTo>
                <a:lnTo>
                  <a:pt x="338" y="479"/>
                </a:lnTo>
                <a:lnTo>
                  <a:pt x="327" y="483"/>
                </a:lnTo>
                <a:lnTo>
                  <a:pt x="316" y="488"/>
                </a:lnTo>
                <a:lnTo>
                  <a:pt x="316" y="488"/>
                </a:lnTo>
                <a:lnTo>
                  <a:pt x="302" y="494"/>
                </a:lnTo>
                <a:lnTo>
                  <a:pt x="302" y="494"/>
                </a:lnTo>
                <a:lnTo>
                  <a:pt x="289" y="500"/>
                </a:lnTo>
                <a:lnTo>
                  <a:pt x="289" y="500"/>
                </a:lnTo>
                <a:lnTo>
                  <a:pt x="293" y="497"/>
                </a:lnTo>
                <a:lnTo>
                  <a:pt x="298" y="493"/>
                </a:lnTo>
                <a:lnTo>
                  <a:pt x="298" y="493"/>
                </a:lnTo>
                <a:lnTo>
                  <a:pt x="320" y="482"/>
                </a:lnTo>
                <a:lnTo>
                  <a:pt x="342" y="473"/>
                </a:lnTo>
                <a:lnTo>
                  <a:pt x="388" y="455"/>
                </a:lnTo>
                <a:lnTo>
                  <a:pt x="388" y="455"/>
                </a:lnTo>
                <a:lnTo>
                  <a:pt x="428" y="439"/>
                </a:lnTo>
                <a:lnTo>
                  <a:pt x="428" y="439"/>
                </a:lnTo>
                <a:lnTo>
                  <a:pt x="435" y="436"/>
                </a:lnTo>
                <a:lnTo>
                  <a:pt x="435" y="436"/>
                </a:lnTo>
                <a:lnTo>
                  <a:pt x="451" y="429"/>
                </a:lnTo>
                <a:lnTo>
                  <a:pt x="451" y="429"/>
                </a:lnTo>
                <a:lnTo>
                  <a:pt x="450" y="433"/>
                </a:lnTo>
                <a:lnTo>
                  <a:pt x="450" y="433"/>
                </a:lnTo>
                <a:lnTo>
                  <a:pt x="450" y="439"/>
                </a:lnTo>
                <a:lnTo>
                  <a:pt x="448" y="445"/>
                </a:lnTo>
                <a:lnTo>
                  <a:pt x="448" y="445"/>
                </a:lnTo>
                <a:close/>
                <a:moveTo>
                  <a:pt x="451" y="426"/>
                </a:moveTo>
                <a:lnTo>
                  <a:pt x="451" y="426"/>
                </a:lnTo>
                <a:lnTo>
                  <a:pt x="447" y="428"/>
                </a:lnTo>
                <a:lnTo>
                  <a:pt x="447" y="428"/>
                </a:lnTo>
                <a:lnTo>
                  <a:pt x="444" y="428"/>
                </a:lnTo>
                <a:lnTo>
                  <a:pt x="442" y="430"/>
                </a:lnTo>
                <a:lnTo>
                  <a:pt x="442" y="430"/>
                </a:lnTo>
                <a:lnTo>
                  <a:pt x="422" y="439"/>
                </a:lnTo>
                <a:lnTo>
                  <a:pt x="422" y="439"/>
                </a:lnTo>
                <a:lnTo>
                  <a:pt x="400" y="447"/>
                </a:lnTo>
                <a:lnTo>
                  <a:pt x="378" y="454"/>
                </a:lnTo>
                <a:lnTo>
                  <a:pt x="355" y="461"/>
                </a:lnTo>
                <a:lnTo>
                  <a:pt x="333" y="469"/>
                </a:lnTo>
                <a:lnTo>
                  <a:pt x="333" y="469"/>
                </a:lnTo>
                <a:lnTo>
                  <a:pt x="375" y="451"/>
                </a:lnTo>
                <a:lnTo>
                  <a:pt x="415" y="431"/>
                </a:lnTo>
                <a:lnTo>
                  <a:pt x="415" y="431"/>
                </a:lnTo>
                <a:lnTo>
                  <a:pt x="428" y="425"/>
                </a:lnTo>
                <a:lnTo>
                  <a:pt x="428" y="425"/>
                </a:lnTo>
                <a:lnTo>
                  <a:pt x="452" y="418"/>
                </a:lnTo>
                <a:lnTo>
                  <a:pt x="452" y="418"/>
                </a:lnTo>
                <a:lnTo>
                  <a:pt x="453" y="418"/>
                </a:lnTo>
                <a:lnTo>
                  <a:pt x="453" y="418"/>
                </a:lnTo>
                <a:lnTo>
                  <a:pt x="451" y="426"/>
                </a:lnTo>
                <a:lnTo>
                  <a:pt x="451" y="426"/>
                </a:lnTo>
                <a:close/>
                <a:moveTo>
                  <a:pt x="454" y="415"/>
                </a:moveTo>
                <a:lnTo>
                  <a:pt x="454" y="415"/>
                </a:lnTo>
                <a:lnTo>
                  <a:pt x="436" y="421"/>
                </a:lnTo>
                <a:lnTo>
                  <a:pt x="436" y="421"/>
                </a:lnTo>
                <a:lnTo>
                  <a:pt x="456" y="411"/>
                </a:lnTo>
                <a:lnTo>
                  <a:pt x="456" y="411"/>
                </a:lnTo>
                <a:lnTo>
                  <a:pt x="454" y="415"/>
                </a:lnTo>
                <a:lnTo>
                  <a:pt x="454" y="415"/>
                </a:lnTo>
                <a:close/>
                <a:moveTo>
                  <a:pt x="463" y="404"/>
                </a:moveTo>
                <a:lnTo>
                  <a:pt x="463" y="404"/>
                </a:lnTo>
                <a:lnTo>
                  <a:pt x="461" y="405"/>
                </a:lnTo>
                <a:lnTo>
                  <a:pt x="461" y="405"/>
                </a:lnTo>
                <a:lnTo>
                  <a:pt x="454" y="410"/>
                </a:lnTo>
                <a:lnTo>
                  <a:pt x="454" y="410"/>
                </a:lnTo>
                <a:lnTo>
                  <a:pt x="437" y="417"/>
                </a:lnTo>
                <a:lnTo>
                  <a:pt x="422" y="425"/>
                </a:lnTo>
                <a:lnTo>
                  <a:pt x="422" y="425"/>
                </a:lnTo>
                <a:lnTo>
                  <a:pt x="397" y="432"/>
                </a:lnTo>
                <a:lnTo>
                  <a:pt x="397" y="432"/>
                </a:lnTo>
                <a:lnTo>
                  <a:pt x="334" y="453"/>
                </a:lnTo>
                <a:lnTo>
                  <a:pt x="334" y="453"/>
                </a:lnTo>
                <a:lnTo>
                  <a:pt x="320" y="459"/>
                </a:lnTo>
                <a:lnTo>
                  <a:pt x="306" y="465"/>
                </a:lnTo>
                <a:lnTo>
                  <a:pt x="306" y="465"/>
                </a:lnTo>
                <a:lnTo>
                  <a:pt x="293" y="469"/>
                </a:lnTo>
                <a:lnTo>
                  <a:pt x="293" y="469"/>
                </a:lnTo>
                <a:lnTo>
                  <a:pt x="289" y="471"/>
                </a:lnTo>
                <a:lnTo>
                  <a:pt x="289" y="471"/>
                </a:lnTo>
                <a:lnTo>
                  <a:pt x="294" y="469"/>
                </a:lnTo>
                <a:lnTo>
                  <a:pt x="294" y="469"/>
                </a:lnTo>
                <a:lnTo>
                  <a:pt x="308" y="461"/>
                </a:lnTo>
                <a:lnTo>
                  <a:pt x="323" y="454"/>
                </a:lnTo>
                <a:lnTo>
                  <a:pt x="353" y="441"/>
                </a:lnTo>
                <a:lnTo>
                  <a:pt x="415" y="416"/>
                </a:lnTo>
                <a:lnTo>
                  <a:pt x="415" y="416"/>
                </a:lnTo>
                <a:lnTo>
                  <a:pt x="444" y="403"/>
                </a:lnTo>
                <a:lnTo>
                  <a:pt x="475" y="392"/>
                </a:lnTo>
                <a:lnTo>
                  <a:pt x="475" y="392"/>
                </a:lnTo>
                <a:lnTo>
                  <a:pt x="495" y="385"/>
                </a:lnTo>
                <a:lnTo>
                  <a:pt x="504" y="381"/>
                </a:lnTo>
                <a:lnTo>
                  <a:pt x="513" y="376"/>
                </a:lnTo>
                <a:lnTo>
                  <a:pt x="513" y="376"/>
                </a:lnTo>
                <a:lnTo>
                  <a:pt x="508" y="381"/>
                </a:lnTo>
                <a:lnTo>
                  <a:pt x="502" y="385"/>
                </a:lnTo>
                <a:lnTo>
                  <a:pt x="488" y="391"/>
                </a:lnTo>
                <a:lnTo>
                  <a:pt x="474" y="397"/>
                </a:lnTo>
                <a:lnTo>
                  <a:pt x="468" y="400"/>
                </a:lnTo>
                <a:lnTo>
                  <a:pt x="463" y="404"/>
                </a:lnTo>
                <a:lnTo>
                  <a:pt x="463" y="404"/>
                </a:lnTo>
                <a:close/>
                <a:moveTo>
                  <a:pt x="517" y="370"/>
                </a:moveTo>
                <a:lnTo>
                  <a:pt x="517" y="370"/>
                </a:lnTo>
                <a:lnTo>
                  <a:pt x="489" y="380"/>
                </a:lnTo>
                <a:lnTo>
                  <a:pt x="475" y="385"/>
                </a:lnTo>
                <a:lnTo>
                  <a:pt x="461" y="390"/>
                </a:lnTo>
                <a:lnTo>
                  <a:pt x="461" y="390"/>
                </a:lnTo>
                <a:lnTo>
                  <a:pt x="445" y="395"/>
                </a:lnTo>
                <a:lnTo>
                  <a:pt x="430" y="401"/>
                </a:lnTo>
                <a:lnTo>
                  <a:pt x="400" y="415"/>
                </a:lnTo>
                <a:lnTo>
                  <a:pt x="400" y="415"/>
                </a:lnTo>
                <a:lnTo>
                  <a:pt x="339" y="438"/>
                </a:lnTo>
                <a:lnTo>
                  <a:pt x="339" y="438"/>
                </a:lnTo>
                <a:lnTo>
                  <a:pt x="314" y="447"/>
                </a:lnTo>
                <a:lnTo>
                  <a:pt x="302" y="452"/>
                </a:lnTo>
                <a:lnTo>
                  <a:pt x="291" y="457"/>
                </a:lnTo>
                <a:lnTo>
                  <a:pt x="291" y="457"/>
                </a:lnTo>
                <a:lnTo>
                  <a:pt x="291" y="455"/>
                </a:lnTo>
                <a:lnTo>
                  <a:pt x="291" y="455"/>
                </a:lnTo>
                <a:lnTo>
                  <a:pt x="304" y="448"/>
                </a:lnTo>
                <a:lnTo>
                  <a:pt x="318" y="441"/>
                </a:lnTo>
                <a:lnTo>
                  <a:pt x="347" y="429"/>
                </a:lnTo>
                <a:lnTo>
                  <a:pt x="405" y="407"/>
                </a:lnTo>
                <a:lnTo>
                  <a:pt x="405" y="407"/>
                </a:lnTo>
                <a:lnTo>
                  <a:pt x="435" y="394"/>
                </a:lnTo>
                <a:lnTo>
                  <a:pt x="451" y="389"/>
                </a:lnTo>
                <a:lnTo>
                  <a:pt x="466" y="384"/>
                </a:lnTo>
                <a:lnTo>
                  <a:pt x="466" y="384"/>
                </a:lnTo>
                <a:lnTo>
                  <a:pt x="478" y="380"/>
                </a:lnTo>
                <a:lnTo>
                  <a:pt x="491" y="375"/>
                </a:lnTo>
                <a:lnTo>
                  <a:pt x="515" y="365"/>
                </a:lnTo>
                <a:lnTo>
                  <a:pt x="515" y="365"/>
                </a:lnTo>
                <a:lnTo>
                  <a:pt x="517" y="364"/>
                </a:lnTo>
                <a:lnTo>
                  <a:pt x="517" y="364"/>
                </a:lnTo>
                <a:lnTo>
                  <a:pt x="519" y="364"/>
                </a:lnTo>
                <a:lnTo>
                  <a:pt x="519" y="364"/>
                </a:lnTo>
                <a:lnTo>
                  <a:pt x="517" y="370"/>
                </a:lnTo>
                <a:lnTo>
                  <a:pt x="517" y="370"/>
                </a:lnTo>
                <a:close/>
                <a:moveTo>
                  <a:pt x="512" y="355"/>
                </a:moveTo>
                <a:lnTo>
                  <a:pt x="512" y="355"/>
                </a:lnTo>
                <a:lnTo>
                  <a:pt x="511" y="355"/>
                </a:lnTo>
                <a:lnTo>
                  <a:pt x="511" y="355"/>
                </a:lnTo>
                <a:lnTo>
                  <a:pt x="491" y="361"/>
                </a:lnTo>
                <a:lnTo>
                  <a:pt x="471" y="368"/>
                </a:lnTo>
                <a:lnTo>
                  <a:pt x="430" y="383"/>
                </a:lnTo>
                <a:lnTo>
                  <a:pt x="430" y="383"/>
                </a:lnTo>
                <a:lnTo>
                  <a:pt x="394" y="394"/>
                </a:lnTo>
                <a:lnTo>
                  <a:pt x="394" y="394"/>
                </a:lnTo>
                <a:lnTo>
                  <a:pt x="361" y="403"/>
                </a:lnTo>
                <a:lnTo>
                  <a:pt x="329" y="415"/>
                </a:lnTo>
                <a:lnTo>
                  <a:pt x="329" y="415"/>
                </a:lnTo>
                <a:lnTo>
                  <a:pt x="315" y="419"/>
                </a:lnTo>
                <a:lnTo>
                  <a:pt x="315" y="419"/>
                </a:lnTo>
                <a:lnTo>
                  <a:pt x="311" y="421"/>
                </a:lnTo>
                <a:lnTo>
                  <a:pt x="311" y="421"/>
                </a:lnTo>
                <a:lnTo>
                  <a:pt x="307" y="422"/>
                </a:lnTo>
                <a:lnTo>
                  <a:pt x="303" y="421"/>
                </a:lnTo>
                <a:lnTo>
                  <a:pt x="303" y="421"/>
                </a:lnTo>
                <a:lnTo>
                  <a:pt x="310" y="417"/>
                </a:lnTo>
                <a:lnTo>
                  <a:pt x="318" y="415"/>
                </a:lnTo>
                <a:lnTo>
                  <a:pt x="334" y="411"/>
                </a:lnTo>
                <a:lnTo>
                  <a:pt x="334" y="411"/>
                </a:lnTo>
                <a:lnTo>
                  <a:pt x="348" y="405"/>
                </a:lnTo>
                <a:lnTo>
                  <a:pt x="361" y="399"/>
                </a:lnTo>
                <a:lnTo>
                  <a:pt x="376" y="393"/>
                </a:lnTo>
                <a:lnTo>
                  <a:pt x="390" y="388"/>
                </a:lnTo>
                <a:lnTo>
                  <a:pt x="390" y="388"/>
                </a:lnTo>
                <a:lnTo>
                  <a:pt x="457" y="365"/>
                </a:lnTo>
                <a:lnTo>
                  <a:pt x="457" y="365"/>
                </a:lnTo>
                <a:lnTo>
                  <a:pt x="461" y="364"/>
                </a:lnTo>
                <a:lnTo>
                  <a:pt x="461" y="364"/>
                </a:lnTo>
                <a:lnTo>
                  <a:pt x="465" y="363"/>
                </a:lnTo>
                <a:lnTo>
                  <a:pt x="465" y="363"/>
                </a:lnTo>
                <a:lnTo>
                  <a:pt x="490" y="357"/>
                </a:lnTo>
                <a:lnTo>
                  <a:pt x="503" y="353"/>
                </a:lnTo>
                <a:lnTo>
                  <a:pt x="515" y="348"/>
                </a:lnTo>
                <a:lnTo>
                  <a:pt x="515" y="348"/>
                </a:lnTo>
                <a:lnTo>
                  <a:pt x="517" y="354"/>
                </a:lnTo>
                <a:lnTo>
                  <a:pt x="517" y="354"/>
                </a:lnTo>
                <a:lnTo>
                  <a:pt x="512" y="355"/>
                </a:lnTo>
                <a:lnTo>
                  <a:pt x="512" y="355"/>
                </a:lnTo>
                <a:close/>
                <a:moveTo>
                  <a:pt x="478" y="358"/>
                </a:moveTo>
                <a:lnTo>
                  <a:pt x="478" y="358"/>
                </a:lnTo>
                <a:lnTo>
                  <a:pt x="486" y="355"/>
                </a:lnTo>
                <a:lnTo>
                  <a:pt x="486" y="355"/>
                </a:lnTo>
                <a:lnTo>
                  <a:pt x="500" y="351"/>
                </a:lnTo>
                <a:lnTo>
                  <a:pt x="500" y="351"/>
                </a:lnTo>
                <a:lnTo>
                  <a:pt x="507" y="348"/>
                </a:lnTo>
                <a:lnTo>
                  <a:pt x="509" y="348"/>
                </a:lnTo>
                <a:lnTo>
                  <a:pt x="506" y="350"/>
                </a:lnTo>
                <a:lnTo>
                  <a:pt x="506" y="350"/>
                </a:lnTo>
                <a:lnTo>
                  <a:pt x="492" y="354"/>
                </a:lnTo>
                <a:lnTo>
                  <a:pt x="478" y="358"/>
                </a:lnTo>
                <a:lnTo>
                  <a:pt x="478" y="358"/>
                </a:lnTo>
                <a:close/>
                <a:moveTo>
                  <a:pt x="449" y="364"/>
                </a:moveTo>
                <a:lnTo>
                  <a:pt x="449" y="364"/>
                </a:lnTo>
                <a:lnTo>
                  <a:pt x="447" y="365"/>
                </a:lnTo>
                <a:lnTo>
                  <a:pt x="447" y="365"/>
                </a:lnTo>
                <a:lnTo>
                  <a:pt x="415" y="373"/>
                </a:lnTo>
                <a:lnTo>
                  <a:pt x="385" y="382"/>
                </a:lnTo>
                <a:lnTo>
                  <a:pt x="354" y="393"/>
                </a:lnTo>
                <a:lnTo>
                  <a:pt x="340" y="399"/>
                </a:lnTo>
                <a:lnTo>
                  <a:pt x="325" y="407"/>
                </a:lnTo>
                <a:lnTo>
                  <a:pt x="325" y="407"/>
                </a:lnTo>
                <a:lnTo>
                  <a:pt x="317" y="410"/>
                </a:lnTo>
                <a:lnTo>
                  <a:pt x="308" y="413"/>
                </a:lnTo>
                <a:lnTo>
                  <a:pt x="308" y="413"/>
                </a:lnTo>
                <a:lnTo>
                  <a:pt x="305" y="414"/>
                </a:lnTo>
                <a:lnTo>
                  <a:pt x="305" y="414"/>
                </a:lnTo>
                <a:lnTo>
                  <a:pt x="306" y="413"/>
                </a:lnTo>
                <a:lnTo>
                  <a:pt x="306" y="413"/>
                </a:lnTo>
                <a:lnTo>
                  <a:pt x="314" y="409"/>
                </a:lnTo>
                <a:lnTo>
                  <a:pt x="314" y="409"/>
                </a:lnTo>
                <a:lnTo>
                  <a:pt x="330" y="400"/>
                </a:lnTo>
                <a:lnTo>
                  <a:pt x="346" y="393"/>
                </a:lnTo>
                <a:lnTo>
                  <a:pt x="346" y="393"/>
                </a:lnTo>
                <a:lnTo>
                  <a:pt x="379" y="380"/>
                </a:lnTo>
                <a:lnTo>
                  <a:pt x="412" y="369"/>
                </a:lnTo>
                <a:lnTo>
                  <a:pt x="412" y="369"/>
                </a:lnTo>
                <a:lnTo>
                  <a:pt x="434" y="362"/>
                </a:lnTo>
                <a:lnTo>
                  <a:pt x="434" y="362"/>
                </a:lnTo>
                <a:lnTo>
                  <a:pt x="473" y="353"/>
                </a:lnTo>
                <a:lnTo>
                  <a:pt x="492" y="347"/>
                </a:lnTo>
                <a:lnTo>
                  <a:pt x="510" y="340"/>
                </a:lnTo>
                <a:lnTo>
                  <a:pt x="510" y="340"/>
                </a:lnTo>
                <a:lnTo>
                  <a:pt x="513" y="346"/>
                </a:lnTo>
                <a:lnTo>
                  <a:pt x="513" y="346"/>
                </a:lnTo>
                <a:lnTo>
                  <a:pt x="497" y="349"/>
                </a:lnTo>
                <a:lnTo>
                  <a:pt x="481" y="353"/>
                </a:lnTo>
                <a:lnTo>
                  <a:pt x="465" y="359"/>
                </a:lnTo>
                <a:lnTo>
                  <a:pt x="449" y="364"/>
                </a:lnTo>
                <a:lnTo>
                  <a:pt x="449" y="364"/>
                </a:lnTo>
                <a:close/>
                <a:moveTo>
                  <a:pt x="488" y="346"/>
                </a:moveTo>
                <a:lnTo>
                  <a:pt x="488" y="346"/>
                </a:lnTo>
                <a:lnTo>
                  <a:pt x="505" y="341"/>
                </a:lnTo>
                <a:lnTo>
                  <a:pt x="505" y="341"/>
                </a:lnTo>
                <a:lnTo>
                  <a:pt x="488" y="346"/>
                </a:lnTo>
                <a:lnTo>
                  <a:pt x="488" y="346"/>
                </a:lnTo>
                <a:close/>
                <a:moveTo>
                  <a:pt x="459" y="353"/>
                </a:moveTo>
                <a:lnTo>
                  <a:pt x="459" y="353"/>
                </a:lnTo>
                <a:lnTo>
                  <a:pt x="456" y="354"/>
                </a:lnTo>
                <a:lnTo>
                  <a:pt x="456" y="354"/>
                </a:lnTo>
                <a:lnTo>
                  <a:pt x="426" y="361"/>
                </a:lnTo>
                <a:lnTo>
                  <a:pt x="398" y="369"/>
                </a:lnTo>
                <a:lnTo>
                  <a:pt x="371" y="378"/>
                </a:lnTo>
                <a:lnTo>
                  <a:pt x="342" y="387"/>
                </a:lnTo>
                <a:lnTo>
                  <a:pt x="342" y="387"/>
                </a:lnTo>
                <a:lnTo>
                  <a:pt x="329" y="393"/>
                </a:lnTo>
                <a:lnTo>
                  <a:pt x="316" y="398"/>
                </a:lnTo>
                <a:lnTo>
                  <a:pt x="316" y="398"/>
                </a:lnTo>
                <a:lnTo>
                  <a:pt x="312" y="400"/>
                </a:lnTo>
                <a:lnTo>
                  <a:pt x="312" y="400"/>
                </a:lnTo>
                <a:lnTo>
                  <a:pt x="313" y="398"/>
                </a:lnTo>
                <a:lnTo>
                  <a:pt x="313" y="398"/>
                </a:lnTo>
                <a:lnTo>
                  <a:pt x="324" y="391"/>
                </a:lnTo>
                <a:lnTo>
                  <a:pt x="324" y="391"/>
                </a:lnTo>
                <a:lnTo>
                  <a:pt x="338" y="384"/>
                </a:lnTo>
                <a:lnTo>
                  <a:pt x="353" y="378"/>
                </a:lnTo>
                <a:lnTo>
                  <a:pt x="385" y="368"/>
                </a:lnTo>
                <a:lnTo>
                  <a:pt x="385" y="368"/>
                </a:lnTo>
                <a:lnTo>
                  <a:pt x="414" y="359"/>
                </a:lnTo>
                <a:lnTo>
                  <a:pt x="444" y="351"/>
                </a:lnTo>
                <a:lnTo>
                  <a:pt x="474" y="342"/>
                </a:lnTo>
                <a:lnTo>
                  <a:pt x="489" y="337"/>
                </a:lnTo>
                <a:lnTo>
                  <a:pt x="503" y="331"/>
                </a:lnTo>
                <a:lnTo>
                  <a:pt x="503" y="331"/>
                </a:lnTo>
                <a:lnTo>
                  <a:pt x="508" y="338"/>
                </a:lnTo>
                <a:lnTo>
                  <a:pt x="508" y="338"/>
                </a:lnTo>
                <a:lnTo>
                  <a:pt x="496" y="341"/>
                </a:lnTo>
                <a:lnTo>
                  <a:pt x="483" y="345"/>
                </a:lnTo>
                <a:lnTo>
                  <a:pt x="459" y="353"/>
                </a:lnTo>
                <a:lnTo>
                  <a:pt x="459" y="353"/>
                </a:lnTo>
                <a:close/>
                <a:moveTo>
                  <a:pt x="424" y="354"/>
                </a:moveTo>
                <a:lnTo>
                  <a:pt x="424" y="354"/>
                </a:lnTo>
                <a:lnTo>
                  <a:pt x="458" y="345"/>
                </a:lnTo>
                <a:lnTo>
                  <a:pt x="458" y="345"/>
                </a:lnTo>
                <a:lnTo>
                  <a:pt x="466" y="342"/>
                </a:lnTo>
                <a:lnTo>
                  <a:pt x="466" y="342"/>
                </a:lnTo>
                <a:lnTo>
                  <a:pt x="445" y="348"/>
                </a:lnTo>
                <a:lnTo>
                  <a:pt x="424" y="354"/>
                </a:lnTo>
                <a:lnTo>
                  <a:pt x="424" y="354"/>
                </a:lnTo>
                <a:close/>
                <a:moveTo>
                  <a:pt x="409" y="356"/>
                </a:moveTo>
                <a:lnTo>
                  <a:pt x="409" y="356"/>
                </a:lnTo>
                <a:lnTo>
                  <a:pt x="386" y="362"/>
                </a:lnTo>
                <a:lnTo>
                  <a:pt x="361" y="370"/>
                </a:lnTo>
                <a:lnTo>
                  <a:pt x="361" y="370"/>
                </a:lnTo>
                <a:lnTo>
                  <a:pt x="339" y="379"/>
                </a:lnTo>
                <a:lnTo>
                  <a:pt x="339" y="379"/>
                </a:lnTo>
                <a:lnTo>
                  <a:pt x="328" y="381"/>
                </a:lnTo>
                <a:lnTo>
                  <a:pt x="322" y="383"/>
                </a:lnTo>
                <a:lnTo>
                  <a:pt x="317" y="384"/>
                </a:lnTo>
                <a:lnTo>
                  <a:pt x="317" y="384"/>
                </a:lnTo>
                <a:lnTo>
                  <a:pt x="341" y="375"/>
                </a:lnTo>
                <a:lnTo>
                  <a:pt x="366" y="366"/>
                </a:lnTo>
                <a:lnTo>
                  <a:pt x="414" y="351"/>
                </a:lnTo>
                <a:lnTo>
                  <a:pt x="414" y="351"/>
                </a:lnTo>
                <a:lnTo>
                  <a:pt x="461" y="337"/>
                </a:lnTo>
                <a:lnTo>
                  <a:pt x="461" y="337"/>
                </a:lnTo>
                <a:lnTo>
                  <a:pt x="481" y="331"/>
                </a:lnTo>
                <a:lnTo>
                  <a:pt x="490" y="328"/>
                </a:lnTo>
                <a:lnTo>
                  <a:pt x="500" y="323"/>
                </a:lnTo>
                <a:lnTo>
                  <a:pt x="500" y="323"/>
                </a:lnTo>
                <a:lnTo>
                  <a:pt x="502" y="329"/>
                </a:lnTo>
                <a:lnTo>
                  <a:pt x="502" y="329"/>
                </a:lnTo>
                <a:lnTo>
                  <a:pt x="479" y="336"/>
                </a:lnTo>
                <a:lnTo>
                  <a:pt x="456" y="343"/>
                </a:lnTo>
                <a:lnTo>
                  <a:pt x="409" y="356"/>
                </a:lnTo>
                <a:lnTo>
                  <a:pt x="409" y="356"/>
                </a:lnTo>
                <a:close/>
                <a:moveTo>
                  <a:pt x="495" y="315"/>
                </a:moveTo>
                <a:lnTo>
                  <a:pt x="495" y="315"/>
                </a:lnTo>
                <a:lnTo>
                  <a:pt x="494" y="316"/>
                </a:lnTo>
                <a:lnTo>
                  <a:pt x="494" y="317"/>
                </a:lnTo>
                <a:lnTo>
                  <a:pt x="494" y="317"/>
                </a:lnTo>
                <a:lnTo>
                  <a:pt x="486" y="320"/>
                </a:lnTo>
                <a:lnTo>
                  <a:pt x="486" y="320"/>
                </a:lnTo>
                <a:lnTo>
                  <a:pt x="467" y="324"/>
                </a:lnTo>
                <a:lnTo>
                  <a:pt x="467" y="324"/>
                </a:lnTo>
                <a:lnTo>
                  <a:pt x="414" y="339"/>
                </a:lnTo>
                <a:lnTo>
                  <a:pt x="414" y="339"/>
                </a:lnTo>
                <a:lnTo>
                  <a:pt x="367" y="352"/>
                </a:lnTo>
                <a:lnTo>
                  <a:pt x="343" y="359"/>
                </a:lnTo>
                <a:lnTo>
                  <a:pt x="331" y="363"/>
                </a:lnTo>
                <a:lnTo>
                  <a:pt x="320" y="368"/>
                </a:lnTo>
                <a:lnTo>
                  <a:pt x="320" y="368"/>
                </a:lnTo>
                <a:lnTo>
                  <a:pt x="313" y="371"/>
                </a:lnTo>
                <a:lnTo>
                  <a:pt x="313" y="371"/>
                </a:lnTo>
                <a:lnTo>
                  <a:pt x="313" y="371"/>
                </a:lnTo>
                <a:lnTo>
                  <a:pt x="313" y="371"/>
                </a:lnTo>
                <a:lnTo>
                  <a:pt x="323" y="367"/>
                </a:lnTo>
                <a:lnTo>
                  <a:pt x="323" y="367"/>
                </a:lnTo>
                <a:lnTo>
                  <a:pt x="337" y="361"/>
                </a:lnTo>
                <a:lnTo>
                  <a:pt x="351" y="356"/>
                </a:lnTo>
                <a:lnTo>
                  <a:pt x="351" y="356"/>
                </a:lnTo>
                <a:lnTo>
                  <a:pt x="402" y="338"/>
                </a:lnTo>
                <a:lnTo>
                  <a:pt x="402" y="338"/>
                </a:lnTo>
                <a:lnTo>
                  <a:pt x="427" y="330"/>
                </a:lnTo>
                <a:lnTo>
                  <a:pt x="452" y="322"/>
                </a:lnTo>
                <a:lnTo>
                  <a:pt x="452" y="322"/>
                </a:lnTo>
                <a:lnTo>
                  <a:pt x="463" y="317"/>
                </a:lnTo>
                <a:lnTo>
                  <a:pt x="475" y="312"/>
                </a:lnTo>
                <a:lnTo>
                  <a:pt x="497" y="303"/>
                </a:lnTo>
                <a:lnTo>
                  <a:pt x="497" y="303"/>
                </a:lnTo>
                <a:lnTo>
                  <a:pt x="498" y="302"/>
                </a:lnTo>
                <a:lnTo>
                  <a:pt x="498" y="302"/>
                </a:lnTo>
                <a:lnTo>
                  <a:pt x="498" y="314"/>
                </a:lnTo>
                <a:lnTo>
                  <a:pt x="498" y="314"/>
                </a:lnTo>
                <a:lnTo>
                  <a:pt x="495" y="315"/>
                </a:lnTo>
                <a:lnTo>
                  <a:pt x="495" y="315"/>
                </a:lnTo>
                <a:close/>
                <a:moveTo>
                  <a:pt x="497" y="300"/>
                </a:moveTo>
                <a:lnTo>
                  <a:pt x="497" y="300"/>
                </a:lnTo>
                <a:lnTo>
                  <a:pt x="477" y="308"/>
                </a:lnTo>
                <a:lnTo>
                  <a:pt x="457" y="315"/>
                </a:lnTo>
                <a:lnTo>
                  <a:pt x="457" y="315"/>
                </a:lnTo>
                <a:lnTo>
                  <a:pt x="444" y="319"/>
                </a:lnTo>
                <a:lnTo>
                  <a:pt x="432" y="322"/>
                </a:lnTo>
                <a:lnTo>
                  <a:pt x="409" y="329"/>
                </a:lnTo>
                <a:lnTo>
                  <a:pt x="409" y="329"/>
                </a:lnTo>
                <a:lnTo>
                  <a:pt x="386" y="335"/>
                </a:lnTo>
                <a:lnTo>
                  <a:pt x="363" y="343"/>
                </a:lnTo>
                <a:lnTo>
                  <a:pt x="341" y="350"/>
                </a:lnTo>
                <a:lnTo>
                  <a:pt x="318" y="357"/>
                </a:lnTo>
                <a:lnTo>
                  <a:pt x="318" y="357"/>
                </a:lnTo>
                <a:lnTo>
                  <a:pt x="314" y="358"/>
                </a:lnTo>
                <a:lnTo>
                  <a:pt x="315" y="357"/>
                </a:lnTo>
                <a:lnTo>
                  <a:pt x="323" y="353"/>
                </a:lnTo>
                <a:lnTo>
                  <a:pt x="323" y="353"/>
                </a:lnTo>
                <a:lnTo>
                  <a:pt x="337" y="347"/>
                </a:lnTo>
                <a:lnTo>
                  <a:pt x="351" y="341"/>
                </a:lnTo>
                <a:lnTo>
                  <a:pt x="351" y="341"/>
                </a:lnTo>
                <a:lnTo>
                  <a:pt x="375" y="333"/>
                </a:lnTo>
                <a:lnTo>
                  <a:pt x="398" y="324"/>
                </a:lnTo>
                <a:lnTo>
                  <a:pt x="398" y="324"/>
                </a:lnTo>
                <a:lnTo>
                  <a:pt x="487" y="296"/>
                </a:lnTo>
                <a:lnTo>
                  <a:pt x="487" y="296"/>
                </a:lnTo>
                <a:lnTo>
                  <a:pt x="490" y="296"/>
                </a:lnTo>
                <a:lnTo>
                  <a:pt x="491" y="294"/>
                </a:lnTo>
                <a:lnTo>
                  <a:pt x="491" y="294"/>
                </a:lnTo>
                <a:lnTo>
                  <a:pt x="496" y="293"/>
                </a:lnTo>
                <a:lnTo>
                  <a:pt x="496" y="293"/>
                </a:lnTo>
                <a:lnTo>
                  <a:pt x="497" y="293"/>
                </a:lnTo>
                <a:lnTo>
                  <a:pt x="497" y="293"/>
                </a:lnTo>
                <a:lnTo>
                  <a:pt x="497" y="301"/>
                </a:lnTo>
                <a:lnTo>
                  <a:pt x="497" y="301"/>
                </a:lnTo>
                <a:lnTo>
                  <a:pt x="497" y="300"/>
                </a:lnTo>
                <a:lnTo>
                  <a:pt x="497" y="300"/>
                </a:lnTo>
                <a:close/>
                <a:moveTo>
                  <a:pt x="363" y="324"/>
                </a:moveTo>
                <a:lnTo>
                  <a:pt x="363" y="324"/>
                </a:lnTo>
                <a:lnTo>
                  <a:pt x="336" y="332"/>
                </a:lnTo>
                <a:lnTo>
                  <a:pt x="336" y="332"/>
                </a:lnTo>
                <a:lnTo>
                  <a:pt x="326" y="335"/>
                </a:lnTo>
                <a:lnTo>
                  <a:pt x="319" y="335"/>
                </a:lnTo>
                <a:lnTo>
                  <a:pt x="319" y="335"/>
                </a:lnTo>
                <a:lnTo>
                  <a:pt x="319" y="335"/>
                </a:lnTo>
                <a:lnTo>
                  <a:pt x="319" y="335"/>
                </a:lnTo>
                <a:lnTo>
                  <a:pt x="329" y="332"/>
                </a:lnTo>
                <a:lnTo>
                  <a:pt x="329" y="332"/>
                </a:lnTo>
                <a:lnTo>
                  <a:pt x="358" y="322"/>
                </a:lnTo>
                <a:lnTo>
                  <a:pt x="373" y="317"/>
                </a:lnTo>
                <a:lnTo>
                  <a:pt x="387" y="311"/>
                </a:lnTo>
                <a:lnTo>
                  <a:pt x="387" y="311"/>
                </a:lnTo>
                <a:lnTo>
                  <a:pt x="403" y="305"/>
                </a:lnTo>
                <a:lnTo>
                  <a:pt x="419" y="300"/>
                </a:lnTo>
                <a:lnTo>
                  <a:pt x="419" y="300"/>
                </a:lnTo>
                <a:lnTo>
                  <a:pt x="456" y="290"/>
                </a:lnTo>
                <a:lnTo>
                  <a:pt x="491" y="278"/>
                </a:lnTo>
                <a:lnTo>
                  <a:pt x="491" y="278"/>
                </a:lnTo>
                <a:lnTo>
                  <a:pt x="494" y="285"/>
                </a:lnTo>
                <a:lnTo>
                  <a:pt x="494" y="285"/>
                </a:lnTo>
                <a:lnTo>
                  <a:pt x="462" y="295"/>
                </a:lnTo>
                <a:lnTo>
                  <a:pt x="429" y="305"/>
                </a:lnTo>
                <a:lnTo>
                  <a:pt x="396" y="315"/>
                </a:lnTo>
                <a:lnTo>
                  <a:pt x="363" y="324"/>
                </a:lnTo>
                <a:lnTo>
                  <a:pt x="363" y="324"/>
                </a:lnTo>
                <a:close/>
                <a:moveTo>
                  <a:pt x="471" y="283"/>
                </a:moveTo>
                <a:lnTo>
                  <a:pt x="471" y="283"/>
                </a:lnTo>
                <a:lnTo>
                  <a:pt x="476" y="281"/>
                </a:lnTo>
                <a:lnTo>
                  <a:pt x="476" y="281"/>
                </a:lnTo>
                <a:lnTo>
                  <a:pt x="486" y="278"/>
                </a:lnTo>
                <a:lnTo>
                  <a:pt x="486" y="278"/>
                </a:lnTo>
                <a:lnTo>
                  <a:pt x="471" y="283"/>
                </a:lnTo>
                <a:lnTo>
                  <a:pt x="471" y="283"/>
                </a:lnTo>
                <a:close/>
                <a:moveTo>
                  <a:pt x="456" y="287"/>
                </a:moveTo>
                <a:lnTo>
                  <a:pt x="456" y="287"/>
                </a:lnTo>
                <a:lnTo>
                  <a:pt x="444" y="290"/>
                </a:lnTo>
                <a:lnTo>
                  <a:pt x="433" y="294"/>
                </a:lnTo>
                <a:lnTo>
                  <a:pt x="410" y="300"/>
                </a:lnTo>
                <a:lnTo>
                  <a:pt x="410" y="300"/>
                </a:lnTo>
                <a:lnTo>
                  <a:pt x="405" y="301"/>
                </a:lnTo>
                <a:lnTo>
                  <a:pt x="405" y="301"/>
                </a:lnTo>
                <a:lnTo>
                  <a:pt x="373" y="310"/>
                </a:lnTo>
                <a:lnTo>
                  <a:pt x="340" y="320"/>
                </a:lnTo>
                <a:lnTo>
                  <a:pt x="340" y="320"/>
                </a:lnTo>
                <a:lnTo>
                  <a:pt x="332" y="322"/>
                </a:lnTo>
                <a:lnTo>
                  <a:pt x="323" y="323"/>
                </a:lnTo>
                <a:lnTo>
                  <a:pt x="323" y="323"/>
                </a:lnTo>
                <a:lnTo>
                  <a:pt x="323" y="323"/>
                </a:lnTo>
                <a:lnTo>
                  <a:pt x="323" y="323"/>
                </a:lnTo>
                <a:lnTo>
                  <a:pt x="330" y="321"/>
                </a:lnTo>
                <a:lnTo>
                  <a:pt x="336" y="319"/>
                </a:lnTo>
                <a:lnTo>
                  <a:pt x="336" y="319"/>
                </a:lnTo>
                <a:lnTo>
                  <a:pt x="351" y="314"/>
                </a:lnTo>
                <a:lnTo>
                  <a:pt x="366" y="310"/>
                </a:lnTo>
                <a:lnTo>
                  <a:pt x="366" y="310"/>
                </a:lnTo>
                <a:lnTo>
                  <a:pt x="399" y="299"/>
                </a:lnTo>
                <a:lnTo>
                  <a:pt x="432" y="290"/>
                </a:lnTo>
                <a:lnTo>
                  <a:pt x="432" y="290"/>
                </a:lnTo>
                <a:lnTo>
                  <a:pt x="444" y="286"/>
                </a:lnTo>
                <a:lnTo>
                  <a:pt x="451" y="284"/>
                </a:lnTo>
                <a:lnTo>
                  <a:pt x="457" y="281"/>
                </a:lnTo>
                <a:lnTo>
                  <a:pt x="457" y="281"/>
                </a:lnTo>
                <a:lnTo>
                  <a:pt x="468" y="275"/>
                </a:lnTo>
                <a:lnTo>
                  <a:pt x="468" y="275"/>
                </a:lnTo>
                <a:lnTo>
                  <a:pt x="487" y="270"/>
                </a:lnTo>
                <a:lnTo>
                  <a:pt x="487" y="270"/>
                </a:lnTo>
                <a:lnTo>
                  <a:pt x="490" y="276"/>
                </a:lnTo>
                <a:lnTo>
                  <a:pt x="490" y="276"/>
                </a:lnTo>
                <a:lnTo>
                  <a:pt x="481" y="277"/>
                </a:lnTo>
                <a:lnTo>
                  <a:pt x="473" y="280"/>
                </a:lnTo>
                <a:lnTo>
                  <a:pt x="456" y="287"/>
                </a:lnTo>
                <a:lnTo>
                  <a:pt x="456" y="287"/>
                </a:lnTo>
                <a:close/>
                <a:moveTo>
                  <a:pt x="483" y="258"/>
                </a:moveTo>
                <a:lnTo>
                  <a:pt x="483" y="258"/>
                </a:lnTo>
                <a:lnTo>
                  <a:pt x="483" y="258"/>
                </a:lnTo>
                <a:lnTo>
                  <a:pt x="483" y="258"/>
                </a:lnTo>
                <a:lnTo>
                  <a:pt x="462" y="263"/>
                </a:lnTo>
                <a:lnTo>
                  <a:pt x="441" y="271"/>
                </a:lnTo>
                <a:lnTo>
                  <a:pt x="441" y="271"/>
                </a:lnTo>
                <a:lnTo>
                  <a:pt x="413" y="279"/>
                </a:lnTo>
                <a:lnTo>
                  <a:pt x="413" y="279"/>
                </a:lnTo>
                <a:lnTo>
                  <a:pt x="371" y="291"/>
                </a:lnTo>
                <a:lnTo>
                  <a:pt x="349" y="296"/>
                </a:lnTo>
                <a:lnTo>
                  <a:pt x="338" y="298"/>
                </a:lnTo>
                <a:lnTo>
                  <a:pt x="328" y="299"/>
                </a:lnTo>
                <a:lnTo>
                  <a:pt x="328" y="299"/>
                </a:lnTo>
                <a:lnTo>
                  <a:pt x="337" y="297"/>
                </a:lnTo>
                <a:lnTo>
                  <a:pt x="347" y="296"/>
                </a:lnTo>
                <a:lnTo>
                  <a:pt x="367" y="290"/>
                </a:lnTo>
                <a:lnTo>
                  <a:pt x="385" y="283"/>
                </a:lnTo>
                <a:lnTo>
                  <a:pt x="403" y="276"/>
                </a:lnTo>
                <a:lnTo>
                  <a:pt x="403" y="276"/>
                </a:lnTo>
                <a:lnTo>
                  <a:pt x="423" y="270"/>
                </a:lnTo>
                <a:lnTo>
                  <a:pt x="443" y="263"/>
                </a:lnTo>
                <a:lnTo>
                  <a:pt x="463" y="255"/>
                </a:lnTo>
                <a:lnTo>
                  <a:pt x="472" y="251"/>
                </a:lnTo>
                <a:lnTo>
                  <a:pt x="481" y="245"/>
                </a:lnTo>
                <a:lnTo>
                  <a:pt x="481" y="245"/>
                </a:lnTo>
                <a:lnTo>
                  <a:pt x="481" y="243"/>
                </a:lnTo>
                <a:lnTo>
                  <a:pt x="481" y="242"/>
                </a:lnTo>
                <a:lnTo>
                  <a:pt x="480" y="242"/>
                </a:lnTo>
                <a:lnTo>
                  <a:pt x="480" y="242"/>
                </a:lnTo>
                <a:lnTo>
                  <a:pt x="459" y="251"/>
                </a:lnTo>
                <a:lnTo>
                  <a:pt x="437" y="257"/>
                </a:lnTo>
                <a:lnTo>
                  <a:pt x="416" y="263"/>
                </a:lnTo>
                <a:lnTo>
                  <a:pt x="394" y="268"/>
                </a:lnTo>
                <a:lnTo>
                  <a:pt x="394" y="268"/>
                </a:lnTo>
                <a:lnTo>
                  <a:pt x="357" y="277"/>
                </a:lnTo>
                <a:lnTo>
                  <a:pt x="339" y="282"/>
                </a:lnTo>
                <a:lnTo>
                  <a:pt x="322" y="288"/>
                </a:lnTo>
                <a:lnTo>
                  <a:pt x="322" y="288"/>
                </a:lnTo>
                <a:lnTo>
                  <a:pt x="318" y="283"/>
                </a:lnTo>
                <a:lnTo>
                  <a:pt x="318" y="283"/>
                </a:lnTo>
                <a:lnTo>
                  <a:pt x="354" y="272"/>
                </a:lnTo>
                <a:lnTo>
                  <a:pt x="390" y="261"/>
                </a:lnTo>
                <a:lnTo>
                  <a:pt x="426" y="250"/>
                </a:lnTo>
                <a:lnTo>
                  <a:pt x="463" y="239"/>
                </a:lnTo>
                <a:lnTo>
                  <a:pt x="463" y="239"/>
                </a:lnTo>
                <a:lnTo>
                  <a:pt x="487" y="232"/>
                </a:lnTo>
                <a:lnTo>
                  <a:pt x="487" y="232"/>
                </a:lnTo>
                <a:lnTo>
                  <a:pt x="485" y="234"/>
                </a:lnTo>
                <a:lnTo>
                  <a:pt x="483" y="237"/>
                </a:lnTo>
                <a:lnTo>
                  <a:pt x="482" y="243"/>
                </a:lnTo>
                <a:lnTo>
                  <a:pt x="482" y="251"/>
                </a:lnTo>
                <a:lnTo>
                  <a:pt x="483" y="258"/>
                </a:lnTo>
                <a:lnTo>
                  <a:pt x="483" y="258"/>
                </a:lnTo>
                <a:close/>
                <a:moveTo>
                  <a:pt x="463" y="236"/>
                </a:moveTo>
                <a:lnTo>
                  <a:pt x="463" y="236"/>
                </a:lnTo>
                <a:lnTo>
                  <a:pt x="426" y="248"/>
                </a:lnTo>
                <a:lnTo>
                  <a:pt x="391" y="259"/>
                </a:lnTo>
                <a:lnTo>
                  <a:pt x="354" y="270"/>
                </a:lnTo>
                <a:lnTo>
                  <a:pt x="319" y="280"/>
                </a:lnTo>
                <a:lnTo>
                  <a:pt x="319" y="280"/>
                </a:lnTo>
                <a:lnTo>
                  <a:pt x="324" y="277"/>
                </a:lnTo>
                <a:lnTo>
                  <a:pt x="329" y="274"/>
                </a:lnTo>
                <a:lnTo>
                  <a:pt x="340" y="271"/>
                </a:lnTo>
                <a:lnTo>
                  <a:pt x="363" y="265"/>
                </a:lnTo>
                <a:lnTo>
                  <a:pt x="363" y="265"/>
                </a:lnTo>
                <a:lnTo>
                  <a:pt x="382" y="261"/>
                </a:lnTo>
                <a:lnTo>
                  <a:pt x="400" y="255"/>
                </a:lnTo>
                <a:lnTo>
                  <a:pt x="436" y="242"/>
                </a:lnTo>
                <a:lnTo>
                  <a:pt x="436" y="242"/>
                </a:lnTo>
                <a:lnTo>
                  <a:pt x="472" y="230"/>
                </a:lnTo>
                <a:lnTo>
                  <a:pt x="509" y="217"/>
                </a:lnTo>
                <a:lnTo>
                  <a:pt x="528" y="212"/>
                </a:lnTo>
                <a:lnTo>
                  <a:pt x="547" y="208"/>
                </a:lnTo>
                <a:lnTo>
                  <a:pt x="566" y="204"/>
                </a:lnTo>
                <a:lnTo>
                  <a:pt x="584" y="202"/>
                </a:lnTo>
                <a:lnTo>
                  <a:pt x="584" y="202"/>
                </a:lnTo>
                <a:lnTo>
                  <a:pt x="588" y="202"/>
                </a:lnTo>
                <a:lnTo>
                  <a:pt x="589" y="202"/>
                </a:lnTo>
                <a:lnTo>
                  <a:pt x="583" y="204"/>
                </a:lnTo>
                <a:lnTo>
                  <a:pt x="569" y="208"/>
                </a:lnTo>
                <a:lnTo>
                  <a:pt x="569" y="208"/>
                </a:lnTo>
                <a:lnTo>
                  <a:pt x="552" y="213"/>
                </a:lnTo>
                <a:lnTo>
                  <a:pt x="536" y="217"/>
                </a:lnTo>
                <a:lnTo>
                  <a:pt x="536" y="217"/>
                </a:lnTo>
                <a:lnTo>
                  <a:pt x="463" y="236"/>
                </a:lnTo>
                <a:lnTo>
                  <a:pt x="463" y="236"/>
                </a:lnTo>
                <a:close/>
                <a:moveTo>
                  <a:pt x="506" y="237"/>
                </a:moveTo>
                <a:lnTo>
                  <a:pt x="506" y="237"/>
                </a:lnTo>
                <a:lnTo>
                  <a:pt x="502" y="233"/>
                </a:lnTo>
                <a:lnTo>
                  <a:pt x="502" y="233"/>
                </a:lnTo>
                <a:lnTo>
                  <a:pt x="522" y="228"/>
                </a:lnTo>
                <a:lnTo>
                  <a:pt x="544" y="224"/>
                </a:lnTo>
                <a:lnTo>
                  <a:pt x="544" y="224"/>
                </a:lnTo>
                <a:lnTo>
                  <a:pt x="555" y="221"/>
                </a:lnTo>
                <a:lnTo>
                  <a:pt x="566" y="218"/>
                </a:lnTo>
                <a:lnTo>
                  <a:pt x="588" y="212"/>
                </a:lnTo>
                <a:lnTo>
                  <a:pt x="588" y="212"/>
                </a:lnTo>
                <a:lnTo>
                  <a:pt x="593" y="211"/>
                </a:lnTo>
                <a:lnTo>
                  <a:pt x="588" y="213"/>
                </a:lnTo>
                <a:lnTo>
                  <a:pt x="588" y="213"/>
                </a:lnTo>
                <a:lnTo>
                  <a:pt x="575" y="218"/>
                </a:lnTo>
                <a:lnTo>
                  <a:pt x="575" y="218"/>
                </a:lnTo>
                <a:lnTo>
                  <a:pt x="563" y="222"/>
                </a:lnTo>
                <a:lnTo>
                  <a:pt x="551" y="226"/>
                </a:lnTo>
                <a:lnTo>
                  <a:pt x="551" y="226"/>
                </a:lnTo>
                <a:lnTo>
                  <a:pt x="529" y="232"/>
                </a:lnTo>
                <a:lnTo>
                  <a:pt x="506" y="237"/>
                </a:lnTo>
                <a:lnTo>
                  <a:pt x="506" y="237"/>
                </a:lnTo>
                <a:close/>
                <a:moveTo>
                  <a:pt x="560" y="238"/>
                </a:moveTo>
                <a:lnTo>
                  <a:pt x="560" y="238"/>
                </a:lnTo>
                <a:lnTo>
                  <a:pt x="577" y="235"/>
                </a:lnTo>
                <a:lnTo>
                  <a:pt x="594" y="231"/>
                </a:lnTo>
                <a:lnTo>
                  <a:pt x="594" y="231"/>
                </a:lnTo>
                <a:lnTo>
                  <a:pt x="599" y="230"/>
                </a:lnTo>
                <a:lnTo>
                  <a:pt x="594" y="232"/>
                </a:lnTo>
                <a:lnTo>
                  <a:pt x="581" y="236"/>
                </a:lnTo>
                <a:lnTo>
                  <a:pt x="581" y="236"/>
                </a:lnTo>
                <a:lnTo>
                  <a:pt x="573" y="239"/>
                </a:lnTo>
                <a:lnTo>
                  <a:pt x="565" y="243"/>
                </a:lnTo>
                <a:lnTo>
                  <a:pt x="565" y="243"/>
                </a:lnTo>
                <a:lnTo>
                  <a:pt x="560" y="238"/>
                </a:lnTo>
                <a:lnTo>
                  <a:pt x="560" y="238"/>
                </a:lnTo>
                <a:close/>
                <a:moveTo>
                  <a:pt x="566" y="246"/>
                </a:moveTo>
                <a:lnTo>
                  <a:pt x="566" y="246"/>
                </a:lnTo>
                <a:lnTo>
                  <a:pt x="575" y="245"/>
                </a:lnTo>
                <a:lnTo>
                  <a:pt x="583" y="242"/>
                </a:lnTo>
                <a:lnTo>
                  <a:pt x="599" y="237"/>
                </a:lnTo>
                <a:lnTo>
                  <a:pt x="599" y="237"/>
                </a:lnTo>
                <a:lnTo>
                  <a:pt x="601" y="236"/>
                </a:lnTo>
                <a:lnTo>
                  <a:pt x="602" y="237"/>
                </a:lnTo>
                <a:lnTo>
                  <a:pt x="599" y="239"/>
                </a:lnTo>
                <a:lnTo>
                  <a:pt x="590" y="245"/>
                </a:lnTo>
                <a:lnTo>
                  <a:pt x="590" y="245"/>
                </a:lnTo>
                <a:lnTo>
                  <a:pt x="572" y="254"/>
                </a:lnTo>
                <a:lnTo>
                  <a:pt x="572" y="254"/>
                </a:lnTo>
                <a:lnTo>
                  <a:pt x="566" y="246"/>
                </a:lnTo>
                <a:lnTo>
                  <a:pt x="566" y="246"/>
                </a:lnTo>
                <a:close/>
                <a:moveTo>
                  <a:pt x="575" y="260"/>
                </a:moveTo>
                <a:lnTo>
                  <a:pt x="575" y="260"/>
                </a:lnTo>
                <a:lnTo>
                  <a:pt x="574" y="258"/>
                </a:lnTo>
                <a:lnTo>
                  <a:pt x="574" y="258"/>
                </a:lnTo>
                <a:lnTo>
                  <a:pt x="589" y="255"/>
                </a:lnTo>
                <a:lnTo>
                  <a:pt x="603" y="251"/>
                </a:lnTo>
                <a:lnTo>
                  <a:pt x="603" y="251"/>
                </a:lnTo>
                <a:lnTo>
                  <a:pt x="609" y="250"/>
                </a:lnTo>
                <a:lnTo>
                  <a:pt x="606" y="250"/>
                </a:lnTo>
                <a:lnTo>
                  <a:pt x="598" y="254"/>
                </a:lnTo>
                <a:lnTo>
                  <a:pt x="598" y="254"/>
                </a:lnTo>
                <a:lnTo>
                  <a:pt x="577" y="264"/>
                </a:lnTo>
                <a:lnTo>
                  <a:pt x="577" y="264"/>
                </a:lnTo>
                <a:lnTo>
                  <a:pt x="575" y="260"/>
                </a:lnTo>
                <a:lnTo>
                  <a:pt x="575" y="260"/>
                </a:lnTo>
                <a:close/>
                <a:moveTo>
                  <a:pt x="579" y="268"/>
                </a:moveTo>
                <a:lnTo>
                  <a:pt x="579" y="268"/>
                </a:lnTo>
                <a:lnTo>
                  <a:pt x="589" y="266"/>
                </a:lnTo>
                <a:lnTo>
                  <a:pt x="589" y="266"/>
                </a:lnTo>
                <a:lnTo>
                  <a:pt x="601" y="264"/>
                </a:lnTo>
                <a:lnTo>
                  <a:pt x="609" y="263"/>
                </a:lnTo>
                <a:lnTo>
                  <a:pt x="613" y="261"/>
                </a:lnTo>
                <a:lnTo>
                  <a:pt x="613" y="261"/>
                </a:lnTo>
                <a:lnTo>
                  <a:pt x="605" y="265"/>
                </a:lnTo>
                <a:lnTo>
                  <a:pt x="598" y="269"/>
                </a:lnTo>
                <a:lnTo>
                  <a:pt x="591" y="272"/>
                </a:lnTo>
                <a:lnTo>
                  <a:pt x="584" y="277"/>
                </a:lnTo>
                <a:lnTo>
                  <a:pt x="584" y="277"/>
                </a:lnTo>
                <a:lnTo>
                  <a:pt x="579" y="268"/>
                </a:lnTo>
                <a:lnTo>
                  <a:pt x="579" y="268"/>
                </a:lnTo>
                <a:close/>
                <a:moveTo>
                  <a:pt x="586" y="279"/>
                </a:moveTo>
                <a:lnTo>
                  <a:pt x="586" y="279"/>
                </a:lnTo>
                <a:lnTo>
                  <a:pt x="592" y="279"/>
                </a:lnTo>
                <a:lnTo>
                  <a:pt x="599" y="277"/>
                </a:lnTo>
                <a:lnTo>
                  <a:pt x="612" y="273"/>
                </a:lnTo>
                <a:lnTo>
                  <a:pt x="612" y="273"/>
                </a:lnTo>
                <a:lnTo>
                  <a:pt x="616" y="272"/>
                </a:lnTo>
                <a:lnTo>
                  <a:pt x="613" y="274"/>
                </a:lnTo>
                <a:lnTo>
                  <a:pt x="604" y="279"/>
                </a:lnTo>
                <a:lnTo>
                  <a:pt x="604" y="279"/>
                </a:lnTo>
                <a:lnTo>
                  <a:pt x="590" y="286"/>
                </a:lnTo>
                <a:lnTo>
                  <a:pt x="590" y="286"/>
                </a:lnTo>
                <a:lnTo>
                  <a:pt x="586" y="279"/>
                </a:lnTo>
                <a:lnTo>
                  <a:pt x="586" y="279"/>
                </a:lnTo>
                <a:close/>
                <a:moveTo>
                  <a:pt x="596" y="293"/>
                </a:moveTo>
                <a:lnTo>
                  <a:pt x="596" y="293"/>
                </a:lnTo>
                <a:lnTo>
                  <a:pt x="592" y="289"/>
                </a:lnTo>
                <a:lnTo>
                  <a:pt x="592" y="289"/>
                </a:lnTo>
                <a:lnTo>
                  <a:pt x="592" y="289"/>
                </a:lnTo>
                <a:lnTo>
                  <a:pt x="592" y="289"/>
                </a:lnTo>
                <a:lnTo>
                  <a:pt x="601" y="288"/>
                </a:lnTo>
                <a:lnTo>
                  <a:pt x="610" y="286"/>
                </a:lnTo>
                <a:lnTo>
                  <a:pt x="610" y="286"/>
                </a:lnTo>
                <a:lnTo>
                  <a:pt x="614" y="285"/>
                </a:lnTo>
                <a:lnTo>
                  <a:pt x="613" y="285"/>
                </a:lnTo>
                <a:lnTo>
                  <a:pt x="606" y="287"/>
                </a:lnTo>
                <a:lnTo>
                  <a:pt x="606" y="287"/>
                </a:lnTo>
                <a:lnTo>
                  <a:pt x="601" y="290"/>
                </a:lnTo>
                <a:lnTo>
                  <a:pt x="596" y="293"/>
                </a:lnTo>
                <a:lnTo>
                  <a:pt x="596" y="293"/>
                </a:lnTo>
                <a:lnTo>
                  <a:pt x="596" y="293"/>
                </a:lnTo>
                <a:lnTo>
                  <a:pt x="596" y="293"/>
                </a:lnTo>
                <a:close/>
                <a:moveTo>
                  <a:pt x="602" y="300"/>
                </a:moveTo>
                <a:lnTo>
                  <a:pt x="602" y="300"/>
                </a:lnTo>
                <a:lnTo>
                  <a:pt x="597" y="295"/>
                </a:lnTo>
                <a:lnTo>
                  <a:pt x="597" y="295"/>
                </a:lnTo>
                <a:lnTo>
                  <a:pt x="611" y="292"/>
                </a:lnTo>
                <a:lnTo>
                  <a:pt x="611" y="292"/>
                </a:lnTo>
                <a:lnTo>
                  <a:pt x="613" y="293"/>
                </a:lnTo>
                <a:lnTo>
                  <a:pt x="614" y="294"/>
                </a:lnTo>
                <a:lnTo>
                  <a:pt x="613" y="295"/>
                </a:lnTo>
                <a:lnTo>
                  <a:pt x="611" y="296"/>
                </a:lnTo>
                <a:lnTo>
                  <a:pt x="611" y="296"/>
                </a:lnTo>
                <a:lnTo>
                  <a:pt x="602" y="300"/>
                </a:lnTo>
                <a:lnTo>
                  <a:pt x="602" y="300"/>
                </a:lnTo>
                <a:close/>
                <a:moveTo>
                  <a:pt x="617" y="301"/>
                </a:moveTo>
                <a:lnTo>
                  <a:pt x="617" y="301"/>
                </a:lnTo>
                <a:lnTo>
                  <a:pt x="611" y="307"/>
                </a:lnTo>
                <a:lnTo>
                  <a:pt x="611" y="307"/>
                </a:lnTo>
                <a:lnTo>
                  <a:pt x="605" y="302"/>
                </a:lnTo>
                <a:lnTo>
                  <a:pt x="605" y="302"/>
                </a:lnTo>
                <a:lnTo>
                  <a:pt x="613" y="301"/>
                </a:lnTo>
                <a:lnTo>
                  <a:pt x="617" y="301"/>
                </a:lnTo>
                <a:lnTo>
                  <a:pt x="617" y="301"/>
                </a:lnTo>
                <a:close/>
                <a:moveTo>
                  <a:pt x="614" y="311"/>
                </a:moveTo>
                <a:lnTo>
                  <a:pt x="614" y="311"/>
                </a:lnTo>
                <a:lnTo>
                  <a:pt x="613" y="310"/>
                </a:lnTo>
                <a:lnTo>
                  <a:pt x="613" y="310"/>
                </a:lnTo>
                <a:lnTo>
                  <a:pt x="617" y="309"/>
                </a:lnTo>
                <a:lnTo>
                  <a:pt x="619" y="310"/>
                </a:lnTo>
                <a:lnTo>
                  <a:pt x="619" y="311"/>
                </a:lnTo>
                <a:lnTo>
                  <a:pt x="618" y="315"/>
                </a:lnTo>
                <a:lnTo>
                  <a:pt x="618" y="315"/>
                </a:lnTo>
                <a:lnTo>
                  <a:pt x="614" y="311"/>
                </a:lnTo>
                <a:lnTo>
                  <a:pt x="614" y="311"/>
                </a:lnTo>
                <a:close/>
                <a:moveTo>
                  <a:pt x="624" y="317"/>
                </a:moveTo>
                <a:lnTo>
                  <a:pt x="624" y="317"/>
                </a:lnTo>
                <a:lnTo>
                  <a:pt x="624" y="319"/>
                </a:lnTo>
                <a:lnTo>
                  <a:pt x="623" y="324"/>
                </a:lnTo>
                <a:lnTo>
                  <a:pt x="623" y="324"/>
                </a:lnTo>
                <a:lnTo>
                  <a:pt x="619" y="318"/>
                </a:lnTo>
                <a:lnTo>
                  <a:pt x="619" y="318"/>
                </a:lnTo>
                <a:lnTo>
                  <a:pt x="624" y="317"/>
                </a:lnTo>
                <a:lnTo>
                  <a:pt x="624" y="317"/>
                </a:lnTo>
                <a:close/>
                <a:moveTo>
                  <a:pt x="626" y="322"/>
                </a:moveTo>
                <a:lnTo>
                  <a:pt x="626" y="322"/>
                </a:lnTo>
                <a:lnTo>
                  <a:pt x="626" y="329"/>
                </a:lnTo>
                <a:lnTo>
                  <a:pt x="626" y="329"/>
                </a:lnTo>
                <a:lnTo>
                  <a:pt x="626" y="332"/>
                </a:lnTo>
                <a:lnTo>
                  <a:pt x="626" y="332"/>
                </a:lnTo>
                <a:lnTo>
                  <a:pt x="624" y="328"/>
                </a:lnTo>
                <a:lnTo>
                  <a:pt x="624" y="328"/>
                </a:lnTo>
                <a:lnTo>
                  <a:pt x="626" y="322"/>
                </a:lnTo>
                <a:lnTo>
                  <a:pt x="626" y="322"/>
                </a:lnTo>
                <a:close/>
                <a:moveTo>
                  <a:pt x="624" y="307"/>
                </a:moveTo>
                <a:lnTo>
                  <a:pt x="624" y="307"/>
                </a:lnTo>
                <a:lnTo>
                  <a:pt x="623" y="306"/>
                </a:lnTo>
                <a:lnTo>
                  <a:pt x="622" y="305"/>
                </a:lnTo>
                <a:lnTo>
                  <a:pt x="622" y="305"/>
                </a:lnTo>
                <a:lnTo>
                  <a:pt x="617" y="307"/>
                </a:lnTo>
                <a:lnTo>
                  <a:pt x="615" y="307"/>
                </a:lnTo>
                <a:lnTo>
                  <a:pt x="616" y="306"/>
                </a:lnTo>
                <a:lnTo>
                  <a:pt x="616" y="306"/>
                </a:lnTo>
                <a:lnTo>
                  <a:pt x="620" y="302"/>
                </a:lnTo>
                <a:lnTo>
                  <a:pt x="622" y="298"/>
                </a:lnTo>
                <a:lnTo>
                  <a:pt x="622" y="298"/>
                </a:lnTo>
                <a:lnTo>
                  <a:pt x="622" y="297"/>
                </a:lnTo>
                <a:lnTo>
                  <a:pt x="621" y="296"/>
                </a:lnTo>
                <a:lnTo>
                  <a:pt x="621" y="296"/>
                </a:lnTo>
                <a:lnTo>
                  <a:pt x="611" y="298"/>
                </a:lnTo>
                <a:lnTo>
                  <a:pt x="611" y="298"/>
                </a:lnTo>
                <a:lnTo>
                  <a:pt x="610" y="298"/>
                </a:lnTo>
                <a:lnTo>
                  <a:pt x="610" y="298"/>
                </a:lnTo>
                <a:lnTo>
                  <a:pt x="615" y="296"/>
                </a:lnTo>
                <a:lnTo>
                  <a:pt x="620" y="291"/>
                </a:lnTo>
                <a:lnTo>
                  <a:pt x="620" y="291"/>
                </a:lnTo>
                <a:lnTo>
                  <a:pt x="620" y="290"/>
                </a:lnTo>
                <a:lnTo>
                  <a:pt x="619" y="290"/>
                </a:lnTo>
                <a:lnTo>
                  <a:pt x="619" y="290"/>
                </a:lnTo>
                <a:lnTo>
                  <a:pt x="610" y="290"/>
                </a:lnTo>
                <a:lnTo>
                  <a:pt x="604" y="291"/>
                </a:lnTo>
                <a:lnTo>
                  <a:pt x="600" y="293"/>
                </a:lnTo>
                <a:lnTo>
                  <a:pt x="600" y="293"/>
                </a:lnTo>
                <a:lnTo>
                  <a:pt x="604" y="290"/>
                </a:lnTo>
                <a:lnTo>
                  <a:pt x="609" y="288"/>
                </a:lnTo>
                <a:lnTo>
                  <a:pt x="614" y="286"/>
                </a:lnTo>
                <a:lnTo>
                  <a:pt x="618" y="284"/>
                </a:lnTo>
                <a:lnTo>
                  <a:pt x="618" y="284"/>
                </a:lnTo>
                <a:lnTo>
                  <a:pt x="618" y="283"/>
                </a:lnTo>
                <a:lnTo>
                  <a:pt x="618" y="283"/>
                </a:lnTo>
                <a:lnTo>
                  <a:pt x="617" y="282"/>
                </a:lnTo>
                <a:lnTo>
                  <a:pt x="617" y="282"/>
                </a:lnTo>
                <a:lnTo>
                  <a:pt x="604" y="285"/>
                </a:lnTo>
                <a:lnTo>
                  <a:pt x="604" y="285"/>
                </a:lnTo>
                <a:lnTo>
                  <a:pt x="596" y="287"/>
                </a:lnTo>
                <a:lnTo>
                  <a:pt x="594" y="287"/>
                </a:lnTo>
                <a:lnTo>
                  <a:pt x="598" y="285"/>
                </a:lnTo>
                <a:lnTo>
                  <a:pt x="598" y="285"/>
                </a:lnTo>
                <a:lnTo>
                  <a:pt x="610" y="278"/>
                </a:lnTo>
                <a:lnTo>
                  <a:pt x="615" y="275"/>
                </a:lnTo>
                <a:lnTo>
                  <a:pt x="620" y="270"/>
                </a:lnTo>
                <a:lnTo>
                  <a:pt x="620" y="270"/>
                </a:lnTo>
                <a:lnTo>
                  <a:pt x="620" y="270"/>
                </a:lnTo>
                <a:lnTo>
                  <a:pt x="620" y="270"/>
                </a:lnTo>
                <a:lnTo>
                  <a:pt x="624" y="292"/>
                </a:lnTo>
                <a:lnTo>
                  <a:pt x="626" y="314"/>
                </a:lnTo>
                <a:lnTo>
                  <a:pt x="626" y="314"/>
                </a:lnTo>
                <a:lnTo>
                  <a:pt x="622" y="314"/>
                </a:lnTo>
                <a:lnTo>
                  <a:pt x="622" y="314"/>
                </a:lnTo>
                <a:lnTo>
                  <a:pt x="622" y="313"/>
                </a:lnTo>
                <a:lnTo>
                  <a:pt x="624" y="307"/>
                </a:lnTo>
                <a:lnTo>
                  <a:pt x="624" y="307"/>
                </a:lnTo>
                <a:close/>
                <a:moveTo>
                  <a:pt x="619" y="268"/>
                </a:moveTo>
                <a:lnTo>
                  <a:pt x="619" y="268"/>
                </a:lnTo>
                <a:lnTo>
                  <a:pt x="603" y="274"/>
                </a:lnTo>
                <a:lnTo>
                  <a:pt x="595" y="276"/>
                </a:lnTo>
                <a:lnTo>
                  <a:pt x="587" y="277"/>
                </a:lnTo>
                <a:lnTo>
                  <a:pt x="587" y="277"/>
                </a:lnTo>
                <a:lnTo>
                  <a:pt x="590" y="276"/>
                </a:lnTo>
                <a:lnTo>
                  <a:pt x="595" y="274"/>
                </a:lnTo>
                <a:lnTo>
                  <a:pt x="602" y="269"/>
                </a:lnTo>
                <a:lnTo>
                  <a:pt x="602" y="269"/>
                </a:lnTo>
                <a:lnTo>
                  <a:pt x="617" y="261"/>
                </a:lnTo>
                <a:lnTo>
                  <a:pt x="617" y="261"/>
                </a:lnTo>
                <a:lnTo>
                  <a:pt x="618" y="261"/>
                </a:lnTo>
                <a:lnTo>
                  <a:pt x="618" y="261"/>
                </a:lnTo>
                <a:lnTo>
                  <a:pt x="620" y="269"/>
                </a:lnTo>
                <a:lnTo>
                  <a:pt x="620" y="269"/>
                </a:lnTo>
                <a:lnTo>
                  <a:pt x="619" y="268"/>
                </a:lnTo>
                <a:lnTo>
                  <a:pt x="619" y="268"/>
                </a:lnTo>
                <a:close/>
                <a:moveTo>
                  <a:pt x="617" y="259"/>
                </a:moveTo>
                <a:lnTo>
                  <a:pt x="617" y="259"/>
                </a:lnTo>
                <a:lnTo>
                  <a:pt x="607" y="260"/>
                </a:lnTo>
                <a:lnTo>
                  <a:pt x="598" y="262"/>
                </a:lnTo>
                <a:lnTo>
                  <a:pt x="589" y="264"/>
                </a:lnTo>
                <a:lnTo>
                  <a:pt x="580" y="266"/>
                </a:lnTo>
                <a:lnTo>
                  <a:pt x="580" y="266"/>
                </a:lnTo>
                <a:lnTo>
                  <a:pt x="583" y="264"/>
                </a:lnTo>
                <a:lnTo>
                  <a:pt x="587" y="262"/>
                </a:lnTo>
                <a:lnTo>
                  <a:pt x="594" y="258"/>
                </a:lnTo>
                <a:lnTo>
                  <a:pt x="594" y="258"/>
                </a:lnTo>
                <a:lnTo>
                  <a:pt x="614" y="248"/>
                </a:lnTo>
                <a:lnTo>
                  <a:pt x="614" y="248"/>
                </a:lnTo>
                <a:lnTo>
                  <a:pt x="617" y="259"/>
                </a:lnTo>
                <a:lnTo>
                  <a:pt x="617" y="259"/>
                </a:lnTo>
                <a:lnTo>
                  <a:pt x="617" y="259"/>
                </a:lnTo>
                <a:lnTo>
                  <a:pt x="617" y="259"/>
                </a:lnTo>
                <a:close/>
                <a:moveTo>
                  <a:pt x="593" y="251"/>
                </a:moveTo>
                <a:lnTo>
                  <a:pt x="593" y="251"/>
                </a:lnTo>
                <a:lnTo>
                  <a:pt x="583" y="253"/>
                </a:lnTo>
                <a:lnTo>
                  <a:pt x="577" y="254"/>
                </a:lnTo>
                <a:lnTo>
                  <a:pt x="573" y="256"/>
                </a:lnTo>
                <a:lnTo>
                  <a:pt x="573" y="256"/>
                </a:lnTo>
                <a:lnTo>
                  <a:pt x="591" y="247"/>
                </a:lnTo>
                <a:lnTo>
                  <a:pt x="599" y="241"/>
                </a:lnTo>
                <a:lnTo>
                  <a:pt x="609" y="236"/>
                </a:lnTo>
                <a:lnTo>
                  <a:pt x="609" y="236"/>
                </a:lnTo>
                <a:lnTo>
                  <a:pt x="609" y="234"/>
                </a:lnTo>
                <a:lnTo>
                  <a:pt x="607" y="234"/>
                </a:lnTo>
                <a:lnTo>
                  <a:pt x="607" y="234"/>
                </a:lnTo>
                <a:lnTo>
                  <a:pt x="598" y="235"/>
                </a:lnTo>
                <a:lnTo>
                  <a:pt x="590" y="237"/>
                </a:lnTo>
                <a:lnTo>
                  <a:pt x="573" y="242"/>
                </a:lnTo>
                <a:lnTo>
                  <a:pt x="573" y="242"/>
                </a:lnTo>
                <a:lnTo>
                  <a:pt x="570" y="243"/>
                </a:lnTo>
                <a:lnTo>
                  <a:pt x="575" y="241"/>
                </a:lnTo>
                <a:lnTo>
                  <a:pt x="586" y="237"/>
                </a:lnTo>
                <a:lnTo>
                  <a:pt x="586" y="237"/>
                </a:lnTo>
                <a:lnTo>
                  <a:pt x="595" y="233"/>
                </a:lnTo>
                <a:lnTo>
                  <a:pt x="604" y="229"/>
                </a:lnTo>
                <a:lnTo>
                  <a:pt x="604" y="229"/>
                </a:lnTo>
                <a:lnTo>
                  <a:pt x="604" y="228"/>
                </a:lnTo>
                <a:lnTo>
                  <a:pt x="604" y="228"/>
                </a:lnTo>
                <a:lnTo>
                  <a:pt x="603" y="227"/>
                </a:lnTo>
                <a:lnTo>
                  <a:pt x="603" y="227"/>
                </a:lnTo>
                <a:lnTo>
                  <a:pt x="581" y="231"/>
                </a:lnTo>
                <a:lnTo>
                  <a:pt x="570" y="234"/>
                </a:lnTo>
                <a:lnTo>
                  <a:pt x="560" y="237"/>
                </a:lnTo>
                <a:lnTo>
                  <a:pt x="560" y="237"/>
                </a:lnTo>
                <a:lnTo>
                  <a:pt x="582" y="230"/>
                </a:lnTo>
                <a:lnTo>
                  <a:pt x="593" y="226"/>
                </a:lnTo>
                <a:lnTo>
                  <a:pt x="604" y="222"/>
                </a:lnTo>
                <a:lnTo>
                  <a:pt x="604" y="222"/>
                </a:lnTo>
                <a:lnTo>
                  <a:pt x="604" y="222"/>
                </a:lnTo>
                <a:lnTo>
                  <a:pt x="604" y="222"/>
                </a:lnTo>
                <a:lnTo>
                  <a:pt x="614" y="246"/>
                </a:lnTo>
                <a:lnTo>
                  <a:pt x="614" y="246"/>
                </a:lnTo>
                <a:lnTo>
                  <a:pt x="593" y="251"/>
                </a:lnTo>
                <a:lnTo>
                  <a:pt x="593" y="251"/>
                </a:lnTo>
                <a:close/>
                <a:moveTo>
                  <a:pt x="603" y="220"/>
                </a:moveTo>
                <a:lnTo>
                  <a:pt x="603" y="220"/>
                </a:lnTo>
                <a:lnTo>
                  <a:pt x="579" y="224"/>
                </a:lnTo>
                <a:lnTo>
                  <a:pt x="567" y="226"/>
                </a:lnTo>
                <a:lnTo>
                  <a:pt x="555" y="228"/>
                </a:lnTo>
                <a:lnTo>
                  <a:pt x="555" y="228"/>
                </a:lnTo>
                <a:lnTo>
                  <a:pt x="529" y="234"/>
                </a:lnTo>
                <a:lnTo>
                  <a:pt x="529" y="234"/>
                </a:lnTo>
                <a:lnTo>
                  <a:pt x="519" y="236"/>
                </a:lnTo>
                <a:lnTo>
                  <a:pt x="519" y="236"/>
                </a:lnTo>
                <a:lnTo>
                  <a:pt x="540" y="231"/>
                </a:lnTo>
                <a:lnTo>
                  <a:pt x="560" y="225"/>
                </a:lnTo>
                <a:lnTo>
                  <a:pt x="579" y="219"/>
                </a:lnTo>
                <a:lnTo>
                  <a:pt x="598" y="210"/>
                </a:lnTo>
                <a:lnTo>
                  <a:pt x="598" y="210"/>
                </a:lnTo>
                <a:lnTo>
                  <a:pt x="599" y="209"/>
                </a:lnTo>
                <a:lnTo>
                  <a:pt x="597" y="208"/>
                </a:lnTo>
                <a:lnTo>
                  <a:pt x="597" y="208"/>
                </a:lnTo>
                <a:lnTo>
                  <a:pt x="586" y="210"/>
                </a:lnTo>
                <a:lnTo>
                  <a:pt x="575" y="213"/>
                </a:lnTo>
                <a:lnTo>
                  <a:pt x="554" y="220"/>
                </a:lnTo>
                <a:lnTo>
                  <a:pt x="554" y="220"/>
                </a:lnTo>
                <a:lnTo>
                  <a:pt x="540" y="223"/>
                </a:lnTo>
                <a:lnTo>
                  <a:pt x="526" y="225"/>
                </a:lnTo>
                <a:lnTo>
                  <a:pt x="499" y="231"/>
                </a:lnTo>
                <a:lnTo>
                  <a:pt x="499" y="231"/>
                </a:lnTo>
                <a:lnTo>
                  <a:pt x="496" y="230"/>
                </a:lnTo>
                <a:lnTo>
                  <a:pt x="496" y="230"/>
                </a:lnTo>
                <a:lnTo>
                  <a:pt x="537" y="219"/>
                </a:lnTo>
                <a:lnTo>
                  <a:pt x="537" y="219"/>
                </a:lnTo>
                <a:lnTo>
                  <a:pt x="566" y="212"/>
                </a:lnTo>
                <a:lnTo>
                  <a:pt x="581" y="208"/>
                </a:lnTo>
                <a:lnTo>
                  <a:pt x="588" y="205"/>
                </a:lnTo>
                <a:lnTo>
                  <a:pt x="594" y="202"/>
                </a:lnTo>
                <a:lnTo>
                  <a:pt x="594" y="202"/>
                </a:lnTo>
                <a:lnTo>
                  <a:pt x="595" y="201"/>
                </a:lnTo>
                <a:lnTo>
                  <a:pt x="594" y="200"/>
                </a:lnTo>
                <a:lnTo>
                  <a:pt x="594" y="200"/>
                </a:lnTo>
                <a:lnTo>
                  <a:pt x="576" y="201"/>
                </a:lnTo>
                <a:lnTo>
                  <a:pt x="560" y="203"/>
                </a:lnTo>
                <a:lnTo>
                  <a:pt x="543" y="207"/>
                </a:lnTo>
                <a:lnTo>
                  <a:pt x="525" y="212"/>
                </a:lnTo>
                <a:lnTo>
                  <a:pt x="525" y="212"/>
                </a:lnTo>
                <a:lnTo>
                  <a:pt x="483" y="224"/>
                </a:lnTo>
                <a:lnTo>
                  <a:pt x="440" y="238"/>
                </a:lnTo>
                <a:lnTo>
                  <a:pt x="440" y="238"/>
                </a:lnTo>
                <a:lnTo>
                  <a:pt x="400" y="253"/>
                </a:lnTo>
                <a:lnTo>
                  <a:pt x="380" y="259"/>
                </a:lnTo>
                <a:lnTo>
                  <a:pt x="359" y="264"/>
                </a:lnTo>
                <a:lnTo>
                  <a:pt x="359" y="264"/>
                </a:lnTo>
                <a:lnTo>
                  <a:pt x="347" y="267"/>
                </a:lnTo>
                <a:lnTo>
                  <a:pt x="336" y="270"/>
                </a:lnTo>
                <a:lnTo>
                  <a:pt x="325" y="274"/>
                </a:lnTo>
                <a:lnTo>
                  <a:pt x="320" y="277"/>
                </a:lnTo>
                <a:lnTo>
                  <a:pt x="315" y="281"/>
                </a:lnTo>
                <a:lnTo>
                  <a:pt x="315" y="281"/>
                </a:lnTo>
                <a:lnTo>
                  <a:pt x="306" y="275"/>
                </a:lnTo>
                <a:lnTo>
                  <a:pt x="306" y="275"/>
                </a:lnTo>
                <a:lnTo>
                  <a:pt x="315" y="273"/>
                </a:lnTo>
                <a:lnTo>
                  <a:pt x="325" y="270"/>
                </a:lnTo>
                <a:lnTo>
                  <a:pt x="325" y="270"/>
                </a:lnTo>
                <a:lnTo>
                  <a:pt x="345" y="264"/>
                </a:lnTo>
                <a:lnTo>
                  <a:pt x="367" y="259"/>
                </a:lnTo>
                <a:lnTo>
                  <a:pt x="367" y="259"/>
                </a:lnTo>
                <a:lnTo>
                  <a:pt x="386" y="254"/>
                </a:lnTo>
                <a:lnTo>
                  <a:pt x="406" y="248"/>
                </a:lnTo>
                <a:lnTo>
                  <a:pt x="444" y="234"/>
                </a:lnTo>
                <a:lnTo>
                  <a:pt x="444" y="234"/>
                </a:lnTo>
                <a:lnTo>
                  <a:pt x="482" y="222"/>
                </a:lnTo>
                <a:lnTo>
                  <a:pt x="500" y="216"/>
                </a:lnTo>
                <a:lnTo>
                  <a:pt x="519" y="210"/>
                </a:lnTo>
                <a:lnTo>
                  <a:pt x="519" y="210"/>
                </a:lnTo>
                <a:lnTo>
                  <a:pt x="555" y="200"/>
                </a:lnTo>
                <a:lnTo>
                  <a:pt x="572" y="195"/>
                </a:lnTo>
                <a:lnTo>
                  <a:pt x="588" y="188"/>
                </a:lnTo>
                <a:lnTo>
                  <a:pt x="588" y="188"/>
                </a:lnTo>
                <a:lnTo>
                  <a:pt x="596" y="204"/>
                </a:lnTo>
                <a:lnTo>
                  <a:pt x="604" y="220"/>
                </a:lnTo>
                <a:lnTo>
                  <a:pt x="604" y="220"/>
                </a:lnTo>
                <a:lnTo>
                  <a:pt x="603" y="220"/>
                </a:lnTo>
                <a:lnTo>
                  <a:pt x="603" y="220"/>
                </a:lnTo>
                <a:close/>
                <a:moveTo>
                  <a:pt x="241" y="186"/>
                </a:moveTo>
                <a:lnTo>
                  <a:pt x="241" y="186"/>
                </a:lnTo>
                <a:lnTo>
                  <a:pt x="249" y="183"/>
                </a:lnTo>
                <a:lnTo>
                  <a:pt x="249" y="183"/>
                </a:lnTo>
                <a:lnTo>
                  <a:pt x="258" y="180"/>
                </a:lnTo>
                <a:lnTo>
                  <a:pt x="267" y="177"/>
                </a:lnTo>
                <a:lnTo>
                  <a:pt x="267" y="177"/>
                </a:lnTo>
                <a:lnTo>
                  <a:pt x="290" y="172"/>
                </a:lnTo>
                <a:lnTo>
                  <a:pt x="311" y="167"/>
                </a:lnTo>
                <a:lnTo>
                  <a:pt x="311" y="167"/>
                </a:lnTo>
                <a:lnTo>
                  <a:pt x="330" y="162"/>
                </a:lnTo>
                <a:lnTo>
                  <a:pt x="349" y="158"/>
                </a:lnTo>
                <a:lnTo>
                  <a:pt x="368" y="152"/>
                </a:lnTo>
                <a:lnTo>
                  <a:pt x="386" y="145"/>
                </a:lnTo>
                <a:lnTo>
                  <a:pt x="386" y="145"/>
                </a:lnTo>
                <a:lnTo>
                  <a:pt x="387" y="144"/>
                </a:lnTo>
                <a:lnTo>
                  <a:pt x="387" y="143"/>
                </a:lnTo>
                <a:lnTo>
                  <a:pt x="385" y="143"/>
                </a:lnTo>
                <a:lnTo>
                  <a:pt x="385" y="143"/>
                </a:lnTo>
                <a:lnTo>
                  <a:pt x="368" y="146"/>
                </a:lnTo>
                <a:lnTo>
                  <a:pt x="350" y="149"/>
                </a:lnTo>
                <a:lnTo>
                  <a:pt x="317" y="158"/>
                </a:lnTo>
                <a:lnTo>
                  <a:pt x="317" y="158"/>
                </a:lnTo>
                <a:lnTo>
                  <a:pt x="278" y="168"/>
                </a:lnTo>
                <a:lnTo>
                  <a:pt x="278" y="168"/>
                </a:lnTo>
                <a:lnTo>
                  <a:pt x="264" y="172"/>
                </a:lnTo>
                <a:lnTo>
                  <a:pt x="257" y="174"/>
                </a:lnTo>
                <a:lnTo>
                  <a:pt x="249" y="176"/>
                </a:lnTo>
                <a:lnTo>
                  <a:pt x="249" y="176"/>
                </a:lnTo>
                <a:lnTo>
                  <a:pt x="251" y="174"/>
                </a:lnTo>
                <a:lnTo>
                  <a:pt x="251" y="174"/>
                </a:lnTo>
                <a:lnTo>
                  <a:pt x="255" y="173"/>
                </a:lnTo>
                <a:lnTo>
                  <a:pt x="255" y="173"/>
                </a:lnTo>
                <a:lnTo>
                  <a:pt x="275" y="166"/>
                </a:lnTo>
                <a:lnTo>
                  <a:pt x="275" y="166"/>
                </a:lnTo>
                <a:lnTo>
                  <a:pt x="294" y="159"/>
                </a:lnTo>
                <a:lnTo>
                  <a:pt x="311" y="154"/>
                </a:lnTo>
                <a:lnTo>
                  <a:pt x="311" y="154"/>
                </a:lnTo>
                <a:lnTo>
                  <a:pt x="328" y="150"/>
                </a:lnTo>
                <a:lnTo>
                  <a:pt x="345" y="146"/>
                </a:lnTo>
                <a:lnTo>
                  <a:pt x="362" y="142"/>
                </a:lnTo>
                <a:lnTo>
                  <a:pt x="379" y="136"/>
                </a:lnTo>
                <a:lnTo>
                  <a:pt x="379" y="136"/>
                </a:lnTo>
                <a:lnTo>
                  <a:pt x="387" y="144"/>
                </a:lnTo>
                <a:lnTo>
                  <a:pt x="395" y="152"/>
                </a:lnTo>
                <a:lnTo>
                  <a:pt x="395" y="152"/>
                </a:lnTo>
                <a:lnTo>
                  <a:pt x="376" y="155"/>
                </a:lnTo>
                <a:lnTo>
                  <a:pt x="356" y="159"/>
                </a:lnTo>
                <a:lnTo>
                  <a:pt x="318" y="170"/>
                </a:lnTo>
                <a:lnTo>
                  <a:pt x="318" y="170"/>
                </a:lnTo>
                <a:lnTo>
                  <a:pt x="275" y="178"/>
                </a:lnTo>
                <a:lnTo>
                  <a:pt x="275" y="178"/>
                </a:lnTo>
                <a:lnTo>
                  <a:pt x="266" y="181"/>
                </a:lnTo>
                <a:lnTo>
                  <a:pt x="258" y="183"/>
                </a:lnTo>
                <a:lnTo>
                  <a:pt x="250" y="186"/>
                </a:lnTo>
                <a:lnTo>
                  <a:pt x="241" y="189"/>
                </a:lnTo>
                <a:lnTo>
                  <a:pt x="241" y="189"/>
                </a:lnTo>
                <a:lnTo>
                  <a:pt x="239" y="189"/>
                </a:lnTo>
                <a:lnTo>
                  <a:pt x="239" y="189"/>
                </a:lnTo>
                <a:lnTo>
                  <a:pt x="241" y="186"/>
                </a:lnTo>
                <a:lnTo>
                  <a:pt x="241" y="186"/>
                </a:lnTo>
                <a:close/>
                <a:moveTo>
                  <a:pt x="325" y="145"/>
                </a:moveTo>
                <a:lnTo>
                  <a:pt x="325" y="145"/>
                </a:lnTo>
                <a:lnTo>
                  <a:pt x="311" y="149"/>
                </a:lnTo>
                <a:lnTo>
                  <a:pt x="297" y="153"/>
                </a:lnTo>
                <a:lnTo>
                  <a:pt x="282" y="157"/>
                </a:lnTo>
                <a:lnTo>
                  <a:pt x="268" y="160"/>
                </a:lnTo>
                <a:lnTo>
                  <a:pt x="268" y="160"/>
                </a:lnTo>
                <a:lnTo>
                  <a:pt x="265" y="161"/>
                </a:lnTo>
                <a:lnTo>
                  <a:pt x="264" y="161"/>
                </a:lnTo>
                <a:lnTo>
                  <a:pt x="264" y="161"/>
                </a:lnTo>
                <a:lnTo>
                  <a:pt x="270" y="158"/>
                </a:lnTo>
                <a:lnTo>
                  <a:pt x="283" y="153"/>
                </a:lnTo>
                <a:lnTo>
                  <a:pt x="283" y="153"/>
                </a:lnTo>
                <a:lnTo>
                  <a:pt x="296" y="149"/>
                </a:lnTo>
                <a:lnTo>
                  <a:pt x="308" y="145"/>
                </a:lnTo>
                <a:lnTo>
                  <a:pt x="308" y="145"/>
                </a:lnTo>
                <a:lnTo>
                  <a:pt x="322" y="141"/>
                </a:lnTo>
                <a:lnTo>
                  <a:pt x="336" y="138"/>
                </a:lnTo>
                <a:lnTo>
                  <a:pt x="350" y="135"/>
                </a:lnTo>
                <a:lnTo>
                  <a:pt x="364" y="130"/>
                </a:lnTo>
                <a:lnTo>
                  <a:pt x="364" y="130"/>
                </a:lnTo>
                <a:lnTo>
                  <a:pt x="364" y="129"/>
                </a:lnTo>
                <a:lnTo>
                  <a:pt x="364" y="128"/>
                </a:lnTo>
                <a:lnTo>
                  <a:pt x="364" y="128"/>
                </a:lnTo>
                <a:lnTo>
                  <a:pt x="371" y="131"/>
                </a:lnTo>
                <a:lnTo>
                  <a:pt x="376" y="135"/>
                </a:lnTo>
                <a:lnTo>
                  <a:pt x="376" y="135"/>
                </a:lnTo>
                <a:lnTo>
                  <a:pt x="350" y="140"/>
                </a:lnTo>
                <a:lnTo>
                  <a:pt x="325" y="145"/>
                </a:lnTo>
                <a:lnTo>
                  <a:pt x="325" y="145"/>
                </a:lnTo>
                <a:close/>
                <a:moveTo>
                  <a:pt x="363" y="128"/>
                </a:moveTo>
                <a:lnTo>
                  <a:pt x="363" y="128"/>
                </a:lnTo>
                <a:lnTo>
                  <a:pt x="347" y="130"/>
                </a:lnTo>
                <a:lnTo>
                  <a:pt x="330" y="132"/>
                </a:lnTo>
                <a:lnTo>
                  <a:pt x="297" y="139"/>
                </a:lnTo>
                <a:lnTo>
                  <a:pt x="297" y="139"/>
                </a:lnTo>
                <a:lnTo>
                  <a:pt x="308" y="134"/>
                </a:lnTo>
                <a:lnTo>
                  <a:pt x="319" y="130"/>
                </a:lnTo>
                <a:lnTo>
                  <a:pt x="330" y="127"/>
                </a:lnTo>
                <a:lnTo>
                  <a:pt x="342" y="126"/>
                </a:lnTo>
                <a:lnTo>
                  <a:pt x="342" y="126"/>
                </a:lnTo>
                <a:lnTo>
                  <a:pt x="348" y="125"/>
                </a:lnTo>
                <a:lnTo>
                  <a:pt x="353" y="126"/>
                </a:lnTo>
                <a:lnTo>
                  <a:pt x="358" y="127"/>
                </a:lnTo>
                <a:lnTo>
                  <a:pt x="363" y="128"/>
                </a:lnTo>
                <a:lnTo>
                  <a:pt x="363" y="128"/>
                </a:lnTo>
                <a:lnTo>
                  <a:pt x="363" y="128"/>
                </a:lnTo>
                <a:lnTo>
                  <a:pt x="363" y="128"/>
                </a:lnTo>
                <a:close/>
                <a:moveTo>
                  <a:pt x="290" y="143"/>
                </a:moveTo>
                <a:lnTo>
                  <a:pt x="290" y="143"/>
                </a:lnTo>
                <a:lnTo>
                  <a:pt x="329" y="136"/>
                </a:lnTo>
                <a:lnTo>
                  <a:pt x="329" y="136"/>
                </a:lnTo>
                <a:lnTo>
                  <a:pt x="349" y="132"/>
                </a:lnTo>
                <a:lnTo>
                  <a:pt x="349" y="132"/>
                </a:lnTo>
                <a:lnTo>
                  <a:pt x="358" y="130"/>
                </a:lnTo>
                <a:lnTo>
                  <a:pt x="358" y="130"/>
                </a:lnTo>
                <a:lnTo>
                  <a:pt x="351" y="133"/>
                </a:lnTo>
                <a:lnTo>
                  <a:pt x="343" y="135"/>
                </a:lnTo>
                <a:lnTo>
                  <a:pt x="343" y="135"/>
                </a:lnTo>
                <a:lnTo>
                  <a:pt x="321" y="140"/>
                </a:lnTo>
                <a:lnTo>
                  <a:pt x="309" y="143"/>
                </a:lnTo>
                <a:lnTo>
                  <a:pt x="298" y="146"/>
                </a:lnTo>
                <a:lnTo>
                  <a:pt x="298" y="146"/>
                </a:lnTo>
                <a:lnTo>
                  <a:pt x="282" y="151"/>
                </a:lnTo>
                <a:lnTo>
                  <a:pt x="268" y="157"/>
                </a:lnTo>
                <a:lnTo>
                  <a:pt x="268" y="157"/>
                </a:lnTo>
                <a:lnTo>
                  <a:pt x="278" y="150"/>
                </a:lnTo>
                <a:lnTo>
                  <a:pt x="290" y="143"/>
                </a:lnTo>
                <a:lnTo>
                  <a:pt x="290" y="143"/>
                </a:lnTo>
                <a:close/>
                <a:moveTo>
                  <a:pt x="260" y="165"/>
                </a:moveTo>
                <a:lnTo>
                  <a:pt x="260" y="165"/>
                </a:lnTo>
                <a:lnTo>
                  <a:pt x="275" y="161"/>
                </a:lnTo>
                <a:lnTo>
                  <a:pt x="291" y="157"/>
                </a:lnTo>
                <a:lnTo>
                  <a:pt x="320" y="148"/>
                </a:lnTo>
                <a:lnTo>
                  <a:pt x="320" y="148"/>
                </a:lnTo>
                <a:lnTo>
                  <a:pt x="336" y="145"/>
                </a:lnTo>
                <a:lnTo>
                  <a:pt x="352" y="142"/>
                </a:lnTo>
                <a:lnTo>
                  <a:pt x="352" y="142"/>
                </a:lnTo>
                <a:lnTo>
                  <a:pt x="359" y="140"/>
                </a:lnTo>
                <a:lnTo>
                  <a:pt x="359" y="140"/>
                </a:lnTo>
                <a:lnTo>
                  <a:pt x="332" y="147"/>
                </a:lnTo>
                <a:lnTo>
                  <a:pt x="306" y="153"/>
                </a:lnTo>
                <a:lnTo>
                  <a:pt x="306" y="153"/>
                </a:lnTo>
                <a:lnTo>
                  <a:pt x="279" y="161"/>
                </a:lnTo>
                <a:lnTo>
                  <a:pt x="254" y="171"/>
                </a:lnTo>
                <a:lnTo>
                  <a:pt x="254" y="171"/>
                </a:lnTo>
                <a:lnTo>
                  <a:pt x="260" y="165"/>
                </a:lnTo>
                <a:lnTo>
                  <a:pt x="260" y="165"/>
                </a:lnTo>
                <a:close/>
                <a:moveTo>
                  <a:pt x="245" y="181"/>
                </a:moveTo>
                <a:lnTo>
                  <a:pt x="245" y="181"/>
                </a:lnTo>
                <a:lnTo>
                  <a:pt x="247" y="178"/>
                </a:lnTo>
                <a:lnTo>
                  <a:pt x="247" y="178"/>
                </a:lnTo>
                <a:lnTo>
                  <a:pt x="255" y="177"/>
                </a:lnTo>
                <a:lnTo>
                  <a:pt x="263" y="175"/>
                </a:lnTo>
                <a:lnTo>
                  <a:pt x="263" y="175"/>
                </a:lnTo>
                <a:lnTo>
                  <a:pt x="282" y="169"/>
                </a:lnTo>
                <a:lnTo>
                  <a:pt x="301" y="165"/>
                </a:lnTo>
                <a:lnTo>
                  <a:pt x="301" y="165"/>
                </a:lnTo>
                <a:lnTo>
                  <a:pt x="343" y="153"/>
                </a:lnTo>
                <a:lnTo>
                  <a:pt x="343" y="153"/>
                </a:lnTo>
                <a:lnTo>
                  <a:pt x="362" y="150"/>
                </a:lnTo>
                <a:lnTo>
                  <a:pt x="372" y="148"/>
                </a:lnTo>
                <a:lnTo>
                  <a:pt x="381" y="145"/>
                </a:lnTo>
                <a:lnTo>
                  <a:pt x="381" y="145"/>
                </a:lnTo>
                <a:lnTo>
                  <a:pt x="363" y="152"/>
                </a:lnTo>
                <a:lnTo>
                  <a:pt x="347" y="157"/>
                </a:lnTo>
                <a:lnTo>
                  <a:pt x="329" y="161"/>
                </a:lnTo>
                <a:lnTo>
                  <a:pt x="312" y="166"/>
                </a:lnTo>
                <a:lnTo>
                  <a:pt x="277" y="173"/>
                </a:lnTo>
                <a:lnTo>
                  <a:pt x="260" y="177"/>
                </a:lnTo>
                <a:lnTo>
                  <a:pt x="243" y="183"/>
                </a:lnTo>
                <a:lnTo>
                  <a:pt x="243" y="183"/>
                </a:lnTo>
                <a:lnTo>
                  <a:pt x="245" y="181"/>
                </a:lnTo>
                <a:lnTo>
                  <a:pt x="245" y="181"/>
                </a:lnTo>
                <a:close/>
                <a:moveTo>
                  <a:pt x="238" y="191"/>
                </a:moveTo>
                <a:lnTo>
                  <a:pt x="238" y="191"/>
                </a:lnTo>
                <a:lnTo>
                  <a:pt x="248" y="189"/>
                </a:lnTo>
                <a:lnTo>
                  <a:pt x="258" y="186"/>
                </a:lnTo>
                <a:lnTo>
                  <a:pt x="258" y="186"/>
                </a:lnTo>
                <a:lnTo>
                  <a:pt x="277" y="181"/>
                </a:lnTo>
                <a:lnTo>
                  <a:pt x="298" y="176"/>
                </a:lnTo>
                <a:lnTo>
                  <a:pt x="298" y="176"/>
                </a:lnTo>
                <a:lnTo>
                  <a:pt x="322" y="171"/>
                </a:lnTo>
                <a:lnTo>
                  <a:pt x="347" y="165"/>
                </a:lnTo>
                <a:lnTo>
                  <a:pt x="372" y="158"/>
                </a:lnTo>
                <a:lnTo>
                  <a:pt x="397" y="154"/>
                </a:lnTo>
                <a:lnTo>
                  <a:pt x="397" y="154"/>
                </a:lnTo>
                <a:lnTo>
                  <a:pt x="402" y="159"/>
                </a:lnTo>
                <a:lnTo>
                  <a:pt x="402" y="159"/>
                </a:lnTo>
                <a:lnTo>
                  <a:pt x="402" y="159"/>
                </a:lnTo>
                <a:lnTo>
                  <a:pt x="402" y="159"/>
                </a:lnTo>
                <a:lnTo>
                  <a:pt x="358" y="169"/>
                </a:lnTo>
                <a:lnTo>
                  <a:pt x="316" y="179"/>
                </a:lnTo>
                <a:lnTo>
                  <a:pt x="316" y="179"/>
                </a:lnTo>
                <a:lnTo>
                  <a:pt x="274" y="190"/>
                </a:lnTo>
                <a:lnTo>
                  <a:pt x="254" y="195"/>
                </a:lnTo>
                <a:lnTo>
                  <a:pt x="233" y="199"/>
                </a:lnTo>
                <a:lnTo>
                  <a:pt x="233" y="199"/>
                </a:lnTo>
                <a:lnTo>
                  <a:pt x="238" y="191"/>
                </a:lnTo>
                <a:lnTo>
                  <a:pt x="238" y="191"/>
                </a:lnTo>
                <a:close/>
                <a:moveTo>
                  <a:pt x="441" y="115"/>
                </a:moveTo>
                <a:lnTo>
                  <a:pt x="441" y="115"/>
                </a:lnTo>
                <a:lnTo>
                  <a:pt x="439" y="112"/>
                </a:lnTo>
                <a:lnTo>
                  <a:pt x="439" y="112"/>
                </a:lnTo>
                <a:lnTo>
                  <a:pt x="439" y="112"/>
                </a:lnTo>
                <a:lnTo>
                  <a:pt x="439" y="112"/>
                </a:lnTo>
                <a:lnTo>
                  <a:pt x="454" y="103"/>
                </a:lnTo>
                <a:lnTo>
                  <a:pt x="467" y="95"/>
                </a:lnTo>
                <a:lnTo>
                  <a:pt x="467" y="95"/>
                </a:lnTo>
                <a:lnTo>
                  <a:pt x="463" y="98"/>
                </a:lnTo>
                <a:lnTo>
                  <a:pt x="463" y="98"/>
                </a:lnTo>
                <a:lnTo>
                  <a:pt x="441" y="115"/>
                </a:lnTo>
                <a:lnTo>
                  <a:pt x="441" y="115"/>
                </a:lnTo>
                <a:lnTo>
                  <a:pt x="441" y="115"/>
                </a:lnTo>
                <a:lnTo>
                  <a:pt x="441" y="115"/>
                </a:lnTo>
                <a:close/>
                <a:moveTo>
                  <a:pt x="442" y="117"/>
                </a:moveTo>
                <a:lnTo>
                  <a:pt x="442" y="117"/>
                </a:lnTo>
                <a:lnTo>
                  <a:pt x="456" y="110"/>
                </a:lnTo>
                <a:lnTo>
                  <a:pt x="469" y="104"/>
                </a:lnTo>
                <a:lnTo>
                  <a:pt x="469" y="104"/>
                </a:lnTo>
                <a:lnTo>
                  <a:pt x="456" y="112"/>
                </a:lnTo>
                <a:lnTo>
                  <a:pt x="451" y="116"/>
                </a:lnTo>
                <a:lnTo>
                  <a:pt x="444" y="121"/>
                </a:lnTo>
                <a:lnTo>
                  <a:pt x="444" y="121"/>
                </a:lnTo>
                <a:lnTo>
                  <a:pt x="442" y="117"/>
                </a:lnTo>
                <a:lnTo>
                  <a:pt x="442" y="117"/>
                </a:lnTo>
                <a:lnTo>
                  <a:pt x="442" y="117"/>
                </a:lnTo>
                <a:lnTo>
                  <a:pt x="442" y="117"/>
                </a:lnTo>
                <a:close/>
                <a:moveTo>
                  <a:pt x="471" y="109"/>
                </a:moveTo>
                <a:lnTo>
                  <a:pt x="471" y="109"/>
                </a:lnTo>
                <a:lnTo>
                  <a:pt x="484" y="102"/>
                </a:lnTo>
                <a:lnTo>
                  <a:pt x="484" y="102"/>
                </a:lnTo>
                <a:lnTo>
                  <a:pt x="492" y="97"/>
                </a:lnTo>
                <a:lnTo>
                  <a:pt x="496" y="96"/>
                </a:lnTo>
                <a:lnTo>
                  <a:pt x="497" y="96"/>
                </a:lnTo>
                <a:lnTo>
                  <a:pt x="496" y="98"/>
                </a:lnTo>
                <a:lnTo>
                  <a:pt x="496" y="98"/>
                </a:lnTo>
                <a:lnTo>
                  <a:pt x="490" y="102"/>
                </a:lnTo>
                <a:lnTo>
                  <a:pt x="485" y="106"/>
                </a:lnTo>
                <a:lnTo>
                  <a:pt x="473" y="113"/>
                </a:lnTo>
                <a:lnTo>
                  <a:pt x="473" y="113"/>
                </a:lnTo>
                <a:lnTo>
                  <a:pt x="461" y="122"/>
                </a:lnTo>
                <a:lnTo>
                  <a:pt x="450" y="131"/>
                </a:lnTo>
                <a:lnTo>
                  <a:pt x="450" y="131"/>
                </a:lnTo>
                <a:lnTo>
                  <a:pt x="445" y="123"/>
                </a:lnTo>
                <a:lnTo>
                  <a:pt x="445" y="123"/>
                </a:lnTo>
                <a:lnTo>
                  <a:pt x="471" y="109"/>
                </a:lnTo>
                <a:lnTo>
                  <a:pt x="471" y="109"/>
                </a:lnTo>
                <a:close/>
                <a:moveTo>
                  <a:pt x="451" y="133"/>
                </a:moveTo>
                <a:lnTo>
                  <a:pt x="451" y="133"/>
                </a:lnTo>
                <a:lnTo>
                  <a:pt x="488" y="113"/>
                </a:lnTo>
                <a:lnTo>
                  <a:pt x="488" y="113"/>
                </a:lnTo>
                <a:lnTo>
                  <a:pt x="507" y="104"/>
                </a:lnTo>
                <a:lnTo>
                  <a:pt x="507" y="104"/>
                </a:lnTo>
                <a:lnTo>
                  <a:pt x="503" y="106"/>
                </a:lnTo>
                <a:lnTo>
                  <a:pt x="499" y="109"/>
                </a:lnTo>
                <a:lnTo>
                  <a:pt x="491" y="116"/>
                </a:lnTo>
                <a:lnTo>
                  <a:pt x="491" y="116"/>
                </a:lnTo>
                <a:lnTo>
                  <a:pt x="480" y="124"/>
                </a:lnTo>
                <a:lnTo>
                  <a:pt x="468" y="131"/>
                </a:lnTo>
                <a:lnTo>
                  <a:pt x="468" y="131"/>
                </a:lnTo>
                <a:lnTo>
                  <a:pt x="454" y="139"/>
                </a:lnTo>
                <a:lnTo>
                  <a:pt x="454" y="139"/>
                </a:lnTo>
                <a:lnTo>
                  <a:pt x="453" y="137"/>
                </a:lnTo>
                <a:lnTo>
                  <a:pt x="453" y="137"/>
                </a:lnTo>
                <a:lnTo>
                  <a:pt x="451" y="133"/>
                </a:lnTo>
                <a:lnTo>
                  <a:pt x="451" y="133"/>
                </a:lnTo>
                <a:lnTo>
                  <a:pt x="451" y="133"/>
                </a:lnTo>
                <a:lnTo>
                  <a:pt x="451" y="133"/>
                </a:lnTo>
                <a:close/>
                <a:moveTo>
                  <a:pt x="457" y="140"/>
                </a:moveTo>
                <a:lnTo>
                  <a:pt x="457" y="140"/>
                </a:lnTo>
                <a:lnTo>
                  <a:pt x="458" y="140"/>
                </a:lnTo>
                <a:lnTo>
                  <a:pt x="460" y="138"/>
                </a:lnTo>
                <a:lnTo>
                  <a:pt x="460" y="138"/>
                </a:lnTo>
                <a:lnTo>
                  <a:pt x="470" y="133"/>
                </a:lnTo>
                <a:lnTo>
                  <a:pt x="470" y="133"/>
                </a:lnTo>
                <a:lnTo>
                  <a:pt x="491" y="121"/>
                </a:lnTo>
                <a:lnTo>
                  <a:pt x="491" y="121"/>
                </a:lnTo>
                <a:lnTo>
                  <a:pt x="509" y="113"/>
                </a:lnTo>
                <a:lnTo>
                  <a:pt x="509" y="113"/>
                </a:lnTo>
                <a:lnTo>
                  <a:pt x="513" y="112"/>
                </a:lnTo>
                <a:lnTo>
                  <a:pt x="509" y="115"/>
                </a:lnTo>
                <a:lnTo>
                  <a:pt x="509" y="115"/>
                </a:lnTo>
                <a:lnTo>
                  <a:pt x="497" y="124"/>
                </a:lnTo>
                <a:lnTo>
                  <a:pt x="497" y="124"/>
                </a:lnTo>
                <a:lnTo>
                  <a:pt x="486" y="132"/>
                </a:lnTo>
                <a:lnTo>
                  <a:pt x="486" y="132"/>
                </a:lnTo>
                <a:lnTo>
                  <a:pt x="479" y="136"/>
                </a:lnTo>
                <a:lnTo>
                  <a:pt x="479" y="136"/>
                </a:lnTo>
                <a:lnTo>
                  <a:pt x="476" y="136"/>
                </a:lnTo>
                <a:lnTo>
                  <a:pt x="474" y="137"/>
                </a:lnTo>
                <a:lnTo>
                  <a:pt x="474" y="137"/>
                </a:lnTo>
                <a:lnTo>
                  <a:pt x="469" y="140"/>
                </a:lnTo>
                <a:lnTo>
                  <a:pt x="464" y="143"/>
                </a:lnTo>
                <a:lnTo>
                  <a:pt x="462" y="144"/>
                </a:lnTo>
                <a:lnTo>
                  <a:pt x="460" y="144"/>
                </a:lnTo>
                <a:lnTo>
                  <a:pt x="458" y="143"/>
                </a:lnTo>
                <a:lnTo>
                  <a:pt x="456" y="141"/>
                </a:lnTo>
                <a:lnTo>
                  <a:pt x="456" y="141"/>
                </a:lnTo>
                <a:lnTo>
                  <a:pt x="457" y="140"/>
                </a:lnTo>
                <a:lnTo>
                  <a:pt x="457" y="140"/>
                </a:lnTo>
                <a:close/>
                <a:moveTo>
                  <a:pt x="484" y="135"/>
                </a:moveTo>
                <a:lnTo>
                  <a:pt x="484" y="135"/>
                </a:lnTo>
                <a:lnTo>
                  <a:pt x="485" y="135"/>
                </a:lnTo>
                <a:lnTo>
                  <a:pt x="485" y="135"/>
                </a:lnTo>
                <a:lnTo>
                  <a:pt x="493" y="131"/>
                </a:lnTo>
                <a:lnTo>
                  <a:pt x="493" y="131"/>
                </a:lnTo>
                <a:lnTo>
                  <a:pt x="509" y="123"/>
                </a:lnTo>
                <a:lnTo>
                  <a:pt x="509" y="123"/>
                </a:lnTo>
                <a:lnTo>
                  <a:pt x="521" y="118"/>
                </a:lnTo>
                <a:lnTo>
                  <a:pt x="524" y="117"/>
                </a:lnTo>
                <a:lnTo>
                  <a:pt x="525" y="117"/>
                </a:lnTo>
                <a:lnTo>
                  <a:pt x="525" y="118"/>
                </a:lnTo>
                <a:lnTo>
                  <a:pt x="522" y="121"/>
                </a:lnTo>
                <a:lnTo>
                  <a:pt x="522" y="121"/>
                </a:lnTo>
                <a:lnTo>
                  <a:pt x="517" y="127"/>
                </a:lnTo>
                <a:lnTo>
                  <a:pt x="510" y="131"/>
                </a:lnTo>
                <a:lnTo>
                  <a:pt x="497" y="140"/>
                </a:lnTo>
                <a:lnTo>
                  <a:pt x="497" y="140"/>
                </a:lnTo>
                <a:lnTo>
                  <a:pt x="489" y="138"/>
                </a:lnTo>
                <a:lnTo>
                  <a:pt x="483" y="136"/>
                </a:lnTo>
                <a:lnTo>
                  <a:pt x="483" y="136"/>
                </a:lnTo>
                <a:lnTo>
                  <a:pt x="484" y="135"/>
                </a:lnTo>
                <a:lnTo>
                  <a:pt x="484" y="135"/>
                </a:lnTo>
                <a:close/>
                <a:moveTo>
                  <a:pt x="525" y="130"/>
                </a:moveTo>
                <a:lnTo>
                  <a:pt x="525" y="130"/>
                </a:lnTo>
                <a:lnTo>
                  <a:pt x="532" y="128"/>
                </a:lnTo>
                <a:lnTo>
                  <a:pt x="532" y="128"/>
                </a:lnTo>
                <a:lnTo>
                  <a:pt x="532" y="129"/>
                </a:lnTo>
                <a:lnTo>
                  <a:pt x="523" y="136"/>
                </a:lnTo>
                <a:lnTo>
                  <a:pt x="523" y="136"/>
                </a:lnTo>
                <a:lnTo>
                  <a:pt x="507" y="146"/>
                </a:lnTo>
                <a:lnTo>
                  <a:pt x="507" y="146"/>
                </a:lnTo>
                <a:lnTo>
                  <a:pt x="501" y="142"/>
                </a:lnTo>
                <a:lnTo>
                  <a:pt x="501" y="142"/>
                </a:lnTo>
                <a:lnTo>
                  <a:pt x="525" y="130"/>
                </a:lnTo>
                <a:lnTo>
                  <a:pt x="525" y="130"/>
                </a:lnTo>
                <a:close/>
                <a:moveTo>
                  <a:pt x="510" y="148"/>
                </a:moveTo>
                <a:lnTo>
                  <a:pt x="510" y="148"/>
                </a:lnTo>
                <a:lnTo>
                  <a:pt x="528" y="143"/>
                </a:lnTo>
                <a:lnTo>
                  <a:pt x="536" y="139"/>
                </a:lnTo>
                <a:lnTo>
                  <a:pt x="541" y="135"/>
                </a:lnTo>
                <a:lnTo>
                  <a:pt x="541" y="135"/>
                </a:lnTo>
                <a:lnTo>
                  <a:pt x="536" y="140"/>
                </a:lnTo>
                <a:lnTo>
                  <a:pt x="530" y="144"/>
                </a:lnTo>
                <a:lnTo>
                  <a:pt x="517" y="153"/>
                </a:lnTo>
                <a:lnTo>
                  <a:pt x="517" y="153"/>
                </a:lnTo>
                <a:lnTo>
                  <a:pt x="510" y="148"/>
                </a:lnTo>
                <a:lnTo>
                  <a:pt x="510" y="148"/>
                </a:lnTo>
                <a:close/>
                <a:moveTo>
                  <a:pt x="523" y="166"/>
                </a:moveTo>
                <a:lnTo>
                  <a:pt x="523" y="166"/>
                </a:lnTo>
                <a:lnTo>
                  <a:pt x="523" y="162"/>
                </a:lnTo>
                <a:lnTo>
                  <a:pt x="523" y="162"/>
                </a:lnTo>
                <a:lnTo>
                  <a:pt x="542" y="156"/>
                </a:lnTo>
                <a:lnTo>
                  <a:pt x="542" y="156"/>
                </a:lnTo>
                <a:lnTo>
                  <a:pt x="523" y="166"/>
                </a:lnTo>
                <a:lnTo>
                  <a:pt x="523" y="166"/>
                </a:lnTo>
                <a:close/>
                <a:moveTo>
                  <a:pt x="503" y="180"/>
                </a:moveTo>
                <a:lnTo>
                  <a:pt x="503" y="180"/>
                </a:lnTo>
                <a:lnTo>
                  <a:pt x="506" y="181"/>
                </a:lnTo>
                <a:lnTo>
                  <a:pt x="506" y="181"/>
                </a:lnTo>
                <a:lnTo>
                  <a:pt x="501" y="181"/>
                </a:lnTo>
                <a:lnTo>
                  <a:pt x="501" y="181"/>
                </a:lnTo>
                <a:lnTo>
                  <a:pt x="503" y="180"/>
                </a:lnTo>
                <a:lnTo>
                  <a:pt x="503" y="180"/>
                </a:lnTo>
                <a:close/>
                <a:moveTo>
                  <a:pt x="497" y="175"/>
                </a:moveTo>
                <a:lnTo>
                  <a:pt x="497" y="175"/>
                </a:lnTo>
                <a:lnTo>
                  <a:pt x="499" y="177"/>
                </a:lnTo>
                <a:lnTo>
                  <a:pt x="499" y="177"/>
                </a:lnTo>
                <a:lnTo>
                  <a:pt x="497" y="177"/>
                </a:lnTo>
                <a:lnTo>
                  <a:pt x="496" y="176"/>
                </a:lnTo>
                <a:lnTo>
                  <a:pt x="497" y="175"/>
                </a:lnTo>
                <a:lnTo>
                  <a:pt x="497" y="175"/>
                </a:lnTo>
                <a:close/>
                <a:moveTo>
                  <a:pt x="490" y="169"/>
                </a:moveTo>
                <a:lnTo>
                  <a:pt x="490" y="169"/>
                </a:lnTo>
                <a:lnTo>
                  <a:pt x="494" y="172"/>
                </a:lnTo>
                <a:lnTo>
                  <a:pt x="494" y="172"/>
                </a:lnTo>
                <a:lnTo>
                  <a:pt x="488" y="174"/>
                </a:lnTo>
                <a:lnTo>
                  <a:pt x="488" y="174"/>
                </a:lnTo>
                <a:lnTo>
                  <a:pt x="488" y="173"/>
                </a:lnTo>
                <a:lnTo>
                  <a:pt x="490" y="171"/>
                </a:lnTo>
                <a:lnTo>
                  <a:pt x="490" y="171"/>
                </a:lnTo>
                <a:lnTo>
                  <a:pt x="490" y="170"/>
                </a:lnTo>
                <a:lnTo>
                  <a:pt x="490" y="169"/>
                </a:lnTo>
                <a:lnTo>
                  <a:pt x="490" y="169"/>
                </a:lnTo>
                <a:close/>
                <a:moveTo>
                  <a:pt x="489" y="169"/>
                </a:moveTo>
                <a:lnTo>
                  <a:pt x="489" y="169"/>
                </a:lnTo>
                <a:lnTo>
                  <a:pt x="482" y="171"/>
                </a:lnTo>
                <a:lnTo>
                  <a:pt x="482" y="171"/>
                </a:lnTo>
                <a:lnTo>
                  <a:pt x="483" y="165"/>
                </a:lnTo>
                <a:lnTo>
                  <a:pt x="483" y="165"/>
                </a:lnTo>
                <a:lnTo>
                  <a:pt x="489" y="168"/>
                </a:lnTo>
                <a:lnTo>
                  <a:pt x="489" y="168"/>
                </a:lnTo>
                <a:lnTo>
                  <a:pt x="489" y="169"/>
                </a:lnTo>
                <a:lnTo>
                  <a:pt x="489" y="169"/>
                </a:lnTo>
                <a:lnTo>
                  <a:pt x="489" y="169"/>
                </a:lnTo>
                <a:lnTo>
                  <a:pt x="489" y="169"/>
                </a:lnTo>
                <a:close/>
                <a:moveTo>
                  <a:pt x="481" y="172"/>
                </a:moveTo>
                <a:lnTo>
                  <a:pt x="481" y="172"/>
                </a:lnTo>
                <a:lnTo>
                  <a:pt x="485" y="171"/>
                </a:lnTo>
                <a:lnTo>
                  <a:pt x="485" y="172"/>
                </a:lnTo>
                <a:lnTo>
                  <a:pt x="483" y="174"/>
                </a:lnTo>
                <a:lnTo>
                  <a:pt x="483" y="174"/>
                </a:lnTo>
                <a:lnTo>
                  <a:pt x="483" y="174"/>
                </a:lnTo>
                <a:lnTo>
                  <a:pt x="483" y="174"/>
                </a:lnTo>
                <a:lnTo>
                  <a:pt x="481" y="173"/>
                </a:lnTo>
                <a:lnTo>
                  <a:pt x="481" y="173"/>
                </a:lnTo>
                <a:lnTo>
                  <a:pt x="481" y="172"/>
                </a:lnTo>
                <a:lnTo>
                  <a:pt x="481" y="172"/>
                </a:lnTo>
                <a:close/>
                <a:moveTo>
                  <a:pt x="491" y="178"/>
                </a:moveTo>
                <a:lnTo>
                  <a:pt x="491" y="178"/>
                </a:lnTo>
                <a:lnTo>
                  <a:pt x="491" y="178"/>
                </a:lnTo>
                <a:lnTo>
                  <a:pt x="491" y="178"/>
                </a:lnTo>
                <a:lnTo>
                  <a:pt x="490" y="178"/>
                </a:lnTo>
                <a:lnTo>
                  <a:pt x="490" y="178"/>
                </a:lnTo>
                <a:lnTo>
                  <a:pt x="485" y="175"/>
                </a:lnTo>
                <a:lnTo>
                  <a:pt x="485" y="175"/>
                </a:lnTo>
                <a:lnTo>
                  <a:pt x="491" y="175"/>
                </a:lnTo>
                <a:lnTo>
                  <a:pt x="492" y="176"/>
                </a:lnTo>
                <a:lnTo>
                  <a:pt x="491" y="178"/>
                </a:lnTo>
                <a:lnTo>
                  <a:pt x="491" y="178"/>
                </a:lnTo>
                <a:close/>
                <a:moveTo>
                  <a:pt x="498" y="182"/>
                </a:moveTo>
                <a:lnTo>
                  <a:pt x="498" y="182"/>
                </a:lnTo>
                <a:lnTo>
                  <a:pt x="494" y="179"/>
                </a:lnTo>
                <a:lnTo>
                  <a:pt x="494" y="179"/>
                </a:lnTo>
                <a:lnTo>
                  <a:pt x="499" y="178"/>
                </a:lnTo>
                <a:lnTo>
                  <a:pt x="500" y="178"/>
                </a:lnTo>
                <a:lnTo>
                  <a:pt x="500" y="179"/>
                </a:lnTo>
                <a:lnTo>
                  <a:pt x="498" y="182"/>
                </a:lnTo>
                <a:lnTo>
                  <a:pt x="498" y="182"/>
                </a:lnTo>
                <a:close/>
                <a:moveTo>
                  <a:pt x="566" y="162"/>
                </a:moveTo>
                <a:lnTo>
                  <a:pt x="566" y="162"/>
                </a:lnTo>
                <a:lnTo>
                  <a:pt x="560" y="166"/>
                </a:lnTo>
                <a:lnTo>
                  <a:pt x="552" y="170"/>
                </a:lnTo>
                <a:lnTo>
                  <a:pt x="538" y="177"/>
                </a:lnTo>
                <a:lnTo>
                  <a:pt x="538" y="177"/>
                </a:lnTo>
                <a:lnTo>
                  <a:pt x="522" y="184"/>
                </a:lnTo>
                <a:lnTo>
                  <a:pt x="508" y="192"/>
                </a:lnTo>
                <a:lnTo>
                  <a:pt x="508" y="192"/>
                </a:lnTo>
                <a:lnTo>
                  <a:pt x="505" y="188"/>
                </a:lnTo>
                <a:lnTo>
                  <a:pt x="502" y="184"/>
                </a:lnTo>
                <a:lnTo>
                  <a:pt x="502" y="184"/>
                </a:lnTo>
                <a:lnTo>
                  <a:pt x="510" y="183"/>
                </a:lnTo>
                <a:lnTo>
                  <a:pt x="518" y="180"/>
                </a:lnTo>
                <a:lnTo>
                  <a:pt x="535" y="175"/>
                </a:lnTo>
                <a:lnTo>
                  <a:pt x="551" y="169"/>
                </a:lnTo>
                <a:lnTo>
                  <a:pt x="566" y="162"/>
                </a:lnTo>
                <a:lnTo>
                  <a:pt x="566" y="162"/>
                </a:lnTo>
                <a:close/>
                <a:moveTo>
                  <a:pt x="509" y="195"/>
                </a:moveTo>
                <a:lnTo>
                  <a:pt x="509" y="195"/>
                </a:lnTo>
                <a:lnTo>
                  <a:pt x="548" y="179"/>
                </a:lnTo>
                <a:lnTo>
                  <a:pt x="548" y="179"/>
                </a:lnTo>
                <a:lnTo>
                  <a:pt x="568" y="172"/>
                </a:lnTo>
                <a:lnTo>
                  <a:pt x="568" y="172"/>
                </a:lnTo>
                <a:lnTo>
                  <a:pt x="564" y="174"/>
                </a:lnTo>
                <a:lnTo>
                  <a:pt x="560" y="177"/>
                </a:lnTo>
                <a:lnTo>
                  <a:pt x="552" y="182"/>
                </a:lnTo>
                <a:lnTo>
                  <a:pt x="552" y="182"/>
                </a:lnTo>
                <a:lnTo>
                  <a:pt x="533" y="190"/>
                </a:lnTo>
                <a:lnTo>
                  <a:pt x="514" y="198"/>
                </a:lnTo>
                <a:lnTo>
                  <a:pt x="514" y="198"/>
                </a:lnTo>
                <a:lnTo>
                  <a:pt x="510" y="200"/>
                </a:lnTo>
                <a:lnTo>
                  <a:pt x="510" y="200"/>
                </a:lnTo>
                <a:lnTo>
                  <a:pt x="510" y="199"/>
                </a:lnTo>
                <a:lnTo>
                  <a:pt x="510" y="199"/>
                </a:lnTo>
                <a:lnTo>
                  <a:pt x="509" y="195"/>
                </a:lnTo>
                <a:lnTo>
                  <a:pt x="509" y="195"/>
                </a:lnTo>
                <a:close/>
                <a:moveTo>
                  <a:pt x="484" y="209"/>
                </a:moveTo>
                <a:lnTo>
                  <a:pt x="484" y="209"/>
                </a:lnTo>
                <a:lnTo>
                  <a:pt x="485" y="210"/>
                </a:lnTo>
                <a:lnTo>
                  <a:pt x="485" y="210"/>
                </a:lnTo>
                <a:lnTo>
                  <a:pt x="468" y="217"/>
                </a:lnTo>
                <a:lnTo>
                  <a:pt x="450" y="223"/>
                </a:lnTo>
                <a:lnTo>
                  <a:pt x="413" y="234"/>
                </a:lnTo>
                <a:lnTo>
                  <a:pt x="413" y="234"/>
                </a:lnTo>
                <a:lnTo>
                  <a:pt x="447" y="223"/>
                </a:lnTo>
                <a:lnTo>
                  <a:pt x="447" y="223"/>
                </a:lnTo>
                <a:lnTo>
                  <a:pt x="469" y="214"/>
                </a:lnTo>
                <a:lnTo>
                  <a:pt x="469" y="214"/>
                </a:lnTo>
                <a:lnTo>
                  <a:pt x="482" y="210"/>
                </a:lnTo>
                <a:lnTo>
                  <a:pt x="482" y="210"/>
                </a:lnTo>
                <a:lnTo>
                  <a:pt x="484" y="209"/>
                </a:lnTo>
                <a:lnTo>
                  <a:pt x="484" y="209"/>
                </a:lnTo>
                <a:close/>
                <a:moveTo>
                  <a:pt x="447" y="220"/>
                </a:moveTo>
                <a:lnTo>
                  <a:pt x="447" y="220"/>
                </a:lnTo>
                <a:lnTo>
                  <a:pt x="415" y="231"/>
                </a:lnTo>
                <a:lnTo>
                  <a:pt x="383" y="241"/>
                </a:lnTo>
                <a:lnTo>
                  <a:pt x="383" y="241"/>
                </a:lnTo>
                <a:lnTo>
                  <a:pt x="318" y="261"/>
                </a:lnTo>
                <a:lnTo>
                  <a:pt x="318" y="261"/>
                </a:lnTo>
                <a:lnTo>
                  <a:pt x="305" y="264"/>
                </a:lnTo>
                <a:lnTo>
                  <a:pt x="298" y="266"/>
                </a:lnTo>
                <a:lnTo>
                  <a:pt x="292" y="268"/>
                </a:lnTo>
                <a:lnTo>
                  <a:pt x="292" y="268"/>
                </a:lnTo>
                <a:lnTo>
                  <a:pt x="299" y="264"/>
                </a:lnTo>
                <a:lnTo>
                  <a:pt x="307" y="262"/>
                </a:lnTo>
                <a:lnTo>
                  <a:pt x="323" y="257"/>
                </a:lnTo>
                <a:lnTo>
                  <a:pt x="323" y="257"/>
                </a:lnTo>
                <a:lnTo>
                  <a:pt x="370" y="238"/>
                </a:lnTo>
                <a:lnTo>
                  <a:pt x="370" y="238"/>
                </a:lnTo>
                <a:lnTo>
                  <a:pt x="396" y="231"/>
                </a:lnTo>
                <a:lnTo>
                  <a:pt x="422" y="223"/>
                </a:lnTo>
                <a:lnTo>
                  <a:pt x="448" y="214"/>
                </a:lnTo>
                <a:lnTo>
                  <a:pt x="474" y="205"/>
                </a:lnTo>
                <a:lnTo>
                  <a:pt x="474" y="205"/>
                </a:lnTo>
                <a:lnTo>
                  <a:pt x="474" y="205"/>
                </a:lnTo>
                <a:lnTo>
                  <a:pt x="474" y="205"/>
                </a:lnTo>
                <a:lnTo>
                  <a:pt x="481" y="208"/>
                </a:lnTo>
                <a:lnTo>
                  <a:pt x="481" y="208"/>
                </a:lnTo>
                <a:lnTo>
                  <a:pt x="464" y="214"/>
                </a:lnTo>
                <a:lnTo>
                  <a:pt x="447" y="220"/>
                </a:lnTo>
                <a:lnTo>
                  <a:pt x="447" y="220"/>
                </a:lnTo>
                <a:close/>
                <a:moveTo>
                  <a:pt x="403" y="227"/>
                </a:moveTo>
                <a:lnTo>
                  <a:pt x="403" y="227"/>
                </a:lnTo>
                <a:lnTo>
                  <a:pt x="421" y="221"/>
                </a:lnTo>
                <a:lnTo>
                  <a:pt x="439" y="214"/>
                </a:lnTo>
                <a:lnTo>
                  <a:pt x="439" y="214"/>
                </a:lnTo>
                <a:lnTo>
                  <a:pt x="454" y="209"/>
                </a:lnTo>
                <a:lnTo>
                  <a:pt x="468" y="205"/>
                </a:lnTo>
                <a:lnTo>
                  <a:pt x="468" y="205"/>
                </a:lnTo>
                <a:lnTo>
                  <a:pt x="438" y="216"/>
                </a:lnTo>
                <a:lnTo>
                  <a:pt x="438" y="216"/>
                </a:lnTo>
                <a:lnTo>
                  <a:pt x="421" y="222"/>
                </a:lnTo>
                <a:lnTo>
                  <a:pt x="403" y="227"/>
                </a:lnTo>
                <a:lnTo>
                  <a:pt x="403" y="227"/>
                </a:lnTo>
                <a:close/>
                <a:moveTo>
                  <a:pt x="425" y="217"/>
                </a:moveTo>
                <a:lnTo>
                  <a:pt x="425" y="217"/>
                </a:lnTo>
                <a:lnTo>
                  <a:pt x="398" y="227"/>
                </a:lnTo>
                <a:lnTo>
                  <a:pt x="371" y="235"/>
                </a:lnTo>
                <a:lnTo>
                  <a:pt x="371" y="235"/>
                </a:lnTo>
                <a:lnTo>
                  <a:pt x="366" y="237"/>
                </a:lnTo>
                <a:lnTo>
                  <a:pt x="366" y="237"/>
                </a:lnTo>
                <a:lnTo>
                  <a:pt x="336" y="246"/>
                </a:lnTo>
                <a:lnTo>
                  <a:pt x="307" y="255"/>
                </a:lnTo>
                <a:lnTo>
                  <a:pt x="307" y="255"/>
                </a:lnTo>
                <a:lnTo>
                  <a:pt x="275" y="265"/>
                </a:lnTo>
                <a:lnTo>
                  <a:pt x="275" y="265"/>
                </a:lnTo>
                <a:lnTo>
                  <a:pt x="274" y="265"/>
                </a:lnTo>
                <a:lnTo>
                  <a:pt x="277" y="264"/>
                </a:lnTo>
                <a:lnTo>
                  <a:pt x="282" y="262"/>
                </a:lnTo>
                <a:lnTo>
                  <a:pt x="282" y="262"/>
                </a:lnTo>
                <a:lnTo>
                  <a:pt x="296" y="258"/>
                </a:lnTo>
                <a:lnTo>
                  <a:pt x="296" y="258"/>
                </a:lnTo>
                <a:lnTo>
                  <a:pt x="357" y="234"/>
                </a:lnTo>
                <a:lnTo>
                  <a:pt x="420" y="211"/>
                </a:lnTo>
                <a:lnTo>
                  <a:pt x="420" y="211"/>
                </a:lnTo>
                <a:lnTo>
                  <a:pt x="432" y="206"/>
                </a:lnTo>
                <a:lnTo>
                  <a:pt x="445" y="202"/>
                </a:lnTo>
                <a:lnTo>
                  <a:pt x="445" y="202"/>
                </a:lnTo>
                <a:lnTo>
                  <a:pt x="449" y="201"/>
                </a:lnTo>
                <a:lnTo>
                  <a:pt x="449" y="201"/>
                </a:lnTo>
                <a:lnTo>
                  <a:pt x="451" y="201"/>
                </a:lnTo>
                <a:lnTo>
                  <a:pt x="451" y="201"/>
                </a:lnTo>
                <a:lnTo>
                  <a:pt x="453" y="200"/>
                </a:lnTo>
                <a:lnTo>
                  <a:pt x="453" y="200"/>
                </a:lnTo>
                <a:lnTo>
                  <a:pt x="461" y="199"/>
                </a:lnTo>
                <a:lnTo>
                  <a:pt x="461" y="199"/>
                </a:lnTo>
                <a:lnTo>
                  <a:pt x="470" y="203"/>
                </a:lnTo>
                <a:lnTo>
                  <a:pt x="470" y="203"/>
                </a:lnTo>
                <a:lnTo>
                  <a:pt x="459" y="205"/>
                </a:lnTo>
                <a:lnTo>
                  <a:pt x="448" y="209"/>
                </a:lnTo>
                <a:lnTo>
                  <a:pt x="425" y="217"/>
                </a:lnTo>
                <a:lnTo>
                  <a:pt x="425" y="217"/>
                </a:lnTo>
                <a:close/>
                <a:moveTo>
                  <a:pt x="454" y="198"/>
                </a:moveTo>
                <a:lnTo>
                  <a:pt x="454" y="198"/>
                </a:lnTo>
                <a:lnTo>
                  <a:pt x="445" y="199"/>
                </a:lnTo>
                <a:lnTo>
                  <a:pt x="445" y="199"/>
                </a:lnTo>
                <a:lnTo>
                  <a:pt x="429" y="203"/>
                </a:lnTo>
                <a:lnTo>
                  <a:pt x="414" y="207"/>
                </a:lnTo>
                <a:lnTo>
                  <a:pt x="383" y="218"/>
                </a:lnTo>
                <a:lnTo>
                  <a:pt x="383" y="218"/>
                </a:lnTo>
                <a:lnTo>
                  <a:pt x="331" y="234"/>
                </a:lnTo>
                <a:lnTo>
                  <a:pt x="331" y="234"/>
                </a:lnTo>
                <a:lnTo>
                  <a:pt x="354" y="226"/>
                </a:lnTo>
                <a:lnTo>
                  <a:pt x="354" y="226"/>
                </a:lnTo>
                <a:lnTo>
                  <a:pt x="378" y="219"/>
                </a:lnTo>
                <a:lnTo>
                  <a:pt x="400" y="211"/>
                </a:lnTo>
                <a:lnTo>
                  <a:pt x="422" y="201"/>
                </a:lnTo>
                <a:lnTo>
                  <a:pt x="443" y="191"/>
                </a:lnTo>
                <a:lnTo>
                  <a:pt x="443" y="191"/>
                </a:lnTo>
                <a:lnTo>
                  <a:pt x="457" y="197"/>
                </a:lnTo>
                <a:lnTo>
                  <a:pt x="457" y="197"/>
                </a:lnTo>
                <a:lnTo>
                  <a:pt x="454" y="198"/>
                </a:lnTo>
                <a:lnTo>
                  <a:pt x="454" y="198"/>
                </a:lnTo>
                <a:close/>
                <a:moveTo>
                  <a:pt x="348" y="218"/>
                </a:moveTo>
                <a:lnTo>
                  <a:pt x="348" y="218"/>
                </a:lnTo>
                <a:lnTo>
                  <a:pt x="296" y="233"/>
                </a:lnTo>
                <a:lnTo>
                  <a:pt x="296" y="233"/>
                </a:lnTo>
                <a:lnTo>
                  <a:pt x="283" y="236"/>
                </a:lnTo>
                <a:lnTo>
                  <a:pt x="272" y="240"/>
                </a:lnTo>
                <a:lnTo>
                  <a:pt x="249" y="250"/>
                </a:lnTo>
                <a:lnTo>
                  <a:pt x="249" y="250"/>
                </a:lnTo>
                <a:lnTo>
                  <a:pt x="240" y="253"/>
                </a:lnTo>
                <a:lnTo>
                  <a:pt x="250" y="249"/>
                </a:lnTo>
                <a:lnTo>
                  <a:pt x="250" y="249"/>
                </a:lnTo>
                <a:lnTo>
                  <a:pt x="274" y="239"/>
                </a:lnTo>
                <a:lnTo>
                  <a:pt x="274" y="239"/>
                </a:lnTo>
                <a:lnTo>
                  <a:pt x="300" y="231"/>
                </a:lnTo>
                <a:lnTo>
                  <a:pt x="325" y="222"/>
                </a:lnTo>
                <a:lnTo>
                  <a:pt x="325" y="222"/>
                </a:lnTo>
                <a:lnTo>
                  <a:pt x="377" y="202"/>
                </a:lnTo>
                <a:lnTo>
                  <a:pt x="427" y="183"/>
                </a:lnTo>
                <a:lnTo>
                  <a:pt x="427" y="183"/>
                </a:lnTo>
                <a:lnTo>
                  <a:pt x="441" y="190"/>
                </a:lnTo>
                <a:lnTo>
                  <a:pt x="441" y="190"/>
                </a:lnTo>
                <a:lnTo>
                  <a:pt x="418" y="198"/>
                </a:lnTo>
                <a:lnTo>
                  <a:pt x="395" y="205"/>
                </a:lnTo>
                <a:lnTo>
                  <a:pt x="348" y="218"/>
                </a:lnTo>
                <a:lnTo>
                  <a:pt x="348" y="218"/>
                </a:lnTo>
                <a:close/>
                <a:moveTo>
                  <a:pt x="331" y="209"/>
                </a:moveTo>
                <a:lnTo>
                  <a:pt x="331" y="209"/>
                </a:lnTo>
                <a:lnTo>
                  <a:pt x="308" y="216"/>
                </a:lnTo>
                <a:lnTo>
                  <a:pt x="285" y="224"/>
                </a:lnTo>
                <a:lnTo>
                  <a:pt x="262" y="232"/>
                </a:lnTo>
                <a:lnTo>
                  <a:pt x="239" y="238"/>
                </a:lnTo>
                <a:lnTo>
                  <a:pt x="239" y="238"/>
                </a:lnTo>
                <a:lnTo>
                  <a:pt x="232" y="240"/>
                </a:lnTo>
                <a:lnTo>
                  <a:pt x="236" y="238"/>
                </a:lnTo>
                <a:lnTo>
                  <a:pt x="251" y="233"/>
                </a:lnTo>
                <a:lnTo>
                  <a:pt x="251" y="233"/>
                </a:lnTo>
                <a:lnTo>
                  <a:pt x="274" y="227"/>
                </a:lnTo>
                <a:lnTo>
                  <a:pt x="274" y="227"/>
                </a:lnTo>
                <a:lnTo>
                  <a:pt x="299" y="219"/>
                </a:lnTo>
                <a:lnTo>
                  <a:pt x="323" y="210"/>
                </a:lnTo>
                <a:lnTo>
                  <a:pt x="323" y="210"/>
                </a:lnTo>
                <a:lnTo>
                  <a:pt x="371" y="195"/>
                </a:lnTo>
                <a:lnTo>
                  <a:pt x="394" y="186"/>
                </a:lnTo>
                <a:lnTo>
                  <a:pt x="417" y="177"/>
                </a:lnTo>
                <a:lnTo>
                  <a:pt x="417" y="177"/>
                </a:lnTo>
                <a:lnTo>
                  <a:pt x="418" y="176"/>
                </a:lnTo>
                <a:lnTo>
                  <a:pt x="418" y="176"/>
                </a:lnTo>
                <a:lnTo>
                  <a:pt x="423" y="180"/>
                </a:lnTo>
                <a:lnTo>
                  <a:pt x="423" y="180"/>
                </a:lnTo>
                <a:lnTo>
                  <a:pt x="425" y="181"/>
                </a:lnTo>
                <a:lnTo>
                  <a:pt x="425" y="181"/>
                </a:lnTo>
                <a:lnTo>
                  <a:pt x="379" y="195"/>
                </a:lnTo>
                <a:lnTo>
                  <a:pt x="331" y="209"/>
                </a:lnTo>
                <a:lnTo>
                  <a:pt x="331" y="209"/>
                </a:lnTo>
                <a:close/>
                <a:moveTo>
                  <a:pt x="416" y="175"/>
                </a:moveTo>
                <a:lnTo>
                  <a:pt x="416" y="175"/>
                </a:lnTo>
                <a:lnTo>
                  <a:pt x="393" y="180"/>
                </a:lnTo>
                <a:lnTo>
                  <a:pt x="369" y="187"/>
                </a:lnTo>
                <a:lnTo>
                  <a:pt x="345" y="194"/>
                </a:lnTo>
                <a:lnTo>
                  <a:pt x="322" y="201"/>
                </a:lnTo>
                <a:lnTo>
                  <a:pt x="322" y="201"/>
                </a:lnTo>
                <a:lnTo>
                  <a:pt x="308" y="205"/>
                </a:lnTo>
                <a:lnTo>
                  <a:pt x="308" y="205"/>
                </a:lnTo>
                <a:lnTo>
                  <a:pt x="319" y="201"/>
                </a:lnTo>
                <a:lnTo>
                  <a:pt x="319" y="201"/>
                </a:lnTo>
                <a:lnTo>
                  <a:pt x="364" y="187"/>
                </a:lnTo>
                <a:lnTo>
                  <a:pt x="387" y="179"/>
                </a:lnTo>
                <a:lnTo>
                  <a:pt x="409" y="170"/>
                </a:lnTo>
                <a:lnTo>
                  <a:pt x="409" y="170"/>
                </a:lnTo>
                <a:lnTo>
                  <a:pt x="410" y="169"/>
                </a:lnTo>
                <a:lnTo>
                  <a:pt x="410" y="169"/>
                </a:lnTo>
                <a:lnTo>
                  <a:pt x="408" y="168"/>
                </a:lnTo>
                <a:lnTo>
                  <a:pt x="408" y="168"/>
                </a:lnTo>
                <a:lnTo>
                  <a:pt x="386" y="172"/>
                </a:lnTo>
                <a:lnTo>
                  <a:pt x="364" y="178"/>
                </a:lnTo>
                <a:lnTo>
                  <a:pt x="321" y="191"/>
                </a:lnTo>
                <a:lnTo>
                  <a:pt x="321" y="191"/>
                </a:lnTo>
                <a:lnTo>
                  <a:pt x="270" y="205"/>
                </a:lnTo>
                <a:lnTo>
                  <a:pt x="270" y="205"/>
                </a:lnTo>
                <a:lnTo>
                  <a:pt x="248" y="210"/>
                </a:lnTo>
                <a:lnTo>
                  <a:pt x="237" y="213"/>
                </a:lnTo>
                <a:lnTo>
                  <a:pt x="227" y="217"/>
                </a:lnTo>
                <a:lnTo>
                  <a:pt x="227" y="217"/>
                </a:lnTo>
                <a:lnTo>
                  <a:pt x="227" y="217"/>
                </a:lnTo>
                <a:lnTo>
                  <a:pt x="227" y="217"/>
                </a:lnTo>
                <a:lnTo>
                  <a:pt x="236" y="212"/>
                </a:lnTo>
                <a:lnTo>
                  <a:pt x="247" y="208"/>
                </a:lnTo>
                <a:lnTo>
                  <a:pt x="269" y="201"/>
                </a:lnTo>
                <a:lnTo>
                  <a:pt x="292" y="196"/>
                </a:lnTo>
                <a:lnTo>
                  <a:pt x="313" y="189"/>
                </a:lnTo>
                <a:lnTo>
                  <a:pt x="313" y="189"/>
                </a:lnTo>
                <a:lnTo>
                  <a:pt x="336" y="181"/>
                </a:lnTo>
                <a:lnTo>
                  <a:pt x="360" y="174"/>
                </a:lnTo>
                <a:lnTo>
                  <a:pt x="360" y="174"/>
                </a:lnTo>
                <a:lnTo>
                  <a:pt x="382" y="168"/>
                </a:lnTo>
                <a:lnTo>
                  <a:pt x="392" y="166"/>
                </a:lnTo>
                <a:lnTo>
                  <a:pt x="402" y="161"/>
                </a:lnTo>
                <a:lnTo>
                  <a:pt x="402" y="161"/>
                </a:lnTo>
                <a:lnTo>
                  <a:pt x="403" y="160"/>
                </a:lnTo>
                <a:lnTo>
                  <a:pt x="403" y="160"/>
                </a:lnTo>
                <a:lnTo>
                  <a:pt x="410" y="168"/>
                </a:lnTo>
                <a:lnTo>
                  <a:pt x="416" y="175"/>
                </a:lnTo>
                <a:lnTo>
                  <a:pt x="416" y="175"/>
                </a:lnTo>
                <a:lnTo>
                  <a:pt x="416" y="175"/>
                </a:lnTo>
                <a:lnTo>
                  <a:pt x="416" y="175"/>
                </a:lnTo>
                <a:close/>
                <a:moveTo>
                  <a:pt x="226" y="219"/>
                </a:moveTo>
                <a:lnTo>
                  <a:pt x="226" y="219"/>
                </a:lnTo>
                <a:lnTo>
                  <a:pt x="271" y="207"/>
                </a:lnTo>
                <a:lnTo>
                  <a:pt x="316" y="195"/>
                </a:lnTo>
                <a:lnTo>
                  <a:pt x="316" y="195"/>
                </a:lnTo>
                <a:lnTo>
                  <a:pt x="363" y="180"/>
                </a:lnTo>
                <a:lnTo>
                  <a:pt x="363" y="180"/>
                </a:lnTo>
                <a:lnTo>
                  <a:pt x="385" y="175"/>
                </a:lnTo>
                <a:lnTo>
                  <a:pt x="395" y="173"/>
                </a:lnTo>
                <a:lnTo>
                  <a:pt x="403" y="170"/>
                </a:lnTo>
                <a:lnTo>
                  <a:pt x="403" y="170"/>
                </a:lnTo>
                <a:lnTo>
                  <a:pt x="382" y="179"/>
                </a:lnTo>
                <a:lnTo>
                  <a:pt x="358" y="187"/>
                </a:lnTo>
                <a:lnTo>
                  <a:pt x="313" y="201"/>
                </a:lnTo>
                <a:lnTo>
                  <a:pt x="313" y="201"/>
                </a:lnTo>
                <a:lnTo>
                  <a:pt x="271" y="214"/>
                </a:lnTo>
                <a:lnTo>
                  <a:pt x="230" y="227"/>
                </a:lnTo>
                <a:lnTo>
                  <a:pt x="230" y="227"/>
                </a:lnTo>
                <a:lnTo>
                  <a:pt x="227" y="227"/>
                </a:lnTo>
                <a:lnTo>
                  <a:pt x="226" y="228"/>
                </a:lnTo>
                <a:lnTo>
                  <a:pt x="226" y="228"/>
                </a:lnTo>
                <a:lnTo>
                  <a:pt x="226" y="228"/>
                </a:lnTo>
                <a:lnTo>
                  <a:pt x="226" y="228"/>
                </a:lnTo>
                <a:lnTo>
                  <a:pt x="226" y="219"/>
                </a:lnTo>
                <a:lnTo>
                  <a:pt x="226" y="219"/>
                </a:lnTo>
                <a:close/>
                <a:moveTo>
                  <a:pt x="232" y="201"/>
                </a:moveTo>
                <a:lnTo>
                  <a:pt x="232" y="201"/>
                </a:lnTo>
                <a:lnTo>
                  <a:pt x="253" y="197"/>
                </a:lnTo>
                <a:lnTo>
                  <a:pt x="274" y="193"/>
                </a:lnTo>
                <a:lnTo>
                  <a:pt x="317" y="181"/>
                </a:lnTo>
                <a:lnTo>
                  <a:pt x="317" y="181"/>
                </a:lnTo>
                <a:lnTo>
                  <a:pt x="340" y="175"/>
                </a:lnTo>
                <a:lnTo>
                  <a:pt x="364" y="170"/>
                </a:lnTo>
                <a:lnTo>
                  <a:pt x="364" y="170"/>
                </a:lnTo>
                <a:lnTo>
                  <a:pt x="381" y="167"/>
                </a:lnTo>
                <a:lnTo>
                  <a:pt x="381" y="167"/>
                </a:lnTo>
                <a:lnTo>
                  <a:pt x="362" y="171"/>
                </a:lnTo>
                <a:lnTo>
                  <a:pt x="344" y="176"/>
                </a:lnTo>
                <a:lnTo>
                  <a:pt x="344" y="176"/>
                </a:lnTo>
                <a:lnTo>
                  <a:pt x="320" y="184"/>
                </a:lnTo>
                <a:lnTo>
                  <a:pt x="296" y="193"/>
                </a:lnTo>
                <a:lnTo>
                  <a:pt x="296" y="193"/>
                </a:lnTo>
                <a:lnTo>
                  <a:pt x="278" y="198"/>
                </a:lnTo>
                <a:lnTo>
                  <a:pt x="261" y="202"/>
                </a:lnTo>
                <a:lnTo>
                  <a:pt x="244" y="208"/>
                </a:lnTo>
                <a:lnTo>
                  <a:pt x="235" y="211"/>
                </a:lnTo>
                <a:lnTo>
                  <a:pt x="227" y="215"/>
                </a:lnTo>
                <a:lnTo>
                  <a:pt x="227" y="215"/>
                </a:lnTo>
                <a:lnTo>
                  <a:pt x="229" y="208"/>
                </a:lnTo>
                <a:lnTo>
                  <a:pt x="232" y="201"/>
                </a:lnTo>
                <a:lnTo>
                  <a:pt x="232" y="201"/>
                </a:lnTo>
                <a:close/>
                <a:moveTo>
                  <a:pt x="317" y="204"/>
                </a:moveTo>
                <a:lnTo>
                  <a:pt x="317" y="204"/>
                </a:lnTo>
                <a:lnTo>
                  <a:pt x="364" y="190"/>
                </a:lnTo>
                <a:lnTo>
                  <a:pt x="364" y="190"/>
                </a:lnTo>
                <a:lnTo>
                  <a:pt x="377" y="187"/>
                </a:lnTo>
                <a:lnTo>
                  <a:pt x="389" y="184"/>
                </a:lnTo>
                <a:lnTo>
                  <a:pt x="401" y="181"/>
                </a:lnTo>
                <a:lnTo>
                  <a:pt x="411" y="177"/>
                </a:lnTo>
                <a:lnTo>
                  <a:pt x="411" y="177"/>
                </a:lnTo>
                <a:lnTo>
                  <a:pt x="388" y="187"/>
                </a:lnTo>
                <a:lnTo>
                  <a:pt x="362" y="196"/>
                </a:lnTo>
                <a:lnTo>
                  <a:pt x="313" y="211"/>
                </a:lnTo>
                <a:lnTo>
                  <a:pt x="313" y="211"/>
                </a:lnTo>
                <a:lnTo>
                  <a:pt x="291" y="219"/>
                </a:lnTo>
                <a:lnTo>
                  <a:pt x="269" y="226"/>
                </a:lnTo>
                <a:lnTo>
                  <a:pt x="269" y="226"/>
                </a:lnTo>
                <a:lnTo>
                  <a:pt x="249" y="232"/>
                </a:lnTo>
                <a:lnTo>
                  <a:pt x="239" y="235"/>
                </a:lnTo>
                <a:lnTo>
                  <a:pt x="229" y="239"/>
                </a:lnTo>
                <a:lnTo>
                  <a:pt x="229" y="239"/>
                </a:lnTo>
                <a:lnTo>
                  <a:pt x="228" y="237"/>
                </a:lnTo>
                <a:lnTo>
                  <a:pt x="228" y="237"/>
                </a:lnTo>
                <a:lnTo>
                  <a:pt x="226" y="231"/>
                </a:lnTo>
                <a:lnTo>
                  <a:pt x="226" y="231"/>
                </a:lnTo>
                <a:lnTo>
                  <a:pt x="249" y="225"/>
                </a:lnTo>
                <a:lnTo>
                  <a:pt x="272" y="218"/>
                </a:lnTo>
                <a:lnTo>
                  <a:pt x="317" y="204"/>
                </a:lnTo>
                <a:lnTo>
                  <a:pt x="317" y="204"/>
                </a:lnTo>
                <a:close/>
                <a:moveTo>
                  <a:pt x="263" y="233"/>
                </a:moveTo>
                <a:lnTo>
                  <a:pt x="263" y="233"/>
                </a:lnTo>
                <a:lnTo>
                  <a:pt x="287" y="225"/>
                </a:lnTo>
                <a:lnTo>
                  <a:pt x="311" y="217"/>
                </a:lnTo>
                <a:lnTo>
                  <a:pt x="311" y="217"/>
                </a:lnTo>
                <a:lnTo>
                  <a:pt x="352" y="205"/>
                </a:lnTo>
                <a:lnTo>
                  <a:pt x="393" y="193"/>
                </a:lnTo>
                <a:lnTo>
                  <a:pt x="393" y="193"/>
                </a:lnTo>
                <a:lnTo>
                  <a:pt x="388" y="195"/>
                </a:lnTo>
                <a:lnTo>
                  <a:pt x="388" y="195"/>
                </a:lnTo>
                <a:lnTo>
                  <a:pt x="335" y="216"/>
                </a:lnTo>
                <a:lnTo>
                  <a:pt x="335" y="216"/>
                </a:lnTo>
                <a:lnTo>
                  <a:pt x="311" y="225"/>
                </a:lnTo>
                <a:lnTo>
                  <a:pt x="286" y="233"/>
                </a:lnTo>
                <a:lnTo>
                  <a:pt x="261" y="242"/>
                </a:lnTo>
                <a:lnTo>
                  <a:pt x="237" y="252"/>
                </a:lnTo>
                <a:lnTo>
                  <a:pt x="237" y="252"/>
                </a:lnTo>
                <a:lnTo>
                  <a:pt x="233" y="248"/>
                </a:lnTo>
                <a:lnTo>
                  <a:pt x="230" y="241"/>
                </a:lnTo>
                <a:lnTo>
                  <a:pt x="230" y="241"/>
                </a:lnTo>
                <a:lnTo>
                  <a:pt x="238" y="240"/>
                </a:lnTo>
                <a:lnTo>
                  <a:pt x="247" y="238"/>
                </a:lnTo>
                <a:lnTo>
                  <a:pt x="263" y="233"/>
                </a:lnTo>
                <a:lnTo>
                  <a:pt x="263" y="233"/>
                </a:lnTo>
                <a:close/>
                <a:moveTo>
                  <a:pt x="302" y="233"/>
                </a:moveTo>
                <a:lnTo>
                  <a:pt x="302" y="233"/>
                </a:lnTo>
                <a:lnTo>
                  <a:pt x="341" y="222"/>
                </a:lnTo>
                <a:lnTo>
                  <a:pt x="380" y="210"/>
                </a:lnTo>
                <a:lnTo>
                  <a:pt x="380" y="210"/>
                </a:lnTo>
                <a:lnTo>
                  <a:pt x="397" y="205"/>
                </a:lnTo>
                <a:lnTo>
                  <a:pt x="415" y="201"/>
                </a:lnTo>
                <a:lnTo>
                  <a:pt x="415" y="201"/>
                </a:lnTo>
                <a:lnTo>
                  <a:pt x="425" y="198"/>
                </a:lnTo>
                <a:lnTo>
                  <a:pt x="425" y="198"/>
                </a:lnTo>
                <a:lnTo>
                  <a:pt x="392" y="211"/>
                </a:lnTo>
                <a:lnTo>
                  <a:pt x="359" y="223"/>
                </a:lnTo>
                <a:lnTo>
                  <a:pt x="359" y="223"/>
                </a:lnTo>
                <a:lnTo>
                  <a:pt x="323" y="234"/>
                </a:lnTo>
                <a:lnTo>
                  <a:pt x="288" y="248"/>
                </a:lnTo>
                <a:lnTo>
                  <a:pt x="288" y="248"/>
                </a:lnTo>
                <a:lnTo>
                  <a:pt x="272" y="253"/>
                </a:lnTo>
                <a:lnTo>
                  <a:pt x="272" y="253"/>
                </a:lnTo>
                <a:lnTo>
                  <a:pt x="265" y="256"/>
                </a:lnTo>
                <a:lnTo>
                  <a:pt x="265" y="256"/>
                </a:lnTo>
                <a:lnTo>
                  <a:pt x="262" y="257"/>
                </a:lnTo>
                <a:lnTo>
                  <a:pt x="262" y="257"/>
                </a:lnTo>
                <a:lnTo>
                  <a:pt x="258" y="257"/>
                </a:lnTo>
                <a:lnTo>
                  <a:pt x="257" y="259"/>
                </a:lnTo>
                <a:lnTo>
                  <a:pt x="257" y="259"/>
                </a:lnTo>
                <a:lnTo>
                  <a:pt x="252" y="260"/>
                </a:lnTo>
                <a:lnTo>
                  <a:pt x="252" y="260"/>
                </a:lnTo>
                <a:lnTo>
                  <a:pt x="246" y="258"/>
                </a:lnTo>
                <a:lnTo>
                  <a:pt x="240" y="254"/>
                </a:lnTo>
                <a:lnTo>
                  <a:pt x="240" y="254"/>
                </a:lnTo>
                <a:lnTo>
                  <a:pt x="256" y="250"/>
                </a:lnTo>
                <a:lnTo>
                  <a:pt x="271" y="245"/>
                </a:lnTo>
                <a:lnTo>
                  <a:pt x="287" y="238"/>
                </a:lnTo>
                <a:lnTo>
                  <a:pt x="302" y="233"/>
                </a:lnTo>
                <a:lnTo>
                  <a:pt x="302" y="233"/>
                </a:lnTo>
                <a:close/>
                <a:moveTo>
                  <a:pt x="277" y="254"/>
                </a:moveTo>
                <a:lnTo>
                  <a:pt x="277" y="254"/>
                </a:lnTo>
                <a:lnTo>
                  <a:pt x="299" y="247"/>
                </a:lnTo>
                <a:lnTo>
                  <a:pt x="299" y="247"/>
                </a:lnTo>
                <a:lnTo>
                  <a:pt x="339" y="234"/>
                </a:lnTo>
                <a:lnTo>
                  <a:pt x="379" y="222"/>
                </a:lnTo>
                <a:lnTo>
                  <a:pt x="379" y="222"/>
                </a:lnTo>
                <a:lnTo>
                  <a:pt x="403" y="213"/>
                </a:lnTo>
                <a:lnTo>
                  <a:pt x="427" y="206"/>
                </a:lnTo>
                <a:lnTo>
                  <a:pt x="427" y="206"/>
                </a:lnTo>
                <a:lnTo>
                  <a:pt x="419" y="209"/>
                </a:lnTo>
                <a:lnTo>
                  <a:pt x="419" y="209"/>
                </a:lnTo>
                <a:lnTo>
                  <a:pt x="392" y="220"/>
                </a:lnTo>
                <a:lnTo>
                  <a:pt x="364" y="230"/>
                </a:lnTo>
                <a:lnTo>
                  <a:pt x="364" y="230"/>
                </a:lnTo>
                <a:lnTo>
                  <a:pt x="337" y="239"/>
                </a:lnTo>
                <a:lnTo>
                  <a:pt x="309" y="250"/>
                </a:lnTo>
                <a:lnTo>
                  <a:pt x="309" y="250"/>
                </a:lnTo>
                <a:lnTo>
                  <a:pt x="289" y="257"/>
                </a:lnTo>
                <a:lnTo>
                  <a:pt x="278" y="261"/>
                </a:lnTo>
                <a:lnTo>
                  <a:pt x="268" y="265"/>
                </a:lnTo>
                <a:lnTo>
                  <a:pt x="268" y="265"/>
                </a:lnTo>
                <a:lnTo>
                  <a:pt x="256" y="262"/>
                </a:lnTo>
                <a:lnTo>
                  <a:pt x="256" y="262"/>
                </a:lnTo>
                <a:lnTo>
                  <a:pt x="277" y="254"/>
                </a:lnTo>
                <a:lnTo>
                  <a:pt x="277" y="254"/>
                </a:lnTo>
                <a:close/>
                <a:moveTo>
                  <a:pt x="312" y="256"/>
                </a:moveTo>
                <a:lnTo>
                  <a:pt x="312" y="256"/>
                </a:lnTo>
                <a:lnTo>
                  <a:pt x="342" y="247"/>
                </a:lnTo>
                <a:lnTo>
                  <a:pt x="342" y="247"/>
                </a:lnTo>
                <a:lnTo>
                  <a:pt x="317" y="256"/>
                </a:lnTo>
                <a:lnTo>
                  <a:pt x="317" y="256"/>
                </a:lnTo>
                <a:lnTo>
                  <a:pt x="302" y="261"/>
                </a:lnTo>
                <a:lnTo>
                  <a:pt x="294" y="264"/>
                </a:lnTo>
                <a:lnTo>
                  <a:pt x="288" y="269"/>
                </a:lnTo>
                <a:lnTo>
                  <a:pt x="288" y="269"/>
                </a:lnTo>
                <a:lnTo>
                  <a:pt x="278" y="267"/>
                </a:lnTo>
                <a:lnTo>
                  <a:pt x="278" y="267"/>
                </a:lnTo>
                <a:lnTo>
                  <a:pt x="287" y="264"/>
                </a:lnTo>
                <a:lnTo>
                  <a:pt x="296" y="262"/>
                </a:lnTo>
                <a:lnTo>
                  <a:pt x="312" y="256"/>
                </a:lnTo>
                <a:lnTo>
                  <a:pt x="312" y="256"/>
                </a:lnTo>
                <a:close/>
                <a:moveTo>
                  <a:pt x="364" y="250"/>
                </a:moveTo>
                <a:lnTo>
                  <a:pt x="364" y="250"/>
                </a:lnTo>
                <a:lnTo>
                  <a:pt x="323" y="263"/>
                </a:lnTo>
                <a:lnTo>
                  <a:pt x="323" y="263"/>
                </a:lnTo>
                <a:lnTo>
                  <a:pt x="311" y="266"/>
                </a:lnTo>
                <a:lnTo>
                  <a:pt x="304" y="269"/>
                </a:lnTo>
                <a:lnTo>
                  <a:pt x="299" y="272"/>
                </a:lnTo>
                <a:lnTo>
                  <a:pt x="299" y="272"/>
                </a:lnTo>
                <a:lnTo>
                  <a:pt x="293" y="270"/>
                </a:lnTo>
                <a:lnTo>
                  <a:pt x="293" y="270"/>
                </a:lnTo>
                <a:lnTo>
                  <a:pt x="364" y="250"/>
                </a:lnTo>
                <a:lnTo>
                  <a:pt x="364" y="250"/>
                </a:lnTo>
                <a:close/>
                <a:moveTo>
                  <a:pt x="464" y="225"/>
                </a:moveTo>
                <a:lnTo>
                  <a:pt x="464" y="225"/>
                </a:lnTo>
                <a:lnTo>
                  <a:pt x="433" y="236"/>
                </a:lnTo>
                <a:lnTo>
                  <a:pt x="402" y="247"/>
                </a:lnTo>
                <a:lnTo>
                  <a:pt x="370" y="256"/>
                </a:lnTo>
                <a:lnTo>
                  <a:pt x="338" y="264"/>
                </a:lnTo>
                <a:lnTo>
                  <a:pt x="338" y="264"/>
                </a:lnTo>
                <a:lnTo>
                  <a:pt x="324" y="268"/>
                </a:lnTo>
                <a:lnTo>
                  <a:pt x="310" y="272"/>
                </a:lnTo>
                <a:lnTo>
                  <a:pt x="310" y="272"/>
                </a:lnTo>
                <a:lnTo>
                  <a:pt x="303" y="274"/>
                </a:lnTo>
                <a:lnTo>
                  <a:pt x="303" y="274"/>
                </a:lnTo>
                <a:lnTo>
                  <a:pt x="302" y="273"/>
                </a:lnTo>
                <a:lnTo>
                  <a:pt x="302" y="273"/>
                </a:lnTo>
                <a:lnTo>
                  <a:pt x="309" y="270"/>
                </a:lnTo>
                <a:lnTo>
                  <a:pt x="318" y="266"/>
                </a:lnTo>
                <a:lnTo>
                  <a:pt x="318" y="266"/>
                </a:lnTo>
                <a:lnTo>
                  <a:pt x="347" y="258"/>
                </a:lnTo>
                <a:lnTo>
                  <a:pt x="377" y="248"/>
                </a:lnTo>
                <a:lnTo>
                  <a:pt x="377" y="248"/>
                </a:lnTo>
                <a:lnTo>
                  <a:pt x="406" y="238"/>
                </a:lnTo>
                <a:lnTo>
                  <a:pt x="436" y="230"/>
                </a:lnTo>
                <a:lnTo>
                  <a:pt x="436" y="230"/>
                </a:lnTo>
                <a:lnTo>
                  <a:pt x="450" y="226"/>
                </a:lnTo>
                <a:lnTo>
                  <a:pt x="463" y="222"/>
                </a:lnTo>
                <a:lnTo>
                  <a:pt x="488" y="211"/>
                </a:lnTo>
                <a:lnTo>
                  <a:pt x="488" y="211"/>
                </a:lnTo>
                <a:lnTo>
                  <a:pt x="490" y="212"/>
                </a:lnTo>
                <a:lnTo>
                  <a:pt x="490" y="212"/>
                </a:lnTo>
                <a:lnTo>
                  <a:pt x="493" y="213"/>
                </a:lnTo>
                <a:lnTo>
                  <a:pt x="495" y="212"/>
                </a:lnTo>
                <a:lnTo>
                  <a:pt x="495" y="212"/>
                </a:lnTo>
                <a:lnTo>
                  <a:pt x="499" y="211"/>
                </a:lnTo>
                <a:lnTo>
                  <a:pt x="503" y="209"/>
                </a:lnTo>
                <a:lnTo>
                  <a:pt x="503" y="209"/>
                </a:lnTo>
                <a:lnTo>
                  <a:pt x="513" y="207"/>
                </a:lnTo>
                <a:lnTo>
                  <a:pt x="523" y="203"/>
                </a:lnTo>
                <a:lnTo>
                  <a:pt x="544" y="195"/>
                </a:lnTo>
                <a:lnTo>
                  <a:pt x="564" y="187"/>
                </a:lnTo>
                <a:lnTo>
                  <a:pt x="583" y="179"/>
                </a:lnTo>
                <a:lnTo>
                  <a:pt x="583" y="179"/>
                </a:lnTo>
                <a:lnTo>
                  <a:pt x="587" y="186"/>
                </a:lnTo>
                <a:lnTo>
                  <a:pt x="587" y="186"/>
                </a:lnTo>
                <a:lnTo>
                  <a:pt x="572" y="192"/>
                </a:lnTo>
                <a:lnTo>
                  <a:pt x="557" y="198"/>
                </a:lnTo>
                <a:lnTo>
                  <a:pt x="526" y="207"/>
                </a:lnTo>
                <a:lnTo>
                  <a:pt x="495" y="216"/>
                </a:lnTo>
                <a:lnTo>
                  <a:pt x="464" y="225"/>
                </a:lnTo>
                <a:lnTo>
                  <a:pt x="464" y="225"/>
                </a:lnTo>
                <a:close/>
                <a:moveTo>
                  <a:pt x="537" y="195"/>
                </a:moveTo>
                <a:lnTo>
                  <a:pt x="537" y="195"/>
                </a:lnTo>
                <a:lnTo>
                  <a:pt x="513" y="204"/>
                </a:lnTo>
                <a:lnTo>
                  <a:pt x="513" y="204"/>
                </a:lnTo>
                <a:lnTo>
                  <a:pt x="508" y="205"/>
                </a:lnTo>
                <a:lnTo>
                  <a:pt x="508" y="205"/>
                </a:lnTo>
                <a:lnTo>
                  <a:pt x="509" y="201"/>
                </a:lnTo>
                <a:lnTo>
                  <a:pt x="509" y="201"/>
                </a:lnTo>
                <a:lnTo>
                  <a:pt x="543" y="188"/>
                </a:lnTo>
                <a:lnTo>
                  <a:pt x="551" y="185"/>
                </a:lnTo>
                <a:lnTo>
                  <a:pt x="559" y="181"/>
                </a:lnTo>
                <a:lnTo>
                  <a:pt x="566" y="176"/>
                </a:lnTo>
                <a:lnTo>
                  <a:pt x="573" y="171"/>
                </a:lnTo>
                <a:lnTo>
                  <a:pt x="573" y="171"/>
                </a:lnTo>
                <a:lnTo>
                  <a:pt x="573" y="169"/>
                </a:lnTo>
                <a:lnTo>
                  <a:pt x="572" y="169"/>
                </a:lnTo>
                <a:lnTo>
                  <a:pt x="572" y="169"/>
                </a:lnTo>
                <a:lnTo>
                  <a:pt x="557" y="173"/>
                </a:lnTo>
                <a:lnTo>
                  <a:pt x="542" y="178"/>
                </a:lnTo>
                <a:lnTo>
                  <a:pt x="526" y="185"/>
                </a:lnTo>
                <a:lnTo>
                  <a:pt x="512" y="191"/>
                </a:lnTo>
                <a:lnTo>
                  <a:pt x="512" y="191"/>
                </a:lnTo>
                <a:lnTo>
                  <a:pt x="528" y="184"/>
                </a:lnTo>
                <a:lnTo>
                  <a:pt x="542" y="177"/>
                </a:lnTo>
                <a:lnTo>
                  <a:pt x="557" y="170"/>
                </a:lnTo>
                <a:lnTo>
                  <a:pt x="564" y="167"/>
                </a:lnTo>
                <a:lnTo>
                  <a:pt x="571" y="161"/>
                </a:lnTo>
                <a:lnTo>
                  <a:pt x="571" y="161"/>
                </a:lnTo>
                <a:lnTo>
                  <a:pt x="571" y="161"/>
                </a:lnTo>
                <a:lnTo>
                  <a:pt x="571" y="161"/>
                </a:lnTo>
                <a:lnTo>
                  <a:pt x="582" y="177"/>
                </a:lnTo>
                <a:lnTo>
                  <a:pt x="582" y="177"/>
                </a:lnTo>
                <a:lnTo>
                  <a:pt x="559" y="186"/>
                </a:lnTo>
                <a:lnTo>
                  <a:pt x="537" y="195"/>
                </a:lnTo>
                <a:lnTo>
                  <a:pt x="537" y="195"/>
                </a:lnTo>
                <a:close/>
                <a:moveTo>
                  <a:pt x="529" y="173"/>
                </a:moveTo>
                <a:lnTo>
                  <a:pt x="529" y="173"/>
                </a:lnTo>
                <a:lnTo>
                  <a:pt x="519" y="177"/>
                </a:lnTo>
                <a:lnTo>
                  <a:pt x="519" y="177"/>
                </a:lnTo>
                <a:lnTo>
                  <a:pt x="522" y="172"/>
                </a:lnTo>
                <a:lnTo>
                  <a:pt x="522" y="172"/>
                </a:lnTo>
                <a:lnTo>
                  <a:pt x="522" y="171"/>
                </a:lnTo>
                <a:lnTo>
                  <a:pt x="522" y="171"/>
                </a:lnTo>
                <a:lnTo>
                  <a:pt x="534" y="168"/>
                </a:lnTo>
                <a:lnTo>
                  <a:pt x="544" y="164"/>
                </a:lnTo>
                <a:lnTo>
                  <a:pt x="555" y="158"/>
                </a:lnTo>
                <a:lnTo>
                  <a:pt x="565" y="154"/>
                </a:lnTo>
                <a:lnTo>
                  <a:pt x="565" y="154"/>
                </a:lnTo>
                <a:lnTo>
                  <a:pt x="566" y="154"/>
                </a:lnTo>
                <a:lnTo>
                  <a:pt x="566" y="153"/>
                </a:lnTo>
                <a:lnTo>
                  <a:pt x="566" y="153"/>
                </a:lnTo>
                <a:lnTo>
                  <a:pt x="570" y="159"/>
                </a:lnTo>
                <a:lnTo>
                  <a:pt x="570" y="159"/>
                </a:lnTo>
                <a:lnTo>
                  <a:pt x="549" y="166"/>
                </a:lnTo>
                <a:lnTo>
                  <a:pt x="529" y="173"/>
                </a:lnTo>
                <a:lnTo>
                  <a:pt x="529" y="173"/>
                </a:lnTo>
                <a:close/>
                <a:moveTo>
                  <a:pt x="564" y="152"/>
                </a:moveTo>
                <a:lnTo>
                  <a:pt x="564" y="152"/>
                </a:lnTo>
                <a:lnTo>
                  <a:pt x="554" y="156"/>
                </a:lnTo>
                <a:lnTo>
                  <a:pt x="544" y="161"/>
                </a:lnTo>
                <a:lnTo>
                  <a:pt x="534" y="166"/>
                </a:lnTo>
                <a:lnTo>
                  <a:pt x="523" y="169"/>
                </a:lnTo>
                <a:lnTo>
                  <a:pt x="523" y="169"/>
                </a:lnTo>
                <a:lnTo>
                  <a:pt x="523" y="169"/>
                </a:lnTo>
                <a:lnTo>
                  <a:pt x="523" y="169"/>
                </a:lnTo>
                <a:lnTo>
                  <a:pt x="562" y="149"/>
                </a:lnTo>
                <a:lnTo>
                  <a:pt x="562" y="149"/>
                </a:lnTo>
                <a:lnTo>
                  <a:pt x="565" y="152"/>
                </a:lnTo>
                <a:lnTo>
                  <a:pt x="565" y="152"/>
                </a:lnTo>
                <a:lnTo>
                  <a:pt x="564" y="152"/>
                </a:lnTo>
                <a:lnTo>
                  <a:pt x="564" y="152"/>
                </a:lnTo>
                <a:close/>
                <a:moveTo>
                  <a:pt x="522" y="160"/>
                </a:moveTo>
                <a:lnTo>
                  <a:pt x="522" y="160"/>
                </a:lnTo>
                <a:lnTo>
                  <a:pt x="519" y="156"/>
                </a:lnTo>
                <a:lnTo>
                  <a:pt x="519" y="156"/>
                </a:lnTo>
                <a:lnTo>
                  <a:pt x="529" y="152"/>
                </a:lnTo>
                <a:lnTo>
                  <a:pt x="538" y="149"/>
                </a:lnTo>
                <a:lnTo>
                  <a:pt x="555" y="141"/>
                </a:lnTo>
                <a:lnTo>
                  <a:pt x="555" y="141"/>
                </a:lnTo>
                <a:lnTo>
                  <a:pt x="555" y="141"/>
                </a:lnTo>
                <a:lnTo>
                  <a:pt x="555" y="141"/>
                </a:lnTo>
                <a:lnTo>
                  <a:pt x="561" y="147"/>
                </a:lnTo>
                <a:lnTo>
                  <a:pt x="561" y="147"/>
                </a:lnTo>
                <a:lnTo>
                  <a:pt x="542" y="154"/>
                </a:lnTo>
                <a:lnTo>
                  <a:pt x="522" y="160"/>
                </a:lnTo>
                <a:lnTo>
                  <a:pt x="522" y="160"/>
                </a:lnTo>
                <a:close/>
                <a:moveTo>
                  <a:pt x="518" y="154"/>
                </a:moveTo>
                <a:lnTo>
                  <a:pt x="518" y="154"/>
                </a:lnTo>
                <a:lnTo>
                  <a:pt x="525" y="151"/>
                </a:lnTo>
                <a:lnTo>
                  <a:pt x="533" y="145"/>
                </a:lnTo>
                <a:lnTo>
                  <a:pt x="546" y="134"/>
                </a:lnTo>
                <a:lnTo>
                  <a:pt x="546" y="134"/>
                </a:lnTo>
                <a:lnTo>
                  <a:pt x="546" y="132"/>
                </a:lnTo>
                <a:lnTo>
                  <a:pt x="545" y="132"/>
                </a:lnTo>
                <a:lnTo>
                  <a:pt x="545" y="132"/>
                </a:lnTo>
                <a:lnTo>
                  <a:pt x="531" y="138"/>
                </a:lnTo>
                <a:lnTo>
                  <a:pt x="531" y="138"/>
                </a:lnTo>
                <a:lnTo>
                  <a:pt x="516" y="144"/>
                </a:lnTo>
                <a:lnTo>
                  <a:pt x="516" y="144"/>
                </a:lnTo>
                <a:lnTo>
                  <a:pt x="511" y="146"/>
                </a:lnTo>
                <a:lnTo>
                  <a:pt x="513" y="144"/>
                </a:lnTo>
                <a:lnTo>
                  <a:pt x="513" y="144"/>
                </a:lnTo>
                <a:lnTo>
                  <a:pt x="528" y="135"/>
                </a:lnTo>
                <a:lnTo>
                  <a:pt x="535" y="130"/>
                </a:lnTo>
                <a:lnTo>
                  <a:pt x="540" y="124"/>
                </a:lnTo>
                <a:lnTo>
                  <a:pt x="540" y="124"/>
                </a:lnTo>
                <a:lnTo>
                  <a:pt x="554" y="139"/>
                </a:lnTo>
                <a:lnTo>
                  <a:pt x="554" y="139"/>
                </a:lnTo>
                <a:lnTo>
                  <a:pt x="537" y="147"/>
                </a:lnTo>
                <a:lnTo>
                  <a:pt x="518" y="154"/>
                </a:lnTo>
                <a:lnTo>
                  <a:pt x="518" y="154"/>
                </a:lnTo>
                <a:close/>
                <a:moveTo>
                  <a:pt x="516" y="133"/>
                </a:moveTo>
                <a:lnTo>
                  <a:pt x="516" y="133"/>
                </a:lnTo>
                <a:lnTo>
                  <a:pt x="503" y="139"/>
                </a:lnTo>
                <a:lnTo>
                  <a:pt x="503" y="139"/>
                </a:lnTo>
                <a:lnTo>
                  <a:pt x="518" y="128"/>
                </a:lnTo>
                <a:lnTo>
                  <a:pt x="524" y="122"/>
                </a:lnTo>
                <a:lnTo>
                  <a:pt x="531" y="115"/>
                </a:lnTo>
                <a:lnTo>
                  <a:pt x="531" y="115"/>
                </a:lnTo>
                <a:lnTo>
                  <a:pt x="538" y="123"/>
                </a:lnTo>
                <a:lnTo>
                  <a:pt x="538" y="123"/>
                </a:lnTo>
                <a:lnTo>
                  <a:pt x="516" y="133"/>
                </a:lnTo>
                <a:lnTo>
                  <a:pt x="516" y="133"/>
                </a:lnTo>
                <a:close/>
                <a:moveTo>
                  <a:pt x="499" y="125"/>
                </a:moveTo>
                <a:lnTo>
                  <a:pt x="499" y="125"/>
                </a:lnTo>
                <a:lnTo>
                  <a:pt x="518" y="110"/>
                </a:lnTo>
                <a:lnTo>
                  <a:pt x="518" y="110"/>
                </a:lnTo>
                <a:lnTo>
                  <a:pt x="518" y="108"/>
                </a:lnTo>
                <a:lnTo>
                  <a:pt x="517" y="108"/>
                </a:lnTo>
                <a:lnTo>
                  <a:pt x="517" y="108"/>
                </a:lnTo>
                <a:lnTo>
                  <a:pt x="487" y="121"/>
                </a:lnTo>
                <a:lnTo>
                  <a:pt x="487" y="121"/>
                </a:lnTo>
                <a:lnTo>
                  <a:pt x="500" y="112"/>
                </a:lnTo>
                <a:lnTo>
                  <a:pt x="512" y="102"/>
                </a:lnTo>
                <a:lnTo>
                  <a:pt x="512" y="102"/>
                </a:lnTo>
                <a:lnTo>
                  <a:pt x="512" y="101"/>
                </a:lnTo>
                <a:lnTo>
                  <a:pt x="512" y="101"/>
                </a:lnTo>
                <a:lnTo>
                  <a:pt x="518" y="105"/>
                </a:lnTo>
                <a:lnTo>
                  <a:pt x="518" y="105"/>
                </a:lnTo>
                <a:lnTo>
                  <a:pt x="529" y="114"/>
                </a:lnTo>
                <a:lnTo>
                  <a:pt x="529" y="114"/>
                </a:lnTo>
                <a:lnTo>
                  <a:pt x="514" y="119"/>
                </a:lnTo>
                <a:lnTo>
                  <a:pt x="499" y="125"/>
                </a:lnTo>
                <a:lnTo>
                  <a:pt x="499" y="125"/>
                </a:lnTo>
                <a:close/>
                <a:moveTo>
                  <a:pt x="511" y="100"/>
                </a:moveTo>
                <a:lnTo>
                  <a:pt x="511" y="100"/>
                </a:lnTo>
                <a:lnTo>
                  <a:pt x="494" y="108"/>
                </a:lnTo>
                <a:lnTo>
                  <a:pt x="478" y="116"/>
                </a:lnTo>
                <a:lnTo>
                  <a:pt x="478" y="116"/>
                </a:lnTo>
                <a:lnTo>
                  <a:pt x="464" y="124"/>
                </a:lnTo>
                <a:lnTo>
                  <a:pt x="464" y="124"/>
                </a:lnTo>
                <a:lnTo>
                  <a:pt x="457" y="129"/>
                </a:lnTo>
                <a:lnTo>
                  <a:pt x="455" y="129"/>
                </a:lnTo>
                <a:lnTo>
                  <a:pt x="458" y="126"/>
                </a:lnTo>
                <a:lnTo>
                  <a:pt x="458" y="126"/>
                </a:lnTo>
                <a:lnTo>
                  <a:pt x="469" y="119"/>
                </a:lnTo>
                <a:lnTo>
                  <a:pt x="481" y="111"/>
                </a:lnTo>
                <a:lnTo>
                  <a:pt x="493" y="103"/>
                </a:lnTo>
                <a:lnTo>
                  <a:pt x="497" y="99"/>
                </a:lnTo>
                <a:lnTo>
                  <a:pt x="502" y="94"/>
                </a:lnTo>
                <a:lnTo>
                  <a:pt x="502" y="94"/>
                </a:lnTo>
                <a:lnTo>
                  <a:pt x="502" y="93"/>
                </a:lnTo>
                <a:lnTo>
                  <a:pt x="502" y="93"/>
                </a:lnTo>
                <a:lnTo>
                  <a:pt x="511" y="100"/>
                </a:lnTo>
                <a:lnTo>
                  <a:pt x="511" y="100"/>
                </a:lnTo>
                <a:lnTo>
                  <a:pt x="511" y="100"/>
                </a:lnTo>
                <a:lnTo>
                  <a:pt x="511" y="100"/>
                </a:lnTo>
                <a:close/>
                <a:moveTo>
                  <a:pt x="500" y="92"/>
                </a:moveTo>
                <a:lnTo>
                  <a:pt x="500" y="92"/>
                </a:lnTo>
                <a:lnTo>
                  <a:pt x="487" y="98"/>
                </a:lnTo>
                <a:lnTo>
                  <a:pt x="474" y="104"/>
                </a:lnTo>
                <a:lnTo>
                  <a:pt x="474" y="104"/>
                </a:lnTo>
                <a:lnTo>
                  <a:pt x="484" y="97"/>
                </a:lnTo>
                <a:lnTo>
                  <a:pt x="494" y="89"/>
                </a:lnTo>
                <a:lnTo>
                  <a:pt x="494" y="89"/>
                </a:lnTo>
                <a:lnTo>
                  <a:pt x="495" y="88"/>
                </a:lnTo>
                <a:lnTo>
                  <a:pt x="495" y="88"/>
                </a:lnTo>
                <a:lnTo>
                  <a:pt x="501" y="92"/>
                </a:lnTo>
                <a:lnTo>
                  <a:pt x="501" y="92"/>
                </a:lnTo>
                <a:lnTo>
                  <a:pt x="500" y="92"/>
                </a:lnTo>
                <a:lnTo>
                  <a:pt x="500" y="92"/>
                </a:lnTo>
                <a:close/>
                <a:moveTo>
                  <a:pt x="493" y="88"/>
                </a:moveTo>
                <a:lnTo>
                  <a:pt x="493" y="88"/>
                </a:lnTo>
                <a:lnTo>
                  <a:pt x="470" y="100"/>
                </a:lnTo>
                <a:lnTo>
                  <a:pt x="447" y="112"/>
                </a:lnTo>
                <a:lnTo>
                  <a:pt x="447" y="112"/>
                </a:lnTo>
                <a:lnTo>
                  <a:pt x="456" y="107"/>
                </a:lnTo>
                <a:lnTo>
                  <a:pt x="466" y="100"/>
                </a:lnTo>
                <a:lnTo>
                  <a:pt x="476" y="92"/>
                </a:lnTo>
                <a:lnTo>
                  <a:pt x="486" y="85"/>
                </a:lnTo>
                <a:lnTo>
                  <a:pt x="486" y="85"/>
                </a:lnTo>
                <a:lnTo>
                  <a:pt x="486" y="84"/>
                </a:lnTo>
                <a:lnTo>
                  <a:pt x="486" y="83"/>
                </a:lnTo>
                <a:lnTo>
                  <a:pt x="486" y="83"/>
                </a:lnTo>
                <a:lnTo>
                  <a:pt x="485" y="83"/>
                </a:lnTo>
                <a:lnTo>
                  <a:pt x="485" y="83"/>
                </a:lnTo>
                <a:lnTo>
                  <a:pt x="479" y="86"/>
                </a:lnTo>
                <a:lnTo>
                  <a:pt x="479" y="86"/>
                </a:lnTo>
                <a:lnTo>
                  <a:pt x="477" y="87"/>
                </a:lnTo>
                <a:lnTo>
                  <a:pt x="477" y="87"/>
                </a:lnTo>
                <a:lnTo>
                  <a:pt x="465" y="95"/>
                </a:lnTo>
                <a:lnTo>
                  <a:pt x="465" y="95"/>
                </a:lnTo>
                <a:lnTo>
                  <a:pt x="452" y="102"/>
                </a:lnTo>
                <a:lnTo>
                  <a:pt x="438" y="110"/>
                </a:lnTo>
                <a:lnTo>
                  <a:pt x="438" y="110"/>
                </a:lnTo>
                <a:lnTo>
                  <a:pt x="438" y="110"/>
                </a:lnTo>
                <a:lnTo>
                  <a:pt x="438" y="110"/>
                </a:lnTo>
                <a:lnTo>
                  <a:pt x="435" y="107"/>
                </a:lnTo>
                <a:lnTo>
                  <a:pt x="435" y="107"/>
                </a:lnTo>
                <a:lnTo>
                  <a:pt x="441" y="104"/>
                </a:lnTo>
                <a:lnTo>
                  <a:pt x="447" y="102"/>
                </a:lnTo>
                <a:lnTo>
                  <a:pt x="458" y="95"/>
                </a:lnTo>
                <a:lnTo>
                  <a:pt x="469" y="88"/>
                </a:lnTo>
                <a:lnTo>
                  <a:pt x="481" y="81"/>
                </a:lnTo>
                <a:lnTo>
                  <a:pt x="481" y="81"/>
                </a:lnTo>
                <a:lnTo>
                  <a:pt x="481" y="80"/>
                </a:lnTo>
                <a:lnTo>
                  <a:pt x="481" y="79"/>
                </a:lnTo>
                <a:lnTo>
                  <a:pt x="481" y="79"/>
                </a:lnTo>
                <a:lnTo>
                  <a:pt x="480" y="79"/>
                </a:lnTo>
                <a:lnTo>
                  <a:pt x="480" y="79"/>
                </a:lnTo>
                <a:lnTo>
                  <a:pt x="471" y="84"/>
                </a:lnTo>
                <a:lnTo>
                  <a:pt x="463" y="89"/>
                </a:lnTo>
                <a:lnTo>
                  <a:pt x="447" y="100"/>
                </a:lnTo>
                <a:lnTo>
                  <a:pt x="447" y="100"/>
                </a:lnTo>
                <a:lnTo>
                  <a:pt x="436" y="104"/>
                </a:lnTo>
                <a:lnTo>
                  <a:pt x="436" y="104"/>
                </a:lnTo>
                <a:lnTo>
                  <a:pt x="433" y="105"/>
                </a:lnTo>
                <a:lnTo>
                  <a:pt x="433" y="105"/>
                </a:lnTo>
                <a:lnTo>
                  <a:pt x="433" y="105"/>
                </a:lnTo>
                <a:lnTo>
                  <a:pt x="433" y="105"/>
                </a:lnTo>
                <a:lnTo>
                  <a:pt x="436" y="103"/>
                </a:lnTo>
                <a:lnTo>
                  <a:pt x="436" y="103"/>
                </a:lnTo>
                <a:lnTo>
                  <a:pt x="441" y="99"/>
                </a:lnTo>
                <a:lnTo>
                  <a:pt x="447" y="94"/>
                </a:lnTo>
                <a:lnTo>
                  <a:pt x="447" y="94"/>
                </a:lnTo>
                <a:lnTo>
                  <a:pt x="451" y="94"/>
                </a:lnTo>
                <a:lnTo>
                  <a:pt x="451" y="94"/>
                </a:lnTo>
                <a:lnTo>
                  <a:pt x="455" y="93"/>
                </a:lnTo>
                <a:lnTo>
                  <a:pt x="459" y="90"/>
                </a:lnTo>
                <a:lnTo>
                  <a:pt x="460" y="87"/>
                </a:lnTo>
                <a:lnTo>
                  <a:pt x="460" y="83"/>
                </a:lnTo>
                <a:lnTo>
                  <a:pt x="460" y="83"/>
                </a:lnTo>
                <a:lnTo>
                  <a:pt x="472" y="77"/>
                </a:lnTo>
                <a:lnTo>
                  <a:pt x="472" y="77"/>
                </a:lnTo>
                <a:lnTo>
                  <a:pt x="473" y="76"/>
                </a:lnTo>
                <a:lnTo>
                  <a:pt x="473" y="76"/>
                </a:lnTo>
                <a:lnTo>
                  <a:pt x="472" y="75"/>
                </a:lnTo>
                <a:lnTo>
                  <a:pt x="471" y="75"/>
                </a:lnTo>
                <a:lnTo>
                  <a:pt x="471" y="75"/>
                </a:lnTo>
                <a:lnTo>
                  <a:pt x="460" y="78"/>
                </a:lnTo>
                <a:lnTo>
                  <a:pt x="460" y="78"/>
                </a:lnTo>
                <a:lnTo>
                  <a:pt x="468" y="73"/>
                </a:lnTo>
                <a:lnTo>
                  <a:pt x="468" y="73"/>
                </a:lnTo>
                <a:lnTo>
                  <a:pt x="468" y="72"/>
                </a:lnTo>
                <a:lnTo>
                  <a:pt x="467" y="71"/>
                </a:lnTo>
                <a:lnTo>
                  <a:pt x="467" y="71"/>
                </a:lnTo>
                <a:lnTo>
                  <a:pt x="460" y="71"/>
                </a:lnTo>
                <a:lnTo>
                  <a:pt x="454" y="72"/>
                </a:lnTo>
                <a:lnTo>
                  <a:pt x="454" y="72"/>
                </a:lnTo>
                <a:lnTo>
                  <a:pt x="453" y="72"/>
                </a:lnTo>
                <a:lnTo>
                  <a:pt x="453" y="72"/>
                </a:lnTo>
                <a:lnTo>
                  <a:pt x="456" y="69"/>
                </a:lnTo>
                <a:lnTo>
                  <a:pt x="456" y="69"/>
                </a:lnTo>
                <a:lnTo>
                  <a:pt x="456" y="68"/>
                </a:lnTo>
                <a:lnTo>
                  <a:pt x="455" y="67"/>
                </a:lnTo>
                <a:lnTo>
                  <a:pt x="455" y="67"/>
                </a:lnTo>
                <a:lnTo>
                  <a:pt x="450" y="68"/>
                </a:lnTo>
                <a:lnTo>
                  <a:pt x="445" y="70"/>
                </a:lnTo>
                <a:lnTo>
                  <a:pt x="445" y="70"/>
                </a:lnTo>
                <a:lnTo>
                  <a:pt x="454" y="66"/>
                </a:lnTo>
                <a:lnTo>
                  <a:pt x="454" y="66"/>
                </a:lnTo>
                <a:lnTo>
                  <a:pt x="454" y="65"/>
                </a:lnTo>
                <a:lnTo>
                  <a:pt x="454" y="64"/>
                </a:lnTo>
                <a:lnTo>
                  <a:pt x="454" y="64"/>
                </a:lnTo>
                <a:lnTo>
                  <a:pt x="454" y="64"/>
                </a:lnTo>
                <a:lnTo>
                  <a:pt x="454" y="64"/>
                </a:lnTo>
                <a:lnTo>
                  <a:pt x="474" y="75"/>
                </a:lnTo>
                <a:lnTo>
                  <a:pt x="494" y="87"/>
                </a:lnTo>
                <a:lnTo>
                  <a:pt x="494" y="87"/>
                </a:lnTo>
                <a:lnTo>
                  <a:pt x="493" y="88"/>
                </a:lnTo>
                <a:lnTo>
                  <a:pt x="493" y="88"/>
                </a:lnTo>
                <a:close/>
                <a:moveTo>
                  <a:pt x="393" y="105"/>
                </a:moveTo>
                <a:lnTo>
                  <a:pt x="393" y="105"/>
                </a:lnTo>
                <a:lnTo>
                  <a:pt x="392" y="105"/>
                </a:lnTo>
                <a:lnTo>
                  <a:pt x="392" y="105"/>
                </a:lnTo>
                <a:lnTo>
                  <a:pt x="392" y="105"/>
                </a:lnTo>
                <a:lnTo>
                  <a:pt x="392" y="105"/>
                </a:lnTo>
                <a:lnTo>
                  <a:pt x="400" y="100"/>
                </a:lnTo>
                <a:lnTo>
                  <a:pt x="403" y="97"/>
                </a:lnTo>
                <a:lnTo>
                  <a:pt x="407" y="94"/>
                </a:lnTo>
                <a:lnTo>
                  <a:pt x="407" y="94"/>
                </a:lnTo>
                <a:lnTo>
                  <a:pt x="408" y="93"/>
                </a:lnTo>
                <a:lnTo>
                  <a:pt x="408" y="93"/>
                </a:lnTo>
                <a:lnTo>
                  <a:pt x="412" y="91"/>
                </a:lnTo>
                <a:lnTo>
                  <a:pt x="417" y="89"/>
                </a:lnTo>
                <a:lnTo>
                  <a:pt x="419" y="89"/>
                </a:lnTo>
                <a:lnTo>
                  <a:pt x="419" y="89"/>
                </a:lnTo>
                <a:lnTo>
                  <a:pt x="414" y="94"/>
                </a:lnTo>
                <a:lnTo>
                  <a:pt x="414" y="94"/>
                </a:lnTo>
                <a:lnTo>
                  <a:pt x="405" y="99"/>
                </a:lnTo>
                <a:lnTo>
                  <a:pt x="405" y="99"/>
                </a:lnTo>
                <a:lnTo>
                  <a:pt x="399" y="102"/>
                </a:lnTo>
                <a:lnTo>
                  <a:pt x="393" y="105"/>
                </a:lnTo>
                <a:lnTo>
                  <a:pt x="393" y="105"/>
                </a:lnTo>
                <a:close/>
                <a:moveTo>
                  <a:pt x="405" y="92"/>
                </a:moveTo>
                <a:lnTo>
                  <a:pt x="405" y="92"/>
                </a:lnTo>
                <a:lnTo>
                  <a:pt x="404" y="92"/>
                </a:lnTo>
                <a:lnTo>
                  <a:pt x="404" y="92"/>
                </a:lnTo>
                <a:lnTo>
                  <a:pt x="405" y="92"/>
                </a:lnTo>
                <a:lnTo>
                  <a:pt x="405" y="92"/>
                </a:lnTo>
                <a:close/>
                <a:moveTo>
                  <a:pt x="412" y="88"/>
                </a:moveTo>
                <a:lnTo>
                  <a:pt x="412" y="88"/>
                </a:lnTo>
                <a:lnTo>
                  <a:pt x="410" y="89"/>
                </a:lnTo>
                <a:lnTo>
                  <a:pt x="410" y="89"/>
                </a:lnTo>
                <a:lnTo>
                  <a:pt x="410" y="89"/>
                </a:lnTo>
                <a:lnTo>
                  <a:pt x="410" y="89"/>
                </a:lnTo>
                <a:lnTo>
                  <a:pt x="409" y="88"/>
                </a:lnTo>
                <a:lnTo>
                  <a:pt x="408" y="88"/>
                </a:lnTo>
                <a:lnTo>
                  <a:pt x="408" y="88"/>
                </a:lnTo>
                <a:lnTo>
                  <a:pt x="402" y="91"/>
                </a:lnTo>
                <a:lnTo>
                  <a:pt x="402" y="91"/>
                </a:lnTo>
                <a:lnTo>
                  <a:pt x="401" y="90"/>
                </a:lnTo>
                <a:lnTo>
                  <a:pt x="401" y="90"/>
                </a:lnTo>
                <a:lnTo>
                  <a:pt x="405" y="86"/>
                </a:lnTo>
                <a:lnTo>
                  <a:pt x="409" y="80"/>
                </a:lnTo>
                <a:lnTo>
                  <a:pt x="409" y="80"/>
                </a:lnTo>
                <a:lnTo>
                  <a:pt x="409" y="79"/>
                </a:lnTo>
                <a:lnTo>
                  <a:pt x="409" y="79"/>
                </a:lnTo>
                <a:lnTo>
                  <a:pt x="418" y="86"/>
                </a:lnTo>
                <a:lnTo>
                  <a:pt x="418" y="86"/>
                </a:lnTo>
                <a:lnTo>
                  <a:pt x="412" y="88"/>
                </a:lnTo>
                <a:lnTo>
                  <a:pt x="412" y="88"/>
                </a:lnTo>
                <a:close/>
                <a:moveTo>
                  <a:pt x="407" y="79"/>
                </a:moveTo>
                <a:lnTo>
                  <a:pt x="407" y="79"/>
                </a:lnTo>
                <a:lnTo>
                  <a:pt x="399" y="83"/>
                </a:lnTo>
                <a:lnTo>
                  <a:pt x="398" y="83"/>
                </a:lnTo>
                <a:lnTo>
                  <a:pt x="397" y="83"/>
                </a:lnTo>
                <a:lnTo>
                  <a:pt x="403" y="76"/>
                </a:lnTo>
                <a:lnTo>
                  <a:pt x="403" y="76"/>
                </a:lnTo>
                <a:lnTo>
                  <a:pt x="403" y="74"/>
                </a:lnTo>
                <a:lnTo>
                  <a:pt x="403" y="74"/>
                </a:lnTo>
                <a:lnTo>
                  <a:pt x="408" y="78"/>
                </a:lnTo>
                <a:lnTo>
                  <a:pt x="408" y="78"/>
                </a:lnTo>
                <a:lnTo>
                  <a:pt x="408" y="79"/>
                </a:lnTo>
                <a:lnTo>
                  <a:pt x="408" y="79"/>
                </a:lnTo>
                <a:lnTo>
                  <a:pt x="407" y="79"/>
                </a:lnTo>
                <a:lnTo>
                  <a:pt x="407" y="79"/>
                </a:lnTo>
                <a:close/>
                <a:moveTo>
                  <a:pt x="402" y="74"/>
                </a:moveTo>
                <a:lnTo>
                  <a:pt x="402" y="74"/>
                </a:lnTo>
                <a:lnTo>
                  <a:pt x="398" y="74"/>
                </a:lnTo>
                <a:lnTo>
                  <a:pt x="394" y="75"/>
                </a:lnTo>
                <a:lnTo>
                  <a:pt x="394" y="75"/>
                </a:lnTo>
                <a:lnTo>
                  <a:pt x="394" y="73"/>
                </a:lnTo>
                <a:lnTo>
                  <a:pt x="395" y="72"/>
                </a:lnTo>
                <a:lnTo>
                  <a:pt x="396" y="71"/>
                </a:lnTo>
                <a:lnTo>
                  <a:pt x="398" y="72"/>
                </a:lnTo>
                <a:lnTo>
                  <a:pt x="398" y="72"/>
                </a:lnTo>
                <a:lnTo>
                  <a:pt x="402" y="74"/>
                </a:lnTo>
                <a:lnTo>
                  <a:pt x="402" y="74"/>
                </a:lnTo>
                <a:lnTo>
                  <a:pt x="402" y="74"/>
                </a:lnTo>
                <a:lnTo>
                  <a:pt x="402" y="74"/>
                </a:lnTo>
                <a:close/>
                <a:moveTo>
                  <a:pt x="394" y="80"/>
                </a:moveTo>
                <a:lnTo>
                  <a:pt x="394" y="80"/>
                </a:lnTo>
                <a:lnTo>
                  <a:pt x="394" y="77"/>
                </a:lnTo>
                <a:lnTo>
                  <a:pt x="394" y="77"/>
                </a:lnTo>
                <a:lnTo>
                  <a:pt x="396" y="77"/>
                </a:lnTo>
                <a:lnTo>
                  <a:pt x="396" y="77"/>
                </a:lnTo>
                <a:lnTo>
                  <a:pt x="394" y="80"/>
                </a:lnTo>
                <a:lnTo>
                  <a:pt x="394" y="80"/>
                </a:lnTo>
                <a:close/>
                <a:moveTo>
                  <a:pt x="395" y="92"/>
                </a:moveTo>
                <a:lnTo>
                  <a:pt x="395" y="92"/>
                </a:lnTo>
                <a:lnTo>
                  <a:pt x="395" y="89"/>
                </a:lnTo>
                <a:lnTo>
                  <a:pt x="395" y="86"/>
                </a:lnTo>
                <a:lnTo>
                  <a:pt x="395" y="86"/>
                </a:lnTo>
                <a:lnTo>
                  <a:pt x="402" y="84"/>
                </a:lnTo>
                <a:lnTo>
                  <a:pt x="403" y="84"/>
                </a:lnTo>
                <a:lnTo>
                  <a:pt x="403" y="86"/>
                </a:lnTo>
                <a:lnTo>
                  <a:pt x="403" y="86"/>
                </a:lnTo>
                <a:lnTo>
                  <a:pt x="398" y="90"/>
                </a:lnTo>
                <a:lnTo>
                  <a:pt x="394" y="95"/>
                </a:lnTo>
                <a:lnTo>
                  <a:pt x="394" y="95"/>
                </a:lnTo>
                <a:lnTo>
                  <a:pt x="394" y="96"/>
                </a:lnTo>
                <a:lnTo>
                  <a:pt x="394" y="96"/>
                </a:lnTo>
                <a:lnTo>
                  <a:pt x="383" y="103"/>
                </a:lnTo>
                <a:lnTo>
                  <a:pt x="377" y="106"/>
                </a:lnTo>
                <a:lnTo>
                  <a:pt x="371" y="108"/>
                </a:lnTo>
                <a:lnTo>
                  <a:pt x="371" y="108"/>
                </a:lnTo>
                <a:lnTo>
                  <a:pt x="371" y="108"/>
                </a:lnTo>
                <a:lnTo>
                  <a:pt x="371" y="108"/>
                </a:lnTo>
                <a:lnTo>
                  <a:pt x="370" y="108"/>
                </a:lnTo>
                <a:lnTo>
                  <a:pt x="370" y="108"/>
                </a:lnTo>
                <a:lnTo>
                  <a:pt x="373" y="105"/>
                </a:lnTo>
                <a:lnTo>
                  <a:pt x="377" y="103"/>
                </a:lnTo>
                <a:lnTo>
                  <a:pt x="377" y="103"/>
                </a:lnTo>
                <a:lnTo>
                  <a:pt x="378" y="101"/>
                </a:lnTo>
                <a:lnTo>
                  <a:pt x="379" y="99"/>
                </a:lnTo>
                <a:lnTo>
                  <a:pt x="379" y="99"/>
                </a:lnTo>
                <a:lnTo>
                  <a:pt x="384" y="99"/>
                </a:lnTo>
                <a:lnTo>
                  <a:pt x="388" y="98"/>
                </a:lnTo>
                <a:lnTo>
                  <a:pt x="392" y="95"/>
                </a:lnTo>
                <a:lnTo>
                  <a:pt x="395" y="92"/>
                </a:lnTo>
                <a:lnTo>
                  <a:pt x="395" y="92"/>
                </a:lnTo>
                <a:close/>
                <a:moveTo>
                  <a:pt x="367" y="97"/>
                </a:moveTo>
                <a:lnTo>
                  <a:pt x="367" y="97"/>
                </a:lnTo>
                <a:lnTo>
                  <a:pt x="374" y="98"/>
                </a:lnTo>
                <a:lnTo>
                  <a:pt x="374" y="98"/>
                </a:lnTo>
                <a:lnTo>
                  <a:pt x="360" y="104"/>
                </a:lnTo>
                <a:lnTo>
                  <a:pt x="360" y="104"/>
                </a:lnTo>
                <a:lnTo>
                  <a:pt x="364" y="101"/>
                </a:lnTo>
                <a:lnTo>
                  <a:pt x="367" y="98"/>
                </a:lnTo>
                <a:lnTo>
                  <a:pt x="367" y="98"/>
                </a:lnTo>
                <a:lnTo>
                  <a:pt x="367" y="97"/>
                </a:lnTo>
                <a:lnTo>
                  <a:pt x="367" y="97"/>
                </a:lnTo>
                <a:close/>
                <a:moveTo>
                  <a:pt x="356" y="100"/>
                </a:moveTo>
                <a:lnTo>
                  <a:pt x="356" y="100"/>
                </a:lnTo>
                <a:lnTo>
                  <a:pt x="353" y="102"/>
                </a:lnTo>
                <a:lnTo>
                  <a:pt x="353" y="101"/>
                </a:lnTo>
                <a:lnTo>
                  <a:pt x="353" y="101"/>
                </a:lnTo>
                <a:lnTo>
                  <a:pt x="356" y="96"/>
                </a:lnTo>
                <a:lnTo>
                  <a:pt x="356" y="96"/>
                </a:lnTo>
                <a:lnTo>
                  <a:pt x="357" y="95"/>
                </a:lnTo>
                <a:lnTo>
                  <a:pt x="357" y="95"/>
                </a:lnTo>
                <a:lnTo>
                  <a:pt x="364" y="96"/>
                </a:lnTo>
                <a:lnTo>
                  <a:pt x="364" y="96"/>
                </a:lnTo>
                <a:lnTo>
                  <a:pt x="356" y="100"/>
                </a:lnTo>
                <a:lnTo>
                  <a:pt x="356" y="100"/>
                </a:lnTo>
                <a:close/>
                <a:moveTo>
                  <a:pt x="347" y="99"/>
                </a:moveTo>
                <a:lnTo>
                  <a:pt x="347" y="99"/>
                </a:lnTo>
                <a:lnTo>
                  <a:pt x="346" y="98"/>
                </a:lnTo>
                <a:lnTo>
                  <a:pt x="346" y="98"/>
                </a:lnTo>
                <a:lnTo>
                  <a:pt x="346" y="96"/>
                </a:lnTo>
                <a:lnTo>
                  <a:pt x="348" y="95"/>
                </a:lnTo>
                <a:lnTo>
                  <a:pt x="354" y="95"/>
                </a:lnTo>
                <a:lnTo>
                  <a:pt x="354" y="95"/>
                </a:lnTo>
                <a:lnTo>
                  <a:pt x="347" y="99"/>
                </a:lnTo>
                <a:lnTo>
                  <a:pt x="347" y="99"/>
                </a:lnTo>
                <a:close/>
                <a:moveTo>
                  <a:pt x="349" y="102"/>
                </a:moveTo>
                <a:lnTo>
                  <a:pt x="349" y="102"/>
                </a:lnTo>
                <a:lnTo>
                  <a:pt x="348" y="101"/>
                </a:lnTo>
                <a:lnTo>
                  <a:pt x="348" y="101"/>
                </a:lnTo>
                <a:lnTo>
                  <a:pt x="352" y="99"/>
                </a:lnTo>
                <a:lnTo>
                  <a:pt x="349" y="102"/>
                </a:lnTo>
                <a:lnTo>
                  <a:pt x="349" y="102"/>
                </a:lnTo>
                <a:close/>
                <a:moveTo>
                  <a:pt x="356" y="105"/>
                </a:moveTo>
                <a:lnTo>
                  <a:pt x="356" y="105"/>
                </a:lnTo>
                <a:lnTo>
                  <a:pt x="353" y="104"/>
                </a:lnTo>
                <a:lnTo>
                  <a:pt x="353" y="104"/>
                </a:lnTo>
                <a:lnTo>
                  <a:pt x="358" y="102"/>
                </a:lnTo>
                <a:lnTo>
                  <a:pt x="358" y="102"/>
                </a:lnTo>
                <a:lnTo>
                  <a:pt x="358" y="103"/>
                </a:lnTo>
                <a:lnTo>
                  <a:pt x="356" y="105"/>
                </a:lnTo>
                <a:lnTo>
                  <a:pt x="356" y="105"/>
                </a:lnTo>
                <a:close/>
                <a:moveTo>
                  <a:pt x="375" y="100"/>
                </a:moveTo>
                <a:lnTo>
                  <a:pt x="375" y="100"/>
                </a:lnTo>
                <a:lnTo>
                  <a:pt x="368" y="107"/>
                </a:lnTo>
                <a:lnTo>
                  <a:pt x="368" y="107"/>
                </a:lnTo>
                <a:lnTo>
                  <a:pt x="360" y="106"/>
                </a:lnTo>
                <a:lnTo>
                  <a:pt x="360" y="106"/>
                </a:lnTo>
                <a:lnTo>
                  <a:pt x="368" y="103"/>
                </a:lnTo>
                <a:lnTo>
                  <a:pt x="375" y="100"/>
                </a:lnTo>
                <a:lnTo>
                  <a:pt x="375" y="100"/>
                </a:lnTo>
                <a:close/>
                <a:moveTo>
                  <a:pt x="397" y="97"/>
                </a:moveTo>
                <a:lnTo>
                  <a:pt x="397" y="97"/>
                </a:lnTo>
                <a:lnTo>
                  <a:pt x="400" y="96"/>
                </a:lnTo>
                <a:lnTo>
                  <a:pt x="400" y="96"/>
                </a:lnTo>
                <a:lnTo>
                  <a:pt x="393" y="102"/>
                </a:lnTo>
                <a:lnTo>
                  <a:pt x="393" y="102"/>
                </a:lnTo>
                <a:lnTo>
                  <a:pt x="382" y="109"/>
                </a:lnTo>
                <a:lnTo>
                  <a:pt x="382" y="109"/>
                </a:lnTo>
                <a:lnTo>
                  <a:pt x="378" y="109"/>
                </a:lnTo>
                <a:lnTo>
                  <a:pt x="374" y="109"/>
                </a:lnTo>
                <a:lnTo>
                  <a:pt x="374" y="109"/>
                </a:lnTo>
                <a:lnTo>
                  <a:pt x="380" y="106"/>
                </a:lnTo>
                <a:lnTo>
                  <a:pt x="386" y="104"/>
                </a:lnTo>
                <a:lnTo>
                  <a:pt x="397" y="97"/>
                </a:lnTo>
                <a:lnTo>
                  <a:pt x="397" y="97"/>
                </a:lnTo>
                <a:close/>
                <a:moveTo>
                  <a:pt x="423" y="88"/>
                </a:moveTo>
                <a:lnTo>
                  <a:pt x="423" y="88"/>
                </a:lnTo>
                <a:lnTo>
                  <a:pt x="429" y="90"/>
                </a:lnTo>
                <a:lnTo>
                  <a:pt x="429" y="90"/>
                </a:lnTo>
                <a:lnTo>
                  <a:pt x="415" y="97"/>
                </a:lnTo>
                <a:lnTo>
                  <a:pt x="415" y="97"/>
                </a:lnTo>
                <a:lnTo>
                  <a:pt x="414" y="98"/>
                </a:lnTo>
                <a:lnTo>
                  <a:pt x="414" y="98"/>
                </a:lnTo>
                <a:lnTo>
                  <a:pt x="412" y="98"/>
                </a:lnTo>
                <a:lnTo>
                  <a:pt x="412" y="98"/>
                </a:lnTo>
                <a:lnTo>
                  <a:pt x="418" y="94"/>
                </a:lnTo>
                <a:lnTo>
                  <a:pt x="423" y="88"/>
                </a:lnTo>
                <a:lnTo>
                  <a:pt x="423" y="88"/>
                </a:lnTo>
                <a:close/>
                <a:moveTo>
                  <a:pt x="434" y="69"/>
                </a:moveTo>
                <a:lnTo>
                  <a:pt x="434" y="69"/>
                </a:lnTo>
                <a:lnTo>
                  <a:pt x="438" y="68"/>
                </a:lnTo>
                <a:lnTo>
                  <a:pt x="441" y="67"/>
                </a:lnTo>
                <a:lnTo>
                  <a:pt x="450" y="65"/>
                </a:lnTo>
                <a:lnTo>
                  <a:pt x="450" y="65"/>
                </a:lnTo>
                <a:lnTo>
                  <a:pt x="445" y="67"/>
                </a:lnTo>
                <a:lnTo>
                  <a:pt x="440" y="70"/>
                </a:lnTo>
                <a:lnTo>
                  <a:pt x="440" y="70"/>
                </a:lnTo>
                <a:lnTo>
                  <a:pt x="436" y="70"/>
                </a:lnTo>
                <a:lnTo>
                  <a:pt x="434" y="69"/>
                </a:lnTo>
                <a:lnTo>
                  <a:pt x="434" y="69"/>
                </a:lnTo>
                <a:close/>
                <a:moveTo>
                  <a:pt x="456" y="74"/>
                </a:moveTo>
                <a:lnTo>
                  <a:pt x="456" y="74"/>
                </a:lnTo>
                <a:lnTo>
                  <a:pt x="464" y="73"/>
                </a:lnTo>
                <a:lnTo>
                  <a:pt x="464" y="73"/>
                </a:lnTo>
                <a:lnTo>
                  <a:pt x="458" y="76"/>
                </a:lnTo>
                <a:lnTo>
                  <a:pt x="458" y="76"/>
                </a:lnTo>
                <a:lnTo>
                  <a:pt x="456" y="74"/>
                </a:lnTo>
                <a:lnTo>
                  <a:pt x="456" y="74"/>
                </a:lnTo>
                <a:close/>
                <a:moveTo>
                  <a:pt x="451" y="71"/>
                </a:moveTo>
                <a:lnTo>
                  <a:pt x="451" y="71"/>
                </a:lnTo>
                <a:lnTo>
                  <a:pt x="449" y="71"/>
                </a:lnTo>
                <a:lnTo>
                  <a:pt x="449" y="71"/>
                </a:lnTo>
                <a:lnTo>
                  <a:pt x="452" y="70"/>
                </a:lnTo>
                <a:lnTo>
                  <a:pt x="452" y="70"/>
                </a:lnTo>
                <a:lnTo>
                  <a:pt x="451" y="71"/>
                </a:lnTo>
                <a:lnTo>
                  <a:pt x="451" y="71"/>
                </a:lnTo>
                <a:close/>
                <a:moveTo>
                  <a:pt x="425" y="100"/>
                </a:moveTo>
                <a:lnTo>
                  <a:pt x="425" y="100"/>
                </a:lnTo>
                <a:lnTo>
                  <a:pt x="424" y="100"/>
                </a:lnTo>
                <a:lnTo>
                  <a:pt x="424" y="100"/>
                </a:lnTo>
                <a:lnTo>
                  <a:pt x="425" y="98"/>
                </a:lnTo>
                <a:lnTo>
                  <a:pt x="425" y="98"/>
                </a:lnTo>
                <a:lnTo>
                  <a:pt x="432" y="91"/>
                </a:lnTo>
                <a:lnTo>
                  <a:pt x="432" y="91"/>
                </a:lnTo>
                <a:lnTo>
                  <a:pt x="438" y="93"/>
                </a:lnTo>
                <a:lnTo>
                  <a:pt x="438" y="93"/>
                </a:lnTo>
                <a:lnTo>
                  <a:pt x="434" y="95"/>
                </a:lnTo>
                <a:lnTo>
                  <a:pt x="434" y="95"/>
                </a:lnTo>
                <a:lnTo>
                  <a:pt x="425" y="100"/>
                </a:lnTo>
                <a:lnTo>
                  <a:pt x="425" y="100"/>
                </a:lnTo>
                <a:close/>
                <a:moveTo>
                  <a:pt x="428" y="92"/>
                </a:moveTo>
                <a:lnTo>
                  <a:pt x="428" y="92"/>
                </a:lnTo>
                <a:lnTo>
                  <a:pt x="422" y="99"/>
                </a:lnTo>
                <a:lnTo>
                  <a:pt x="422" y="99"/>
                </a:lnTo>
                <a:lnTo>
                  <a:pt x="418" y="98"/>
                </a:lnTo>
                <a:lnTo>
                  <a:pt x="418" y="98"/>
                </a:lnTo>
                <a:lnTo>
                  <a:pt x="424" y="95"/>
                </a:lnTo>
                <a:lnTo>
                  <a:pt x="428" y="92"/>
                </a:lnTo>
                <a:lnTo>
                  <a:pt x="428" y="92"/>
                </a:lnTo>
                <a:close/>
                <a:moveTo>
                  <a:pt x="438" y="95"/>
                </a:moveTo>
                <a:lnTo>
                  <a:pt x="438" y="95"/>
                </a:lnTo>
                <a:lnTo>
                  <a:pt x="442" y="93"/>
                </a:lnTo>
                <a:lnTo>
                  <a:pt x="442" y="93"/>
                </a:lnTo>
                <a:lnTo>
                  <a:pt x="444" y="93"/>
                </a:lnTo>
                <a:lnTo>
                  <a:pt x="444" y="93"/>
                </a:lnTo>
                <a:lnTo>
                  <a:pt x="443" y="94"/>
                </a:lnTo>
                <a:lnTo>
                  <a:pt x="443" y="94"/>
                </a:lnTo>
                <a:lnTo>
                  <a:pt x="437" y="99"/>
                </a:lnTo>
                <a:lnTo>
                  <a:pt x="431" y="104"/>
                </a:lnTo>
                <a:lnTo>
                  <a:pt x="431" y="104"/>
                </a:lnTo>
                <a:lnTo>
                  <a:pt x="427" y="101"/>
                </a:lnTo>
                <a:lnTo>
                  <a:pt x="427" y="101"/>
                </a:lnTo>
                <a:lnTo>
                  <a:pt x="438" y="95"/>
                </a:lnTo>
                <a:lnTo>
                  <a:pt x="438" y="95"/>
                </a:lnTo>
                <a:close/>
                <a:moveTo>
                  <a:pt x="14" y="385"/>
                </a:moveTo>
                <a:lnTo>
                  <a:pt x="14" y="385"/>
                </a:lnTo>
                <a:lnTo>
                  <a:pt x="15" y="386"/>
                </a:lnTo>
                <a:lnTo>
                  <a:pt x="15" y="386"/>
                </a:lnTo>
                <a:lnTo>
                  <a:pt x="23" y="384"/>
                </a:lnTo>
                <a:lnTo>
                  <a:pt x="24" y="383"/>
                </a:lnTo>
                <a:lnTo>
                  <a:pt x="25" y="384"/>
                </a:lnTo>
                <a:lnTo>
                  <a:pt x="25" y="385"/>
                </a:lnTo>
                <a:lnTo>
                  <a:pt x="23" y="387"/>
                </a:lnTo>
                <a:lnTo>
                  <a:pt x="23" y="387"/>
                </a:lnTo>
                <a:lnTo>
                  <a:pt x="20" y="391"/>
                </a:lnTo>
                <a:lnTo>
                  <a:pt x="16" y="395"/>
                </a:lnTo>
                <a:lnTo>
                  <a:pt x="16" y="395"/>
                </a:lnTo>
                <a:lnTo>
                  <a:pt x="14" y="385"/>
                </a:lnTo>
                <a:lnTo>
                  <a:pt x="14" y="385"/>
                </a:lnTo>
                <a:close/>
                <a:moveTo>
                  <a:pt x="11" y="366"/>
                </a:moveTo>
                <a:lnTo>
                  <a:pt x="11" y="366"/>
                </a:lnTo>
                <a:lnTo>
                  <a:pt x="17" y="362"/>
                </a:lnTo>
                <a:lnTo>
                  <a:pt x="24" y="360"/>
                </a:lnTo>
                <a:lnTo>
                  <a:pt x="24" y="360"/>
                </a:lnTo>
                <a:lnTo>
                  <a:pt x="29" y="359"/>
                </a:lnTo>
                <a:lnTo>
                  <a:pt x="29" y="359"/>
                </a:lnTo>
                <a:lnTo>
                  <a:pt x="28" y="360"/>
                </a:lnTo>
                <a:lnTo>
                  <a:pt x="28" y="360"/>
                </a:lnTo>
                <a:lnTo>
                  <a:pt x="24" y="364"/>
                </a:lnTo>
                <a:lnTo>
                  <a:pt x="24" y="364"/>
                </a:lnTo>
                <a:lnTo>
                  <a:pt x="18" y="369"/>
                </a:lnTo>
                <a:lnTo>
                  <a:pt x="12" y="374"/>
                </a:lnTo>
                <a:lnTo>
                  <a:pt x="12" y="374"/>
                </a:lnTo>
                <a:lnTo>
                  <a:pt x="11" y="366"/>
                </a:lnTo>
                <a:lnTo>
                  <a:pt x="11" y="366"/>
                </a:lnTo>
                <a:close/>
                <a:moveTo>
                  <a:pt x="12" y="377"/>
                </a:moveTo>
                <a:lnTo>
                  <a:pt x="12" y="377"/>
                </a:lnTo>
                <a:lnTo>
                  <a:pt x="18" y="374"/>
                </a:lnTo>
                <a:lnTo>
                  <a:pt x="18" y="374"/>
                </a:lnTo>
                <a:lnTo>
                  <a:pt x="22" y="372"/>
                </a:lnTo>
                <a:lnTo>
                  <a:pt x="25" y="373"/>
                </a:lnTo>
                <a:lnTo>
                  <a:pt x="25" y="373"/>
                </a:lnTo>
                <a:lnTo>
                  <a:pt x="20" y="378"/>
                </a:lnTo>
                <a:lnTo>
                  <a:pt x="14" y="384"/>
                </a:lnTo>
                <a:lnTo>
                  <a:pt x="14" y="384"/>
                </a:lnTo>
                <a:lnTo>
                  <a:pt x="14" y="384"/>
                </a:lnTo>
                <a:lnTo>
                  <a:pt x="14" y="384"/>
                </a:lnTo>
                <a:lnTo>
                  <a:pt x="12" y="377"/>
                </a:lnTo>
                <a:lnTo>
                  <a:pt x="12" y="377"/>
                </a:lnTo>
                <a:lnTo>
                  <a:pt x="12" y="377"/>
                </a:lnTo>
                <a:lnTo>
                  <a:pt x="12" y="377"/>
                </a:lnTo>
                <a:close/>
                <a:moveTo>
                  <a:pt x="28" y="391"/>
                </a:moveTo>
                <a:lnTo>
                  <a:pt x="28" y="391"/>
                </a:lnTo>
                <a:lnTo>
                  <a:pt x="28" y="391"/>
                </a:lnTo>
                <a:lnTo>
                  <a:pt x="28" y="391"/>
                </a:lnTo>
                <a:lnTo>
                  <a:pt x="23" y="393"/>
                </a:lnTo>
                <a:lnTo>
                  <a:pt x="21" y="393"/>
                </a:lnTo>
                <a:lnTo>
                  <a:pt x="23" y="390"/>
                </a:lnTo>
                <a:lnTo>
                  <a:pt x="23" y="390"/>
                </a:lnTo>
                <a:lnTo>
                  <a:pt x="26" y="387"/>
                </a:lnTo>
                <a:lnTo>
                  <a:pt x="28" y="383"/>
                </a:lnTo>
                <a:lnTo>
                  <a:pt x="28" y="383"/>
                </a:lnTo>
                <a:lnTo>
                  <a:pt x="28" y="391"/>
                </a:lnTo>
                <a:lnTo>
                  <a:pt x="28" y="391"/>
                </a:lnTo>
                <a:close/>
                <a:moveTo>
                  <a:pt x="17" y="397"/>
                </a:moveTo>
                <a:lnTo>
                  <a:pt x="17" y="397"/>
                </a:lnTo>
                <a:lnTo>
                  <a:pt x="24" y="395"/>
                </a:lnTo>
                <a:lnTo>
                  <a:pt x="26" y="394"/>
                </a:lnTo>
                <a:lnTo>
                  <a:pt x="27" y="395"/>
                </a:lnTo>
                <a:lnTo>
                  <a:pt x="26" y="397"/>
                </a:lnTo>
                <a:lnTo>
                  <a:pt x="26" y="397"/>
                </a:lnTo>
                <a:lnTo>
                  <a:pt x="21" y="403"/>
                </a:lnTo>
                <a:lnTo>
                  <a:pt x="21" y="403"/>
                </a:lnTo>
                <a:lnTo>
                  <a:pt x="20" y="407"/>
                </a:lnTo>
                <a:lnTo>
                  <a:pt x="20" y="409"/>
                </a:lnTo>
                <a:lnTo>
                  <a:pt x="20" y="409"/>
                </a:lnTo>
                <a:lnTo>
                  <a:pt x="17" y="397"/>
                </a:lnTo>
                <a:lnTo>
                  <a:pt x="17" y="397"/>
                </a:lnTo>
                <a:lnTo>
                  <a:pt x="17" y="397"/>
                </a:lnTo>
                <a:lnTo>
                  <a:pt x="17" y="397"/>
                </a:lnTo>
                <a:close/>
                <a:moveTo>
                  <a:pt x="22" y="414"/>
                </a:moveTo>
                <a:lnTo>
                  <a:pt x="22" y="414"/>
                </a:lnTo>
                <a:lnTo>
                  <a:pt x="22" y="414"/>
                </a:lnTo>
                <a:lnTo>
                  <a:pt x="22" y="414"/>
                </a:lnTo>
                <a:lnTo>
                  <a:pt x="21" y="415"/>
                </a:lnTo>
                <a:lnTo>
                  <a:pt x="21" y="415"/>
                </a:lnTo>
                <a:lnTo>
                  <a:pt x="21" y="413"/>
                </a:lnTo>
                <a:lnTo>
                  <a:pt x="21" y="413"/>
                </a:lnTo>
                <a:lnTo>
                  <a:pt x="22" y="414"/>
                </a:lnTo>
                <a:lnTo>
                  <a:pt x="22" y="414"/>
                </a:lnTo>
                <a:close/>
                <a:moveTo>
                  <a:pt x="23" y="411"/>
                </a:moveTo>
                <a:lnTo>
                  <a:pt x="23" y="411"/>
                </a:lnTo>
                <a:lnTo>
                  <a:pt x="22" y="408"/>
                </a:lnTo>
                <a:lnTo>
                  <a:pt x="23" y="404"/>
                </a:lnTo>
                <a:lnTo>
                  <a:pt x="27" y="399"/>
                </a:lnTo>
                <a:lnTo>
                  <a:pt x="27" y="399"/>
                </a:lnTo>
                <a:lnTo>
                  <a:pt x="25" y="403"/>
                </a:lnTo>
                <a:lnTo>
                  <a:pt x="25" y="403"/>
                </a:lnTo>
                <a:lnTo>
                  <a:pt x="23" y="411"/>
                </a:lnTo>
                <a:lnTo>
                  <a:pt x="23" y="411"/>
                </a:lnTo>
                <a:close/>
                <a:moveTo>
                  <a:pt x="28" y="375"/>
                </a:moveTo>
                <a:lnTo>
                  <a:pt x="28" y="375"/>
                </a:lnTo>
                <a:lnTo>
                  <a:pt x="28" y="380"/>
                </a:lnTo>
                <a:lnTo>
                  <a:pt x="28" y="380"/>
                </a:lnTo>
                <a:lnTo>
                  <a:pt x="28" y="380"/>
                </a:lnTo>
                <a:lnTo>
                  <a:pt x="28" y="380"/>
                </a:lnTo>
                <a:lnTo>
                  <a:pt x="22" y="382"/>
                </a:lnTo>
                <a:lnTo>
                  <a:pt x="22" y="382"/>
                </a:lnTo>
                <a:lnTo>
                  <a:pt x="18" y="383"/>
                </a:lnTo>
                <a:lnTo>
                  <a:pt x="17" y="383"/>
                </a:lnTo>
                <a:lnTo>
                  <a:pt x="18" y="382"/>
                </a:lnTo>
                <a:lnTo>
                  <a:pt x="22" y="379"/>
                </a:lnTo>
                <a:lnTo>
                  <a:pt x="22" y="379"/>
                </a:lnTo>
                <a:lnTo>
                  <a:pt x="28" y="373"/>
                </a:lnTo>
                <a:lnTo>
                  <a:pt x="28" y="373"/>
                </a:lnTo>
                <a:lnTo>
                  <a:pt x="28" y="375"/>
                </a:lnTo>
                <a:lnTo>
                  <a:pt x="28" y="375"/>
                </a:lnTo>
                <a:close/>
                <a:moveTo>
                  <a:pt x="28" y="368"/>
                </a:moveTo>
                <a:lnTo>
                  <a:pt x="28" y="368"/>
                </a:lnTo>
                <a:lnTo>
                  <a:pt x="23" y="369"/>
                </a:lnTo>
                <a:lnTo>
                  <a:pt x="23" y="369"/>
                </a:lnTo>
                <a:lnTo>
                  <a:pt x="17" y="372"/>
                </a:lnTo>
                <a:lnTo>
                  <a:pt x="17" y="372"/>
                </a:lnTo>
                <a:lnTo>
                  <a:pt x="14" y="374"/>
                </a:lnTo>
                <a:lnTo>
                  <a:pt x="16" y="373"/>
                </a:lnTo>
                <a:lnTo>
                  <a:pt x="16" y="373"/>
                </a:lnTo>
                <a:lnTo>
                  <a:pt x="22" y="368"/>
                </a:lnTo>
                <a:lnTo>
                  <a:pt x="28" y="363"/>
                </a:lnTo>
                <a:lnTo>
                  <a:pt x="28" y="363"/>
                </a:lnTo>
                <a:lnTo>
                  <a:pt x="28" y="368"/>
                </a:lnTo>
                <a:lnTo>
                  <a:pt x="28" y="368"/>
                </a:lnTo>
                <a:close/>
                <a:moveTo>
                  <a:pt x="30" y="356"/>
                </a:moveTo>
                <a:lnTo>
                  <a:pt x="30" y="356"/>
                </a:lnTo>
                <a:lnTo>
                  <a:pt x="20" y="359"/>
                </a:lnTo>
                <a:lnTo>
                  <a:pt x="10" y="363"/>
                </a:lnTo>
                <a:lnTo>
                  <a:pt x="10" y="363"/>
                </a:lnTo>
                <a:lnTo>
                  <a:pt x="10" y="357"/>
                </a:lnTo>
                <a:lnTo>
                  <a:pt x="10" y="357"/>
                </a:lnTo>
                <a:lnTo>
                  <a:pt x="18" y="354"/>
                </a:lnTo>
                <a:lnTo>
                  <a:pt x="27" y="351"/>
                </a:lnTo>
                <a:lnTo>
                  <a:pt x="44" y="342"/>
                </a:lnTo>
                <a:lnTo>
                  <a:pt x="44" y="342"/>
                </a:lnTo>
                <a:lnTo>
                  <a:pt x="57" y="336"/>
                </a:lnTo>
                <a:lnTo>
                  <a:pt x="57" y="336"/>
                </a:lnTo>
                <a:lnTo>
                  <a:pt x="62" y="335"/>
                </a:lnTo>
                <a:lnTo>
                  <a:pt x="58" y="337"/>
                </a:lnTo>
                <a:lnTo>
                  <a:pt x="58" y="337"/>
                </a:lnTo>
                <a:lnTo>
                  <a:pt x="45" y="347"/>
                </a:lnTo>
                <a:lnTo>
                  <a:pt x="45" y="347"/>
                </a:lnTo>
                <a:lnTo>
                  <a:pt x="42" y="346"/>
                </a:lnTo>
                <a:lnTo>
                  <a:pt x="37" y="347"/>
                </a:lnTo>
                <a:lnTo>
                  <a:pt x="37" y="347"/>
                </a:lnTo>
                <a:lnTo>
                  <a:pt x="33" y="351"/>
                </a:lnTo>
                <a:lnTo>
                  <a:pt x="30" y="356"/>
                </a:lnTo>
                <a:lnTo>
                  <a:pt x="30" y="356"/>
                </a:lnTo>
                <a:close/>
                <a:moveTo>
                  <a:pt x="30" y="222"/>
                </a:moveTo>
                <a:lnTo>
                  <a:pt x="30" y="222"/>
                </a:lnTo>
                <a:lnTo>
                  <a:pt x="35" y="220"/>
                </a:lnTo>
                <a:lnTo>
                  <a:pt x="40" y="218"/>
                </a:lnTo>
                <a:lnTo>
                  <a:pt x="40" y="218"/>
                </a:lnTo>
                <a:lnTo>
                  <a:pt x="48" y="214"/>
                </a:lnTo>
                <a:lnTo>
                  <a:pt x="50" y="213"/>
                </a:lnTo>
                <a:lnTo>
                  <a:pt x="46" y="216"/>
                </a:lnTo>
                <a:lnTo>
                  <a:pt x="46" y="216"/>
                </a:lnTo>
                <a:lnTo>
                  <a:pt x="37" y="221"/>
                </a:lnTo>
                <a:lnTo>
                  <a:pt x="28" y="226"/>
                </a:lnTo>
                <a:lnTo>
                  <a:pt x="28" y="226"/>
                </a:lnTo>
                <a:lnTo>
                  <a:pt x="30" y="222"/>
                </a:lnTo>
                <a:lnTo>
                  <a:pt x="30" y="222"/>
                </a:lnTo>
                <a:close/>
                <a:moveTo>
                  <a:pt x="56" y="173"/>
                </a:moveTo>
                <a:lnTo>
                  <a:pt x="56" y="173"/>
                </a:lnTo>
                <a:lnTo>
                  <a:pt x="60" y="172"/>
                </a:lnTo>
                <a:lnTo>
                  <a:pt x="55" y="175"/>
                </a:lnTo>
                <a:lnTo>
                  <a:pt x="55" y="175"/>
                </a:lnTo>
                <a:lnTo>
                  <a:pt x="56" y="173"/>
                </a:lnTo>
                <a:lnTo>
                  <a:pt x="56" y="173"/>
                </a:lnTo>
                <a:close/>
                <a:moveTo>
                  <a:pt x="52" y="180"/>
                </a:moveTo>
                <a:lnTo>
                  <a:pt x="52" y="180"/>
                </a:lnTo>
                <a:lnTo>
                  <a:pt x="63" y="176"/>
                </a:lnTo>
                <a:lnTo>
                  <a:pt x="63" y="176"/>
                </a:lnTo>
                <a:lnTo>
                  <a:pt x="58" y="179"/>
                </a:lnTo>
                <a:lnTo>
                  <a:pt x="54" y="182"/>
                </a:lnTo>
                <a:lnTo>
                  <a:pt x="54" y="182"/>
                </a:lnTo>
                <a:lnTo>
                  <a:pt x="50" y="184"/>
                </a:lnTo>
                <a:lnTo>
                  <a:pt x="50" y="184"/>
                </a:lnTo>
                <a:lnTo>
                  <a:pt x="52" y="180"/>
                </a:lnTo>
                <a:lnTo>
                  <a:pt x="52" y="180"/>
                </a:lnTo>
                <a:close/>
                <a:moveTo>
                  <a:pt x="44" y="193"/>
                </a:moveTo>
                <a:lnTo>
                  <a:pt x="44" y="193"/>
                </a:lnTo>
                <a:lnTo>
                  <a:pt x="50" y="191"/>
                </a:lnTo>
                <a:lnTo>
                  <a:pt x="50" y="191"/>
                </a:lnTo>
                <a:lnTo>
                  <a:pt x="61" y="187"/>
                </a:lnTo>
                <a:lnTo>
                  <a:pt x="63" y="186"/>
                </a:lnTo>
                <a:lnTo>
                  <a:pt x="63" y="187"/>
                </a:lnTo>
                <a:lnTo>
                  <a:pt x="58" y="191"/>
                </a:lnTo>
                <a:lnTo>
                  <a:pt x="58" y="191"/>
                </a:lnTo>
                <a:lnTo>
                  <a:pt x="49" y="196"/>
                </a:lnTo>
                <a:lnTo>
                  <a:pt x="39" y="202"/>
                </a:lnTo>
                <a:lnTo>
                  <a:pt x="39" y="202"/>
                </a:lnTo>
                <a:lnTo>
                  <a:pt x="44" y="193"/>
                </a:lnTo>
                <a:lnTo>
                  <a:pt x="44" y="193"/>
                </a:lnTo>
                <a:close/>
                <a:moveTo>
                  <a:pt x="36" y="207"/>
                </a:moveTo>
                <a:lnTo>
                  <a:pt x="36" y="207"/>
                </a:lnTo>
                <a:lnTo>
                  <a:pt x="42" y="206"/>
                </a:lnTo>
                <a:lnTo>
                  <a:pt x="47" y="205"/>
                </a:lnTo>
                <a:lnTo>
                  <a:pt x="47" y="205"/>
                </a:lnTo>
                <a:lnTo>
                  <a:pt x="63" y="198"/>
                </a:lnTo>
                <a:lnTo>
                  <a:pt x="63" y="198"/>
                </a:lnTo>
                <a:lnTo>
                  <a:pt x="54" y="202"/>
                </a:lnTo>
                <a:lnTo>
                  <a:pt x="54" y="202"/>
                </a:lnTo>
                <a:lnTo>
                  <a:pt x="44" y="207"/>
                </a:lnTo>
                <a:lnTo>
                  <a:pt x="38" y="210"/>
                </a:lnTo>
                <a:lnTo>
                  <a:pt x="34" y="213"/>
                </a:lnTo>
                <a:lnTo>
                  <a:pt x="34" y="213"/>
                </a:lnTo>
                <a:lnTo>
                  <a:pt x="36" y="207"/>
                </a:lnTo>
                <a:lnTo>
                  <a:pt x="36" y="207"/>
                </a:lnTo>
                <a:close/>
                <a:moveTo>
                  <a:pt x="25" y="233"/>
                </a:moveTo>
                <a:lnTo>
                  <a:pt x="25" y="233"/>
                </a:lnTo>
                <a:lnTo>
                  <a:pt x="37" y="229"/>
                </a:lnTo>
                <a:lnTo>
                  <a:pt x="37" y="229"/>
                </a:lnTo>
                <a:lnTo>
                  <a:pt x="49" y="225"/>
                </a:lnTo>
                <a:lnTo>
                  <a:pt x="51" y="225"/>
                </a:lnTo>
                <a:lnTo>
                  <a:pt x="52" y="225"/>
                </a:lnTo>
                <a:lnTo>
                  <a:pt x="47" y="229"/>
                </a:lnTo>
                <a:lnTo>
                  <a:pt x="47" y="229"/>
                </a:lnTo>
                <a:lnTo>
                  <a:pt x="40" y="232"/>
                </a:lnTo>
                <a:lnTo>
                  <a:pt x="34" y="236"/>
                </a:lnTo>
                <a:lnTo>
                  <a:pt x="28" y="239"/>
                </a:lnTo>
                <a:lnTo>
                  <a:pt x="22" y="242"/>
                </a:lnTo>
                <a:lnTo>
                  <a:pt x="22" y="242"/>
                </a:lnTo>
                <a:lnTo>
                  <a:pt x="25" y="233"/>
                </a:lnTo>
                <a:lnTo>
                  <a:pt x="25" y="233"/>
                </a:lnTo>
                <a:close/>
                <a:moveTo>
                  <a:pt x="57" y="232"/>
                </a:moveTo>
                <a:lnTo>
                  <a:pt x="57" y="232"/>
                </a:lnTo>
                <a:lnTo>
                  <a:pt x="50" y="233"/>
                </a:lnTo>
                <a:lnTo>
                  <a:pt x="44" y="236"/>
                </a:lnTo>
                <a:lnTo>
                  <a:pt x="44" y="236"/>
                </a:lnTo>
                <a:lnTo>
                  <a:pt x="34" y="240"/>
                </a:lnTo>
                <a:lnTo>
                  <a:pt x="34" y="240"/>
                </a:lnTo>
                <a:lnTo>
                  <a:pt x="28" y="243"/>
                </a:lnTo>
                <a:lnTo>
                  <a:pt x="23" y="246"/>
                </a:lnTo>
                <a:lnTo>
                  <a:pt x="22" y="246"/>
                </a:lnTo>
                <a:lnTo>
                  <a:pt x="24" y="243"/>
                </a:lnTo>
                <a:lnTo>
                  <a:pt x="24" y="243"/>
                </a:lnTo>
                <a:lnTo>
                  <a:pt x="31" y="239"/>
                </a:lnTo>
                <a:lnTo>
                  <a:pt x="39" y="235"/>
                </a:lnTo>
                <a:lnTo>
                  <a:pt x="48" y="230"/>
                </a:lnTo>
                <a:lnTo>
                  <a:pt x="52" y="228"/>
                </a:lnTo>
                <a:lnTo>
                  <a:pt x="55" y="225"/>
                </a:lnTo>
                <a:lnTo>
                  <a:pt x="55" y="225"/>
                </a:lnTo>
                <a:lnTo>
                  <a:pt x="57" y="232"/>
                </a:lnTo>
                <a:lnTo>
                  <a:pt x="57" y="232"/>
                </a:lnTo>
                <a:close/>
                <a:moveTo>
                  <a:pt x="21" y="248"/>
                </a:moveTo>
                <a:lnTo>
                  <a:pt x="21" y="248"/>
                </a:lnTo>
                <a:lnTo>
                  <a:pt x="35" y="242"/>
                </a:lnTo>
                <a:lnTo>
                  <a:pt x="35" y="242"/>
                </a:lnTo>
                <a:lnTo>
                  <a:pt x="53" y="235"/>
                </a:lnTo>
                <a:lnTo>
                  <a:pt x="53" y="235"/>
                </a:lnTo>
                <a:lnTo>
                  <a:pt x="57" y="233"/>
                </a:lnTo>
                <a:lnTo>
                  <a:pt x="54" y="236"/>
                </a:lnTo>
                <a:lnTo>
                  <a:pt x="54" y="236"/>
                </a:lnTo>
                <a:lnTo>
                  <a:pt x="45" y="241"/>
                </a:lnTo>
                <a:lnTo>
                  <a:pt x="35" y="246"/>
                </a:lnTo>
                <a:lnTo>
                  <a:pt x="27" y="251"/>
                </a:lnTo>
                <a:lnTo>
                  <a:pt x="18" y="257"/>
                </a:lnTo>
                <a:lnTo>
                  <a:pt x="18" y="257"/>
                </a:lnTo>
                <a:lnTo>
                  <a:pt x="21" y="248"/>
                </a:lnTo>
                <a:lnTo>
                  <a:pt x="21" y="248"/>
                </a:lnTo>
                <a:close/>
                <a:moveTo>
                  <a:pt x="17" y="261"/>
                </a:moveTo>
                <a:lnTo>
                  <a:pt x="17" y="261"/>
                </a:lnTo>
                <a:lnTo>
                  <a:pt x="27" y="258"/>
                </a:lnTo>
                <a:lnTo>
                  <a:pt x="37" y="254"/>
                </a:lnTo>
                <a:lnTo>
                  <a:pt x="37" y="254"/>
                </a:lnTo>
                <a:lnTo>
                  <a:pt x="54" y="246"/>
                </a:lnTo>
                <a:lnTo>
                  <a:pt x="54" y="246"/>
                </a:lnTo>
                <a:lnTo>
                  <a:pt x="62" y="243"/>
                </a:lnTo>
                <a:lnTo>
                  <a:pt x="63" y="243"/>
                </a:lnTo>
                <a:lnTo>
                  <a:pt x="64" y="245"/>
                </a:lnTo>
                <a:lnTo>
                  <a:pt x="60" y="248"/>
                </a:lnTo>
                <a:lnTo>
                  <a:pt x="60" y="248"/>
                </a:lnTo>
                <a:lnTo>
                  <a:pt x="49" y="254"/>
                </a:lnTo>
                <a:lnTo>
                  <a:pt x="37" y="259"/>
                </a:lnTo>
                <a:lnTo>
                  <a:pt x="25" y="264"/>
                </a:lnTo>
                <a:lnTo>
                  <a:pt x="20" y="267"/>
                </a:lnTo>
                <a:lnTo>
                  <a:pt x="15" y="271"/>
                </a:lnTo>
                <a:lnTo>
                  <a:pt x="15" y="271"/>
                </a:lnTo>
                <a:lnTo>
                  <a:pt x="17" y="261"/>
                </a:lnTo>
                <a:lnTo>
                  <a:pt x="17" y="261"/>
                </a:lnTo>
                <a:close/>
                <a:moveTo>
                  <a:pt x="14" y="275"/>
                </a:moveTo>
                <a:lnTo>
                  <a:pt x="14" y="275"/>
                </a:lnTo>
                <a:lnTo>
                  <a:pt x="28" y="270"/>
                </a:lnTo>
                <a:lnTo>
                  <a:pt x="44" y="264"/>
                </a:lnTo>
                <a:lnTo>
                  <a:pt x="44" y="264"/>
                </a:lnTo>
                <a:lnTo>
                  <a:pt x="68" y="254"/>
                </a:lnTo>
                <a:lnTo>
                  <a:pt x="68" y="254"/>
                </a:lnTo>
                <a:lnTo>
                  <a:pt x="73" y="252"/>
                </a:lnTo>
                <a:lnTo>
                  <a:pt x="71" y="253"/>
                </a:lnTo>
                <a:lnTo>
                  <a:pt x="63" y="258"/>
                </a:lnTo>
                <a:lnTo>
                  <a:pt x="63" y="258"/>
                </a:lnTo>
                <a:lnTo>
                  <a:pt x="50" y="264"/>
                </a:lnTo>
                <a:lnTo>
                  <a:pt x="37" y="270"/>
                </a:lnTo>
                <a:lnTo>
                  <a:pt x="24" y="276"/>
                </a:lnTo>
                <a:lnTo>
                  <a:pt x="18" y="280"/>
                </a:lnTo>
                <a:lnTo>
                  <a:pt x="12" y="284"/>
                </a:lnTo>
                <a:lnTo>
                  <a:pt x="12" y="284"/>
                </a:lnTo>
                <a:lnTo>
                  <a:pt x="14" y="275"/>
                </a:lnTo>
                <a:lnTo>
                  <a:pt x="14" y="275"/>
                </a:lnTo>
                <a:close/>
                <a:moveTo>
                  <a:pt x="12" y="288"/>
                </a:moveTo>
                <a:lnTo>
                  <a:pt x="12" y="288"/>
                </a:lnTo>
                <a:lnTo>
                  <a:pt x="24" y="283"/>
                </a:lnTo>
                <a:lnTo>
                  <a:pt x="37" y="277"/>
                </a:lnTo>
                <a:lnTo>
                  <a:pt x="37" y="277"/>
                </a:lnTo>
                <a:lnTo>
                  <a:pt x="49" y="273"/>
                </a:lnTo>
                <a:lnTo>
                  <a:pt x="61" y="269"/>
                </a:lnTo>
                <a:lnTo>
                  <a:pt x="61" y="269"/>
                </a:lnTo>
                <a:lnTo>
                  <a:pt x="70" y="266"/>
                </a:lnTo>
                <a:lnTo>
                  <a:pt x="70" y="266"/>
                </a:lnTo>
                <a:lnTo>
                  <a:pt x="63" y="269"/>
                </a:lnTo>
                <a:lnTo>
                  <a:pt x="63" y="269"/>
                </a:lnTo>
                <a:lnTo>
                  <a:pt x="35" y="285"/>
                </a:lnTo>
                <a:lnTo>
                  <a:pt x="35" y="285"/>
                </a:lnTo>
                <a:lnTo>
                  <a:pt x="22" y="292"/>
                </a:lnTo>
                <a:lnTo>
                  <a:pt x="16" y="295"/>
                </a:lnTo>
                <a:lnTo>
                  <a:pt x="10" y="299"/>
                </a:lnTo>
                <a:lnTo>
                  <a:pt x="10" y="299"/>
                </a:lnTo>
                <a:lnTo>
                  <a:pt x="12" y="288"/>
                </a:lnTo>
                <a:lnTo>
                  <a:pt x="12" y="288"/>
                </a:lnTo>
                <a:close/>
                <a:moveTo>
                  <a:pt x="10" y="302"/>
                </a:moveTo>
                <a:lnTo>
                  <a:pt x="10" y="302"/>
                </a:lnTo>
                <a:lnTo>
                  <a:pt x="10" y="301"/>
                </a:lnTo>
                <a:lnTo>
                  <a:pt x="10" y="301"/>
                </a:lnTo>
                <a:lnTo>
                  <a:pt x="28" y="294"/>
                </a:lnTo>
                <a:lnTo>
                  <a:pt x="46" y="287"/>
                </a:lnTo>
                <a:lnTo>
                  <a:pt x="46" y="287"/>
                </a:lnTo>
                <a:lnTo>
                  <a:pt x="64" y="279"/>
                </a:lnTo>
                <a:lnTo>
                  <a:pt x="64" y="279"/>
                </a:lnTo>
                <a:lnTo>
                  <a:pt x="73" y="275"/>
                </a:lnTo>
                <a:lnTo>
                  <a:pt x="76" y="274"/>
                </a:lnTo>
                <a:lnTo>
                  <a:pt x="71" y="277"/>
                </a:lnTo>
                <a:lnTo>
                  <a:pt x="71" y="277"/>
                </a:lnTo>
                <a:lnTo>
                  <a:pt x="56" y="285"/>
                </a:lnTo>
                <a:lnTo>
                  <a:pt x="39" y="293"/>
                </a:lnTo>
                <a:lnTo>
                  <a:pt x="24" y="302"/>
                </a:lnTo>
                <a:lnTo>
                  <a:pt x="9" y="312"/>
                </a:lnTo>
                <a:lnTo>
                  <a:pt x="9" y="312"/>
                </a:lnTo>
                <a:lnTo>
                  <a:pt x="10" y="302"/>
                </a:lnTo>
                <a:lnTo>
                  <a:pt x="10" y="302"/>
                </a:lnTo>
                <a:close/>
                <a:moveTo>
                  <a:pt x="34" y="324"/>
                </a:moveTo>
                <a:lnTo>
                  <a:pt x="34" y="324"/>
                </a:lnTo>
                <a:lnTo>
                  <a:pt x="20" y="332"/>
                </a:lnTo>
                <a:lnTo>
                  <a:pt x="14" y="336"/>
                </a:lnTo>
                <a:lnTo>
                  <a:pt x="9" y="341"/>
                </a:lnTo>
                <a:lnTo>
                  <a:pt x="9" y="341"/>
                </a:lnTo>
                <a:lnTo>
                  <a:pt x="8" y="331"/>
                </a:lnTo>
                <a:lnTo>
                  <a:pt x="8" y="331"/>
                </a:lnTo>
                <a:lnTo>
                  <a:pt x="9" y="332"/>
                </a:lnTo>
                <a:lnTo>
                  <a:pt x="9" y="332"/>
                </a:lnTo>
                <a:lnTo>
                  <a:pt x="26" y="327"/>
                </a:lnTo>
                <a:lnTo>
                  <a:pt x="42" y="319"/>
                </a:lnTo>
                <a:lnTo>
                  <a:pt x="57" y="311"/>
                </a:lnTo>
                <a:lnTo>
                  <a:pt x="72" y="302"/>
                </a:lnTo>
                <a:lnTo>
                  <a:pt x="72" y="302"/>
                </a:lnTo>
                <a:lnTo>
                  <a:pt x="53" y="314"/>
                </a:lnTo>
                <a:lnTo>
                  <a:pt x="34" y="324"/>
                </a:lnTo>
                <a:lnTo>
                  <a:pt x="34" y="324"/>
                </a:lnTo>
                <a:close/>
                <a:moveTo>
                  <a:pt x="9" y="329"/>
                </a:moveTo>
                <a:lnTo>
                  <a:pt x="9" y="329"/>
                </a:lnTo>
                <a:lnTo>
                  <a:pt x="9" y="315"/>
                </a:lnTo>
                <a:lnTo>
                  <a:pt x="9" y="315"/>
                </a:lnTo>
                <a:lnTo>
                  <a:pt x="20" y="312"/>
                </a:lnTo>
                <a:lnTo>
                  <a:pt x="30" y="307"/>
                </a:lnTo>
                <a:lnTo>
                  <a:pt x="51" y="298"/>
                </a:lnTo>
                <a:lnTo>
                  <a:pt x="51" y="298"/>
                </a:lnTo>
                <a:lnTo>
                  <a:pt x="64" y="293"/>
                </a:lnTo>
                <a:lnTo>
                  <a:pt x="64" y="293"/>
                </a:lnTo>
                <a:lnTo>
                  <a:pt x="77" y="288"/>
                </a:lnTo>
                <a:lnTo>
                  <a:pt x="77" y="288"/>
                </a:lnTo>
                <a:lnTo>
                  <a:pt x="79" y="287"/>
                </a:lnTo>
                <a:lnTo>
                  <a:pt x="79" y="287"/>
                </a:lnTo>
                <a:lnTo>
                  <a:pt x="78" y="288"/>
                </a:lnTo>
                <a:lnTo>
                  <a:pt x="78" y="288"/>
                </a:lnTo>
                <a:lnTo>
                  <a:pt x="69" y="293"/>
                </a:lnTo>
                <a:lnTo>
                  <a:pt x="60" y="297"/>
                </a:lnTo>
                <a:lnTo>
                  <a:pt x="50" y="301"/>
                </a:lnTo>
                <a:lnTo>
                  <a:pt x="40" y="306"/>
                </a:lnTo>
                <a:lnTo>
                  <a:pt x="40" y="306"/>
                </a:lnTo>
                <a:lnTo>
                  <a:pt x="24" y="317"/>
                </a:lnTo>
                <a:lnTo>
                  <a:pt x="9" y="329"/>
                </a:lnTo>
                <a:lnTo>
                  <a:pt x="9" y="329"/>
                </a:lnTo>
                <a:close/>
                <a:moveTo>
                  <a:pt x="9" y="343"/>
                </a:moveTo>
                <a:lnTo>
                  <a:pt x="9" y="343"/>
                </a:lnTo>
                <a:lnTo>
                  <a:pt x="9" y="343"/>
                </a:lnTo>
                <a:lnTo>
                  <a:pt x="9" y="343"/>
                </a:lnTo>
                <a:lnTo>
                  <a:pt x="15" y="342"/>
                </a:lnTo>
                <a:lnTo>
                  <a:pt x="21" y="340"/>
                </a:lnTo>
                <a:lnTo>
                  <a:pt x="32" y="335"/>
                </a:lnTo>
                <a:lnTo>
                  <a:pt x="32" y="335"/>
                </a:lnTo>
                <a:lnTo>
                  <a:pt x="65" y="320"/>
                </a:lnTo>
                <a:lnTo>
                  <a:pt x="65" y="320"/>
                </a:lnTo>
                <a:lnTo>
                  <a:pt x="65" y="320"/>
                </a:lnTo>
                <a:lnTo>
                  <a:pt x="65" y="320"/>
                </a:lnTo>
                <a:lnTo>
                  <a:pt x="51" y="329"/>
                </a:lnTo>
                <a:lnTo>
                  <a:pt x="36" y="337"/>
                </a:lnTo>
                <a:lnTo>
                  <a:pt x="9" y="354"/>
                </a:lnTo>
                <a:lnTo>
                  <a:pt x="9" y="354"/>
                </a:lnTo>
                <a:lnTo>
                  <a:pt x="9" y="343"/>
                </a:lnTo>
                <a:lnTo>
                  <a:pt x="9" y="343"/>
                </a:lnTo>
                <a:close/>
                <a:moveTo>
                  <a:pt x="56" y="353"/>
                </a:moveTo>
                <a:lnTo>
                  <a:pt x="56" y="353"/>
                </a:lnTo>
                <a:lnTo>
                  <a:pt x="61" y="352"/>
                </a:lnTo>
                <a:lnTo>
                  <a:pt x="61" y="352"/>
                </a:lnTo>
                <a:lnTo>
                  <a:pt x="60" y="354"/>
                </a:lnTo>
                <a:lnTo>
                  <a:pt x="58" y="355"/>
                </a:lnTo>
                <a:lnTo>
                  <a:pt x="56" y="354"/>
                </a:lnTo>
                <a:lnTo>
                  <a:pt x="54" y="353"/>
                </a:lnTo>
                <a:lnTo>
                  <a:pt x="54" y="353"/>
                </a:lnTo>
                <a:lnTo>
                  <a:pt x="49" y="349"/>
                </a:lnTo>
                <a:lnTo>
                  <a:pt x="49" y="349"/>
                </a:lnTo>
                <a:lnTo>
                  <a:pt x="54" y="349"/>
                </a:lnTo>
                <a:lnTo>
                  <a:pt x="55" y="350"/>
                </a:lnTo>
                <a:lnTo>
                  <a:pt x="55" y="351"/>
                </a:lnTo>
                <a:lnTo>
                  <a:pt x="55" y="351"/>
                </a:lnTo>
                <a:lnTo>
                  <a:pt x="55" y="352"/>
                </a:lnTo>
                <a:lnTo>
                  <a:pt x="56" y="353"/>
                </a:lnTo>
                <a:lnTo>
                  <a:pt x="56" y="353"/>
                </a:lnTo>
                <a:close/>
                <a:moveTo>
                  <a:pt x="62" y="349"/>
                </a:moveTo>
                <a:lnTo>
                  <a:pt x="62" y="349"/>
                </a:lnTo>
                <a:lnTo>
                  <a:pt x="59" y="350"/>
                </a:lnTo>
                <a:lnTo>
                  <a:pt x="61" y="347"/>
                </a:lnTo>
                <a:lnTo>
                  <a:pt x="61" y="347"/>
                </a:lnTo>
                <a:lnTo>
                  <a:pt x="61" y="345"/>
                </a:lnTo>
                <a:lnTo>
                  <a:pt x="60" y="345"/>
                </a:lnTo>
                <a:lnTo>
                  <a:pt x="60" y="345"/>
                </a:lnTo>
                <a:lnTo>
                  <a:pt x="56" y="345"/>
                </a:lnTo>
                <a:lnTo>
                  <a:pt x="51" y="347"/>
                </a:lnTo>
                <a:lnTo>
                  <a:pt x="49" y="347"/>
                </a:lnTo>
                <a:lnTo>
                  <a:pt x="52" y="344"/>
                </a:lnTo>
                <a:lnTo>
                  <a:pt x="52" y="344"/>
                </a:lnTo>
                <a:lnTo>
                  <a:pt x="64" y="336"/>
                </a:lnTo>
                <a:lnTo>
                  <a:pt x="64" y="336"/>
                </a:lnTo>
                <a:lnTo>
                  <a:pt x="64" y="342"/>
                </a:lnTo>
                <a:lnTo>
                  <a:pt x="62" y="349"/>
                </a:lnTo>
                <a:lnTo>
                  <a:pt x="62" y="349"/>
                </a:lnTo>
                <a:close/>
                <a:moveTo>
                  <a:pt x="64" y="332"/>
                </a:moveTo>
                <a:lnTo>
                  <a:pt x="64" y="332"/>
                </a:lnTo>
                <a:lnTo>
                  <a:pt x="52" y="337"/>
                </a:lnTo>
                <a:lnTo>
                  <a:pt x="38" y="342"/>
                </a:lnTo>
                <a:lnTo>
                  <a:pt x="38" y="342"/>
                </a:lnTo>
                <a:lnTo>
                  <a:pt x="25" y="349"/>
                </a:lnTo>
                <a:lnTo>
                  <a:pt x="25" y="349"/>
                </a:lnTo>
                <a:lnTo>
                  <a:pt x="16" y="354"/>
                </a:lnTo>
                <a:lnTo>
                  <a:pt x="13" y="355"/>
                </a:lnTo>
                <a:lnTo>
                  <a:pt x="16" y="353"/>
                </a:lnTo>
                <a:lnTo>
                  <a:pt x="16" y="353"/>
                </a:lnTo>
                <a:lnTo>
                  <a:pt x="40" y="338"/>
                </a:lnTo>
                <a:lnTo>
                  <a:pt x="53" y="331"/>
                </a:lnTo>
                <a:lnTo>
                  <a:pt x="65" y="322"/>
                </a:lnTo>
                <a:lnTo>
                  <a:pt x="65" y="322"/>
                </a:lnTo>
                <a:lnTo>
                  <a:pt x="64" y="332"/>
                </a:lnTo>
                <a:lnTo>
                  <a:pt x="64" y="332"/>
                </a:lnTo>
                <a:close/>
                <a:moveTo>
                  <a:pt x="67" y="312"/>
                </a:moveTo>
                <a:lnTo>
                  <a:pt x="67" y="312"/>
                </a:lnTo>
                <a:lnTo>
                  <a:pt x="66" y="318"/>
                </a:lnTo>
                <a:lnTo>
                  <a:pt x="66" y="318"/>
                </a:lnTo>
                <a:lnTo>
                  <a:pt x="52" y="323"/>
                </a:lnTo>
                <a:lnTo>
                  <a:pt x="38" y="330"/>
                </a:lnTo>
                <a:lnTo>
                  <a:pt x="38" y="330"/>
                </a:lnTo>
                <a:lnTo>
                  <a:pt x="27" y="335"/>
                </a:lnTo>
                <a:lnTo>
                  <a:pt x="27" y="335"/>
                </a:lnTo>
                <a:lnTo>
                  <a:pt x="19" y="338"/>
                </a:lnTo>
                <a:lnTo>
                  <a:pt x="14" y="340"/>
                </a:lnTo>
                <a:lnTo>
                  <a:pt x="13" y="340"/>
                </a:lnTo>
                <a:lnTo>
                  <a:pt x="13" y="340"/>
                </a:lnTo>
                <a:lnTo>
                  <a:pt x="16" y="337"/>
                </a:lnTo>
                <a:lnTo>
                  <a:pt x="19" y="334"/>
                </a:lnTo>
                <a:lnTo>
                  <a:pt x="28" y="330"/>
                </a:lnTo>
                <a:lnTo>
                  <a:pt x="45" y="321"/>
                </a:lnTo>
                <a:lnTo>
                  <a:pt x="45" y="321"/>
                </a:lnTo>
                <a:lnTo>
                  <a:pt x="58" y="314"/>
                </a:lnTo>
                <a:lnTo>
                  <a:pt x="70" y="306"/>
                </a:lnTo>
                <a:lnTo>
                  <a:pt x="70" y="306"/>
                </a:lnTo>
                <a:lnTo>
                  <a:pt x="68" y="309"/>
                </a:lnTo>
                <a:lnTo>
                  <a:pt x="67" y="312"/>
                </a:lnTo>
                <a:lnTo>
                  <a:pt x="67" y="312"/>
                </a:lnTo>
                <a:close/>
                <a:moveTo>
                  <a:pt x="78" y="300"/>
                </a:moveTo>
                <a:lnTo>
                  <a:pt x="78" y="300"/>
                </a:lnTo>
                <a:lnTo>
                  <a:pt x="76" y="299"/>
                </a:lnTo>
                <a:lnTo>
                  <a:pt x="76" y="299"/>
                </a:lnTo>
                <a:lnTo>
                  <a:pt x="69" y="303"/>
                </a:lnTo>
                <a:lnTo>
                  <a:pt x="62" y="307"/>
                </a:lnTo>
                <a:lnTo>
                  <a:pt x="47" y="315"/>
                </a:lnTo>
                <a:lnTo>
                  <a:pt x="47" y="315"/>
                </a:lnTo>
                <a:lnTo>
                  <a:pt x="23" y="324"/>
                </a:lnTo>
                <a:lnTo>
                  <a:pt x="23" y="324"/>
                </a:lnTo>
                <a:lnTo>
                  <a:pt x="14" y="329"/>
                </a:lnTo>
                <a:lnTo>
                  <a:pt x="13" y="329"/>
                </a:lnTo>
                <a:lnTo>
                  <a:pt x="14" y="328"/>
                </a:lnTo>
                <a:lnTo>
                  <a:pt x="21" y="321"/>
                </a:lnTo>
                <a:lnTo>
                  <a:pt x="21" y="321"/>
                </a:lnTo>
                <a:lnTo>
                  <a:pt x="29" y="316"/>
                </a:lnTo>
                <a:lnTo>
                  <a:pt x="36" y="312"/>
                </a:lnTo>
                <a:lnTo>
                  <a:pt x="54" y="303"/>
                </a:lnTo>
                <a:lnTo>
                  <a:pt x="70" y="295"/>
                </a:lnTo>
                <a:lnTo>
                  <a:pt x="85" y="286"/>
                </a:lnTo>
                <a:lnTo>
                  <a:pt x="85" y="286"/>
                </a:lnTo>
                <a:lnTo>
                  <a:pt x="84" y="290"/>
                </a:lnTo>
                <a:lnTo>
                  <a:pt x="83" y="293"/>
                </a:lnTo>
                <a:lnTo>
                  <a:pt x="80" y="297"/>
                </a:lnTo>
                <a:lnTo>
                  <a:pt x="78" y="300"/>
                </a:lnTo>
                <a:lnTo>
                  <a:pt x="78" y="300"/>
                </a:lnTo>
                <a:close/>
                <a:moveTo>
                  <a:pt x="12" y="312"/>
                </a:moveTo>
                <a:lnTo>
                  <a:pt x="12" y="312"/>
                </a:lnTo>
                <a:lnTo>
                  <a:pt x="16" y="310"/>
                </a:lnTo>
                <a:lnTo>
                  <a:pt x="20" y="307"/>
                </a:lnTo>
                <a:lnTo>
                  <a:pt x="28" y="302"/>
                </a:lnTo>
                <a:lnTo>
                  <a:pt x="28" y="302"/>
                </a:lnTo>
                <a:lnTo>
                  <a:pt x="46" y="293"/>
                </a:lnTo>
                <a:lnTo>
                  <a:pt x="46" y="293"/>
                </a:lnTo>
                <a:lnTo>
                  <a:pt x="63" y="284"/>
                </a:lnTo>
                <a:lnTo>
                  <a:pt x="79" y="275"/>
                </a:lnTo>
                <a:lnTo>
                  <a:pt x="79" y="275"/>
                </a:lnTo>
                <a:lnTo>
                  <a:pt x="83" y="279"/>
                </a:lnTo>
                <a:lnTo>
                  <a:pt x="83" y="279"/>
                </a:lnTo>
                <a:lnTo>
                  <a:pt x="84" y="281"/>
                </a:lnTo>
                <a:lnTo>
                  <a:pt x="85" y="283"/>
                </a:lnTo>
                <a:lnTo>
                  <a:pt x="85" y="283"/>
                </a:lnTo>
                <a:lnTo>
                  <a:pt x="67" y="290"/>
                </a:lnTo>
                <a:lnTo>
                  <a:pt x="49" y="297"/>
                </a:lnTo>
                <a:lnTo>
                  <a:pt x="30" y="305"/>
                </a:lnTo>
                <a:lnTo>
                  <a:pt x="12" y="312"/>
                </a:lnTo>
                <a:lnTo>
                  <a:pt x="12" y="312"/>
                </a:lnTo>
                <a:close/>
                <a:moveTo>
                  <a:pt x="50" y="283"/>
                </a:moveTo>
                <a:lnTo>
                  <a:pt x="50" y="283"/>
                </a:lnTo>
                <a:lnTo>
                  <a:pt x="24" y="293"/>
                </a:lnTo>
                <a:lnTo>
                  <a:pt x="24" y="293"/>
                </a:lnTo>
                <a:lnTo>
                  <a:pt x="18" y="297"/>
                </a:lnTo>
                <a:lnTo>
                  <a:pt x="15" y="298"/>
                </a:lnTo>
                <a:lnTo>
                  <a:pt x="17" y="296"/>
                </a:lnTo>
                <a:lnTo>
                  <a:pt x="17" y="296"/>
                </a:lnTo>
                <a:lnTo>
                  <a:pt x="31" y="288"/>
                </a:lnTo>
                <a:lnTo>
                  <a:pt x="47" y="281"/>
                </a:lnTo>
                <a:lnTo>
                  <a:pt x="62" y="273"/>
                </a:lnTo>
                <a:lnTo>
                  <a:pt x="69" y="268"/>
                </a:lnTo>
                <a:lnTo>
                  <a:pt x="76" y="264"/>
                </a:lnTo>
                <a:lnTo>
                  <a:pt x="76" y="264"/>
                </a:lnTo>
                <a:lnTo>
                  <a:pt x="76" y="262"/>
                </a:lnTo>
                <a:lnTo>
                  <a:pt x="75" y="262"/>
                </a:lnTo>
                <a:lnTo>
                  <a:pt x="75" y="262"/>
                </a:lnTo>
                <a:lnTo>
                  <a:pt x="60" y="266"/>
                </a:lnTo>
                <a:lnTo>
                  <a:pt x="53" y="269"/>
                </a:lnTo>
                <a:lnTo>
                  <a:pt x="46" y="271"/>
                </a:lnTo>
                <a:lnTo>
                  <a:pt x="46" y="271"/>
                </a:lnTo>
                <a:lnTo>
                  <a:pt x="27" y="280"/>
                </a:lnTo>
                <a:lnTo>
                  <a:pt x="27" y="280"/>
                </a:lnTo>
                <a:lnTo>
                  <a:pt x="16" y="285"/>
                </a:lnTo>
                <a:lnTo>
                  <a:pt x="14" y="286"/>
                </a:lnTo>
                <a:lnTo>
                  <a:pt x="14" y="286"/>
                </a:lnTo>
                <a:lnTo>
                  <a:pt x="20" y="281"/>
                </a:lnTo>
                <a:lnTo>
                  <a:pt x="20" y="281"/>
                </a:lnTo>
                <a:lnTo>
                  <a:pt x="27" y="276"/>
                </a:lnTo>
                <a:lnTo>
                  <a:pt x="34" y="273"/>
                </a:lnTo>
                <a:lnTo>
                  <a:pt x="49" y="266"/>
                </a:lnTo>
                <a:lnTo>
                  <a:pt x="64" y="259"/>
                </a:lnTo>
                <a:lnTo>
                  <a:pt x="71" y="255"/>
                </a:lnTo>
                <a:lnTo>
                  <a:pt x="77" y="251"/>
                </a:lnTo>
                <a:lnTo>
                  <a:pt x="77" y="251"/>
                </a:lnTo>
                <a:lnTo>
                  <a:pt x="78" y="257"/>
                </a:lnTo>
                <a:lnTo>
                  <a:pt x="76" y="264"/>
                </a:lnTo>
                <a:lnTo>
                  <a:pt x="76" y="264"/>
                </a:lnTo>
                <a:lnTo>
                  <a:pt x="76" y="268"/>
                </a:lnTo>
                <a:lnTo>
                  <a:pt x="78" y="272"/>
                </a:lnTo>
                <a:lnTo>
                  <a:pt x="78" y="272"/>
                </a:lnTo>
                <a:lnTo>
                  <a:pt x="70" y="274"/>
                </a:lnTo>
                <a:lnTo>
                  <a:pt x="64" y="277"/>
                </a:lnTo>
                <a:lnTo>
                  <a:pt x="50" y="283"/>
                </a:lnTo>
                <a:lnTo>
                  <a:pt x="50" y="283"/>
                </a:lnTo>
                <a:close/>
                <a:moveTo>
                  <a:pt x="47" y="260"/>
                </a:moveTo>
                <a:lnTo>
                  <a:pt x="47" y="260"/>
                </a:lnTo>
                <a:lnTo>
                  <a:pt x="27" y="268"/>
                </a:lnTo>
                <a:lnTo>
                  <a:pt x="27" y="268"/>
                </a:lnTo>
                <a:lnTo>
                  <a:pt x="18" y="272"/>
                </a:lnTo>
                <a:lnTo>
                  <a:pt x="17" y="273"/>
                </a:lnTo>
                <a:lnTo>
                  <a:pt x="17" y="272"/>
                </a:lnTo>
                <a:lnTo>
                  <a:pt x="23" y="268"/>
                </a:lnTo>
                <a:lnTo>
                  <a:pt x="23" y="268"/>
                </a:lnTo>
                <a:lnTo>
                  <a:pt x="35" y="261"/>
                </a:lnTo>
                <a:lnTo>
                  <a:pt x="48" y="256"/>
                </a:lnTo>
                <a:lnTo>
                  <a:pt x="60" y="250"/>
                </a:lnTo>
                <a:lnTo>
                  <a:pt x="66" y="247"/>
                </a:lnTo>
                <a:lnTo>
                  <a:pt x="71" y="242"/>
                </a:lnTo>
                <a:lnTo>
                  <a:pt x="71" y="242"/>
                </a:lnTo>
                <a:lnTo>
                  <a:pt x="74" y="245"/>
                </a:lnTo>
                <a:lnTo>
                  <a:pt x="76" y="249"/>
                </a:lnTo>
                <a:lnTo>
                  <a:pt x="76" y="249"/>
                </a:lnTo>
                <a:lnTo>
                  <a:pt x="62" y="254"/>
                </a:lnTo>
                <a:lnTo>
                  <a:pt x="47" y="260"/>
                </a:lnTo>
                <a:lnTo>
                  <a:pt x="47" y="260"/>
                </a:lnTo>
                <a:close/>
                <a:moveTo>
                  <a:pt x="23" y="257"/>
                </a:moveTo>
                <a:lnTo>
                  <a:pt x="23" y="257"/>
                </a:lnTo>
                <a:lnTo>
                  <a:pt x="19" y="258"/>
                </a:lnTo>
                <a:lnTo>
                  <a:pt x="20" y="257"/>
                </a:lnTo>
                <a:lnTo>
                  <a:pt x="26" y="254"/>
                </a:lnTo>
                <a:lnTo>
                  <a:pt x="26" y="254"/>
                </a:lnTo>
                <a:lnTo>
                  <a:pt x="38" y="247"/>
                </a:lnTo>
                <a:lnTo>
                  <a:pt x="38" y="247"/>
                </a:lnTo>
                <a:lnTo>
                  <a:pt x="49" y="241"/>
                </a:lnTo>
                <a:lnTo>
                  <a:pt x="59" y="235"/>
                </a:lnTo>
                <a:lnTo>
                  <a:pt x="59" y="235"/>
                </a:lnTo>
                <a:lnTo>
                  <a:pt x="62" y="237"/>
                </a:lnTo>
                <a:lnTo>
                  <a:pt x="65" y="239"/>
                </a:lnTo>
                <a:lnTo>
                  <a:pt x="65" y="239"/>
                </a:lnTo>
                <a:lnTo>
                  <a:pt x="68" y="240"/>
                </a:lnTo>
                <a:lnTo>
                  <a:pt x="68" y="240"/>
                </a:lnTo>
                <a:lnTo>
                  <a:pt x="56" y="242"/>
                </a:lnTo>
                <a:lnTo>
                  <a:pt x="46" y="248"/>
                </a:lnTo>
                <a:lnTo>
                  <a:pt x="23" y="257"/>
                </a:lnTo>
                <a:lnTo>
                  <a:pt x="23" y="257"/>
                </a:lnTo>
                <a:close/>
                <a:moveTo>
                  <a:pt x="57" y="212"/>
                </a:moveTo>
                <a:lnTo>
                  <a:pt x="57" y="212"/>
                </a:lnTo>
                <a:lnTo>
                  <a:pt x="56" y="217"/>
                </a:lnTo>
                <a:lnTo>
                  <a:pt x="55" y="222"/>
                </a:lnTo>
                <a:lnTo>
                  <a:pt x="55" y="222"/>
                </a:lnTo>
                <a:lnTo>
                  <a:pt x="40" y="226"/>
                </a:lnTo>
                <a:lnTo>
                  <a:pt x="26" y="231"/>
                </a:lnTo>
                <a:lnTo>
                  <a:pt x="26" y="231"/>
                </a:lnTo>
                <a:lnTo>
                  <a:pt x="26" y="231"/>
                </a:lnTo>
                <a:lnTo>
                  <a:pt x="26" y="231"/>
                </a:lnTo>
                <a:lnTo>
                  <a:pt x="34" y="227"/>
                </a:lnTo>
                <a:lnTo>
                  <a:pt x="42" y="222"/>
                </a:lnTo>
                <a:lnTo>
                  <a:pt x="56" y="211"/>
                </a:lnTo>
                <a:lnTo>
                  <a:pt x="56" y="211"/>
                </a:lnTo>
                <a:lnTo>
                  <a:pt x="56" y="210"/>
                </a:lnTo>
                <a:lnTo>
                  <a:pt x="56" y="209"/>
                </a:lnTo>
                <a:lnTo>
                  <a:pt x="55" y="209"/>
                </a:lnTo>
                <a:lnTo>
                  <a:pt x="55" y="209"/>
                </a:lnTo>
                <a:lnTo>
                  <a:pt x="49" y="212"/>
                </a:lnTo>
                <a:lnTo>
                  <a:pt x="43" y="214"/>
                </a:lnTo>
                <a:lnTo>
                  <a:pt x="43" y="214"/>
                </a:lnTo>
                <a:lnTo>
                  <a:pt x="32" y="219"/>
                </a:lnTo>
                <a:lnTo>
                  <a:pt x="32" y="219"/>
                </a:lnTo>
                <a:lnTo>
                  <a:pt x="33" y="216"/>
                </a:lnTo>
                <a:lnTo>
                  <a:pt x="33" y="216"/>
                </a:lnTo>
                <a:lnTo>
                  <a:pt x="37" y="213"/>
                </a:lnTo>
                <a:lnTo>
                  <a:pt x="42" y="210"/>
                </a:lnTo>
                <a:lnTo>
                  <a:pt x="42" y="210"/>
                </a:lnTo>
                <a:lnTo>
                  <a:pt x="52" y="205"/>
                </a:lnTo>
                <a:lnTo>
                  <a:pt x="62" y="200"/>
                </a:lnTo>
                <a:lnTo>
                  <a:pt x="62" y="200"/>
                </a:lnTo>
                <a:lnTo>
                  <a:pt x="57" y="212"/>
                </a:lnTo>
                <a:lnTo>
                  <a:pt x="57" y="212"/>
                </a:lnTo>
                <a:close/>
                <a:moveTo>
                  <a:pt x="64" y="196"/>
                </a:moveTo>
                <a:lnTo>
                  <a:pt x="64" y="196"/>
                </a:lnTo>
                <a:lnTo>
                  <a:pt x="54" y="199"/>
                </a:lnTo>
                <a:lnTo>
                  <a:pt x="54" y="199"/>
                </a:lnTo>
                <a:lnTo>
                  <a:pt x="43" y="203"/>
                </a:lnTo>
                <a:lnTo>
                  <a:pt x="42" y="203"/>
                </a:lnTo>
                <a:lnTo>
                  <a:pt x="42" y="203"/>
                </a:lnTo>
                <a:lnTo>
                  <a:pt x="47" y="200"/>
                </a:lnTo>
                <a:lnTo>
                  <a:pt x="47" y="200"/>
                </a:lnTo>
                <a:lnTo>
                  <a:pt x="58" y="194"/>
                </a:lnTo>
                <a:lnTo>
                  <a:pt x="63" y="190"/>
                </a:lnTo>
                <a:lnTo>
                  <a:pt x="67" y="186"/>
                </a:lnTo>
                <a:lnTo>
                  <a:pt x="67" y="186"/>
                </a:lnTo>
                <a:lnTo>
                  <a:pt x="64" y="196"/>
                </a:lnTo>
                <a:lnTo>
                  <a:pt x="64" y="196"/>
                </a:lnTo>
                <a:close/>
                <a:moveTo>
                  <a:pt x="67" y="179"/>
                </a:moveTo>
                <a:lnTo>
                  <a:pt x="67" y="179"/>
                </a:lnTo>
                <a:lnTo>
                  <a:pt x="67" y="182"/>
                </a:lnTo>
                <a:lnTo>
                  <a:pt x="67" y="182"/>
                </a:lnTo>
                <a:lnTo>
                  <a:pt x="67" y="182"/>
                </a:lnTo>
                <a:lnTo>
                  <a:pt x="67" y="182"/>
                </a:lnTo>
                <a:lnTo>
                  <a:pt x="58" y="185"/>
                </a:lnTo>
                <a:lnTo>
                  <a:pt x="58" y="185"/>
                </a:lnTo>
                <a:lnTo>
                  <a:pt x="46" y="191"/>
                </a:lnTo>
                <a:lnTo>
                  <a:pt x="46" y="191"/>
                </a:lnTo>
                <a:lnTo>
                  <a:pt x="48" y="187"/>
                </a:lnTo>
                <a:lnTo>
                  <a:pt x="48" y="187"/>
                </a:lnTo>
                <a:lnTo>
                  <a:pt x="57" y="182"/>
                </a:lnTo>
                <a:lnTo>
                  <a:pt x="67" y="176"/>
                </a:lnTo>
                <a:lnTo>
                  <a:pt x="67" y="176"/>
                </a:lnTo>
                <a:lnTo>
                  <a:pt x="67" y="179"/>
                </a:lnTo>
                <a:lnTo>
                  <a:pt x="67" y="179"/>
                </a:lnTo>
                <a:close/>
                <a:moveTo>
                  <a:pt x="67" y="173"/>
                </a:moveTo>
                <a:lnTo>
                  <a:pt x="67" y="173"/>
                </a:lnTo>
                <a:lnTo>
                  <a:pt x="59" y="175"/>
                </a:lnTo>
                <a:lnTo>
                  <a:pt x="59" y="175"/>
                </a:lnTo>
                <a:lnTo>
                  <a:pt x="66" y="171"/>
                </a:lnTo>
                <a:lnTo>
                  <a:pt x="66" y="171"/>
                </a:lnTo>
                <a:lnTo>
                  <a:pt x="66" y="169"/>
                </a:lnTo>
                <a:lnTo>
                  <a:pt x="65" y="169"/>
                </a:lnTo>
                <a:lnTo>
                  <a:pt x="65" y="169"/>
                </a:lnTo>
                <a:lnTo>
                  <a:pt x="58" y="170"/>
                </a:lnTo>
                <a:lnTo>
                  <a:pt x="58" y="170"/>
                </a:lnTo>
                <a:lnTo>
                  <a:pt x="65" y="159"/>
                </a:lnTo>
                <a:lnTo>
                  <a:pt x="65" y="159"/>
                </a:lnTo>
                <a:lnTo>
                  <a:pt x="67" y="173"/>
                </a:lnTo>
                <a:lnTo>
                  <a:pt x="67" y="173"/>
                </a:lnTo>
                <a:close/>
                <a:moveTo>
                  <a:pt x="38" y="454"/>
                </a:moveTo>
                <a:lnTo>
                  <a:pt x="38" y="454"/>
                </a:lnTo>
                <a:lnTo>
                  <a:pt x="32" y="442"/>
                </a:lnTo>
                <a:lnTo>
                  <a:pt x="27" y="430"/>
                </a:lnTo>
                <a:lnTo>
                  <a:pt x="27" y="430"/>
                </a:lnTo>
                <a:lnTo>
                  <a:pt x="28" y="427"/>
                </a:lnTo>
                <a:lnTo>
                  <a:pt x="28" y="427"/>
                </a:lnTo>
                <a:lnTo>
                  <a:pt x="29" y="419"/>
                </a:lnTo>
                <a:lnTo>
                  <a:pt x="31" y="412"/>
                </a:lnTo>
                <a:lnTo>
                  <a:pt x="37" y="397"/>
                </a:lnTo>
                <a:lnTo>
                  <a:pt x="37" y="397"/>
                </a:lnTo>
                <a:lnTo>
                  <a:pt x="38" y="391"/>
                </a:lnTo>
                <a:lnTo>
                  <a:pt x="38" y="386"/>
                </a:lnTo>
                <a:lnTo>
                  <a:pt x="37" y="375"/>
                </a:lnTo>
                <a:lnTo>
                  <a:pt x="37" y="375"/>
                </a:lnTo>
                <a:lnTo>
                  <a:pt x="36" y="368"/>
                </a:lnTo>
                <a:lnTo>
                  <a:pt x="37" y="361"/>
                </a:lnTo>
                <a:lnTo>
                  <a:pt x="38" y="358"/>
                </a:lnTo>
                <a:lnTo>
                  <a:pt x="40" y="356"/>
                </a:lnTo>
                <a:lnTo>
                  <a:pt x="43" y="356"/>
                </a:lnTo>
                <a:lnTo>
                  <a:pt x="46" y="358"/>
                </a:lnTo>
                <a:lnTo>
                  <a:pt x="46" y="358"/>
                </a:lnTo>
                <a:lnTo>
                  <a:pt x="50" y="361"/>
                </a:lnTo>
                <a:lnTo>
                  <a:pt x="54" y="363"/>
                </a:lnTo>
                <a:lnTo>
                  <a:pt x="54" y="363"/>
                </a:lnTo>
                <a:lnTo>
                  <a:pt x="59" y="364"/>
                </a:lnTo>
                <a:lnTo>
                  <a:pt x="64" y="362"/>
                </a:lnTo>
                <a:lnTo>
                  <a:pt x="68" y="359"/>
                </a:lnTo>
                <a:lnTo>
                  <a:pt x="70" y="354"/>
                </a:lnTo>
                <a:lnTo>
                  <a:pt x="70" y="354"/>
                </a:lnTo>
                <a:lnTo>
                  <a:pt x="72" y="346"/>
                </a:lnTo>
                <a:lnTo>
                  <a:pt x="73" y="337"/>
                </a:lnTo>
                <a:lnTo>
                  <a:pt x="73" y="337"/>
                </a:lnTo>
                <a:lnTo>
                  <a:pt x="74" y="328"/>
                </a:lnTo>
                <a:lnTo>
                  <a:pt x="75" y="320"/>
                </a:lnTo>
                <a:lnTo>
                  <a:pt x="79" y="313"/>
                </a:lnTo>
                <a:lnTo>
                  <a:pt x="84" y="306"/>
                </a:lnTo>
                <a:lnTo>
                  <a:pt x="84" y="306"/>
                </a:lnTo>
                <a:lnTo>
                  <a:pt x="89" y="300"/>
                </a:lnTo>
                <a:lnTo>
                  <a:pt x="93" y="292"/>
                </a:lnTo>
                <a:lnTo>
                  <a:pt x="94" y="288"/>
                </a:lnTo>
                <a:lnTo>
                  <a:pt x="95" y="285"/>
                </a:lnTo>
                <a:lnTo>
                  <a:pt x="94" y="281"/>
                </a:lnTo>
                <a:lnTo>
                  <a:pt x="92" y="277"/>
                </a:lnTo>
                <a:lnTo>
                  <a:pt x="92" y="277"/>
                </a:lnTo>
                <a:lnTo>
                  <a:pt x="90" y="274"/>
                </a:lnTo>
                <a:lnTo>
                  <a:pt x="87" y="271"/>
                </a:lnTo>
                <a:lnTo>
                  <a:pt x="85" y="268"/>
                </a:lnTo>
                <a:lnTo>
                  <a:pt x="85" y="266"/>
                </a:lnTo>
                <a:lnTo>
                  <a:pt x="85" y="264"/>
                </a:lnTo>
                <a:lnTo>
                  <a:pt x="85" y="264"/>
                </a:lnTo>
                <a:lnTo>
                  <a:pt x="87" y="256"/>
                </a:lnTo>
                <a:lnTo>
                  <a:pt x="87" y="252"/>
                </a:lnTo>
                <a:lnTo>
                  <a:pt x="87" y="248"/>
                </a:lnTo>
                <a:lnTo>
                  <a:pt x="87" y="248"/>
                </a:lnTo>
                <a:lnTo>
                  <a:pt x="84" y="240"/>
                </a:lnTo>
                <a:lnTo>
                  <a:pt x="82" y="237"/>
                </a:lnTo>
                <a:lnTo>
                  <a:pt x="79" y="235"/>
                </a:lnTo>
                <a:lnTo>
                  <a:pt x="79" y="235"/>
                </a:lnTo>
                <a:lnTo>
                  <a:pt x="72" y="232"/>
                </a:lnTo>
                <a:lnTo>
                  <a:pt x="72" y="232"/>
                </a:lnTo>
                <a:lnTo>
                  <a:pt x="69" y="230"/>
                </a:lnTo>
                <a:lnTo>
                  <a:pt x="66" y="227"/>
                </a:lnTo>
                <a:lnTo>
                  <a:pt x="65" y="224"/>
                </a:lnTo>
                <a:lnTo>
                  <a:pt x="65" y="220"/>
                </a:lnTo>
                <a:lnTo>
                  <a:pt x="66" y="212"/>
                </a:lnTo>
                <a:lnTo>
                  <a:pt x="69" y="206"/>
                </a:lnTo>
                <a:lnTo>
                  <a:pt x="69" y="206"/>
                </a:lnTo>
                <a:lnTo>
                  <a:pt x="73" y="195"/>
                </a:lnTo>
                <a:lnTo>
                  <a:pt x="75" y="189"/>
                </a:lnTo>
                <a:lnTo>
                  <a:pt x="76" y="184"/>
                </a:lnTo>
                <a:lnTo>
                  <a:pt x="76" y="184"/>
                </a:lnTo>
                <a:lnTo>
                  <a:pt x="75" y="175"/>
                </a:lnTo>
                <a:lnTo>
                  <a:pt x="75" y="167"/>
                </a:lnTo>
                <a:lnTo>
                  <a:pt x="74" y="157"/>
                </a:lnTo>
                <a:lnTo>
                  <a:pt x="73" y="148"/>
                </a:lnTo>
                <a:lnTo>
                  <a:pt x="73" y="148"/>
                </a:lnTo>
                <a:lnTo>
                  <a:pt x="86" y="134"/>
                </a:lnTo>
                <a:lnTo>
                  <a:pt x="100" y="119"/>
                </a:lnTo>
                <a:lnTo>
                  <a:pt x="114" y="106"/>
                </a:lnTo>
                <a:lnTo>
                  <a:pt x="131" y="94"/>
                </a:lnTo>
                <a:lnTo>
                  <a:pt x="131" y="94"/>
                </a:lnTo>
                <a:lnTo>
                  <a:pt x="148" y="81"/>
                </a:lnTo>
                <a:lnTo>
                  <a:pt x="165" y="71"/>
                </a:lnTo>
                <a:lnTo>
                  <a:pt x="183" y="62"/>
                </a:lnTo>
                <a:lnTo>
                  <a:pt x="202" y="55"/>
                </a:lnTo>
                <a:lnTo>
                  <a:pt x="222" y="48"/>
                </a:lnTo>
                <a:lnTo>
                  <a:pt x="241" y="43"/>
                </a:lnTo>
                <a:lnTo>
                  <a:pt x="261" y="39"/>
                </a:lnTo>
                <a:lnTo>
                  <a:pt x="281" y="36"/>
                </a:lnTo>
                <a:lnTo>
                  <a:pt x="302" y="35"/>
                </a:lnTo>
                <a:lnTo>
                  <a:pt x="322" y="34"/>
                </a:lnTo>
                <a:lnTo>
                  <a:pt x="341" y="35"/>
                </a:lnTo>
                <a:lnTo>
                  <a:pt x="361" y="38"/>
                </a:lnTo>
                <a:lnTo>
                  <a:pt x="382" y="41"/>
                </a:lnTo>
                <a:lnTo>
                  <a:pt x="401" y="46"/>
                </a:lnTo>
                <a:lnTo>
                  <a:pt x="421" y="51"/>
                </a:lnTo>
                <a:lnTo>
                  <a:pt x="439" y="58"/>
                </a:lnTo>
                <a:lnTo>
                  <a:pt x="439" y="58"/>
                </a:lnTo>
                <a:lnTo>
                  <a:pt x="432" y="61"/>
                </a:lnTo>
                <a:lnTo>
                  <a:pt x="429" y="62"/>
                </a:lnTo>
                <a:lnTo>
                  <a:pt x="426" y="65"/>
                </a:lnTo>
                <a:lnTo>
                  <a:pt x="426" y="65"/>
                </a:lnTo>
                <a:lnTo>
                  <a:pt x="424" y="67"/>
                </a:lnTo>
                <a:lnTo>
                  <a:pt x="424" y="69"/>
                </a:lnTo>
                <a:lnTo>
                  <a:pt x="424" y="72"/>
                </a:lnTo>
                <a:lnTo>
                  <a:pt x="425" y="74"/>
                </a:lnTo>
                <a:lnTo>
                  <a:pt x="428" y="77"/>
                </a:lnTo>
                <a:lnTo>
                  <a:pt x="432" y="79"/>
                </a:lnTo>
                <a:lnTo>
                  <a:pt x="432" y="79"/>
                </a:lnTo>
                <a:lnTo>
                  <a:pt x="436" y="80"/>
                </a:lnTo>
                <a:lnTo>
                  <a:pt x="439" y="79"/>
                </a:lnTo>
                <a:lnTo>
                  <a:pt x="439" y="79"/>
                </a:lnTo>
                <a:lnTo>
                  <a:pt x="443" y="79"/>
                </a:lnTo>
                <a:lnTo>
                  <a:pt x="443" y="79"/>
                </a:lnTo>
                <a:lnTo>
                  <a:pt x="445" y="79"/>
                </a:lnTo>
                <a:lnTo>
                  <a:pt x="447" y="80"/>
                </a:lnTo>
                <a:lnTo>
                  <a:pt x="448" y="81"/>
                </a:lnTo>
                <a:lnTo>
                  <a:pt x="448" y="85"/>
                </a:lnTo>
                <a:lnTo>
                  <a:pt x="448" y="85"/>
                </a:lnTo>
                <a:lnTo>
                  <a:pt x="439" y="84"/>
                </a:lnTo>
                <a:lnTo>
                  <a:pt x="432" y="81"/>
                </a:lnTo>
                <a:lnTo>
                  <a:pt x="424" y="78"/>
                </a:lnTo>
                <a:lnTo>
                  <a:pt x="417" y="75"/>
                </a:lnTo>
                <a:lnTo>
                  <a:pt x="417" y="75"/>
                </a:lnTo>
                <a:lnTo>
                  <a:pt x="411" y="70"/>
                </a:lnTo>
                <a:lnTo>
                  <a:pt x="404" y="65"/>
                </a:lnTo>
                <a:lnTo>
                  <a:pt x="401" y="63"/>
                </a:lnTo>
                <a:lnTo>
                  <a:pt x="397" y="62"/>
                </a:lnTo>
                <a:lnTo>
                  <a:pt x="393" y="62"/>
                </a:lnTo>
                <a:lnTo>
                  <a:pt x="390" y="64"/>
                </a:lnTo>
                <a:lnTo>
                  <a:pt x="390" y="64"/>
                </a:lnTo>
                <a:lnTo>
                  <a:pt x="388" y="66"/>
                </a:lnTo>
                <a:lnTo>
                  <a:pt x="386" y="69"/>
                </a:lnTo>
                <a:lnTo>
                  <a:pt x="385" y="75"/>
                </a:lnTo>
                <a:lnTo>
                  <a:pt x="385" y="75"/>
                </a:lnTo>
                <a:lnTo>
                  <a:pt x="385" y="79"/>
                </a:lnTo>
                <a:lnTo>
                  <a:pt x="386" y="85"/>
                </a:lnTo>
                <a:lnTo>
                  <a:pt x="387" y="87"/>
                </a:lnTo>
                <a:lnTo>
                  <a:pt x="386" y="89"/>
                </a:lnTo>
                <a:lnTo>
                  <a:pt x="384" y="90"/>
                </a:lnTo>
                <a:lnTo>
                  <a:pt x="381" y="91"/>
                </a:lnTo>
                <a:lnTo>
                  <a:pt x="381" y="91"/>
                </a:lnTo>
                <a:lnTo>
                  <a:pt x="374" y="90"/>
                </a:lnTo>
                <a:lnTo>
                  <a:pt x="367" y="89"/>
                </a:lnTo>
                <a:lnTo>
                  <a:pt x="359" y="87"/>
                </a:lnTo>
                <a:lnTo>
                  <a:pt x="352" y="85"/>
                </a:lnTo>
                <a:lnTo>
                  <a:pt x="352" y="85"/>
                </a:lnTo>
                <a:lnTo>
                  <a:pt x="346" y="86"/>
                </a:lnTo>
                <a:lnTo>
                  <a:pt x="342" y="88"/>
                </a:lnTo>
                <a:lnTo>
                  <a:pt x="339" y="91"/>
                </a:lnTo>
                <a:lnTo>
                  <a:pt x="338" y="95"/>
                </a:lnTo>
                <a:lnTo>
                  <a:pt x="338" y="99"/>
                </a:lnTo>
                <a:lnTo>
                  <a:pt x="340" y="104"/>
                </a:lnTo>
                <a:lnTo>
                  <a:pt x="343" y="108"/>
                </a:lnTo>
                <a:lnTo>
                  <a:pt x="348" y="111"/>
                </a:lnTo>
                <a:lnTo>
                  <a:pt x="348" y="111"/>
                </a:lnTo>
                <a:lnTo>
                  <a:pt x="356" y="114"/>
                </a:lnTo>
                <a:lnTo>
                  <a:pt x="364" y="116"/>
                </a:lnTo>
                <a:lnTo>
                  <a:pt x="373" y="118"/>
                </a:lnTo>
                <a:lnTo>
                  <a:pt x="381" y="119"/>
                </a:lnTo>
                <a:lnTo>
                  <a:pt x="381" y="119"/>
                </a:lnTo>
                <a:lnTo>
                  <a:pt x="385" y="118"/>
                </a:lnTo>
                <a:lnTo>
                  <a:pt x="388" y="117"/>
                </a:lnTo>
                <a:lnTo>
                  <a:pt x="395" y="114"/>
                </a:lnTo>
                <a:lnTo>
                  <a:pt x="395" y="114"/>
                </a:lnTo>
                <a:lnTo>
                  <a:pt x="404" y="109"/>
                </a:lnTo>
                <a:lnTo>
                  <a:pt x="409" y="108"/>
                </a:lnTo>
                <a:lnTo>
                  <a:pt x="413" y="107"/>
                </a:lnTo>
                <a:lnTo>
                  <a:pt x="418" y="107"/>
                </a:lnTo>
                <a:lnTo>
                  <a:pt x="422" y="109"/>
                </a:lnTo>
                <a:lnTo>
                  <a:pt x="426" y="111"/>
                </a:lnTo>
                <a:lnTo>
                  <a:pt x="431" y="114"/>
                </a:lnTo>
                <a:lnTo>
                  <a:pt x="431" y="114"/>
                </a:lnTo>
                <a:lnTo>
                  <a:pt x="435" y="118"/>
                </a:lnTo>
                <a:lnTo>
                  <a:pt x="437" y="123"/>
                </a:lnTo>
                <a:lnTo>
                  <a:pt x="442" y="133"/>
                </a:lnTo>
                <a:lnTo>
                  <a:pt x="447" y="143"/>
                </a:lnTo>
                <a:lnTo>
                  <a:pt x="451" y="148"/>
                </a:lnTo>
                <a:lnTo>
                  <a:pt x="455" y="152"/>
                </a:lnTo>
                <a:lnTo>
                  <a:pt x="455" y="152"/>
                </a:lnTo>
                <a:lnTo>
                  <a:pt x="459" y="154"/>
                </a:lnTo>
                <a:lnTo>
                  <a:pt x="462" y="154"/>
                </a:lnTo>
                <a:lnTo>
                  <a:pt x="466" y="153"/>
                </a:lnTo>
                <a:lnTo>
                  <a:pt x="469" y="151"/>
                </a:lnTo>
                <a:lnTo>
                  <a:pt x="476" y="147"/>
                </a:lnTo>
                <a:lnTo>
                  <a:pt x="480" y="145"/>
                </a:lnTo>
                <a:lnTo>
                  <a:pt x="483" y="145"/>
                </a:lnTo>
                <a:lnTo>
                  <a:pt x="483" y="145"/>
                </a:lnTo>
                <a:lnTo>
                  <a:pt x="488" y="146"/>
                </a:lnTo>
                <a:lnTo>
                  <a:pt x="493" y="148"/>
                </a:lnTo>
                <a:lnTo>
                  <a:pt x="502" y="153"/>
                </a:lnTo>
                <a:lnTo>
                  <a:pt x="502" y="153"/>
                </a:lnTo>
                <a:lnTo>
                  <a:pt x="506" y="156"/>
                </a:lnTo>
                <a:lnTo>
                  <a:pt x="510" y="160"/>
                </a:lnTo>
                <a:lnTo>
                  <a:pt x="510" y="160"/>
                </a:lnTo>
                <a:lnTo>
                  <a:pt x="512" y="164"/>
                </a:lnTo>
                <a:lnTo>
                  <a:pt x="514" y="169"/>
                </a:lnTo>
                <a:lnTo>
                  <a:pt x="514" y="171"/>
                </a:lnTo>
                <a:lnTo>
                  <a:pt x="513" y="173"/>
                </a:lnTo>
                <a:lnTo>
                  <a:pt x="511" y="173"/>
                </a:lnTo>
                <a:lnTo>
                  <a:pt x="507" y="172"/>
                </a:lnTo>
                <a:lnTo>
                  <a:pt x="507" y="172"/>
                </a:lnTo>
                <a:lnTo>
                  <a:pt x="501" y="168"/>
                </a:lnTo>
                <a:lnTo>
                  <a:pt x="495" y="162"/>
                </a:lnTo>
                <a:lnTo>
                  <a:pt x="489" y="157"/>
                </a:lnTo>
                <a:lnTo>
                  <a:pt x="486" y="156"/>
                </a:lnTo>
                <a:lnTo>
                  <a:pt x="482" y="155"/>
                </a:lnTo>
                <a:lnTo>
                  <a:pt x="482" y="155"/>
                </a:lnTo>
                <a:lnTo>
                  <a:pt x="479" y="155"/>
                </a:lnTo>
                <a:lnTo>
                  <a:pt x="477" y="156"/>
                </a:lnTo>
                <a:lnTo>
                  <a:pt x="475" y="157"/>
                </a:lnTo>
                <a:lnTo>
                  <a:pt x="473" y="158"/>
                </a:lnTo>
                <a:lnTo>
                  <a:pt x="471" y="164"/>
                </a:lnTo>
                <a:lnTo>
                  <a:pt x="470" y="169"/>
                </a:lnTo>
                <a:lnTo>
                  <a:pt x="470" y="169"/>
                </a:lnTo>
                <a:lnTo>
                  <a:pt x="471" y="173"/>
                </a:lnTo>
                <a:lnTo>
                  <a:pt x="473" y="176"/>
                </a:lnTo>
                <a:lnTo>
                  <a:pt x="475" y="179"/>
                </a:lnTo>
                <a:lnTo>
                  <a:pt x="478" y="181"/>
                </a:lnTo>
                <a:lnTo>
                  <a:pt x="485" y="185"/>
                </a:lnTo>
                <a:lnTo>
                  <a:pt x="491" y="188"/>
                </a:lnTo>
                <a:lnTo>
                  <a:pt x="491" y="188"/>
                </a:lnTo>
                <a:lnTo>
                  <a:pt x="494" y="189"/>
                </a:lnTo>
                <a:lnTo>
                  <a:pt x="494" y="189"/>
                </a:lnTo>
                <a:lnTo>
                  <a:pt x="497" y="191"/>
                </a:lnTo>
                <a:lnTo>
                  <a:pt x="498" y="193"/>
                </a:lnTo>
                <a:lnTo>
                  <a:pt x="498" y="195"/>
                </a:lnTo>
                <a:lnTo>
                  <a:pt x="496" y="198"/>
                </a:lnTo>
                <a:lnTo>
                  <a:pt x="491" y="203"/>
                </a:lnTo>
                <a:lnTo>
                  <a:pt x="491" y="203"/>
                </a:lnTo>
                <a:lnTo>
                  <a:pt x="491" y="203"/>
                </a:lnTo>
                <a:lnTo>
                  <a:pt x="491" y="203"/>
                </a:lnTo>
                <a:lnTo>
                  <a:pt x="467" y="192"/>
                </a:lnTo>
                <a:lnTo>
                  <a:pt x="443" y="181"/>
                </a:lnTo>
                <a:lnTo>
                  <a:pt x="443" y="181"/>
                </a:lnTo>
                <a:lnTo>
                  <a:pt x="431" y="174"/>
                </a:lnTo>
                <a:lnTo>
                  <a:pt x="420" y="166"/>
                </a:lnTo>
                <a:lnTo>
                  <a:pt x="410" y="155"/>
                </a:lnTo>
                <a:lnTo>
                  <a:pt x="400" y="144"/>
                </a:lnTo>
                <a:lnTo>
                  <a:pt x="400" y="144"/>
                </a:lnTo>
                <a:lnTo>
                  <a:pt x="393" y="137"/>
                </a:lnTo>
                <a:lnTo>
                  <a:pt x="386" y="130"/>
                </a:lnTo>
                <a:lnTo>
                  <a:pt x="378" y="124"/>
                </a:lnTo>
                <a:lnTo>
                  <a:pt x="370" y="120"/>
                </a:lnTo>
                <a:lnTo>
                  <a:pt x="370" y="120"/>
                </a:lnTo>
                <a:lnTo>
                  <a:pt x="358" y="117"/>
                </a:lnTo>
                <a:lnTo>
                  <a:pt x="347" y="117"/>
                </a:lnTo>
                <a:lnTo>
                  <a:pt x="336" y="118"/>
                </a:lnTo>
                <a:lnTo>
                  <a:pt x="325" y="120"/>
                </a:lnTo>
                <a:lnTo>
                  <a:pt x="325" y="120"/>
                </a:lnTo>
                <a:lnTo>
                  <a:pt x="316" y="122"/>
                </a:lnTo>
                <a:lnTo>
                  <a:pt x="306" y="126"/>
                </a:lnTo>
                <a:lnTo>
                  <a:pt x="296" y="130"/>
                </a:lnTo>
                <a:lnTo>
                  <a:pt x="285" y="136"/>
                </a:lnTo>
                <a:lnTo>
                  <a:pt x="274" y="142"/>
                </a:lnTo>
                <a:lnTo>
                  <a:pt x="264" y="149"/>
                </a:lnTo>
                <a:lnTo>
                  <a:pt x="254" y="157"/>
                </a:lnTo>
                <a:lnTo>
                  <a:pt x="245" y="166"/>
                </a:lnTo>
                <a:lnTo>
                  <a:pt x="237" y="175"/>
                </a:lnTo>
                <a:lnTo>
                  <a:pt x="230" y="185"/>
                </a:lnTo>
                <a:lnTo>
                  <a:pt x="224" y="194"/>
                </a:lnTo>
                <a:lnTo>
                  <a:pt x="220" y="205"/>
                </a:lnTo>
                <a:lnTo>
                  <a:pt x="218" y="215"/>
                </a:lnTo>
                <a:lnTo>
                  <a:pt x="217" y="226"/>
                </a:lnTo>
                <a:lnTo>
                  <a:pt x="219" y="236"/>
                </a:lnTo>
                <a:lnTo>
                  <a:pt x="223" y="248"/>
                </a:lnTo>
                <a:lnTo>
                  <a:pt x="223" y="248"/>
                </a:lnTo>
                <a:lnTo>
                  <a:pt x="226" y="253"/>
                </a:lnTo>
                <a:lnTo>
                  <a:pt x="229" y="258"/>
                </a:lnTo>
                <a:lnTo>
                  <a:pt x="234" y="261"/>
                </a:lnTo>
                <a:lnTo>
                  <a:pt x="238" y="264"/>
                </a:lnTo>
                <a:lnTo>
                  <a:pt x="249" y="269"/>
                </a:lnTo>
                <a:lnTo>
                  <a:pt x="260" y="272"/>
                </a:lnTo>
                <a:lnTo>
                  <a:pt x="285" y="277"/>
                </a:lnTo>
                <a:lnTo>
                  <a:pt x="296" y="280"/>
                </a:lnTo>
                <a:lnTo>
                  <a:pt x="306" y="284"/>
                </a:lnTo>
                <a:lnTo>
                  <a:pt x="306" y="284"/>
                </a:lnTo>
                <a:lnTo>
                  <a:pt x="312" y="289"/>
                </a:lnTo>
                <a:lnTo>
                  <a:pt x="316" y="294"/>
                </a:lnTo>
                <a:lnTo>
                  <a:pt x="318" y="301"/>
                </a:lnTo>
                <a:lnTo>
                  <a:pt x="318" y="307"/>
                </a:lnTo>
                <a:lnTo>
                  <a:pt x="317" y="314"/>
                </a:lnTo>
                <a:lnTo>
                  <a:pt x="315" y="321"/>
                </a:lnTo>
                <a:lnTo>
                  <a:pt x="310" y="335"/>
                </a:lnTo>
                <a:lnTo>
                  <a:pt x="310" y="335"/>
                </a:lnTo>
                <a:lnTo>
                  <a:pt x="307" y="345"/>
                </a:lnTo>
                <a:lnTo>
                  <a:pt x="304" y="355"/>
                </a:lnTo>
                <a:lnTo>
                  <a:pt x="304" y="355"/>
                </a:lnTo>
                <a:lnTo>
                  <a:pt x="304" y="362"/>
                </a:lnTo>
                <a:lnTo>
                  <a:pt x="304" y="369"/>
                </a:lnTo>
                <a:lnTo>
                  <a:pt x="306" y="384"/>
                </a:lnTo>
                <a:lnTo>
                  <a:pt x="306" y="384"/>
                </a:lnTo>
                <a:lnTo>
                  <a:pt x="306" y="389"/>
                </a:lnTo>
                <a:lnTo>
                  <a:pt x="305" y="394"/>
                </a:lnTo>
                <a:lnTo>
                  <a:pt x="301" y="404"/>
                </a:lnTo>
                <a:lnTo>
                  <a:pt x="296" y="416"/>
                </a:lnTo>
                <a:lnTo>
                  <a:pt x="291" y="425"/>
                </a:lnTo>
                <a:lnTo>
                  <a:pt x="291" y="425"/>
                </a:lnTo>
                <a:lnTo>
                  <a:pt x="286" y="440"/>
                </a:lnTo>
                <a:lnTo>
                  <a:pt x="281" y="456"/>
                </a:lnTo>
                <a:lnTo>
                  <a:pt x="281" y="456"/>
                </a:lnTo>
                <a:lnTo>
                  <a:pt x="278" y="470"/>
                </a:lnTo>
                <a:lnTo>
                  <a:pt x="277" y="485"/>
                </a:lnTo>
                <a:lnTo>
                  <a:pt x="277" y="493"/>
                </a:lnTo>
                <a:lnTo>
                  <a:pt x="278" y="500"/>
                </a:lnTo>
                <a:lnTo>
                  <a:pt x="279" y="508"/>
                </a:lnTo>
                <a:lnTo>
                  <a:pt x="282" y="514"/>
                </a:lnTo>
                <a:lnTo>
                  <a:pt x="282" y="514"/>
                </a:lnTo>
                <a:lnTo>
                  <a:pt x="286" y="520"/>
                </a:lnTo>
                <a:lnTo>
                  <a:pt x="289" y="525"/>
                </a:lnTo>
                <a:lnTo>
                  <a:pt x="294" y="528"/>
                </a:lnTo>
                <a:lnTo>
                  <a:pt x="299" y="531"/>
                </a:lnTo>
                <a:lnTo>
                  <a:pt x="304" y="532"/>
                </a:lnTo>
                <a:lnTo>
                  <a:pt x="310" y="533"/>
                </a:lnTo>
                <a:lnTo>
                  <a:pt x="316" y="533"/>
                </a:lnTo>
                <a:lnTo>
                  <a:pt x="322" y="532"/>
                </a:lnTo>
                <a:lnTo>
                  <a:pt x="322" y="532"/>
                </a:lnTo>
                <a:lnTo>
                  <a:pt x="334" y="529"/>
                </a:lnTo>
                <a:lnTo>
                  <a:pt x="344" y="524"/>
                </a:lnTo>
                <a:lnTo>
                  <a:pt x="354" y="518"/>
                </a:lnTo>
                <a:lnTo>
                  <a:pt x="364" y="512"/>
                </a:lnTo>
                <a:lnTo>
                  <a:pt x="364" y="512"/>
                </a:lnTo>
                <a:lnTo>
                  <a:pt x="378" y="503"/>
                </a:lnTo>
                <a:lnTo>
                  <a:pt x="392" y="495"/>
                </a:lnTo>
                <a:lnTo>
                  <a:pt x="406" y="488"/>
                </a:lnTo>
                <a:lnTo>
                  <a:pt x="420" y="480"/>
                </a:lnTo>
                <a:lnTo>
                  <a:pt x="420" y="480"/>
                </a:lnTo>
                <a:lnTo>
                  <a:pt x="430" y="475"/>
                </a:lnTo>
                <a:lnTo>
                  <a:pt x="439" y="470"/>
                </a:lnTo>
                <a:lnTo>
                  <a:pt x="448" y="463"/>
                </a:lnTo>
                <a:lnTo>
                  <a:pt x="455" y="455"/>
                </a:lnTo>
                <a:lnTo>
                  <a:pt x="455" y="455"/>
                </a:lnTo>
                <a:lnTo>
                  <a:pt x="457" y="449"/>
                </a:lnTo>
                <a:lnTo>
                  <a:pt x="459" y="443"/>
                </a:lnTo>
                <a:lnTo>
                  <a:pt x="460" y="431"/>
                </a:lnTo>
                <a:lnTo>
                  <a:pt x="461" y="426"/>
                </a:lnTo>
                <a:lnTo>
                  <a:pt x="462" y="420"/>
                </a:lnTo>
                <a:lnTo>
                  <a:pt x="465" y="415"/>
                </a:lnTo>
                <a:lnTo>
                  <a:pt x="470" y="410"/>
                </a:lnTo>
                <a:lnTo>
                  <a:pt x="470" y="410"/>
                </a:lnTo>
                <a:lnTo>
                  <a:pt x="477" y="405"/>
                </a:lnTo>
                <a:lnTo>
                  <a:pt x="484" y="401"/>
                </a:lnTo>
                <a:lnTo>
                  <a:pt x="500" y="395"/>
                </a:lnTo>
                <a:lnTo>
                  <a:pt x="507" y="391"/>
                </a:lnTo>
                <a:lnTo>
                  <a:pt x="514" y="387"/>
                </a:lnTo>
                <a:lnTo>
                  <a:pt x="520" y="381"/>
                </a:lnTo>
                <a:lnTo>
                  <a:pt x="525" y="374"/>
                </a:lnTo>
                <a:lnTo>
                  <a:pt x="525" y="374"/>
                </a:lnTo>
                <a:lnTo>
                  <a:pt x="528" y="367"/>
                </a:lnTo>
                <a:lnTo>
                  <a:pt x="528" y="360"/>
                </a:lnTo>
                <a:lnTo>
                  <a:pt x="526" y="352"/>
                </a:lnTo>
                <a:lnTo>
                  <a:pt x="523" y="346"/>
                </a:lnTo>
                <a:lnTo>
                  <a:pt x="523" y="346"/>
                </a:lnTo>
                <a:lnTo>
                  <a:pt x="519" y="340"/>
                </a:lnTo>
                <a:lnTo>
                  <a:pt x="515" y="335"/>
                </a:lnTo>
                <a:lnTo>
                  <a:pt x="511" y="329"/>
                </a:lnTo>
                <a:lnTo>
                  <a:pt x="508" y="322"/>
                </a:lnTo>
                <a:lnTo>
                  <a:pt x="508" y="322"/>
                </a:lnTo>
                <a:lnTo>
                  <a:pt x="506" y="315"/>
                </a:lnTo>
                <a:lnTo>
                  <a:pt x="506" y="307"/>
                </a:lnTo>
                <a:lnTo>
                  <a:pt x="506" y="299"/>
                </a:lnTo>
                <a:lnTo>
                  <a:pt x="505" y="291"/>
                </a:lnTo>
                <a:lnTo>
                  <a:pt x="505" y="291"/>
                </a:lnTo>
                <a:lnTo>
                  <a:pt x="504" y="286"/>
                </a:lnTo>
                <a:lnTo>
                  <a:pt x="502" y="281"/>
                </a:lnTo>
                <a:lnTo>
                  <a:pt x="498" y="271"/>
                </a:lnTo>
                <a:lnTo>
                  <a:pt x="498" y="271"/>
                </a:lnTo>
                <a:lnTo>
                  <a:pt x="492" y="258"/>
                </a:lnTo>
                <a:lnTo>
                  <a:pt x="492" y="258"/>
                </a:lnTo>
                <a:lnTo>
                  <a:pt x="491" y="254"/>
                </a:lnTo>
                <a:lnTo>
                  <a:pt x="491" y="254"/>
                </a:lnTo>
                <a:lnTo>
                  <a:pt x="490" y="250"/>
                </a:lnTo>
                <a:lnTo>
                  <a:pt x="490" y="248"/>
                </a:lnTo>
                <a:lnTo>
                  <a:pt x="491" y="247"/>
                </a:lnTo>
                <a:lnTo>
                  <a:pt x="495" y="245"/>
                </a:lnTo>
                <a:lnTo>
                  <a:pt x="500" y="243"/>
                </a:lnTo>
                <a:lnTo>
                  <a:pt x="500" y="243"/>
                </a:lnTo>
                <a:lnTo>
                  <a:pt x="503" y="250"/>
                </a:lnTo>
                <a:lnTo>
                  <a:pt x="505" y="256"/>
                </a:lnTo>
                <a:lnTo>
                  <a:pt x="506" y="262"/>
                </a:lnTo>
                <a:lnTo>
                  <a:pt x="507" y="269"/>
                </a:lnTo>
                <a:lnTo>
                  <a:pt x="508" y="283"/>
                </a:lnTo>
                <a:lnTo>
                  <a:pt x="508" y="296"/>
                </a:lnTo>
                <a:lnTo>
                  <a:pt x="508" y="296"/>
                </a:lnTo>
                <a:lnTo>
                  <a:pt x="508" y="303"/>
                </a:lnTo>
                <a:lnTo>
                  <a:pt x="508" y="310"/>
                </a:lnTo>
                <a:lnTo>
                  <a:pt x="510" y="317"/>
                </a:lnTo>
                <a:lnTo>
                  <a:pt x="514" y="323"/>
                </a:lnTo>
                <a:lnTo>
                  <a:pt x="514" y="323"/>
                </a:lnTo>
                <a:lnTo>
                  <a:pt x="517" y="327"/>
                </a:lnTo>
                <a:lnTo>
                  <a:pt x="521" y="329"/>
                </a:lnTo>
                <a:lnTo>
                  <a:pt x="525" y="330"/>
                </a:lnTo>
                <a:lnTo>
                  <a:pt x="530" y="330"/>
                </a:lnTo>
                <a:lnTo>
                  <a:pt x="539" y="330"/>
                </a:lnTo>
                <a:lnTo>
                  <a:pt x="547" y="329"/>
                </a:lnTo>
                <a:lnTo>
                  <a:pt x="547" y="329"/>
                </a:lnTo>
                <a:lnTo>
                  <a:pt x="554" y="327"/>
                </a:lnTo>
                <a:lnTo>
                  <a:pt x="563" y="323"/>
                </a:lnTo>
                <a:lnTo>
                  <a:pt x="566" y="321"/>
                </a:lnTo>
                <a:lnTo>
                  <a:pt x="570" y="318"/>
                </a:lnTo>
                <a:lnTo>
                  <a:pt x="572" y="315"/>
                </a:lnTo>
                <a:lnTo>
                  <a:pt x="574" y="311"/>
                </a:lnTo>
                <a:lnTo>
                  <a:pt x="574" y="311"/>
                </a:lnTo>
                <a:lnTo>
                  <a:pt x="575" y="306"/>
                </a:lnTo>
                <a:lnTo>
                  <a:pt x="575" y="301"/>
                </a:lnTo>
                <a:lnTo>
                  <a:pt x="573" y="297"/>
                </a:lnTo>
                <a:lnTo>
                  <a:pt x="572" y="292"/>
                </a:lnTo>
                <a:lnTo>
                  <a:pt x="567" y="283"/>
                </a:lnTo>
                <a:lnTo>
                  <a:pt x="561" y="275"/>
                </a:lnTo>
                <a:lnTo>
                  <a:pt x="561" y="275"/>
                </a:lnTo>
                <a:lnTo>
                  <a:pt x="553" y="264"/>
                </a:lnTo>
                <a:lnTo>
                  <a:pt x="553" y="264"/>
                </a:lnTo>
                <a:lnTo>
                  <a:pt x="550" y="258"/>
                </a:lnTo>
                <a:lnTo>
                  <a:pt x="550" y="258"/>
                </a:lnTo>
                <a:lnTo>
                  <a:pt x="549" y="256"/>
                </a:lnTo>
                <a:lnTo>
                  <a:pt x="547" y="250"/>
                </a:lnTo>
                <a:lnTo>
                  <a:pt x="546" y="247"/>
                </a:lnTo>
                <a:lnTo>
                  <a:pt x="547" y="243"/>
                </a:lnTo>
                <a:lnTo>
                  <a:pt x="548" y="242"/>
                </a:lnTo>
                <a:lnTo>
                  <a:pt x="551" y="243"/>
                </a:lnTo>
                <a:lnTo>
                  <a:pt x="551" y="243"/>
                </a:lnTo>
                <a:lnTo>
                  <a:pt x="556" y="247"/>
                </a:lnTo>
                <a:lnTo>
                  <a:pt x="560" y="251"/>
                </a:lnTo>
                <a:lnTo>
                  <a:pt x="563" y="256"/>
                </a:lnTo>
                <a:lnTo>
                  <a:pt x="566" y="261"/>
                </a:lnTo>
                <a:lnTo>
                  <a:pt x="577" y="282"/>
                </a:lnTo>
                <a:lnTo>
                  <a:pt x="577" y="282"/>
                </a:lnTo>
                <a:lnTo>
                  <a:pt x="582" y="290"/>
                </a:lnTo>
                <a:lnTo>
                  <a:pt x="587" y="297"/>
                </a:lnTo>
                <a:lnTo>
                  <a:pt x="594" y="304"/>
                </a:lnTo>
                <a:lnTo>
                  <a:pt x="601" y="310"/>
                </a:lnTo>
                <a:lnTo>
                  <a:pt x="601" y="310"/>
                </a:lnTo>
                <a:lnTo>
                  <a:pt x="605" y="315"/>
                </a:lnTo>
                <a:lnTo>
                  <a:pt x="610" y="320"/>
                </a:lnTo>
                <a:lnTo>
                  <a:pt x="614" y="326"/>
                </a:lnTo>
                <a:lnTo>
                  <a:pt x="617" y="332"/>
                </a:lnTo>
                <a:lnTo>
                  <a:pt x="621" y="344"/>
                </a:lnTo>
                <a:lnTo>
                  <a:pt x="624" y="357"/>
                </a:lnTo>
                <a:lnTo>
                  <a:pt x="624" y="357"/>
                </a:lnTo>
                <a:lnTo>
                  <a:pt x="624" y="358"/>
                </a:lnTo>
                <a:lnTo>
                  <a:pt x="624" y="358"/>
                </a:lnTo>
                <a:lnTo>
                  <a:pt x="621" y="381"/>
                </a:lnTo>
                <a:lnTo>
                  <a:pt x="615" y="404"/>
                </a:lnTo>
                <a:lnTo>
                  <a:pt x="607" y="427"/>
                </a:lnTo>
                <a:lnTo>
                  <a:pt x="598" y="448"/>
                </a:lnTo>
                <a:lnTo>
                  <a:pt x="587" y="468"/>
                </a:lnTo>
                <a:lnTo>
                  <a:pt x="575" y="488"/>
                </a:lnTo>
                <a:lnTo>
                  <a:pt x="562" y="506"/>
                </a:lnTo>
                <a:lnTo>
                  <a:pt x="547" y="524"/>
                </a:lnTo>
                <a:lnTo>
                  <a:pt x="531" y="540"/>
                </a:lnTo>
                <a:lnTo>
                  <a:pt x="512" y="554"/>
                </a:lnTo>
                <a:lnTo>
                  <a:pt x="494" y="569"/>
                </a:lnTo>
                <a:lnTo>
                  <a:pt x="474" y="581"/>
                </a:lnTo>
                <a:lnTo>
                  <a:pt x="454" y="592"/>
                </a:lnTo>
                <a:lnTo>
                  <a:pt x="431" y="601"/>
                </a:lnTo>
                <a:lnTo>
                  <a:pt x="409" y="609"/>
                </a:lnTo>
                <a:lnTo>
                  <a:pt x="386" y="615"/>
                </a:lnTo>
                <a:lnTo>
                  <a:pt x="386" y="615"/>
                </a:lnTo>
                <a:lnTo>
                  <a:pt x="360" y="619"/>
                </a:lnTo>
                <a:lnTo>
                  <a:pt x="334" y="622"/>
                </a:lnTo>
                <a:lnTo>
                  <a:pt x="309" y="622"/>
                </a:lnTo>
                <a:lnTo>
                  <a:pt x="282" y="620"/>
                </a:lnTo>
                <a:lnTo>
                  <a:pt x="257" y="616"/>
                </a:lnTo>
                <a:lnTo>
                  <a:pt x="233" y="611"/>
                </a:lnTo>
                <a:lnTo>
                  <a:pt x="209" y="603"/>
                </a:lnTo>
                <a:lnTo>
                  <a:pt x="184" y="593"/>
                </a:lnTo>
                <a:lnTo>
                  <a:pt x="162" y="582"/>
                </a:lnTo>
                <a:lnTo>
                  <a:pt x="140" y="569"/>
                </a:lnTo>
                <a:lnTo>
                  <a:pt x="119" y="553"/>
                </a:lnTo>
                <a:lnTo>
                  <a:pt x="100" y="537"/>
                </a:lnTo>
                <a:lnTo>
                  <a:pt x="82" y="518"/>
                </a:lnTo>
                <a:lnTo>
                  <a:pt x="66" y="499"/>
                </a:lnTo>
                <a:lnTo>
                  <a:pt x="51" y="477"/>
                </a:lnTo>
                <a:lnTo>
                  <a:pt x="38" y="454"/>
                </a:lnTo>
                <a:lnTo>
                  <a:pt x="38" y="454"/>
                </a:lnTo>
                <a:close/>
                <a:moveTo>
                  <a:pt x="166" y="653"/>
                </a:moveTo>
                <a:lnTo>
                  <a:pt x="166" y="653"/>
                </a:lnTo>
                <a:lnTo>
                  <a:pt x="165" y="650"/>
                </a:lnTo>
                <a:lnTo>
                  <a:pt x="166" y="646"/>
                </a:lnTo>
                <a:lnTo>
                  <a:pt x="167" y="642"/>
                </a:lnTo>
                <a:lnTo>
                  <a:pt x="169" y="638"/>
                </a:lnTo>
                <a:lnTo>
                  <a:pt x="174" y="630"/>
                </a:lnTo>
                <a:lnTo>
                  <a:pt x="178" y="624"/>
                </a:lnTo>
                <a:lnTo>
                  <a:pt x="178" y="624"/>
                </a:lnTo>
                <a:lnTo>
                  <a:pt x="184" y="615"/>
                </a:lnTo>
                <a:lnTo>
                  <a:pt x="187" y="610"/>
                </a:lnTo>
                <a:lnTo>
                  <a:pt x="190" y="605"/>
                </a:lnTo>
                <a:lnTo>
                  <a:pt x="190" y="605"/>
                </a:lnTo>
                <a:lnTo>
                  <a:pt x="201" y="610"/>
                </a:lnTo>
                <a:lnTo>
                  <a:pt x="201" y="610"/>
                </a:lnTo>
                <a:lnTo>
                  <a:pt x="194" y="624"/>
                </a:lnTo>
                <a:lnTo>
                  <a:pt x="190" y="633"/>
                </a:lnTo>
                <a:lnTo>
                  <a:pt x="185" y="642"/>
                </a:lnTo>
                <a:lnTo>
                  <a:pt x="180" y="650"/>
                </a:lnTo>
                <a:lnTo>
                  <a:pt x="175" y="655"/>
                </a:lnTo>
                <a:lnTo>
                  <a:pt x="173" y="656"/>
                </a:lnTo>
                <a:lnTo>
                  <a:pt x="170" y="656"/>
                </a:lnTo>
                <a:lnTo>
                  <a:pt x="168" y="655"/>
                </a:lnTo>
                <a:lnTo>
                  <a:pt x="166" y="653"/>
                </a:lnTo>
                <a:lnTo>
                  <a:pt x="166" y="653"/>
                </a:lnTo>
                <a:close/>
                <a:moveTo>
                  <a:pt x="306" y="662"/>
                </a:moveTo>
                <a:lnTo>
                  <a:pt x="306" y="662"/>
                </a:lnTo>
                <a:lnTo>
                  <a:pt x="329" y="662"/>
                </a:lnTo>
                <a:lnTo>
                  <a:pt x="329" y="662"/>
                </a:lnTo>
                <a:lnTo>
                  <a:pt x="315" y="665"/>
                </a:lnTo>
                <a:lnTo>
                  <a:pt x="300" y="668"/>
                </a:lnTo>
                <a:lnTo>
                  <a:pt x="300" y="668"/>
                </a:lnTo>
                <a:lnTo>
                  <a:pt x="302" y="662"/>
                </a:lnTo>
                <a:lnTo>
                  <a:pt x="302" y="662"/>
                </a:lnTo>
                <a:lnTo>
                  <a:pt x="306" y="662"/>
                </a:lnTo>
                <a:lnTo>
                  <a:pt x="306" y="662"/>
                </a:lnTo>
                <a:close/>
                <a:moveTo>
                  <a:pt x="339" y="679"/>
                </a:moveTo>
                <a:lnTo>
                  <a:pt x="339" y="679"/>
                </a:lnTo>
                <a:lnTo>
                  <a:pt x="341" y="685"/>
                </a:lnTo>
                <a:lnTo>
                  <a:pt x="341" y="685"/>
                </a:lnTo>
                <a:lnTo>
                  <a:pt x="317" y="693"/>
                </a:lnTo>
                <a:lnTo>
                  <a:pt x="305" y="697"/>
                </a:lnTo>
                <a:lnTo>
                  <a:pt x="293" y="700"/>
                </a:lnTo>
                <a:lnTo>
                  <a:pt x="293" y="700"/>
                </a:lnTo>
                <a:lnTo>
                  <a:pt x="291" y="701"/>
                </a:lnTo>
                <a:lnTo>
                  <a:pt x="291" y="701"/>
                </a:lnTo>
                <a:lnTo>
                  <a:pt x="294" y="700"/>
                </a:lnTo>
                <a:lnTo>
                  <a:pt x="294" y="700"/>
                </a:lnTo>
                <a:lnTo>
                  <a:pt x="307" y="693"/>
                </a:lnTo>
                <a:lnTo>
                  <a:pt x="307" y="693"/>
                </a:lnTo>
                <a:lnTo>
                  <a:pt x="322" y="686"/>
                </a:lnTo>
                <a:lnTo>
                  <a:pt x="338" y="680"/>
                </a:lnTo>
                <a:lnTo>
                  <a:pt x="338" y="680"/>
                </a:lnTo>
                <a:lnTo>
                  <a:pt x="339" y="679"/>
                </a:lnTo>
                <a:lnTo>
                  <a:pt x="339" y="679"/>
                </a:lnTo>
                <a:close/>
                <a:moveTo>
                  <a:pt x="344" y="698"/>
                </a:moveTo>
                <a:lnTo>
                  <a:pt x="344" y="698"/>
                </a:lnTo>
                <a:lnTo>
                  <a:pt x="344" y="698"/>
                </a:lnTo>
                <a:lnTo>
                  <a:pt x="344" y="698"/>
                </a:lnTo>
                <a:lnTo>
                  <a:pt x="316" y="706"/>
                </a:lnTo>
                <a:lnTo>
                  <a:pt x="302" y="709"/>
                </a:lnTo>
                <a:lnTo>
                  <a:pt x="287" y="711"/>
                </a:lnTo>
                <a:lnTo>
                  <a:pt x="287" y="711"/>
                </a:lnTo>
                <a:lnTo>
                  <a:pt x="287" y="711"/>
                </a:lnTo>
                <a:lnTo>
                  <a:pt x="287" y="711"/>
                </a:lnTo>
                <a:lnTo>
                  <a:pt x="294" y="709"/>
                </a:lnTo>
                <a:lnTo>
                  <a:pt x="300" y="706"/>
                </a:lnTo>
                <a:lnTo>
                  <a:pt x="313" y="700"/>
                </a:lnTo>
                <a:lnTo>
                  <a:pt x="313" y="700"/>
                </a:lnTo>
                <a:lnTo>
                  <a:pt x="327" y="694"/>
                </a:lnTo>
                <a:lnTo>
                  <a:pt x="342" y="687"/>
                </a:lnTo>
                <a:lnTo>
                  <a:pt x="342" y="687"/>
                </a:lnTo>
                <a:lnTo>
                  <a:pt x="344" y="698"/>
                </a:lnTo>
                <a:lnTo>
                  <a:pt x="344" y="698"/>
                </a:lnTo>
                <a:close/>
                <a:moveTo>
                  <a:pt x="388" y="743"/>
                </a:moveTo>
                <a:lnTo>
                  <a:pt x="388" y="743"/>
                </a:lnTo>
                <a:lnTo>
                  <a:pt x="354" y="755"/>
                </a:lnTo>
                <a:lnTo>
                  <a:pt x="354" y="755"/>
                </a:lnTo>
                <a:lnTo>
                  <a:pt x="332" y="760"/>
                </a:lnTo>
                <a:lnTo>
                  <a:pt x="332" y="760"/>
                </a:lnTo>
                <a:lnTo>
                  <a:pt x="317" y="763"/>
                </a:lnTo>
                <a:lnTo>
                  <a:pt x="302" y="768"/>
                </a:lnTo>
                <a:lnTo>
                  <a:pt x="272" y="777"/>
                </a:lnTo>
                <a:lnTo>
                  <a:pt x="272" y="777"/>
                </a:lnTo>
                <a:lnTo>
                  <a:pt x="212" y="797"/>
                </a:lnTo>
                <a:lnTo>
                  <a:pt x="180" y="806"/>
                </a:lnTo>
                <a:lnTo>
                  <a:pt x="150" y="815"/>
                </a:lnTo>
                <a:lnTo>
                  <a:pt x="150" y="815"/>
                </a:lnTo>
                <a:lnTo>
                  <a:pt x="162" y="810"/>
                </a:lnTo>
                <a:lnTo>
                  <a:pt x="175" y="805"/>
                </a:lnTo>
                <a:lnTo>
                  <a:pt x="202" y="796"/>
                </a:lnTo>
                <a:lnTo>
                  <a:pt x="202" y="796"/>
                </a:lnTo>
                <a:lnTo>
                  <a:pt x="231" y="785"/>
                </a:lnTo>
                <a:lnTo>
                  <a:pt x="258" y="775"/>
                </a:lnTo>
                <a:lnTo>
                  <a:pt x="258" y="775"/>
                </a:lnTo>
                <a:lnTo>
                  <a:pt x="309" y="759"/>
                </a:lnTo>
                <a:lnTo>
                  <a:pt x="334" y="749"/>
                </a:lnTo>
                <a:lnTo>
                  <a:pt x="346" y="744"/>
                </a:lnTo>
                <a:lnTo>
                  <a:pt x="357" y="737"/>
                </a:lnTo>
                <a:lnTo>
                  <a:pt x="357" y="737"/>
                </a:lnTo>
                <a:lnTo>
                  <a:pt x="388" y="743"/>
                </a:lnTo>
                <a:lnTo>
                  <a:pt x="388" y="743"/>
                </a:lnTo>
                <a:close/>
                <a:moveTo>
                  <a:pt x="415" y="749"/>
                </a:moveTo>
                <a:lnTo>
                  <a:pt x="415" y="749"/>
                </a:lnTo>
                <a:lnTo>
                  <a:pt x="387" y="756"/>
                </a:lnTo>
                <a:lnTo>
                  <a:pt x="359" y="763"/>
                </a:lnTo>
                <a:lnTo>
                  <a:pt x="331" y="772"/>
                </a:lnTo>
                <a:lnTo>
                  <a:pt x="304" y="781"/>
                </a:lnTo>
                <a:lnTo>
                  <a:pt x="304" y="781"/>
                </a:lnTo>
                <a:lnTo>
                  <a:pt x="245" y="800"/>
                </a:lnTo>
                <a:lnTo>
                  <a:pt x="216" y="809"/>
                </a:lnTo>
                <a:lnTo>
                  <a:pt x="201" y="814"/>
                </a:lnTo>
                <a:lnTo>
                  <a:pt x="186" y="817"/>
                </a:lnTo>
                <a:lnTo>
                  <a:pt x="186" y="817"/>
                </a:lnTo>
                <a:lnTo>
                  <a:pt x="181" y="817"/>
                </a:lnTo>
                <a:lnTo>
                  <a:pt x="176" y="819"/>
                </a:lnTo>
                <a:lnTo>
                  <a:pt x="176" y="819"/>
                </a:lnTo>
                <a:lnTo>
                  <a:pt x="190" y="814"/>
                </a:lnTo>
                <a:lnTo>
                  <a:pt x="190" y="814"/>
                </a:lnTo>
                <a:lnTo>
                  <a:pt x="221" y="803"/>
                </a:lnTo>
                <a:lnTo>
                  <a:pt x="221" y="803"/>
                </a:lnTo>
                <a:lnTo>
                  <a:pt x="251" y="793"/>
                </a:lnTo>
                <a:lnTo>
                  <a:pt x="280" y="783"/>
                </a:lnTo>
                <a:lnTo>
                  <a:pt x="280" y="783"/>
                </a:lnTo>
                <a:lnTo>
                  <a:pt x="337" y="763"/>
                </a:lnTo>
                <a:lnTo>
                  <a:pt x="337" y="763"/>
                </a:lnTo>
                <a:lnTo>
                  <a:pt x="357" y="756"/>
                </a:lnTo>
                <a:lnTo>
                  <a:pt x="357" y="756"/>
                </a:lnTo>
                <a:lnTo>
                  <a:pt x="375" y="751"/>
                </a:lnTo>
                <a:lnTo>
                  <a:pt x="384" y="748"/>
                </a:lnTo>
                <a:lnTo>
                  <a:pt x="392" y="744"/>
                </a:lnTo>
                <a:lnTo>
                  <a:pt x="392" y="744"/>
                </a:lnTo>
                <a:lnTo>
                  <a:pt x="415" y="749"/>
                </a:lnTo>
                <a:lnTo>
                  <a:pt x="415" y="749"/>
                </a:lnTo>
                <a:close/>
                <a:moveTo>
                  <a:pt x="435" y="754"/>
                </a:moveTo>
                <a:lnTo>
                  <a:pt x="435" y="754"/>
                </a:lnTo>
                <a:lnTo>
                  <a:pt x="409" y="761"/>
                </a:lnTo>
                <a:lnTo>
                  <a:pt x="383" y="769"/>
                </a:lnTo>
                <a:lnTo>
                  <a:pt x="356" y="778"/>
                </a:lnTo>
                <a:lnTo>
                  <a:pt x="331" y="787"/>
                </a:lnTo>
                <a:lnTo>
                  <a:pt x="331" y="787"/>
                </a:lnTo>
                <a:lnTo>
                  <a:pt x="306" y="795"/>
                </a:lnTo>
                <a:lnTo>
                  <a:pt x="279" y="802"/>
                </a:lnTo>
                <a:lnTo>
                  <a:pt x="279" y="802"/>
                </a:lnTo>
                <a:lnTo>
                  <a:pt x="252" y="810"/>
                </a:lnTo>
                <a:lnTo>
                  <a:pt x="239" y="816"/>
                </a:lnTo>
                <a:lnTo>
                  <a:pt x="226" y="819"/>
                </a:lnTo>
                <a:lnTo>
                  <a:pt x="226" y="819"/>
                </a:lnTo>
                <a:lnTo>
                  <a:pt x="221" y="820"/>
                </a:lnTo>
                <a:lnTo>
                  <a:pt x="223" y="819"/>
                </a:lnTo>
                <a:lnTo>
                  <a:pt x="234" y="815"/>
                </a:lnTo>
                <a:lnTo>
                  <a:pt x="234" y="815"/>
                </a:lnTo>
                <a:lnTo>
                  <a:pt x="258" y="807"/>
                </a:lnTo>
                <a:lnTo>
                  <a:pt x="258" y="807"/>
                </a:lnTo>
                <a:lnTo>
                  <a:pt x="286" y="799"/>
                </a:lnTo>
                <a:lnTo>
                  <a:pt x="312" y="790"/>
                </a:lnTo>
                <a:lnTo>
                  <a:pt x="312" y="790"/>
                </a:lnTo>
                <a:lnTo>
                  <a:pt x="366" y="769"/>
                </a:lnTo>
                <a:lnTo>
                  <a:pt x="392" y="759"/>
                </a:lnTo>
                <a:lnTo>
                  <a:pt x="419" y="750"/>
                </a:lnTo>
                <a:lnTo>
                  <a:pt x="419" y="750"/>
                </a:lnTo>
                <a:lnTo>
                  <a:pt x="420" y="750"/>
                </a:lnTo>
                <a:lnTo>
                  <a:pt x="420" y="750"/>
                </a:lnTo>
                <a:lnTo>
                  <a:pt x="435" y="754"/>
                </a:lnTo>
                <a:lnTo>
                  <a:pt x="435" y="754"/>
                </a:lnTo>
                <a:close/>
                <a:moveTo>
                  <a:pt x="485" y="771"/>
                </a:moveTo>
                <a:lnTo>
                  <a:pt x="485" y="771"/>
                </a:lnTo>
                <a:lnTo>
                  <a:pt x="463" y="778"/>
                </a:lnTo>
                <a:lnTo>
                  <a:pt x="441" y="786"/>
                </a:lnTo>
                <a:lnTo>
                  <a:pt x="420" y="794"/>
                </a:lnTo>
                <a:lnTo>
                  <a:pt x="398" y="801"/>
                </a:lnTo>
                <a:lnTo>
                  <a:pt x="398" y="801"/>
                </a:lnTo>
                <a:lnTo>
                  <a:pt x="360" y="813"/>
                </a:lnTo>
                <a:lnTo>
                  <a:pt x="360" y="813"/>
                </a:lnTo>
                <a:lnTo>
                  <a:pt x="402" y="796"/>
                </a:lnTo>
                <a:lnTo>
                  <a:pt x="402" y="796"/>
                </a:lnTo>
                <a:lnTo>
                  <a:pt x="412" y="791"/>
                </a:lnTo>
                <a:lnTo>
                  <a:pt x="422" y="786"/>
                </a:lnTo>
                <a:lnTo>
                  <a:pt x="432" y="781"/>
                </a:lnTo>
                <a:lnTo>
                  <a:pt x="442" y="776"/>
                </a:lnTo>
                <a:lnTo>
                  <a:pt x="442" y="776"/>
                </a:lnTo>
                <a:lnTo>
                  <a:pt x="457" y="772"/>
                </a:lnTo>
                <a:lnTo>
                  <a:pt x="464" y="769"/>
                </a:lnTo>
                <a:lnTo>
                  <a:pt x="471" y="766"/>
                </a:lnTo>
                <a:lnTo>
                  <a:pt x="471" y="766"/>
                </a:lnTo>
                <a:lnTo>
                  <a:pt x="485" y="771"/>
                </a:lnTo>
                <a:lnTo>
                  <a:pt x="485" y="771"/>
                </a:lnTo>
                <a:close/>
                <a:moveTo>
                  <a:pt x="509" y="784"/>
                </a:moveTo>
                <a:lnTo>
                  <a:pt x="509" y="784"/>
                </a:lnTo>
                <a:lnTo>
                  <a:pt x="509" y="785"/>
                </a:lnTo>
                <a:lnTo>
                  <a:pt x="509" y="785"/>
                </a:lnTo>
                <a:lnTo>
                  <a:pt x="489" y="795"/>
                </a:lnTo>
                <a:lnTo>
                  <a:pt x="489" y="795"/>
                </a:lnTo>
                <a:lnTo>
                  <a:pt x="487" y="796"/>
                </a:lnTo>
                <a:lnTo>
                  <a:pt x="487" y="796"/>
                </a:lnTo>
                <a:lnTo>
                  <a:pt x="465" y="803"/>
                </a:lnTo>
                <a:lnTo>
                  <a:pt x="454" y="807"/>
                </a:lnTo>
                <a:lnTo>
                  <a:pt x="442" y="812"/>
                </a:lnTo>
                <a:lnTo>
                  <a:pt x="442" y="812"/>
                </a:lnTo>
                <a:lnTo>
                  <a:pt x="417" y="822"/>
                </a:lnTo>
                <a:lnTo>
                  <a:pt x="417" y="822"/>
                </a:lnTo>
                <a:lnTo>
                  <a:pt x="402" y="826"/>
                </a:lnTo>
                <a:lnTo>
                  <a:pt x="402" y="826"/>
                </a:lnTo>
                <a:lnTo>
                  <a:pt x="407" y="823"/>
                </a:lnTo>
                <a:lnTo>
                  <a:pt x="411" y="820"/>
                </a:lnTo>
                <a:lnTo>
                  <a:pt x="411" y="820"/>
                </a:lnTo>
                <a:lnTo>
                  <a:pt x="422" y="814"/>
                </a:lnTo>
                <a:lnTo>
                  <a:pt x="433" y="808"/>
                </a:lnTo>
                <a:lnTo>
                  <a:pt x="456" y="799"/>
                </a:lnTo>
                <a:lnTo>
                  <a:pt x="478" y="790"/>
                </a:lnTo>
                <a:lnTo>
                  <a:pt x="488" y="784"/>
                </a:lnTo>
                <a:lnTo>
                  <a:pt x="499" y="778"/>
                </a:lnTo>
                <a:lnTo>
                  <a:pt x="499" y="778"/>
                </a:lnTo>
                <a:lnTo>
                  <a:pt x="509" y="784"/>
                </a:lnTo>
                <a:lnTo>
                  <a:pt x="509" y="784"/>
                </a:lnTo>
                <a:close/>
                <a:moveTo>
                  <a:pt x="523" y="799"/>
                </a:moveTo>
                <a:lnTo>
                  <a:pt x="523" y="799"/>
                </a:lnTo>
                <a:lnTo>
                  <a:pt x="524" y="801"/>
                </a:lnTo>
                <a:lnTo>
                  <a:pt x="524" y="803"/>
                </a:lnTo>
                <a:lnTo>
                  <a:pt x="524" y="803"/>
                </a:lnTo>
                <a:lnTo>
                  <a:pt x="523" y="803"/>
                </a:lnTo>
                <a:lnTo>
                  <a:pt x="523" y="803"/>
                </a:lnTo>
                <a:lnTo>
                  <a:pt x="500" y="813"/>
                </a:lnTo>
                <a:lnTo>
                  <a:pt x="500" y="813"/>
                </a:lnTo>
                <a:lnTo>
                  <a:pt x="487" y="817"/>
                </a:lnTo>
                <a:lnTo>
                  <a:pt x="487" y="817"/>
                </a:lnTo>
                <a:lnTo>
                  <a:pt x="486" y="817"/>
                </a:lnTo>
                <a:lnTo>
                  <a:pt x="486" y="817"/>
                </a:lnTo>
                <a:lnTo>
                  <a:pt x="505" y="808"/>
                </a:lnTo>
                <a:lnTo>
                  <a:pt x="514" y="803"/>
                </a:lnTo>
                <a:lnTo>
                  <a:pt x="522" y="797"/>
                </a:lnTo>
                <a:lnTo>
                  <a:pt x="522" y="797"/>
                </a:lnTo>
                <a:lnTo>
                  <a:pt x="523" y="799"/>
                </a:lnTo>
                <a:lnTo>
                  <a:pt x="523" y="799"/>
                </a:lnTo>
                <a:close/>
                <a:moveTo>
                  <a:pt x="514" y="800"/>
                </a:moveTo>
                <a:lnTo>
                  <a:pt x="514" y="800"/>
                </a:lnTo>
                <a:lnTo>
                  <a:pt x="507" y="804"/>
                </a:lnTo>
                <a:lnTo>
                  <a:pt x="507" y="804"/>
                </a:lnTo>
                <a:lnTo>
                  <a:pt x="492" y="812"/>
                </a:lnTo>
                <a:lnTo>
                  <a:pt x="477" y="819"/>
                </a:lnTo>
                <a:lnTo>
                  <a:pt x="477" y="819"/>
                </a:lnTo>
                <a:lnTo>
                  <a:pt x="477" y="819"/>
                </a:lnTo>
                <a:lnTo>
                  <a:pt x="477" y="820"/>
                </a:lnTo>
                <a:lnTo>
                  <a:pt x="477" y="820"/>
                </a:lnTo>
                <a:lnTo>
                  <a:pt x="460" y="823"/>
                </a:lnTo>
                <a:lnTo>
                  <a:pt x="441" y="824"/>
                </a:lnTo>
                <a:lnTo>
                  <a:pt x="441" y="824"/>
                </a:lnTo>
                <a:lnTo>
                  <a:pt x="457" y="818"/>
                </a:lnTo>
                <a:lnTo>
                  <a:pt x="473" y="812"/>
                </a:lnTo>
                <a:lnTo>
                  <a:pt x="505" y="802"/>
                </a:lnTo>
                <a:lnTo>
                  <a:pt x="505" y="802"/>
                </a:lnTo>
                <a:lnTo>
                  <a:pt x="517" y="798"/>
                </a:lnTo>
                <a:lnTo>
                  <a:pt x="517" y="798"/>
                </a:lnTo>
                <a:lnTo>
                  <a:pt x="514" y="800"/>
                </a:lnTo>
                <a:lnTo>
                  <a:pt x="514" y="800"/>
                </a:lnTo>
                <a:close/>
                <a:moveTo>
                  <a:pt x="436" y="823"/>
                </a:moveTo>
                <a:lnTo>
                  <a:pt x="436" y="823"/>
                </a:lnTo>
                <a:lnTo>
                  <a:pt x="434" y="825"/>
                </a:lnTo>
                <a:lnTo>
                  <a:pt x="434" y="825"/>
                </a:lnTo>
                <a:lnTo>
                  <a:pt x="434" y="825"/>
                </a:lnTo>
                <a:lnTo>
                  <a:pt x="434" y="825"/>
                </a:lnTo>
                <a:lnTo>
                  <a:pt x="409" y="827"/>
                </a:lnTo>
                <a:lnTo>
                  <a:pt x="409" y="827"/>
                </a:lnTo>
                <a:lnTo>
                  <a:pt x="422" y="822"/>
                </a:lnTo>
                <a:lnTo>
                  <a:pt x="435" y="817"/>
                </a:lnTo>
                <a:lnTo>
                  <a:pt x="462" y="805"/>
                </a:lnTo>
                <a:lnTo>
                  <a:pt x="462" y="805"/>
                </a:lnTo>
                <a:lnTo>
                  <a:pt x="479" y="800"/>
                </a:lnTo>
                <a:lnTo>
                  <a:pt x="479" y="800"/>
                </a:lnTo>
                <a:lnTo>
                  <a:pt x="458" y="812"/>
                </a:lnTo>
                <a:lnTo>
                  <a:pt x="447" y="817"/>
                </a:lnTo>
                <a:lnTo>
                  <a:pt x="436" y="823"/>
                </a:lnTo>
                <a:lnTo>
                  <a:pt x="436" y="823"/>
                </a:lnTo>
                <a:close/>
                <a:moveTo>
                  <a:pt x="356" y="828"/>
                </a:moveTo>
                <a:lnTo>
                  <a:pt x="356" y="828"/>
                </a:lnTo>
                <a:lnTo>
                  <a:pt x="356" y="828"/>
                </a:lnTo>
                <a:lnTo>
                  <a:pt x="356" y="828"/>
                </a:lnTo>
                <a:lnTo>
                  <a:pt x="360" y="826"/>
                </a:lnTo>
                <a:lnTo>
                  <a:pt x="360" y="826"/>
                </a:lnTo>
                <a:lnTo>
                  <a:pt x="372" y="821"/>
                </a:lnTo>
                <a:lnTo>
                  <a:pt x="383" y="817"/>
                </a:lnTo>
                <a:lnTo>
                  <a:pt x="383" y="817"/>
                </a:lnTo>
                <a:lnTo>
                  <a:pt x="414" y="803"/>
                </a:lnTo>
                <a:lnTo>
                  <a:pt x="414" y="803"/>
                </a:lnTo>
                <a:lnTo>
                  <a:pt x="451" y="789"/>
                </a:lnTo>
                <a:lnTo>
                  <a:pt x="486" y="773"/>
                </a:lnTo>
                <a:lnTo>
                  <a:pt x="486" y="773"/>
                </a:lnTo>
                <a:lnTo>
                  <a:pt x="486" y="773"/>
                </a:lnTo>
                <a:lnTo>
                  <a:pt x="486" y="772"/>
                </a:lnTo>
                <a:lnTo>
                  <a:pt x="486" y="772"/>
                </a:lnTo>
                <a:lnTo>
                  <a:pt x="496" y="777"/>
                </a:lnTo>
                <a:lnTo>
                  <a:pt x="496" y="777"/>
                </a:lnTo>
                <a:lnTo>
                  <a:pt x="429" y="804"/>
                </a:lnTo>
                <a:lnTo>
                  <a:pt x="396" y="817"/>
                </a:lnTo>
                <a:lnTo>
                  <a:pt x="379" y="823"/>
                </a:lnTo>
                <a:lnTo>
                  <a:pt x="361" y="827"/>
                </a:lnTo>
                <a:lnTo>
                  <a:pt x="361" y="827"/>
                </a:lnTo>
                <a:lnTo>
                  <a:pt x="356" y="828"/>
                </a:lnTo>
                <a:lnTo>
                  <a:pt x="356" y="828"/>
                </a:lnTo>
                <a:close/>
                <a:moveTo>
                  <a:pt x="410" y="790"/>
                </a:moveTo>
                <a:lnTo>
                  <a:pt x="410" y="790"/>
                </a:lnTo>
                <a:lnTo>
                  <a:pt x="387" y="800"/>
                </a:lnTo>
                <a:lnTo>
                  <a:pt x="362" y="810"/>
                </a:lnTo>
                <a:lnTo>
                  <a:pt x="314" y="828"/>
                </a:lnTo>
                <a:lnTo>
                  <a:pt x="314" y="828"/>
                </a:lnTo>
                <a:lnTo>
                  <a:pt x="285" y="827"/>
                </a:lnTo>
                <a:lnTo>
                  <a:pt x="285" y="827"/>
                </a:lnTo>
                <a:lnTo>
                  <a:pt x="293" y="825"/>
                </a:lnTo>
                <a:lnTo>
                  <a:pt x="302" y="822"/>
                </a:lnTo>
                <a:lnTo>
                  <a:pt x="302" y="822"/>
                </a:lnTo>
                <a:lnTo>
                  <a:pt x="326" y="813"/>
                </a:lnTo>
                <a:lnTo>
                  <a:pt x="350" y="805"/>
                </a:lnTo>
                <a:lnTo>
                  <a:pt x="350" y="805"/>
                </a:lnTo>
                <a:lnTo>
                  <a:pt x="393" y="792"/>
                </a:lnTo>
                <a:lnTo>
                  <a:pt x="435" y="777"/>
                </a:lnTo>
                <a:lnTo>
                  <a:pt x="435" y="777"/>
                </a:lnTo>
                <a:lnTo>
                  <a:pt x="410" y="790"/>
                </a:lnTo>
                <a:lnTo>
                  <a:pt x="410" y="790"/>
                </a:lnTo>
                <a:close/>
                <a:moveTo>
                  <a:pt x="250" y="826"/>
                </a:moveTo>
                <a:lnTo>
                  <a:pt x="250" y="826"/>
                </a:lnTo>
                <a:lnTo>
                  <a:pt x="300" y="809"/>
                </a:lnTo>
                <a:lnTo>
                  <a:pt x="348" y="793"/>
                </a:lnTo>
                <a:lnTo>
                  <a:pt x="348" y="793"/>
                </a:lnTo>
                <a:lnTo>
                  <a:pt x="373" y="784"/>
                </a:lnTo>
                <a:lnTo>
                  <a:pt x="396" y="775"/>
                </a:lnTo>
                <a:lnTo>
                  <a:pt x="420" y="766"/>
                </a:lnTo>
                <a:lnTo>
                  <a:pt x="432" y="762"/>
                </a:lnTo>
                <a:lnTo>
                  <a:pt x="444" y="760"/>
                </a:lnTo>
                <a:lnTo>
                  <a:pt x="444" y="760"/>
                </a:lnTo>
                <a:lnTo>
                  <a:pt x="439" y="761"/>
                </a:lnTo>
                <a:lnTo>
                  <a:pt x="434" y="763"/>
                </a:lnTo>
                <a:lnTo>
                  <a:pt x="425" y="768"/>
                </a:lnTo>
                <a:lnTo>
                  <a:pt x="425" y="768"/>
                </a:lnTo>
                <a:lnTo>
                  <a:pt x="411" y="774"/>
                </a:lnTo>
                <a:lnTo>
                  <a:pt x="396" y="779"/>
                </a:lnTo>
                <a:lnTo>
                  <a:pt x="396" y="779"/>
                </a:lnTo>
                <a:lnTo>
                  <a:pt x="372" y="788"/>
                </a:lnTo>
                <a:lnTo>
                  <a:pt x="346" y="796"/>
                </a:lnTo>
                <a:lnTo>
                  <a:pt x="346" y="796"/>
                </a:lnTo>
                <a:lnTo>
                  <a:pt x="305" y="808"/>
                </a:lnTo>
                <a:lnTo>
                  <a:pt x="285" y="817"/>
                </a:lnTo>
                <a:lnTo>
                  <a:pt x="275" y="821"/>
                </a:lnTo>
                <a:lnTo>
                  <a:pt x="266" y="827"/>
                </a:lnTo>
                <a:lnTo>
                  <a:pt x="266" y="827"/>
                </a:lnTo>
                <a:lnTo>
                  <a:pt x="250" y="826"/>
                </a:lnTo>
                <a:lnTo>
                  <a:pt x="250" y="826"/>
                </a:lnTo>
                <a:close/>
                <a:moveTo>
                  <a:pt x="216" y="823"/>
                </a:moveTo>
                <a:lnTo>
                  <a:pt x="216" y="823"/>
                </a:lnTo>
                <a:lnTo>
                  <a:pt x="226" y="821"/>
                </a:lnTo>
                <a:lnTo>
                  <a:pt x="236" y="819"/>
                </a:lnTo>
                <a:lnTo>
                  <a:pt x="255" y="813"/>
                </a:lnTo>
                <a:lnTo>
                  <a:pt x="255" y="813"/>
                </a:lnTo>
                <a:lnTo>
                  <a:pt x="269" y="807"/>
                </a:lnTo>
                <a:lnTo>
                  <a:pt x="283" y="803"/>
                </a:lnTo>
                <a:lnTo>
                  <a:pt x="311" y="795"/>
                </a:lnTo>
                <a:lnTo>
                  <a:pt x="311" y="795"/>
                </a:lnTo>
                <a:lnTo>
                  <a:pt x="339" y="786"/>
                </a:lnTo>
                <a:lnTo>
                  <a:pt x="367" y="777"/>
                </a:lnTo>
                <a:lnTo>
                  <a:pt x="395" y="768"/>
                </a:lnTo>
                <a:lnTo>
                  <a:pt x="423" y="760"/>
                </a:lnTo>
                <a:lnTo>
                  <a:pt x="423" y="760"/>
                </a:lnTo>
                <a:lnTo>
                  <a:pt x="433" y="757"/>
                </a:lnTo>
                <a:lnTo>
                  <a:pt x="433" y="757"/>
                </a:lnTo>
                <a:lnTo>
                  <a:pt x="419" y="762"/>
                </a:lnTo>
                <a:lnTo>
                  <a:pt x="419" y="762"/>
                </a:lnTo>
                <a:lnTo>
                  <a:pt x="405" y="767"/>
                </a:lnTo>
                <a:lnTo>
                  <a:pt x="391" y="772"/>
                </a:lnTo>
                <a:lnTo>
                  <a:pt x="391" y="772"/>
                </a:lnTo>
                <a:lnTo>
                  <a:pt x="363" y="782"/>
                </a:lnTo>
                <a:lnTo>
                  <a:pt x="336" y="792"/>
                </a:lnTo>
                <a:lnTo>
                  <a:pt x="336" y="792"/>
                </a:lnTo>
                <a:lnTo>
                  <a:pt x="313" y="799"/>
                </a:lnTo>
                <a:lnTo>
                  <a:pt x="289" y="806"/>
                </a:lnTo>
                <a:lnTo>
                  <a:pt x="265" y="815"/>
                </a:lnTo>
                <a:lnTo>
                  <a:pt x="254" y="820"/>
                </a:lnTo>
                <a:lnTo>
                  <a:pt x="243" y="825"/>
                </a:lnTo>
                <a:lnTo>
                  <a:pt x="243" y="825"/>
                </a:lnTo>
                <a:lnTo>
                  <a:pt x="216" y="823"/>
                </a:lnTo>
                <a:lnTo>
                  <a:pt x="216" y="823"/>
                </a:lnTo>
                <a:close/>
                <a:moveTo>
                  <a:pt x="341" y="792"/>
                </a:moveTo>
                <a:lnTo>
                  <a:pt x="341" y="792"/>
                </a:lnTo>
                <a:lnTo>
                  <a:pt x="378" y="780"/>
                </a:lnTo>
                <a:lnTo>
                  <a:pt x="378" y="780"/>
                </a:lnTo>
                <a:lnTo>
                  <a:pt x="353" y="789"/>
                </a:lnTo>
                <a:lnTo>
                  <a:pt x="353" y="789"/>
                </a:lnTo>
                <a:lnTo>
                  <a:pt x="300" y="807"/>
                </a:lnTo>
                <a:lnTo>
                  <a:pt x="300" y="807"/>
                </a:lnTo>
                <a:lnTo>
                  <a:pt x="272" y="816"/>
                </a:lnTo>
                <a:lnTo>
                  <a:pt x="259" y="820"/>
                </a:lnTo>
                <a:lnTo>
                  <a:pt x="247" y="825"/>
                </a:lnTo>
                <a:lnTo>
                  <a:pt x="247" y="825"/>
                </a:lnTo>
                <a:lnTo>
                  <a:pt x="247" y="825"/>
                </a:lnTo>
                <a:lnTo>
                  <a:pt x="247" y="825"/>
                </a:lnTo>
                <a:lnTo>
                  <a:pt x="258" y="820"/>
                </a:lnTo>
                <a:lnTo>
                  <a:pt x="269" y="815"/>
                </a:lnTo>
                <a:lnTo>
                  <a:pt x="294" y="807"/>
                </a:lnTo>
                <a:lnTo>
                  <a:pt x="318" y="800"/>
                </a:lnTo>
                <a:lnTo>
                  <a:pt x="341" y="792"/>
                </a:lnTo>
                <a:lnTo>
                  <a:pt x="341" y="792"/>
                </a:lnTo>
                <a:close/>
                <a:moveTo>
                  <a:pt x="426" y="762"/>
                </a:moveTo>
                <a:lnTo>
                  <a:pt x="426" y="762"/>
                </a:lnTo>
                <a:lnTo>
                  <a:pt x="438" y="756"/>
                </a:lnTo>
                <a:lnTo>
                  <a:pt x="438" y="756"/>
                </a:lnTo>
                <a:lnTo>
                  <a:pt x="439" y="755"/>
                </a:lnTo>
                <a:lnTo>
                  <a:pt x="439" y="755"/>
                </a:lnTo>
                <a:lnTo>
                  <a:pt x="445" y="757"/>
                </a:lnTo>
                <a:lnTo>
                  <a:pt x="445" y="757"/>
                </a:lnTo>
                <a:lnTo>
                  <a:pt x="426" y="762"/>
                </a:lnTo>
                <a:lnTo>
                  <a:pt x="426" y="762"/>
                </a:lnTo>
                <a:close/>
                <a:moveTo>
                  <a:pt x="132" y="812"/>
                </a:moveTo>
                <a:lnTo>
                  <a:pt x="132" y="812"/>
                </a:lnTo>
                <a:lnTo>
                  <a:pt x="166" y="798"/>
                </a:lnTo>
                <a:lnTo>
                  <a:pt x="201" y="786"/>
                </a:lnTo>
                <a:lnTo>
                  <a:pt x="201" y="786"/>
                </a:lnTo>
                <a:lnTo>
                  <a:pt x="255" y="771"/>
                </a:lnTo>
                <a:lnTo>
                  <a:pt x="255" y="771"/>
                </a:lnTo>
                <a:lnTo>
                  <a:pt x="282" y="763"/>
                </a:lnTo>
                <a:lnTo>
                  <a:pt x="310" y="755"/>
                </a:lnTo>
                <a:lnTo>
                  <a:pt x="310" y="755"/>
                </a:lnTo>
                <a:lnTo>
                  <a:pt x="334" y="747"/>
                </a:lnTo>
                <a:lnTo>
                  <a:pt x="334" y="747"/>
                </a:lnTo>
                <a:lnTo>
                  <a:pt x="342" y="743"/>
                </a:lnTo>
                <a:lnTo>
                  <a:pt x="342" y="743"/>
                </a:lnTo>
                <a:lnTo>
                  <a:pt x="331" y="749"/>
                </a:lnTo>
                <a:lnTo>
                  <a:pt x="320" y="753"/>
                </a:lnTo>
                <a:lnTo>
                  <a:pt x="296" y="761"/>
                </a:lnTo>
                <a:lnTo>
                  <a:pt x="272" y="769"/>
                </a:lnTo>
                <a:lnTo>
                  <a:pt x="249" y="776"/>
                </a:lnTo>
                <a:lnTo>
                  <a:pt x="249" y="776"/>
                </a:lnTo>
                <a:lnTo>
                  <a:pt x="223" y="786"/>
                </a:lnTo>
                <a:lnTo>
                  <a:pt x="196" y="795"/>
                </a:lnTo>
                <a:lnTo>
                  <a:pt x="196" y="795"/>
                </a:lnTo>
                <a:lnTo>
                  <a:pt x="171" y="804"/>
                </a:lnTo>
                <a:lnTo>
                  <a:pt x="158" y="809"/>
                </a:lnTo>
                <a:lnTo>
                  <a:pt x="145" y="815"/>
                </a:lnTo>
                <a:lnTo>
                  <a:pt x="145" y="815"/>
                </a:lnTo>
                <a:lnTo>
                  <a:pt x="138" y="814"/>
                </a:lnTo>
                <a:lnTo>
                  <a:pt x="132" y="812"/>
                </a:lnTo>
                <a:lnTo>
                  <a:pt x="132" y="812"/>
                </a:lnTo>
                <a:close/>
                <a:moveTo>
                  <a:pt x="250" y="770"/>
                </a:moveTo>
                <a:lnTo>
                  <a:pt x="250" y="770"/>
                </a:lnTo>
                <a:lnTo>
                  <a:pt x="291" y="756"/>
                </a:lnTo>
                <a:lnTo>
                  <a:pt x="310" y="748"/>
                </a:lnTo>
                <a:lnTo>
                  <a:pt x="329" y="740"/>
                </a:lnTo>
                <a:lnTo>
                  <a:pt x="329" y="740"/>
                </a:lnTo>
                <a:lnTo>
                  <a:pt x="331" y="739"/>
                </a:lnTo>
                <a:lnTo>
                  <a:pt x="332" y="738"/>
                </a:lnTo>
                <a:lnTo>
                  <a:pt x="332" y="738"/>
                </a:lnTo>
                <a:lnTo>
                  <a:pt x="349" y="737"/>
                </a:lnTo>
                <a:lnTo>
                  <a:pt x="349" y="737"/>
                </a:lnTo>
                <a:lnTo>
                  <a:pt x="351" y="736"/>
                </a:lnTo>
                <a:lnTo>
                  <a:pt x="351" y="736"/>
                </a:lnTo>
                <a:lnTo>
                  <a:pt x="353" y="737"/>
                </a:lnTo>
                <a:lnTo>
                  <a:pt x="353" y="737"/>
                </a:lnTo>
                <a:lnTo>
                  <a:pt x="328" y="746"/>
                </a:lnTo>
                <a:lnTo>
                  <a:pt x="303" y="755"/>
                </a:lnTo>
                <a:lnTo>
                  <a:pt x="276" y="763"/>
                </a:lnTo>
                <a:lnTo>
                  <a:pt x="250" y="770"/>
                </a:lnTo>
                <a:lnTo>
                  <a:pt x="250" y="770"/>
                </a:lnTo>
                <a:close/>
                <a:moveTo>
                  <a:pt x="288" y="703"/>
                </a:moveTo>
                <a:lnTo>
                  <a:pt x="288" y="703"/>
                </a:lnTo>
                <a:lnTo>
                  <a:pt x="308" y="698"/>
                </a:lnTo>
                <a:lnTo>
                  <a:pt x="327" y="692"/>
                </a:lnTo>
                <a:lnTo>
                  <a:pt x="327" y="692"/>
                </a:lnTo>
                <a:lnTo>
                  <a:pt x="312" y="698"/>
                </a:lnTo>
                <a:lnTo>
                  <a:pt x="312" y="698"/>
                </a:lnTo>
                <a:lnTo>
                  <a:pt x="288" y="708"/>
                </a:lnTo>
                <a:lnTo>
                  <a:pt x="288" y="708"/>
                </a:lnTo>
                <a:lnTo>
                  <a:pt x="288" y="703"/>
                </a:lnTo>
                <a:lnTo>
                  <a:pt x="288" y="703"/>
                </a:lnTo>
                <a:close/>
                <a:moveTo>
                  <a:pt x="324" y="738"/>
                </a:moveTo>
                <a:lnTo>
                  <a:pt x="324" y="738"/>
                </a:lnTo>
                <a:lnTo>
                  <a:pt x="305" y="744"/>
                </a:lnTo>
                <a:lnTo>
                  <a:pt x="286" y="750"/>
                </a:lnTo>
                <a:lnTo>
                  <a:pt x="247" y="759"/>
                </a:lnTo>
                <a:lnTo>
                  <a:pt x="247" y="759"/>
                </a:lnTo>
                <a:lnTo>
                  <a:pt x="275" y="749"/>
                </a:lnTo>
                <a:lnTo>
                  <a:pt x="290" y="744"/>
                </a:lnTo>
                <a:lnTo>
                  <a:pt x="303" y="737"/>
                </a:lnTo>
                <a:lnTo>
                  <a:pt x="303" y="737"/>
                </a:lnTo>
                <a:lnTo>
                  <a:pt x="324" y="738"/>
                </a:lnTo>
                <a:lnTo>
                  <a:pt x="324" y="738"/>
                </a:lnTo>
                <a:close/>
                <a:moveTo>
                  <a:pt x="344" y="728"/>
                </a:moveTo>
                <a:lnTo>
                  <a:pt x="344" y="728"/>
                </a:lnTo>
                <a:lnTo>
                  <a:pt x="342" y="728"/>
                </a:lnTo>
                <a:lnTo>
                  <a:pt x="342" y="728"/>
                </a:lnTo>
                <a:lnTo>
                  <a:pt x="342" y="727"/>
                </a:lnTo>
                <a:lnTo>
                  <a:pt x="341" y="727"/>
                </a:lnTo>
                <a:lnTo>
                  <a:pt x="341" y="727"/>
                </a:lnTo>
                <a:lnTo>
                  <a:pt x="335" y="726"/>
                </a:lnTo>
                <a:lnTo>
                  <a:pt x="330" y="726"/>
                </a:lnTo>
                <a:lnTo>
                  <a:pt x="330" y="726"/>
                </a:lnTo>
                <a:lnTo>
                  <a:pt x="338" y="723"/>
                </a:lnTo>
                <a:lnTo>
                  <a:pt x="345" y="719"/>
                </a:lnTo>
                <a:lnTo>
                  <a:pt x="345" y="719"/>
                </a:lnTo>
                <a:lnTo>
                  <a:pt x="344" y="728"/>
                </a:lnTo>
                <a:lnTo>
                  <a:pt x="344" y="728"/>
                </a:lnTo>
                <a:close/>
                <a:moveTo>
                  <a:pt x="324" y="727"/>
                </a:moveTo>
                <a:lnTo>
                  <a:pt x="324" y="727"/>
                </a:lnTo>
                <a:lnTo>
                  <a:pt x="324" y="728"/>
                </a:lnTo>
                <a:lnTo>
                  <a:pt x="325" y="729"/>
                </a:lnTo>
                <a:lnTo>
                  <a:pt x="325" y="729"/>
                </a:lnTo>
                <a:lnTo>
                  <a:pt x="298" y="727"/>
                </a:lnTo>
                <a:lnTo>
                  <a:pt x="298" y="727"/>
                </a:lnTo>
                <a:lnTo>
                  <a:pt x="319" y="723"/>
                </a:lnTo>
                <a:lnTo>
                  <a:pt x="319" y="723"/>
                </a:lnTo>
                <a:lnTo>
                  <a:pt x="330" y="720"/>
                </a:lnTo>
                <a:lnTo>
                  <a:pt x="341" y="719"/>
                </a:lnTo>
                <a:lnTo>
                  <a:pt x="341" y="719"/>
                </a:lnTo>
                <a:lnTo>
                  <a:pt x="337" y="720"/>
                </a:lnTo>
                <a:lnTo>
                  <a:pt x="333" y="722"/>
                </a:lnTo>
                <a:lnTo>
                  <a:pt x="324" y="727"/>
                </a:lnTo>
                <a:lnTo>
                  <a:pt x="324" y="727"/>
                </a:lnTo>
                <a:close/>
                <a:moveTo>
                  <a:pt x="289" y="726"/>
                </a:moveTo>
                <a:lnTo>
                  <a:pt x="289" y="726"/>
                </a:lnTo>
                <a:lnTo>
                  <a:pt x="289" y="724"/>
                </a:lnTo>
                <a:lnTo>
                  <a:pt x="289" y="724"/>
                </a:lnTo>
                <a:lnTo>
                  <a:pt x="288" y="722"/>
                </a:lnTo>
                <a:lnTo>
                  <a:pt x="288" y="722"/>
                </a:lnTo>
                <a:lnTo>
                  <a:pt x="300" y="720"/>
                </a:lnTo>
                <a:lnTo>
                  <a:pt x="311" y="717"/>
                </a:lnTo>
                <a:lnTo>
                  <a:pt x="322" y="714"/>
                </a:lnTo>
                <a:lnTo>
                  <a:pt x="334" y="711"/>
                </a:lnTo>
                <a:lnTo>
                  <a:pt x="334" y="711"/>
                </a:lnTo>
                <a:lnTo>
                  <a:pt x="337" y="711"/>
                </a:lnTo>
                <a:lnTo>
                  <a:pt x="335" y="712"/>
                </a:lnTo>
                <a:lnTo>
                  <a:pt x="328" y="714"/>
                </a:lnTo>
                <a:lnTo>
                  <a:pt x="328" y="714"/>
                </a:lnTo>
                <a:lnTo>
                  <a:pt x="320" y="717"/>
                </a:lnTo>
                <a:lnTo>
                  <a:pt x="312" y="719"/>
                </a:lnTo>
                <a:lnTo>
                  <a:pt x="312" y="719"/>
                </a:lnTo>
                <a:lnTo>
                  <a:pt x="301" y="722"/>
                </a:lnTo>
                <a:lnTo>
                  <a:pt x="289" y="726"/>
                </a:lnTo>
                <a:lnTo>
                  <a:pt x="289" y="726"/>
                </a:lnTo>
                <a:close/>
                <a:moveTo>
                  <a:pt x="287" y="713"/>
                </a:moveTo>
                <a:lnTo>
                  <a:pt x="287" y="713"/>
                </a:lnTo>
                <a:lnTo>
                  <a:pt x="299" y="712"/>
                </a:lnTo>
                <a:lnTo>
                  <a:pt x="311" y="709"/>
                </a:lnTo>
                <a:lnTo>
                  <a:pt x="311" y="709"/>
                </a:lnTo>
                <a:lnTo>
                  <a:pt x="311" y="709"/>
                </a:lnTo>
                <a:lnTo>
                  <a:pt x="287" y="718"/>
                </a:lnTo>
                <a:lnTo>
                  <a:pt x="287" y="718"/>
                </a:lnTo>
                <a:lnTo>
                  <a:pt x="287" y="713"/>
                </a:lnTo>
                <a:lnTo>
                  <a:pt x="287" y="713"/>
                </a:lnTo>
                <a:close/>
                <a:moveTo>
                  <a:pt x="328" y="681"/>
                </a:moveTo>
                <a:lnTo>
                  <a:pt x="328" y="681"/>
                </a:lnTo>
                <a:lnTo>
                  <a:pt x="309" y="690"/>
                </a:lnTo>
                <a:lnTo>
                  <a:pt x="289" y="699"/>
                </a:lnTo>
                <a:lnTo>
                  <a:pt x="289" y="699"/>
                </a:lnTo>
                <a:lnTo>
                  <a:pt x="292" y="691"/>
                </a:lnTo>
                <a:lnTo>
                  <a:pt x="292" y="691"/>
                </a:lnTo>
                <a:lnTo>
                  <a:pt x="312" y="685"/>
                </a:lnTo>
                <a:lnTo>
                  <a:pt x="312" y="685"/>
                </a:lnTo>
                <a:lnTo>
                  <a:pt x="325" y="682"/>
                </a:lnTo>
                <a:lnTo>
                  <a:pt x="325" y="682"/>
                </a:lnTo>
                <a:lnTo>
                  <a:pt x="332" y="680"/>
                </a:lnTo>
                <a:lnTo>
                  <a:pt x="328" y="681"/>
                </a:lnTo>
                <a:lnTo>
                  <a:pt x="328" y="681"/>
                </a:lnTo>
                <a:close/>
                <a:moveTo>
                  <a:pt x="296" y="680"/>
                </a:moveTo>
                <a:lnTo>
                  <a:pt x="296" y="680"/>
                </a:lnTo>
                <a:lnTo>
                  <a:pt x="313" y="677"/>
                </a:lnTo>
                <a:lnTo>
                  <a:pt x="321" y="675"/>
                </a:lnTo>
                <a:lnTo>
                  <a:pt x="328" y="672"/>
                </a:lnTo>
                <a:lnTo>
                  <a:pt x="328" y="672"/>
                </a:lnTo>
                <a:lnTo>
                  <a:pt x="319" y="676"/>
                </a:lnTo>
                <a:lnTo>
                  <a:pt x="311" y="679"/>
                </a:lnTo>
                <a:lnTo>
                  <a:pt x="302" y="682"/>
                </a:lnTo>
                <a:lnTo>
                  <a:pt x="294" y="687"/>
                </a:lnTo>
                <a:lnTo>
                  <a:pt x="294" y="687"/>
                </a:lnTo>
                <a:lnTo>
                  <a:pt x="296" y="680"/>
                </a:lnTo>
                <a:lnTo>
                  <a:pt x="296" y="680"/>
                </a:lnTo>
                <a:close/>
                <a:moveTo>
                  <a:pt x="300" y="671"/>
                </a:moveTo>
                <a:lnTo>
                  <a:pt x="300" y="671"/>
                </a:lnTo>
                <a:lnTo>
                  <a:pt x="318" y="667"/>
                </a:lnTo>
                <a:lnTo>
                  <a:pt x="318" y="667"/>
                </a:lnTo>
                <a:lnTo>
                  <a:pt x="323" y="666"/>
                </a:lnTo>
                <a:lnTo>
                  <a:pt x="323" y="666"/>
                </a:lnTo>
                <a:lnTo>
                  <a:pt x="321" y="666"/>
                </a:lnTo>
                <a:lnTo>
                  <a:pt x="321" y="666"/>
                </a:lnTo>
                <a:lnTo>
                  <a:pt x="309" y="670"/>
                </a:lnTo>
                <a:lnTo>
                  <a:pt x="298" y="675"/>
                </a:lnTo>
                <a:lnTo>
                  <a:pt x="298" y="675"/>
                </a:lnTo>
                <a:lnTo>
                  <a:pt x="300" y="671"/>
                </a:lnTo>
                <a:lnTo>
                  <a:pt x="300" y="671"/>
                </a:lnTo>
                <a:close/>
                <a:moveTo>
                  <a:pt x="224" y="749"/>
                </a:moveTo>
                <a:lnTo>
                  <a:pt x="224" y="749"/>
                </a:lnTo>
                <a:lnTo>
                  <a:pt x="239" y="746"/>
                </a:lnTo>
                <a:lnTo>
                  <a:pt x="254" y="743"/>
                </a:lnTo>
                <a:lnTo>
                  <a:pt x="269" y="740"/>
                </a:lnTo>
                <a:lnTo>
                  <a:pt x="285" y="736"/>
                </a:lnTo>
                <a:lnTo>
                  <a:pt x="285" y="736"/>
                </a:lnTo>
                <a:lnTo>
                  <a:pt x="288" y="736"/>
                </a:lnTo>
                <a:lnTo>
                  <a:pt x="288" y="736"/>
                </a:lnTo>
                <a:lnTo>
                  <a:pt x="259" y="745"/>
                </a:lnTo>
                <a:lnTo>
                  <a:pt x="245" y="750"/>
                </a:lnTo>
                <a:lnTo>
                  <a:pt x="231" y="754"/>
                </a:lnTo>
                <a:lnTo>
                  <a:pt x="231" y="754"/>
                </a:lnTo>
                <a:lnTo>
                  <a:pt x="190" y="764"/>
                </a:lnTo>
                <a:lnTo>
                  <a:pt x="170" y="771"/>
                </a:lnTo>
                <a:lnTo>
                  <a:pt x="150" y="777"/>
                </a:lnTo>
                <a:lnTo>
                  <a:pt x="150" y="777"/>
                </a:lnTo>
                <a:lnTo>
                  <a:pt x="158" y="772"/>
                </a:lnTo>
                <a:lnTo>
                  <a:pt x="167" y="768"/>
                </a:lnTo>
                <a:lnTo>
                  <a:pt x="185" y="760"/>
                </a:lnTo>
                <a:lnTo>
                  <a:pt x="205" y="754"/>
                </a:lnTo>
                <a:lnTo>
                  <a:pt x="224" y="749"/>
                </a:lnTo>
                <a:lnTo>
                  <a:pt x="224" y="749"/>
                </a:lnTo>
                <a:close/>
                <a:moveTo>
                  <a:pt x="143" y="782"/>
                </a:moveTo>
                <a:lnTo>
                  <a:pt x="143" y="782"/>
                </a:lnTo>
                <a:lnTo>
                  <a:pt x="146" y="780"/>
                </a:lnTo>
                <a:lnTo>
                  <a:pt x="146" y="780"/>
                </a:lnTo>
                <a:lnTo>
                  <a:pt x="147" y="781"/>
                </a:lnTo>
                <a:lnTo>
                  <a:pt x="148" y="781"/>
                </a:lnTo>
                <a:lnTo>
                  <a:pt x="148" y="781"/>
                </a:lnTo>
                <a:lnTo>
                  <a:pt x="171" y="773"/>
                </a:lnTo>
                <a:lnTo>
                  <a:pt x="194" y="766"/>
                </a:lnTo>
                <a:lnTo>
                  <a:pt x="242" y="753"/>
                </a:lnTo>
                <a:lnTo>
                  <a:pt x="242" y="753"/>
                </a:lnTo>
                <a:lnTo>
                  <a:pt x="264" y="746"/>
                </a:lnTo>
                <a:lnTo>
                  <a:pt x="287" y="739"/>
                </a:lnTo>
                <a:lnTo>
                  <a:pt x="287" y="739"/>
                </a:lnTo>
                <a:lnTo>
                  <a:pt x="294" y="737"/>
                </a:lnTo>
                <a:lnTo>
                  <a:pt x="294" y="737"/>
                </a:lnTo>
                <a:lnTo>
                  <a:pt x="299" y="737"/>
                </a:lnTo>
                <a:lnTo>
                  <a:pt x="299" y="737"/>
                </a:lnTo>
                <a:lnTo>
                  <a:pt x="289" y="742"/>
                </a:lnTo>
                <a:lnTo>
                  <a:pt x="289" y="742"/>
                </a:lnTo>
                <a:lnTo>
                  <a:pt x="268" y="750"/>
                </a:lnTo>
                <a:lnTo>
                  <a:pt x="247" y="757"/>
                </a:lnTo>
                <a:lnTo>
                  <a:pt x="206" y="770"/>
                </a:lnTo>
                <a:lnTo>
                  <a:pt x="164" y="784"/>
                </a:lnTo>
                <a:lnTo>
                  <a:pt x="143" y="792"/>
                </a:lnTo>
                <a:lnTo>
                  <a:pt x="123" y="801"/>
                </a:lnTo>
                <a:lnTo>
                  <a:pt x="123" y="801"/>
                </a:lnTo>
                <a:lnTo>
                  <a:pt x="128" y="795"/>
                </a:lnTo>
                <a:lnTo>
                  <a:pt x="134" y="790"/>
                </a:lnTo>
                <a:lnTo>
                  <a:pt x="143" y="782"/>
                </a:lnTo>
                <a:lnTo>
                  <a:pt x="143" y="782"/>
                </a:lnTo>
                <a:close/>
                <a:moveTo>
                  <a:pt x="205" y="773"/>
                </a:moveTo>
                <a:lnTo>
                  <a:pt x="205" y="773"/>
                </a:lnTo>
                <a:lnTo>
                  <a:pt x="166" y="787"/>
                </a:lnTo>
                <a:lnTo>
                  <a:pt x="148" y="794"/>
                </a:lnTo>
                <a:lnTo>
                  <a:pt x="129" y="800"/>
                </a:lnTo>
                <a:lnTo>
                  <a:pt x="129" y="800"/>
                </a:lnTo>
                <a:lnTo>
                  <a:pt x="137" y="797"/>
                </a:lnTo>
                <a:lnTo>
                  <a:pt x="137" y="797"/>
                </a:lnTo>
                <a:lnTo>
                  <a:pt x="151" y="791"/>
                </a:lnTo>
                <a:lnTo>
                  <a:pt x="165" y="785"/>
                </a:lnTo>
                <a:lnTo>
                  <a:pt x="165" y="785"/>
                </a:lnTo>
                <a:lnTo>
                  <a:pt x="184" y="779"/>
                </a:lnTo>
                <a:lnTo>
                  <a:pt x="205" y="773"/>
                </a:lnTo>
                <a:lnTo>
                  <a:pt x="205" y="773"/>
                </a:lnTo>
                <a:close/>
                <a:moveTo>
                  <a:pt x="121" y="805"/>
                </a:moveTo>
                <a:lnTo>
                  <a:pt x="121" y="805"/>
                </a:lnTo>
                <a:lnTo>
                  <a:pt x="148" y="796"/>
                </a:lnTo>
                <a:lnTo>
                  <a:pt x="173" y="787"/>
                </a:lnTo>
                <a:lnTo>
                  <a:pt x="199" y="777"/>
                </a:lnTo>
                <a:lnTo>
                  <a:pt x="225" y="768"/>
                </a:lnTo>
                <a:lnTo>
                  <a:pt x="225" y="768"/>
                </a:lnTo>
                <a:lnTo>
                  <a:pt x="239" y="764"/>
                </a:lnTo>
                <a:lnTo>
                  <a:pt x="253" y="760"/>
                </a:lnTo>
                <a:lnTo>
                  <a:pt x="281" y="753"/>
                </a:lnTo>
                <a:lnTo>
                  <a:pt x="281" y="753"/>
                </a:lnTo>
                <a:lnTo>
                  <a:pt x="307" y="746"/>
                </a:lnTo>
                <a:lnTo>
                  <a:pt x="307" y="746"/>
                </a:lnTo>
                <a:lnTo>
                  <a:pt x="314" y="744"/>
                </a:lnTo>
                <a:lnTo>
                  <a:pt x="314" y="744"/>
                </a:lnTo>
                <a:lnTo>
                  <a:pt x="291" y="754"/>
                </a:lnTo>
                <a:lnTo>
                  <a:pt x="267" y="762"/>
                </a:lnTo>
                <a:lnTo>
                  <a:pt x="220" y="778"/>
                </a:lnTo>
                <a:lnTo>
                  <a:pt x="220" y="778"/>
                </a:lnTo>
                <a:lnTo>
                  <a:pt x="188" y="788"/>
                </a:lnTo>
                <a:lnTo>
                  <a:pt x="188" y="788"/>
                </a:lnTo>
                <a:lnTo>
                  <a:pt x="158" y="798"/>
                </a:lnTo>
                <a:lnTo>
                  <a:pt x="129" y="810"/>
                </a:lnTo>
                <a:lnTo>
                  <a:pt x="129" y="810"/>
                </a:lnTo>
                <a:lnTo>
                  <a:pt x="123" y="807"/>
                </a:lnTo>
                <a:lnTo>
                  <a:pt x="123" y="807"/>
                </a:lnTo>
                <a:lnTo>
                  <a:pt x="121" y="806"/>
                </a:lnTo>
                <a:lnTo>
                  <a:pt x="121" y="805"/>
                </a:lnTo>
                <a:lnTo>
                  <a:pt x="121" y="805"/>
                </a:lnTo>
                <a:close/>
                <a:moveTo>
                  <a:pt x="152" y="816"/>
                </a:moveTo>
                <a:lnTo>
                  <a:pt x="152" y="816"/>
                </a:lnTo>
                <a:lnTo>
                  <a:pt x="183" y="807"/>
                </a:lnTo>
                <a:lnTo>
                  <a:pt x="216" y="798"/>
                </a:lnTo>
                <a:lnTo>
                  <a:pt x="278" y="777"/>
                </a:lnTo>
                <a:lnTo>
                  <a:pt x="278" y="777"/>
                </a:lnTo>
                <a:lnTo>
                  <a:pt x="309" y="768"/>
                </a:lnTo>
                <a:lnTo>
                  <a:pt x="339" y="761"/>
                </a:lnTo>
                <a:lnTo>
                  <a:pt x="339" y="761"/>
                </a:lnTo>
                <a:lnTo>
                  <a:pt x="280" y="781"/>
                </a:lnTo>
                <a:lnTo>
                  <a:pt x="280" y="781"/>
                </a:lnTo>
                <a:lnTo>
                  <a:pt x="253" y="790"/>
                </a:lnTo>
                <a:lnTo>
                  <a:pt x="225" y="799"/>
                </a:lnTo>
                <a:lnTo>
                  <a:pt x="197" y="808"/>
                </a:lnTo>
                <a:lnTo>
                  <a:pt x="170" y="819"/>
                </a:lnTo>
                <a:lnTo>
                  <a:pt x="170" y="819"/>
                </a:lnTo>
                <a:lnTo>
                  <a:pt x="170" y="819"/>
                </a:lnTo>
                <a:lnTo>
                  <a:pt x="170" y="819"/>
                </a:lnTo>
                <a:lnTo>
                  <a:pt x="152" y="816"/>
                </a:lnTo>
                <a:lnTo>
                  <a:pt x="152" y="816"/>
                </a:lnTo>
                <a:close/>
                <a:moveTo>
                  <a:pt x="179" y="820"/>
                </a:moveTo>
                <a:lnTo>
                  <a:pt x="179" y="820"/>
                </a:lnTo>
                <a:lnTo>
                  <a:pt x="205" y="815"/>
                </a:lnTo>
                <a:lnTo>
                  <a:pt x="230" y="807"/>
                </a:lnTo>
                <a:lnTo>
                  <a:pt x="254" y="800"/>
                </a:lnTo>
                <a:lnTo>
                  <a:pt x="279" y="791"/>
                </a:lnTo>
                <a:lnTo>
                  <a:pt x="279" y="791"/>
                </a:lnTo>
                <a:lnTo>
                  <a:pt x="336" y="773"/>
                </a:lnTo>
                <a:lnTo>
                  <a:pt x="364" y="764"/>
                </a:lnTo>
                <a:lnTo>
                  <a:pt x="393" y="756"/>
                </a:lnTo>
                <a:lnTo>
                  <a:pt x="393" y="756"/>
                </a:lnTo>
                <a:lnTo>
                  <a:pt x="378" y="762"/>
                </a:lnTo>
                <a:lnTo>
                  <a:pt x="378" y="762"/>
                </a:lnTo>
                <a:lnTo>
                  <a:pt x="317" y="786"/>
                </a:lnTo>
                <a:lnTo>
                  <a:pt x="317" y="786"/>
                </a:lnTo>
                <a:lnTo>
                  <a:pt x="290" y="795"/>
                </a:lnTo>
                <a:lnTo>
                  <a:pt x="263" y="803"/>
                </a:lnTo>
                <a:lnTo>
                  <a:pt x="236" y="812"/>
                </a:lnTo>
                <a:lnTo>
                  <a:pt x="223" y="816"/>
                </a:lnTo>
                <a:lnTo>
                  <a:pt x="210" y="822"/>
                </a:lnTo>
                <a:lnTo>
                  <a:pt x="210" y="822"/>
                </a:lnTo>
                <a:lnTo>
                  <a:pt x="210" y="823"/>
                </a:lnTo>
                <a:lnTo>
                  <a:pt x="210" y="823"/>
                </a:lnTo>
                <a:lnTo>
                  <a:pt x="205" y="822"/>
                </a:lnTo>
                <a:lnTo>
                  <a:pt x="205" y="822"/>
                </a:lnTo>
                <a:lnTo>
                  <a:pt x="179" y="820"/>
                </a:lnTo>
                <a:lnTo>
                  <a:pt x="179" y="820"/>
                </a:lnTo>
                <a:close/>
                <a:moveTo>
                  <a:pt x="320" y="828"/>
                </a:moveTo>
                <a:lnTo>
                  <a:pt x="320" y="828"/>
                </a:lnTo>
                <a:lnTo>
                  <a:pt x="393" y="805"/>
                </a:lnTo>
                <a:lnTo>
                  <a:pt x="393" y="805"/>
                </a:lnTo>
                <a:lnTo>
                  <a:pt x="431" y="792"/>
                </a:lnTo>
                <a:lnTo>
                  <a:pt x="469" y="779"/>
                </a:lnTo>
                <a:lnTo>
                  <a:pt x="469" y="779"/>
                </a:lnTo>
                <a:lnTo>
                  <a:pt x="460" y="783"/>
                </a:lnTo>
                <a:lnTo>
                  <a:pt x="460" y="783"/>
                </a:lnTo>
                <a:lnTo>
                  <a:pt x="414" y="801"/>
                </a:lnTo>
                <a:lnTo>
                  <a:pt x="414" y="801"/>
                </a:lnTo>
                <a:lnTo>
                  <a:pt x="383" y="814"/>
                </a:lnTo>
                <a:lnTo>
                  <a:pt x="368" y="821"/>
                </a:lnTo>
                <a:lnTo>
                  <a:pt x="352" y="828"/>
                </a:lnTo>
                <a:lnTo>
                  <a:pt x="352" y="828"/>
                </a:lnTo>
                <a:lnTo>
                  <a:pt x="320" y="828"/>
                </a:lnTo>
                <a:lnTo>
                  <a:pt x="320" y="828"/>
                </a:lnTo>
                <a:close/>
                <a:moveTo>
                  <a:pt x="366" y="828"/>
                </a:moveTo>
                <a:lnTo>
                  <a:pt x="366" y="828"/>
                </a:lnTo>
                <a:lnTo>
                  <a:pt x="380" y="824"/>
                </a:lnTo>
                <a:lnTo>
                  <a:pt x="394" y="820"/>
                </a:lnTo>
                <a:lnTo>
                  <a:pt x="420" y="809"/>
                </a:lnTo>
                <a:lnTo>
                  <a:pt x="420" y="809"/>
                </a:lnTo>
                <a:lnTo>
                  <a:pt x="451" y="798"/>
                </a:lnTo>
                <a:lnTo>
                  <a:pt x="466" y="792"/>
                </a:lnTo>
                <a:lnTo>
                  <a:pt x="481" y="786"/>
                </a:lnTo>
                <a:lnTo>
                  <a:pt x="481" y="786"/>
                </a:lnTo>
                <a:lnTo>
                  <a:pt x="488" y="782"/>
                </a:lnTo>
                <a:lnTo>
                  <a:pt x="494" y="778"/>
                </a:lnTo>
                <a:lnTo>
                  <a:pt x="494" y="778"/>
                </a:lnTo>
                <a:lnTo>
                  <a:pt x="487" y="783"/>
                </a:lnTo>
                <a:lnTo>
                  <a:pt x="480" y="787"/>
                </a:lnTo>
                <a:lnTo>
                  <a:pt x="480" y="787"/>
                </a:lnTo>
                <a:lnTo>
                  <a:pt x="464" y="794"/>
                </a:lnTo>
                <a:lnTo>
                  <a:pt x="447" y="801"/>
                </a:lnTo>
                <a:lnTo>
                  <a:pt x="447" y="801"/>
                </a:lnTo>
                <a:lnTo>
                  <a:pt x="433" y="806"/>
                </a:lnTo>
                <a:lnTo>
                  <a:pt x="421" y="813"/>
                </a:lnTo>
                <a:lnTo>
                  <a:pt x="409" y="819"/>
                </a:lnTo>
                <a:lnTo>
                  <a:pt x="397" y="827"/>
                </a:lnTo>
                <a:lnTo>
                  <a:pt x="397" y="827"/>
                </a:lnTo>
                <a:lnTo>
                  <a:pt x="392" y="827"/>
                </a:lnTo>
                <a:lnTo>
                  <a:pt x="392" y="827"/>
                </a:lnTo>
                <a:lnTo>
                  <a:pt x="366" y="828"/>
                </a:lnTo>
                <a:lnTo>
                  <a:pt x="366" y="828"/>
                </a:lnTo>
                <a:close/>
                <a:moveTo>
                  <a:pt x="494" y="817"/>
                </a:moveTo>
                <a:lnTo>
                  <a:pt x="494" y="817"/>
                </a:lnTo>
                <a:lnTo>
                  <a:pt x="508" y="813"/>
                </a:lnTo>
                <a:lnTo>
                  <a:pt x="522" y="806"/>
                </a:lnTo>
                <a:lnTo>
                  <a:pt x="522" y="806"/>
                </a:lnTo>
                <a:lnTo>
                  <a:pt x="517" y="809"/>
                </a:lnTo>
                <a:lnTo>
                  <a:pt x="510" y="813"/>
                </a:lnTo>
                <a:lnTo>
                  <a:pt x="494" y="817"/>
                </a:lnTo>
                <a:lnTo>
                  <a:pt x="494" y="817"/>
                </a:lnTo>
                <a:close/>
                <a:moveTo>
                  <a:pt x="520" y="794"/>
                </a:moveTo>
                <a:lnTo>
                  <a:pt x="520" y="794"/>
                </a:lnTo>
                <a:lnTo>
                  <a:pt x="498" y="801"/>
                </a:lnTo>
                <a:lnTo>
                  <a:pt x="476" y="808"/>
                </a:lnTo>
                <a:lnTo>
                  <a:pt x="476" y="808"/>
                </a:lnTo>
                <a:lnTo>
                  <a:pt x="453" y="817"/>
                </a:lnTo>
                <a:lnTo>
                  <a:pt x="453" y="817"/>
                </a:lnTo>
                <a:lnTo>
                  <a:pt x="445" y="820"/>
                </a:lnTo>
                <a:lnTo>
                  <a:pt x="445" y="820"/>
                </a:lnTo>
                <a:lnTo>
                  <a:pt x="464" y="810"/>
                </a:lnTo>
                <a:lnTo>
                  <a:pt x="481" y="801"/>
                </a:lnTo>
                <a:lnTo>
                  <a:pt x="481" y="801"/>
                </a:lnTo>
                <a:lnTo>
                  <a:pt x="495" y="795"/>
                </a:lnTo>
                <a:lnTo>
                  <a:pt x="495" y="795"/>
                </a:lnTo>
                <a:lnTo>
                  <a:pt x="503" y="791"/>
                </a:lnTo>
                <a:lnTo>
                  <a:pt x="510" y="786"/>
                </a:lnTo>
                <a:lnTo>
                  <a:pt x="510" y="786"/>
                </a:lnTo>
                <a:lnTo>
                  <a:pt x="511" y="786"/>
                </a:lnTo>
                <a:lnTo>
                  <a:pt x="511" y="786"/>
                </a:lnTo>
                <a:lnTo>
                  <a:pt x="516" y="790"/>
                </a:lnTo>
                <a:lnTo>
                  <a:pt x="520" y="794"/>
                </a:lnTo>
                <a:lnTo>
                  <a:pt x="520" y="794"/>
                </a:lnTo>
                <a:close/>
                <a:moveTo>
                  <a:pt x="466" y="764"/>
                </a:moveTo>
                <a:lnTo>
                  <a:pt x="466" y="764"/>
                </a:lnTo>
                <a:lnTo>
                  <a:pt x="418" y="781"/>
                </a:lnTo>
                <a:lnTo>
                  <a:pt x="395" y="789"/>
                </a:lnTo>
                <a:lnTo>
                  <a:pt x="371" y="797"/>
                </a:lnTo>
                <a:lnTo>
                  <a:pt x="371" y="797"/>
                </a:lnTo>
                <a:lnTo>
                  <a:pt x="345" y="804"/>
                </a:lnTo>
                <a:lnTo>
                  <a:pt x="319" y="813"/>
                </a:lnTo>
                <a:lnTo>
                  <a:pt x="319" y="813"/>
                </a:lnTo>
                <a:lnTo>
                  <a:pt x="297" y="821"/>
                </a:lnTo>
                <a:lnTo>
                  <a:pt x="286" y="825"/>
                </a:lnTo>
                <a:lnTo>
                  <a:pt x="274" y="827"/>
                </a:lnTo>
                <a:lnTo>
                  <a:pt x="274" y="827"/>
                </a:lnTo>
                <a:lnTo>
                  <a:pt x="271" y="827"/>
                </a:lnTo>
                <a:lnTo>
                  <a:pt x="271" y="827"/>
                </a:lnTo>
                <a:lnTo>
                  <a:pt x="283" y="819"/>
                </a:lnTo>
                <a:lnTo>
                  <a:pt x="283" y="819"/>
                </a:lnTo>
                <a:lnTo>
                  <a:pt x="296" y="814"/>
                </a:lnTo>
                <a:lnTo>
                  <a:pt x="309" y="809"/>
                </a:lnTo>
                <a:lnTo>
                  <a:pt x="309" y="809"/>
                </a:lnTo>
                <a:lnTo>
                  <a:pt x="351" y="796"/>
                </a:lnTo>
                <a:lnTo>
                  <a:pt x="351" y="796"/>
                </a:lnTo>
                <a:lnTo>
                  <a:pt x="377" y="788"/>
                </a:lnTo>
                <a:lnTo>
                  <a:pt x="401" y="780"/>
                </a:lnTo>
                <a:lnTo>
                  <a:pt x="425" y="770"/>
                </a:lnTo>
                <a:lnTo>
                  <a:pt x="449" y="759"/>
                </a:lnTo>
                <a:lnTo>
                  <a:pt x="449" y="759"/>
                </a:lnTo>
                <a:lnTo>
                  <a:pt x="450" y="759"/>
                </a:lnTo>
                <a:lnTo>
                  <a:pt x="450" y="759"/>
                </a:lnTo>
                <a:lnTo>
                  <a:pt x="458" y="761"/>
                </a:lnTo>
                <a:lnTo>
                  <a:pt x="458" y="761"/>
                </a:lnTo>
                <a:lnTo>
                  <a:pt x="466" y="764"/>
                </a:lnTo>
                <a:lnTo>
                  <a:pt x="466" y="764"/>
                </a:lnTo>
                <a:close/>
                <a:moveTo>
                  <a:pt x="345" y="717"/>
                </a:moveTo>
                <a:lnTo>
                  <a:pt x="345" y="717"/>
                </a:lnTo>
                <a:lnTo>
                  <a:pt x="332" y="718"/>
                </a:lnTo>
                <a:lnTo>
                  <a:pt x="318" y="721"/>
                </a:lnTo>
                <a:lnTo>
                  <a:pt x="318" y="721"/>
                </a:lnTo>
                <a:lnTo>
                  <a:pt x="305" y="724"/>
                </a:lnTo>
                <a:lnTo>
                  <a:pt x="305" y="724"/>
                </a:lnTo>
                <a:lnTo>
                  <a:pt x="294" y="727"/>
                </a:lnTo>
                <a:lnTo>
                  <a:pt x="294" y="727"/>
                </a:lnTo>
                <a:lnTo>
                  <a:pt x="293" y="727"/>
                </a:lnTo>
                <a:lnTo>
                  <a:pt x="293" y="727"/>
                </a:lnTo>
                <a:lnTo>
                  <a:pt x="294" y="726"/>
                </a:lnTo>
                <a:lnTo>
                  <a:pt x="294" y="726"/>
                </a:lnTo>
                <a:lnTo>
                  <a:pt x="306" y="723"/>
                </a:lnTo>
                <a:lnTo>
                  <a:pt x="318" y="719"/>
                </a:lnTo>
                <a:lnTo>
                  <a:pt x="330" y="716"/>
                </a:lnTo>
                <a:lnTo>
                  <a:pt x="336" y="713"/>
                </a:lnTo>
                <a:lnTo>
                  <a:pt x="342" y="710"/>
                </a:lnTo>
                <a:lnTo>
                  <a:pt x="342" y="710"/>
                </a:lnTo>
                <a:lnTo>
                  <a:pt x="342" y="709"/>
                </a:lnTo>
                <a:lnTo>
                  <a:pt x="341" y="708"/>
                </a:lnTo>
                <a:lnTo>
                  <a:pt x="341" y="708"/>
                </a:lnTo>
                <a:lnTo>
                  <a:pt x="328" y="710"/>
                </a:lnTo>
                <a:lnTo>
                  <a:pt x="314" y="714"/>
                </a:lnTo>
                <a:lnTo>
                  <a:pt x="301" y="717"/>
                </a:lnTo>
                <a:lnTo>
                  <a:pt x="288" y="720"/>
                </a:lnTo>
                <a:lnTo>
                  <a:pt x="288" y="720"/>
                </a:lnTo>
                <a:lnTo>
                  <a:pt x="288" y="719"/>
                </a:lnTo>
                <a:lnTo>
                  <a:pt x="288" y="719"/>
                </a:lnTo>
                <a:lnTo>
                  <a:pt x="295" y="718"/>
                </a:lnTo>
                <a:lnTo>
                  <a:pt x="302" y="715"/>
                </a:lnTo>
                <a:lnTo>
                  <a:pt x="316" y="710"/>
                </a:lnTo>
                <a:lnTo>
                  <a:pt x="316" y="710"/>
                </a:lnTo>
                <a:lnTo>
                  <a:pt x="330" y="705"/>
                </a:lnTo>
                <a:lnTo>
                  <a:pt x="344" y="700"/>
                </a:lnTo>
                <a:lnTo>
                  <a:pt x="344" y="700"/>
                </a:lnTo>
                <a:lnTo>
                  <a:pt x="345" y="708"/>
                </a:lnTo>
                <a:lnTo>
                  <a:pt x="345" y="717"/>
                </a:lnTo>
                <a:lnTo>
                  <a:pt x="345" y="717"/>
                </a:lnTo>
                <a:close/>
                <a:moveTo>
                  <a:pt x="339" y="678"/>
                </a:moveTo>
                <a:lnTo>
                  <a:pt x="339" y="678"/>
                </a:lnTo>
                <a:lnTo>
                  <a:pt x="338" y="677"/>
                </a:lnTo>
                <a:lnTo>
                  <a:pt x="338" y="677"/>
                </a:lnTo>
                <a:lnTo>
                  <a:pt x="327" y="679"/>
                </a:lnTo>
                <a:lnTo>
                  <a:pt x="316" y="682"/>
                </a:lnTo>
                <a:lnTo>
                  <a:pt x="294" y="688"/>
                </a:lnTo>
                <a:lnTo>
                  <a:pt x="294" y="688"/>
                </a:lnTo>
                <a:lnTo>
                  <a:pt x="299" y="687"/>
                </a:lnTo>
                <a:lnTo>
                  <a:pt x="304" y="684"/>
                </a:lnTo>
                <a:lnTo>
                  <a:pt x="313" y="680"/>
                </a:lnTo>
                <a:lnTo>
                  <a:pt x="313" y="680"/>
                </a:lnTo>
                <a:lnTo>
                  <a:pt x="323" y="676"/>
                </a:lnTo>
                <a:lnTo>
                  <a:pt x="333" y="672"/>
                </a:lnTo>
                <a:lnTo>
                  <a:pt x="333" y="672"/>
                </a:lnTo>
                <a:lnTo>
                  <a:pt x="333" y="672"/>
                </a:lnTo>
                <a:lnTo>
                  <a:pt x="333" y="671"/>
                </a:lnTo>
                <a:lnTo>
                  <a:pt x="332" y="670"/>
                </a:lnTo>
                <a:lnTo>
                  <a:pt x="332" y="670"/>
                </a:lnTo>
                <a:lnTo>
                  <a:pt x="314" y="674"/>
                </a:lnTo>
                <a:lnTo>
                  <a:pt x="314" y="674"/>
                </a:lnTo>
                <a:lnTo>
                  <a:pt x="306" y="676"/>
                </a:lnTo>
                <a:lnTo>
                  <a:pt x="301" y="676"/>
                </a:lnTo>
                <a:lnTo>
                  <a:pt x="297" y="678"/>
                </a:lnTo>
                <a:lnTo>
                  <a:pt x="297" y="678"/>
                </a:lnTo>
                <a:lnTo>
                  <a:pt x="297" y="678"/>
                </a:lnTo>
                <a:lnTo>
                  <a:pt x="297" y="678"/>
                </a:lnTo>
                <a:lnTo>
                  <a:pt x="306" y="674"/>
                </a:lnTo>
                <a:lnTo>
                  <a:pt x="315" y="670"/>
                </a:lnTo>
                <a:lnTo>
                  <a:pt x="324" y="667"/>
                </a:lnTo>
                <a:lnTo>
                  <a:pt x="333" y="663"/>
                </a:lnTo>
                <a:lnTo>
                  <a:pt x="333" y="663"/>
                </a:lnTo>
                <a:lnTo>
                  <a:pt x="333" y="663"/>
                </a:lnTo>
                <a:lnTo>
                  <a:pt x="333" y="662"/>
                </a:lnTo>
                <a:lnTo>
                  <a:pt x="333" y="662"/>
                </a:lnTo>
                <a:lnTo>
                  <a:pt x="333" y="662"/>
                </a:lnTo>
                <a:lnTo>
                  <a:pt x="333" y="662"/>
                </a:lnTo>
                <a:lnTo>
                  <a:pt x="339" y="678"/>
                </a:lnTo>
                <a:lnTo>
                  <a:pt x="339" y="678"/>
                </a:lnTo>
                <a:close/>
                <a:moveTo>
                  <a:pt x="632" y="470"/>
                </a:moveTo>
                <a:lnTo>
                  <a:pt x="632" y="470"/>
                </a:lnTo>
                <a:lnTo>
                  <a:pt x="624" y="488"/>
                </a:lnTo>
                <a:lnTo>
                  <a:pt x="615" y="504"/>
                </a:lnTo>
                <a:lnTo>
                  <a:pt x="603" y="519"/>
                </a:lnTo>
                <a:lnTo>
                  <a:pt x="592" y="533"/>
                </a:lnTo>
                <a:lnTo>
                  <a:pt x="581" y="547"/>
                </a:lnTo>
                <a:lnTo>
                  <a:pt x="568" y="560"/>
                </a:lnTo>
                <a:lnTo>
                  <a:pt x="555" y="573"/>
                </a:lnTo>
                <a:lnTo>
                  <a:pt x="540" y="584"/>
                </a:lnTo>
                <a:lnTo>
                  <a:pt x="525" y="595"/>
                </a:lnTo>
                <a:lnTo>
                  <a:pt x="509" y="604"/>
                </a:lnTo>
                <a:lnTo>
                  <a:pt x="494" y="613"/>
                </a:lnTo>
                <a:lnTo>
                  <a:pt x="477" y="621"/>
                </a:lnTo>
                <a:lnTo>
                  <a:pt x="460" y="628"/>
                </a:lnTo>
                <a:lnTo>
                  <a:pt x="442" y="634"/>
                </a:lnTo>
                <a:lnTo>
                  <a:pt x="424" y="639"/>
                </a:lnTo>
                <a:lnTo>
                  <a:pt x="406" y="644"/>
                </a:lnTo>
                <a:lnTo>
                  <a:pt x="406" y="644"/>
                </a:lnTo>
                <a:lnTo>
                  <a:pt x="384" y="648"/>
                </a:lnTo>
                <a:lnTo>
                  <a:pt x="360" y="652"/>
                </a:lnTo>
                <a:lnTo>
                  <a:pt x="337" y="653"/>
                </a:lnTo>
                <a:lnTo>
                  <a:pt x="315" y="653"/>
                </a:lnTo>
                <a:lnTo>
                  <a:pt x="315" y="653"/>
                </a:lnTo>
                <a:lnTo>
                  <a:pt x="286" y="653"/>
                </a:lnTo>
                <a:lnTo>
                  <a:pt x="271" y="651"/>
                </a:lnTo>
                <a:lnTo>
                  <a:pt x="256" y="650"/>
                </a:lnTo>
                <a:lnTo>
                  <a:pt x="242" y="646"/>
                </a:lnTo>
                <a:lnTo>
                  <a:pt x="228" y="643"/>
                </a:lnTo>
                <a:lnTo>
                  <a:pt x="214" y="639"/>
                </a:lnTo>
                <a:lnTo>
                  <a:pt x="200" y="634"/>
                </a:lnTo>
                <a:lnTo>
                  <a:pt x="200" y="634"/>
                </a:lnTo>
                <a:lnTo>
                  <a:pt x="210" y="613"/>
                </a:lnTo>
                <a:lnTo>
                  <a:pt x="210" y="613"/>
                </a:lnTo>
                <a:lnTo>
                  <a:pt x="230" y="619"/>
                </a:lnTo>
                <a:lnTo>
                  <a:pt x="251" y="624"/>
                </a:lnTo>
                <a:lnTo>
                  <a:pt x="272" y="627"/>
                </a:lnTo>
                <a:lnTo>
                  <a:pt x="294" y="629"/>
                </a:lnTo>
                <a:lnTo>
                  <a:pt x="316" y="630"/>
                </a:lnTo>
                <a:lnTo>
                  <a:pt x="337" y="630"/>
                </a:lnTo>
                <a:lnTo>
                  <a:pt x="358" y="628"/>
                </a:lnTo>
                <a:lnTo>
                  <a:pt x="381" y="625"/>
                </a:lnTo>
                <a:lnTo>
                  <a:pt x="381" y="625"/>
                </a:lnTo>
                <a:lnTo>
                  <a:pt x="407" y="619"/>
                </a:lnTo>
                <a:lnTo>
                  <a:pt x="432" y="611"/>
                </a:lnTo>
                <a:lnTo>
                  <a:pt x="457" y="600"/>
                </a:lnTo>
                <a:lnTo>
                  <a:pt x="480" y="588"/>
                </a:lnTo>
                <a:lnTo>
                  <a:pt x="502" y="574"/>
                </a:lnTo>
                <a:lnTo>
                  <a:pt x="523" y="558"/>
                </a:lnTo>
                <a:lnTo>
                  <a:pt x="543" y="540"/>
                </a:lnTo>
                <a:lnTo>
                  <a:pt x="561" y="521"/>
                </a:lnTo>
                <a:lnTo>
                  <a:pt x="577" y="501"/>
                </a:lnTo>
                <a:lnTo>
                  <a:pt x="591" y="479"/>
                </a:lnTo>
                <a:lnTo>
                  <a:pt x="603" y="456"/>
                </a:lnTo>
                <a:lnTo>
                  <a:pt x="615" y="433"/>
                </a:lnTo>
                <a:lnTo>
                  <a:pt x="623" y="408"/>
                </a:lnTo>
                <a:lnTo>
                  <a:pt x="630" y="381"/>
                </a:lnTo>
                <a:lnTo>
                  <a:pt x="632" y="368"/>
                </a:lnTo>
                <a:lnTo>
                  <a:pt x="633" y="355"/>
                </a:lnTo>
                <a:lnTo>
                  <a:pt x="634" y="342"/>
                </a:lnTo>
                <a:lnTo>
                  <a:pt x="635" y="329"/>
                </a:lnTo>
                <a:lnTo>
                  <a:pt x="635" y="329"/>
                </a:lnTo>
                <a:lnTo>
                  <a:pt x="634" y="305"/>
                </a:lnTo>
                <a:lnTo>
                  <a:pt x="631" y="284"/>
                </a:lnTo>
                <a:lnTo>
                  <a:pt x="627" y="263"/>
                </a:lnTo>
                <a:lnTo>
                  <a:pt x="621" y="241"/>
                </a:lnTo>
                <a:lnTo>
                  <a:pt x="614" y="221"/>
                </a:lnTo>
                <a:lnTo>
                  <a:pt x="604" y="201"/>
                </a:lnTo>
                <a:lnTo>
                  <a:pt x="594" y="183"/>
                </a:lnTo>
                <a:lnTo>
                  <a:pt x="583" y="165"/>
                </a:lnTo>
                <a:lnTo>
                  <a:pt x="571" y="147"/>
                </a:lnTo>
                <a:lnTo>
                  <a:pt x="557" y="130"/>
                </a:lnTo>
                <a:lnTo>
                  <a:pt x="542" y="115"/>
                </a:lnTo>
                <a:lnTo>
                  <a:pt x="525" y="101"/>
                </a:lnTo>
                <a:lnTo>
                  <a:pt x="508" y="88"/>
                </a:lnTo>
                <a:lnTo>
                  <a:pt x="491" y="74"/>
                </a:lnTo>
                <a:lnTo>
                  <a:pt x="472" y="64"/>
                </a:lnTo>
                <a:lnTo>
                  <a:pt x="452" y="54"/>
                </a:lnTo>
                <a:lnTo>
                  <a:pt x="452" y="54"/>
                </a:lnTo>
                <a:lnTo>
                  <a:pt x="461" y="42"/>
                </a:lnTo>
                <a:lnTo>
                  <a:pt x="465" y="36"/>
                </a:lnTo>
                <a:lnTo>
                  <a:pt x="468" y="29"/>
                </a:lnTo>
                <a:lnTo>
                  <a:pt x="468" y="29"/>
                </a:lnTo>
                <a:lnTo>
                  <a:pt x="496" y="43"/>
                </a:lnTo>
                <a:lnTo>
                  <a:pt x="509" y="51"/>
                </a:lnTo>
                <a:lnTo>
                  <a:pt x="522" y="60"/>
                </a:lnTo>
                <a:lnTo>
                  <a:pt x="536" y="68"/>
                </a:lnTo>
                <a:lnTo>
                  <a:pt x="548" y="78"/>
                </a:lnTo>
                <a:lnTo>
                  <a:pt x="560" y="89"/>
                </a:lnTo>
                <a:lnTo>
                  <a:pt x="571" y="100"/>
                </a:lnTo>
                <a:lnTo>
                  <a:pt x="571" y="100"/>
                </a:lnTo>
                <a:lnTo>
                  <a:pt x="582" y="112"/>
                </a:lnTo>
                <a:lnTo>
                  <a:pt x="592" y="125"/>
                </a:lnTo>
                <a:lnTo>
                  <a:pt x="601" y="139"/>
                </a:lnTo>
                <a:lnTo>
                  <a:pt x="611" y="153"/>
                </a:lnTo>
                <a:lnTo>
                  <a:pt x="619" y="168"/>
                </a:lnTo>
                <a:lnTo>
                  <a:pt x="626" y="183"/>
                </a:lnTo>
                <a:lnTo>
                  <a:pt x="639" y="213"/>
                </a:lnTo>
                <a:lnTo>
                  <a:pt x="639" y="213"/>
                </a:lnTo>
                <a:lnTo>
                  <a:pt x="645" y="229"/>
                </a:lnTo>
                <a:lnTo>
                  <a:pt x="650" y="245"/>
                </a:lnTo>
                <a:lnTo>
                  <a:pt x="654" y="261"/>
                </a:lnTo>
                <a:lnTo>
                  <a:pt x="658" y="277"/>
                </a:lnTo>
                <a:lnTo>
                  <a:pt x="660" y="293"/>
                </a:lnTo>
                <a:lnTo>
                  <a:pt x="662" y="309"/>
                </a:lnTo>
                <a:lnTo>
                  <a:pt x="662" y="327"/>
                </a:lnTo>
                <a:lnTo>
                  <a:pt x="662" y="343"/>
                </a:lnTo>
                <a:lnTo>
                  <a:pt x="661" y="359"/>
                </a:lnTo>
                <a:lnTo>
                  <a:pt x="659" y="375"/>
                </a:lnTo>
                <a:lnTo>
                  <a:pt x="657" y="391"/>
                </a:lnTo>
                <a:lnTo>
                  <a:pt x="653" y="408"/>
                </a:lnTo>
                <a:lnTo>
                  <a:pt x="649" y="423"/>
                </a:lnTo>
                <a:lnTo>
                  <a:pt x="644" y="439"/>
                </a:lnTo>
                <a:lnTo>
                  <a:pt x="638" y="455"/>
                </a:lnTo>
                <a:lnTo>
                  <a:pt x="632" y="470"/>
                </a:lnTo>
                <a:lnTo>
                  <a:pt x="632" y="470"/>
                </a:lnTo>
                <a:close/>
              </a:path>
            </a:pathLst>
          </a:custGeom>
          <a:solidFill>
            <a:srgbClr val="FFFFFF"/>
          </a:solidFill>
          <a:ln w="9525">
            <a:noFill/>
            <a:round/>
          </a:ln>
        </p:spPr>
        <p:txBody>
          <a:bodyPr vert="horz" wrap="square" lIns="91440" tIns="45720" rIns="91440" bIns="45720" numCol="1" anchor="t" anchorCtr="0" compatLnSpc="1"/>
          <a:lstStyle/>
          <a:p>
            <a:endParaRPr lang="zh-CN" altLang="en-US"/>
          </a:p>
        </p:txBody>
      </p:sp>
      <p:grpSp>
        <p:nvGrpSpPr>
          <p:cNvPr id="33" name="组合 32"/>
          <p:cNvGrpSpPr/>
          <p:nvPr/>
        </p:nvGrpSpPr>
        <p:grpSpPr>
          <a:xfrm>
            <a:off x="1805791" y="1194264"/>
            <a:ext cx="1805495" cy="1472129"/>
            <a:chOff x="10228236" y="5689996"/>
            <a:chExt cx="971550" cy="792163"/>
          </a:xfrm>
        </p:grpSpPr>
        <p:pic>
          <p:nvPicPr>
            <p:cNvPr id="34" name="图片 54"/>
            <p:cNvPicPr>
              <a:picLocks noChangeAspect="1"/>
            </p:cNvPicPr>
            <p:nvPr/>
          </p:nvPicPr>
          <p:blipFill>
            <a:blip r:embed="rId1">
              <a:extLst>
                <a:ext uri="{28A0092B-C50C-407E-A947-70E740481C1C}">
                  <a14:useLocalDpi xmlns:a14="http://schemas.microsoft.com/office/drawing/2010/main" val="0"/>
                </a:ext>
              </a:extLst>
            </a:blip>
            <a:srcRect/>
            <a:stretch>
              <a:fillRect/>
            </a:stretch>
          </p:blipFill>
          <p:spPr bwMode="auto">
            <a:xfrm>
              <a:off x="10564786" y="5689996"/>
              <a:ext cx="635000"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 name="图片 6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228236" y="6055121"/>
              <a:ext cx="415925"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41" name="组合 40"/>
          <p:cNvGrpSpPr/>
          <p:nvPr/>
        </p:nvGrpSpPr>
        <p:grpSpPr>
          <a:xfrm>
            <a:off x="3279988" y="1617562"/>
            <a:ext cx="5632025" cy="3621546"/>
            <a:chOff x="3279987" y="1842710"/>
            <a:chExt cx="5632025" cy="3621546"/>
          </a:xfrm>
        </p:grpSpPr>
        <p:pic>
          <p:nvPicPr>
            <p:cNvPr id="6" name="图片 4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57373" y="4056629"/>
              <a:ext cx="4477254" cy="496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 name="文本框 35"/>
            <p:cNvSpPr txBox="1"/>
            <p:nvPr/>
          </p:nvSpPr>
          <p:spPr>
            <a:xfrm>
              <a:off x="4042770" y="1842710"/>
              <a:ext cx="4106460" cy="1569660"/>
            </a:xfrm>
            <a:prstGeom prst="rect">
              <a:avLst/>
            </a:prstGeom>
            <a:noFill/>
          </p:spPr>
          <p:txBody>
            <a:bodyPr wrap="square" rtlCol="0">
              <a:spAutoFit/>
            </a:bodyPr>
            <a:lstStyle/>
            <a:p>
              <a:pPr algn="dist"/>
              <a:r>
                <a:rPr lang="zh-CN" altLang="en-US" sz="9600" dirty="0" smtClean="0">
                  <a:solidFill>
                    <a:srgbClr val="FFC000"/>
                  </a:solidFill>
                  <a:latin typeface="华文琥珀" panose="02010800040101010101" pitchFamily="2" charset="-122"/>
                  <a:ea typeface="华文琥珀" panose="02010800040101010101" pitchFamily="2" charset="-122"/>
                </a:rPr>
                <a:t>开学啦</a:t>
              </a:r>
              <a:endParaRPr lang="zh-CN" altLang="en-US" sz="9600" dirty="0">
                <a:solidFill>
                  <a:srgbClr val="FFC000"/>
                </a:solidFill>
                <a:latin typeface="华文琥珀" panose="02010800040101010101" pitchFamily="2" charset="-122"/>
                <a:ea typeface="华文琥珀" panose="02010800040101010101" pitchFamily="2" charset="-122"/>
              </a:endParaRPr>
            </a:p>
          </p:txBody>
        </p:sp>
        <p:pic>
          <p:nvPicPr>
            <p:cNvPr id="37" name="Picture 35"/>
            <p:cNvPicPr>
              <a:picLocks noChangeAspect="1"/>
            </p:cNvPicPr>
            <p:nvPr/>
          </p:nvPicPr>
          <p:blipFill>
            <a:blip r:embed="rId4" cstate="email"/>
            <a:stretch>
              <a:fillRect/>
            </a:stretch>
          </p:blipFill>
          <p:spPr>
            <a:xfrm>
              <a:off x="3611278" y="3433307"/>
              <a:ext cx="5038301" cy="464054"/>
            </a:xfrm>
            <a:prstGeom prst="rect">
              <a:avLst/>
            </a:prstGeom>
          </p:spPr>
        </p:pic>
        <p:sp>
          <p:nvSpPr>
            <p:cNvPr id="38" name="文本框 37"/>
            <p:cNvSpPr txBox="1"/>
            <p:nvPr/>
          </p:nvSpPr>
          <p:spPr>
            <a:xfrm>
              <a:off x="5069112" y="5065476"/>
              <a:ext cx="2353310" cy="398780"/>
            </a:xfrm>
            <a:prstGeom prst="rect">
              <a:avLst/>
            </a:prstGeom>
            <a:noFill/>
          </p:spPr>
          <p:txBody>
            <a:bodyPr wrap="none" rtlCol="0">
              <a:spAutoFit/>
            </a:bodyPr>
            <a:lstStyle/>
            <a:p>
              <a:pPr algn="l"/>
              <a:r>
                <a:rPr lang="en-US" altLang="zh-CN" sz="2000" dirty="0" smtClean="0">
                  <a:solidFill>
                    <a:schemeClr val="bg1"/>
                  </a:solidFill>
                  <a:latin typeface="微软雅黑" panose="020B0503020204020204" pitchFamily="34" charset="-122"/>
                  <a:ea typeface="微软雅黑" panose="020B0503020204020204" pitchFamily="34" charset="-122"/>
                </a:rPr>
                <a:t>Designer:</a:t>
              </a:r>
              <a:r>
                <a:rPr lang="zh-CN" altLang="en-US" sz="2000" dirty="0" smtClean="0">
                  <a:solidFill>
                    <a:schemeClr val="bg1"/>
                  </a:solidFill>
                  <a:latin typeface="微软雅黑" panose="020B0503020204020204" pitchFamily="34" charset="-122"/>
                  <a:ea typeface="微软雅黑" panose="020B0503020204020204" pitchFamily="34" charset="-122"/>
                </a:rPr>
                <a:t>情缘素材</a:t>
              </a:r>
              <a:endParaRPr lang="zh-CN" altLang="en-US" sz="2000" dirty="0" smtClean="0">
                <a:solidFill>
                  <a:schemeClr val="bg1"/>
                </a:solidFill>
                <a:latin typeface="微软雅黑" panose="020B0503020204020204" pitchFamily="34" charset="-122"/>
                <a:ea typeface="微软雅黑" panose="020B0503020204020204" pitchFamily="34" charset="-122"/>
              </a:endParaRPr>
            </a:p>
          </p:txBody>
        </p:sp>
        <p:pic>
          <p:nvPicPr>
            <p:cNvPr id="40" name="Picture 6"/>
            <p:cNvPicPr>
              <a:picLocks noChangeAspect="1"/>
            </p:cNvPicPr>
            <p:nvPr/>
          </p:nvPicPr>
          <p:blipFill>
            <a:blip r:embed="rId5" cstate="email"/>
            <a:stretch>
              <a:fillRect/>
            </a:stretch>
          </p:blipFill>
          <p:spPr>
            <a:xfrm>
              <a:off x="3279987" y="4809885"/>
              <a:ext cx="5632025" cy="56407"/>
            </a:xfrm>
            <a:prstGeom prst="rect">
              <a:avLst/>
            </a:prstGeom>
          </p:spPr>
        </p:pic>
      </p:grpSp>
      <p:grpSp>
        <p:nvGrpSpPr>
          <p:cNvPr id="42" name="组合 41"/>
          <p:cNvGrpSpPr/>
          <p:nvPr/>
        </p:nvGrpSpPr>
        <p:grpSpPr>
          <a:xfrm flipH="1">
            <a:off x="1308832" y="4302386"/>
            <a:ext cx="1343444" cy="2208174"/>
            <a:chOff x="2105026" y="2144713"/>
            <a:chExt cx="941388" cy="1106488"/>
          </a:xfrm>
        </p:grpSpPr>
        <p:sp>
          <p:nvSpPr>
            <p:cNvPr id="43" name="Freeform 167"/>
            <p:cNvSpPr>
              <a:spLocks noEditPoints="1"/>
            </p:cNvSpPr>
            <p:nvPr/>
          </p:nvSpPr>
          <p:spPr bwMode="auto">
            <a:xfrm>
              <a:off x="2139951" y="2506663"/>
              <a:ext cx="65088" cy="57150"/>
            </a:xfrm>
            <a:custGeom>
              <a:avLst/>
              <a:gdLst/>
              <a:ahLst/>
              <a:cxnLst>
                <a:cxn ang="0">
                  <a:pos x="11" y="13"/>
                </a:cxn>
                <a:cxn ang="0">
                  <a:pos x="16" y="14"/>
                </a:cxn>
                <a:cxn ang="0">
                  <a:pos x="20" y="12"/>
                </a:cxn>
                <a:cxn ang="0">
                  <a:pos x="28" y="3"/>
                </a:cxn>
                <a:cxn ang="0">
                  <a:pos x="36" y="1"/>
                </a:cxn>
                <a:cxn ang="0">
                  <a:pos x="54" y="1"/>
                </a:cxn>
                <a:cxn ang="0">
                  <a:pos x="70" y="3"/>
                </a:cxn>
                <a:cxn ang="0">
                  <a:pos x="86" y="10"/>
                </a:cxn>
                <a:cxn ang="0">
                  <a:pos x="101" y="18"/>
                </a:cxn>
                <a:cxn ang="0">
                  <a:pos x="112" y="28"/>
                </a:cxn>
                <a:cxn ang="0">
                  <a:pos x="121" y="41"/>
                </a:cxn>
                <a:cxn ang="0">
                  <a:pos x="124" y="55"/>
                </a:cxn>
                <a:cxn ang="0">
                  <a:pos x="124" y="62"/>
                </a:cxn>
                <a:cxn ang="0">
                  <a:pos x="120" y="75"/>
                </a:cxn>
                <a:cxn ang="0">
                  <a:pos x="110" y="86"/>
                </a:cxn>
                <a:cxn ang="0">
                  <a:pos x="97" y="96"/>
                </a:cxn>
                <a:cxn ang="0">
                  <a:pos x="81" y="103"/>
                </a:cxn>
                <a:cxn ang="0">
                  <a:pos x="64" y="107"/>
                </a:cxn>
                <a:cxn ang="0">
                  <a:pos x="47" y="107"/>
                </a:cxn>
                <a:cxn ang="0">
                  <a:pos x="32" y="103"/>
                </a:cxn>
                <a:cxn ang="0">
                  <a:pos x="18" y="94"/>
                </a:cxn>
                <a:cxn ang="0">
                  <a:pos x="11" y="83"/>
                </a:cxn>
                <a:cxn ang="0">
                  <a:pos x="2" y="64"/>
                </a:cxn>
                <a:cxn ang="0">
                  <a:pos x="1" y="45"/>
                </a:cxn>
                <a:cxn ang="0">
                  <a:pos x="6" y="23"/>
                </a:cxn>
                <a:cxn ang="0">
                  <a:pos x="11" y="13"/>
                </a:cxn>
                <a:cxn ang="0">
                  <a:pos x="58" y="87"/>
                </a:cxn>
                <a:cxn ang="0">
                  <a:pos x="74" y="83"/>
                </a:cxn>
                <a:cxn ang="0">
                  <a:pos x="85" y="75"/>
                </a:cxn>
                <a:cxn ang="0">
                  <a:pos x="91" y="64"/>
                </a:cxn>
                <a:cxn ang="0">
                  <a:pos x="92" y="52"/>
                </a:cxn>
                <a:cxn ang="0">
                  <a:pos x="88" y="42"/>
                </a:cxn>
                <a:cxn ang="0">
                  <a:pos x="79" y="32"/>
                </a:cxn>
                <a:cxn ang="0">
                  <a:pos x="66" y="27"/>
                </a:cxn>
                <a:cxn ang="0">
                  <a:pos x="50" y="27"/>
                </a:cxn>
                <a:cxn ang="0">
                  <a:pos x="43" y="30"/>
                </a:cxn>
                <a:cxn ang="0">
                  <a:pos x="33" y="37"/>
                </a:cxn>
                <a:cxn ang="0">
                  <a:pos x="28" y="46"/>
                </a:cxn>
                <a:cxn ang="0">
                  <a:pos x="27" y="57"/>
                </a:cxn>
                <a:cxn ang="0">
                  <a:pos x="30" y="66"/>
                </a:cxn>
                <a:cxn ang="0">
                  <a:pos x="35" y="75"/>
                </a:cxn>
                <a:cxn ang="0">
                  <a:pos x="43" y="82"/>
                </a:cxn>
                <a:cxn ang="0">
                  <a:pos x="52" y="86"/>
                </a:cxn>
                <a:cxn ang="0">
                  <a:pos x="58" y="87"/>
                </a:cxn>
              </a:cxnLst>
              <a:rect l="0" t="0" r="r" b="b"/>
              <a:pathLst>
                <a:path w="124" h="108">
                  <a:moveTo>
                    <a:pt x="11" y="13"/>
                  </a:moveTo>
                  <a:lnTo>
                    <a:pt x="11" y="13"/>
                  </a:lnTo>
                  <a:lnTo>
                    <a:pt x="13" y="14"/>
                  </a:lnTo>
                  <a:lnTo>
                    <a:pt x="16" y="14"/>
                  </a:lnTo>
                  <a:lnTo>
                    <a:pt x="18" y="13"/>
                  </a:lnTo>
                  <a:lnTo>
                    <a:pt x="20" y="12"/>
                  </a:lnTo>
                  <a:lnTo>
                    <a:pt x="25" y="7"/>
                  </a:lnTo>
                  <a:lnTo>
                    <a:pt x="28" y="3"/>
                  </a:lnTo>
                  <a:lnTo>
                    <a:pt x="28" y="3"/>
                  </a:lnTo>
                  <a:lnTo>
                    <a:pt x="36" y="1"/>
                  </a:lnTo>
                  <a:lnTo>
                    <a:pt x="45" y="0"/>
                  </a:lnTo>
                  <a:lnTo>
                    <a:pt x="54" y="1"/>
                  </a:lnTo>
                  <a:lnTo>
                    <a:pt x="61" y="2"/>
                  </a:lnTo>
                  <a:lnTo>
                    <a:pt x="70" y="3"/>
                  </a:lnTo>
                  <a:lnTo>
                    <a:pt x="78" y="6"/>
                  </a:lnTo>
                  <a:lnTo>
                    <a:pt x="86" y="10"/>
                  </a:lnTo>
                  <a:lnTo>
                    <a:pt x="93" y="13"/>
                  </a:lnTo>
                  <a:lnTo>
                    <a:pt x="101" y="18"/>
                  </a:lnTo>
                  <a:lnTo>
                    <a:pt x="107" y="22"/>
                  </a:lnTo>
                  <a:lnTo>
                    <a:pt x="112" y="28"/>
                  </a:lnTo>
                  <a:lnTo>
                    <a:pt x="117" y="34"/>
                  </a:lnTo>
                  <a:lnTo>
                    <a:pt x="121" y="41"/>
                  </a:lnTo>
                  <a:lnTo>
                    <a:pt x="123" y="47"/>
                  </a:lnTo>
                  <a:lnTo>
                    <a:pt x="124" y="55"/>
                  </a:lnTo>
                  <a:lnTo>
                    <a:pt x="124" y="62"/>
                  </a:lnTo>
                  <a:lnTo>
                    <a:pt x="124" y="62"/>
                  </a:lnTo>
                  <a:lnTo>
                    <a:pt x="122" y="68"/>
                  </a:lnTo>
                  <a:lnTo>
                    <a:pt x="120" y="75"/>
                  </a:lnTo>
                  <a:lnTo>
                    <a:pt x="116" y="80"/>
                  </a:lnTo>
                  <a:lnTo>
                    <a:pt x="110" y="86"/>
                  </a:lnTo>
                  <a:lnTo>
                    <a:pt x="104" y="91"/>
                  </a:lnTo>
                  <a:lnTo>
                    <a:pt x="97" y="96"/>
                  </a:lnTo>
                  <a:lnTo>
                    <a:pt x="90" y="100"/>
                  </a:lnTo>
                  <a:lnTo>
                    <a:pt x="81" y="103"/>
                  </a:lnTo>
                  <a:lnTo>
                    <a:pt x="73" y="106"/>
                  </a:lnTo>
                  <a:lnTo>
                    <a:pt x="64" y="107"/>
                  </a:lnTo>
                  <a:lnTo>
                    <a:pt x="56" y="108"/>
                  </a:lnTo>
                  <a:lnTo>
                    <a:pt x="47" y="107"/>
                  </a:lnTo>
                  <a:lnTo>
                    <a:pt x="40" y="106"/>
                  </a:lnTo>
                  <a:lnTo>
                    <a:pt x="32" y="103"/>
                  </a:lnTo>
                  <a:lnTo>
                    <a:pt x="25" y="100"/>
                  </a:lnTo>
                  <a:lnTo>
                    <a:pt x="18" y="94"/>
                  </a:lnTo>
                  <a:lnTo>
                    <a:pt x="18" y="94"/>
                  </a:lnTo>
                  <a:lnTo>
                    <a:pt x="11" y="83"/>
                  </a:lnTo>
                  <a:lnTo>
                    <a:pt x="5" y="74"/>
                  </a:lnTo>
                  <a:lnTo>
                    <a:pt x="2" y="64"/>
                  </a:lnTo>
                  <a:lnTo>
                    <a:pt x="0" y="55"/>
                  </a:lnTo>
                  <a:lnTo>
                    <a:pt x="1" y="45"/>
                  </a:lnTo>
                  <a:lnTo>
                    <a:pt x="3" y="34"/>
                  </a:lnTo>
                  <a:lnTo>
                    <a:pt x="6" y="23"/>
                  </a:lnTo>
                  <a:lnTo>
                    <a:pt x="11" y="13"/>
                  </a:lnTo>
                  <a:lnTo>
                    <a:pt x="11" y="13"/>
                  </a:lnTo>
                  <a:close/>
                  <a:moveTo>
                    <a:pt x="58" y="87"/>
                  </a:moveTo>
                  <a:lnTo>
                    <a:pt x="58" y="87"/>
                  </a:lnTo>
                  <a:lnTo>
                    <a:pt x="66" y="86"/>
                  </a:lnTo>
                  <a:lnTo>
                    <a:pt x="74" y="83"/>
                  </a:lnTo>
                  <a:lnTo>
                    <a:pt x="80" y="79"/>
                  </a:lnTo>
                  <a:lnTo>
                    <a:pt x="85" y="75"/>
                  </a:lnTo>
                  <a:lnTo>
                    <a:pt x="89" y="70"/>
                  </a:lnTo>
                  <a:lnTo>
                    <a:pt x="91" y="64"/>
                  </a:lnTo>
                  <a:lnTo>
                    <a:pt x="92" y="59"/>
                  </a:lnTo>
                  <a:lnTo>
                    <a:pt x="92" y="52"/>
                  </a:lnTo>
                  <a:lnTo>
                    <a:pt x="90" y="47"/>
                  </a:lnTo>
                  <a:lnTo>
                    <a:pt x="88" y="42"/>
                  </a:lnTo>
                  <a:lnTo>
                    <a:pt x="84" y="36"/>
                  </a:lnTo>
                  <a:lnTo>
                    <a:pt x="79" y="32"/>
                  </a:lnTo>
                  <a:lnTo>
                    <a:pt x="74" y="29"/>
                  </a:lnTo>
                  <a:lnTo>
                    <a:pt x="66" y="27"/>
                  </a:lnTo>
                  <a:lnTo>
                    <a:pt x="59" y="27"/>
                  </a:lnTo>
                  <a:lnTo>
                    <a:pt x="50" y="27"/>
                  </a:lnTo>
                  <a:lnTo>
                    <a:pt x="50" y="27"/>
                  </a:lnTo>
                  <a:lnTo>
                    <a:pt x="43" y="30"/>
                  </a:lnTo>
                  <a:lnTo>
                    <a:pt x="37" y="33"/>
                  </a:lnTo>
                  <a:lnTo>
                    <a:pt x="33" y="37"/>
                  </a:lnTo>
                  <a:lnTo>
                    <a:pt x="30" y="42"/>
                  </a:lnTo>
                  <a:lnTo>
                    <a:pt x="28" y="46"/>
                  </a:lnTo>
                  <a:lnTo>
                    <a:pt x="27" y="51"/>
                  </a:lnTo>
                  <a:lnTo>
                    <a:pt x="27" y="57"/>
                  </a:lnTo>
                  <a:lnTo>
                    <a:pt x="28" y="62"/>
                  </a:lnTo>
                  <a:lnTo>
                    <a:pt x="30" y="66"/>
                  </a:lnTo>
                  <a:lnTo>
                    <a:pt x="32" y="71"/>
                  </a:lnTo>
                  <a:lnTo>
                    <a:pt x="35" y="75"/>
                  </a:lnTo>
                  <a:lnTo>
                    <a:pt x="39" y="79"/>
                  </a:lnTo>
                  <a:lnTo>
                    <a:pt x="43" y="82"/>
                  </a:lnTo>
                  <a:lnTo>
                    <a:pt x="48" y="85"/>
                  </a:lnTo>
                  <a:lnTo>
                    <a:pt x="52" y="86"/>
                  </a:lnTo>
                  <a:lnTo>
                    <a:pt x="58" y="87"/>
                  </a:lnTo>
                  <a:lnTo>
                    <a:pt x="58" y="87"/>
                  </a:lnTo>
                  <a:close/>
                </a:path>
              </a:pathLst>
            </a:custGeom>
            <a:solidFill>
              <a:srgbClr val="FFFFFF"/>
            </a:solidFill>
            <a:ln w="9525">
              <a:noFill/>
              <a:round/>
            </a:ln>
          </p:spPr>
          <p:txBody>
            <a:bodyPr vert="horz" wrap="square" lIns="91440" tIns="45720" rIns="91440" bIns="45720" numCol="1" anchor="t" anchorCtr="0" compatLnSpc="1"/>
            <a:lstStyle/>
            <a:p>
              <a:endParaRPr lang="zh-CN" altLang="en-US"/>
            </a:p>
          </p:txBody>
        </p:sp>
        <p:sp>
          <p:nvSpPr>
            <p:cNvPr id="44" name="Freeform 168"/>
            <p:cNvSpPr>
              <a:spLocks noEditPoints="1"/>
            </p:cNvSpPr>
            <p:nvPr/>
          </p:nvSpPr>
          <p:spPr bwMode="auto">
            <a:xfrm>
              <a:off x="2105026" y="2144713"/>
              <a:ext cx="941388" cy="1106488"/>
            </a:xfrm>
            <a:custGeom>
              <a:avLst/>
              <a:gdLst/>
              <a:ahLst/>
              <a:cxnLst>
                <a:cxn ang="0">
                  <a:pos x="67" y="2002"/>
                </a:cxn>
                <a:cxn ang="0">
                  <a:pos x="421" y="1636"/>
                </a:cxn>
                <a:cxn ang="0">
                  <a:pos x="63" y="638"/>
                </a:cxn>
                <a:cxn ang="0">
                  <a:pos x="1053" y="22"/>
                </a:cxn>
                <a:cxn ang="0">
                  <a:pos x="1776" y="538"/>
                </a:cxn>
                <a:cxn ang="0">
                  <a:pos x="1375" y="898"/>
                </a:cxn>
                <a:cxn ang="0">
                  <a:pos x="826" y="761"/>
                </a:cxn>
                <a:cxn ang="0">
                  <a:pos x="290" y="959"/>
                </a:cxn>
                <a:cxn ang="0">
                  <a:pos x="765" y="1727"/>
                </a:cxn>
                <a:cxn ang="0">
                  <a:pos x="638" y="986"/>
                </a:cxn>
                <a:cxn ang="0">
                  <a:pos x="960" y="1183"/>
                </a:cxn>
                <a:cxn ang="0">
                  <a:pos x="1204" y="1031"/>
                </a:cxn>
                <a:cxn ang="0">
                  <a:pos x="1232" y="1305"/>
                </a:cxn>
                <a:cxn ang="0">
                  <a:pos x="26" y="764"/>
                </a:cxn>
                <a:cxn ang="0">
                  <a:pos x="109" y="651"/>
                </a:cxn>
                <a:cxn ang="0">
                  <a:pos x="996" y="67"/>
                </a:cxn>
                <a:cxn ang="0">
                  <a:pos x="1412" y="259"/>
                </a:cxn>
                <a:cxn ang="0">
                  <a:pos x="866" y="650"/>
                </a:cxn>
                <a:cxn ang="0">
                  <a:pos x="1693" y="433"/>
                </a:cxn>
                <a:cxn ang="0">
                  <a:pos x="919" y="332"/>
                </a:cxn>
                <a:cxn ang="0">
                  <a:pos x="204" y="642"/>
                </a:cxn>
                <a:cxn ang="0">
                  <a:pos x="942" y="387"/>
                </a:cxn>
                <a:cxn ang="0">
                  <a:pos x="419" y="563"/>
                </a:cxn>
                <a:cxn ang="0">
                  <a:pos x="1737" y="562"/>
                </a:cxn>
                <a:cxn ang="0">
                  <a:pos x="881" y="477"/>
                </a:cxn>
                <a:cxn ang="0">
                  <a:pos x="342" y="732"/>
                </a:cxn>
                <a:cxn ang="0">
                  <a:pos x="1381" y="500"/>
                </a:cxn>
                <a:cxn ang="0">
                  <a:pos x="1324" y="691"/>
                </a:cxn>
                <a:cxn ang="0">
                  <a:pos x="1201" y="668"/>
                </a:cxn>
                <a:cxn ang="0">
                  <a:pos x="1480" y="799"/>
                </a:cxn>
                <a:cxn ang="0">
                  <a:pos x="1387" y="676"/>
                </a:cxn>
                <a:cxn ang="0">
                  <a:pos x="856" y="893"/>
                </a:cxn>
                <a:cxn ang="0">
                  <a:pos x="600" y="1612"/>
                </a:cxn>
                <a:cxn ang="0">
                  <a:pos x="192" y="860"/>
                </a:cxn>
                <a:cxn ang="0">
                  <a:pos x="107" y="930"/>
                </a:cxn>
                <a:cxn ang="0">
                  <a:pos x="419" y="1514"/>
                </a:cxn>
                <a:cxn ang="0">
                  <a:pos x="155" y="872"/>
                </a:cxn>
                <a:cxn ang="0">
                  <a:pos x="714" y="917"/>
                </a:cxn>
                <a:cxn ang="0">
                  <a:pos x="954" y="1417"/>
                </a:cxn>
                <a:cxn ang="0">
                  <a:pos x="920" y="1339"/>
                </a:cxn>
                <a:cxn ang="0">
                  <a:pos x="889" y="1232"/>
                </a:cxn>
                <a:cxn ang="0">
                  <a:pos x="824" y="1188"/>
                </a:cxn>
                <a:cxn ang="0">
                  <a:pos x="813" y="1092"/>
                </a:cxn>
                <a:cxn ang="0">
                  <a:pos x="744" y="1053"/>
                </a:cxn>
                <a:cxn ang="0">
                  <a:pos x="1226" y="1052"/>
                </a:cxn>
                <a:cxn ang="0">
                  <a:pos x="1064" y="1140"/>
                </a:cxn>
                <a:cxn ang="0">
                  <a:pos x="1236" y="1093"/>
                </a:cxn>
                <a:cxn ang="0">
                  <a:pos x="1053" y="1427"/>
                </a:cxn>
                <a:cxn ang="0">
                  <a:pos x="1059" y="1288"/>
                </a:cxn>
                <a:cxn ang="0">
                  <a:pos x="1146" y="1237"/>
                </a:cxn>
                <a:cxn ang="0">
                  <a:pos x="1176" y="1487"/>
                </a:cxn>
                <a:cxn ang="0">
                  <a:pos x="1169" y="1592"/>
                </a:cxn>
                <a:cxn ang="0">
                  <a:pos x="875" y="1631"/>
                </a:cxn>
                <a:cxn ang="0">
                  <a:pos x="976" y="1609"/>
                </a:cxn>
                <a:cxn ang="0">
                  <a:pos x="1080" y="1660"/>
                </a:cxn>
                <a:cxn ang="0">
                  <a:pos x="1154" y="1732"/>
                </a:cxn>
                <a:cxn ang="0">
                  <a:pos x="389" y="1680"/>
                </a:cxn>
                <a:cxn ang="0">
                  <a:pos x="610" y="1703"/>
                </a:cxn>
                <a:cxn ang="0">
                  <a:pos x="363" y="1738"/>
                </a:cxn>
                <a:cxn ang="0">
                  <a:pos x="228" y="1794"/>
                </a:cxn>
                <a:cxn ang="0">
                  <a:pos x="690" y="2061"/>
                </a:cxn>
                <a:cxn ang="0">
                  <a:pos x="639" y="1847"/>
                </a:cxn>
              </a:cxnLst>
              <a:rect l="0" t="0" r="r" b="b"/>
              <a:pathLst>
                <a:path w="1779" h="2091">
                  <a:moveTo>
                    <a:pt x="968" y="1829"/>
                  </a:moveTo>
                  <a:lnTo>
                    <a:pt x="968" y="1829"/>
                  </a:lnTo>
                  <a:lnTo>
                    <a:pt x="974" y="1838"/>
                  </a:lnTo>
                  <a:lnTo>
                    <a:pt x="981" y="1844"/>
                  </a:lnTo>
                  <a:lnTo>
                    <a:pt x="998" y="1859"/>
                  </a:lnTo>
                  <a:lnTo>
                    <a:pt x="1015" y="1873"/>
                  </a:lnTo>
                  <a:lnTo>
                    <a:pt x="1031" y="1888"/>
                  </a:lnTo>
                  <a:lnTo>
                    <a:pt x="1038" y="1897"/>
                  </a:lnTo>
                  <a:lnTo>
                    <a:pt x="1045" y="1904"/>
                  </a:lnTo>
                  <a:lnTo>
                    <a:pt x="1051" y="1914"/>
                  </a:lnTo>
                  <a:lnTo>
                    <a:pt x="1056" y="1923"/>
                  </a:lnTo>
                  <a:lnTo>
                    <a:pt x="1060" y="1933"/>
                  </a:lnTo>
                  <a:lnTo>
                    <a:pt x="1063" y="1944"/>
                  </a:lnTo>
                  <a:lnTo>
                    <a:pt x="1064" y="1955"/>
                  </a:lnTo>
                  <a:lnTo>
                    <a:pt x="1063" y="1968"/>
                  </a:lnTo>
                  <a:lnTo>
                    <a:pt x="1063" y="1968"/>
                  </a:lnTo>
                  <a:lnTo>
                    <a:pt x="1031" y="1986"/>
                  </a:lnTo>
                  <a:lnTo>
                    <a:pt x="996" y="2002"/>
                  </a:lnTo>
                  <a:lnTo>
                    <a:pt x="962" y="2018"/>
                  </a:lnTo>
                  <a:lnTo>
                    <a:pt x="927" y="2033"/>
                  </a:lnTo>
                  <a:lnTo>
                    <a:pt x="889" y="2046"/>
                  </a:lnTo>
                  <a:lnTo>
                    <a:pt x="851" y="2058"/>
                  </a:lnTo>
                  <a:lnTo>
                    <a:pt x="810" y="2067"/>
                  </a:lnTo>
                  <a:lnTo>
                    <a:pt x="768" y="2076"/>
                  </a:lnTo>
                  <a:lnTo>
                    <a:pt x="768" y="2076"/>
                  </a:lnTo>
                  <a:lnTo>
                    <a:pt x="684" y="2083"/>
                  </a:lnTo>
                  <a:lnTo>
                    <a:pt x="642" y="2086"/>
                  </a:lnTo>
                  <a:lnTo>
                    <a:pt x="599" y="2089"/>
                  </a:lnTo>
                  <a:lnTo>
                    <a:pt x="557" y="2091"/>
                  </a:lnTo>
                  <a:lnTo>
                    <a:pt x="515" y="2091"/>
                  </a:lnTo>
                  <a:lnTo>
                    <a:pt x="473" y="2091"/>
                  </a:lnTo>
                  <a:lnTo>
                    <a:pt x="431" y="2090"/>
                  </a:lnTo>
                  <a:lnTo>
                    <a:pt x="390" y="2086"/>
                  </a:lnTo>
                  <a:lnTo>
                    <a:pt x="349" y="2083"/>
                  </a:lnTo>
                  <a:lnTo>
                    <a:pt x="309" y="2078"/>
                  </a:lnTo>
                  <a:lnTo>
                    <a:pt x="268" y="2070"/>
                  </a:lnTo>
                  <a:lnTo>
                    <a:pt x="230" y="2062"/>
                  </a:lnTo>
                  <a:lnTo>
                    <a:pt x="191" y="2051"/>
                  </a:lnTo>
                  <a:lnTo>
                    <a:pt x="153" y="2038"/>
                  </a:lnTo>
                  <a:lnTo>
                    <a:pt x="116" y="2024"/>
                  </a:lnTo>
                  <a:lnTo>
                    <a:pt x="116" y="2024"/>
                  </a:lnTo>
                  <a:lnTo>
                    <a:pt x="109" y="2023"/>
                  </a:lnTo>
                  <a:lnTo>
                    <a:pt x="101" y="2021"/>
                  </a:lnTo>
                  <a:lnTo>
                    <a:pt x="95" y="2019"/>
                  </a:lnTo>
                  <a:lnTo>
                    <a:pt x="88" y="2016"/>
                  </a:lnTo>
                  <a:lnTo>
                    <a:pt x="78" y="2009"/>
                  </a:lnTo>
                  <a:lnTo>
                    <a:pt x="67" y="2002"/>
                  </a:lnTo>
                  <a:lnTo>
                    <a:pt x="48" y="1986"/>
                  </a:lnTo>
                  <a:lnTo>
                    <a:pt x="37" y="1978"/>
                  </a:lnTo>
                  <a:lnTo>
                    <a:pt x="25" y="1973"/>
                  </a:lnTo>
                  <a:lnTo>
                    <a:pt x="25" y="1973"/>
                  </a:lnTo>
                  <a:lnTo>
                    <a:pt x="22" y="1965"/>
                  </a:lnTo>
                  <a:lnTo>
                    <a:pt x="21" y="1958"/>
                  </a:lnTo>
                  <a:lnTo>
                    <a:pt x="21" y="1952"/>
                  </a:lnTo>
                  <a:lnTo>
                    <a:pt x="22" y="1945"/>
                  </a:lnTo>
                  <a:lnTo>
                    <a:pt x="24" y="1938"/>
                  </a:lnTo>
                  <a:lnTo>
                    <a:pt x="27" y="1931"/>
                  </a:lnTo>
                  <a:lnTo>
                    <a:pt x="32" y="1926"/>
                  </a:lnTo>
                  <a:lnTo>
                    <a:pt x="37" y="1919"/>
                  </a:lnTo>
                  <a:lnTo>
                    <a:pt x="48" y="1907"/>
                  </a:lnTo>
                  <a:lnTo>
                    <a:pt x="61" y="1895"/>
                  </a:lnTo>
                  <a:lnTo>
                    <a:pt x="72" y="1883"/>
                  </a:lnTo>
                  <a:lnTo>
                    <a:pt x="84" y="1871"/>
                  </a:lnTo>
                  <a:lnTo>
                    <a:pt x="84" y="1871"/>
                  </a:lnTo>
                  <a:lnTo>
                    <a:pt x="96" y="1858"/>
                  </a:lnTo>
                  <a:lnTo>
                    <a:pt x="108" y="1846"/>
                  </a:lnTo>
                  <a:lnTo>
                    <a:pt x="122" y="1833"/>
                  </a:lnTo>
                  <a:lnTo>
                    <a:pt x="139" y="1820"/>
                  </a:lnTo>
                  <a:lnTo>
                    <a:pt x="139" y="1820"/>
                  </a:lnTo>
                  <a:lnTo>
                    <a:pt x="170" y="1799"/>
                  </a:lnTo>
                  <a:lnTo>
                    <a:pt x="205" y="1780"/>
                  </a:lnTo>
                  <a:lnTo>
                    <a:pt x="241" y="1762"/>
                  </a:lnTo>
                  <a:lnTo>
                    <a:pt x="276" y="1746"/>
                  </a:lnTo>
                  <a:lnTo>
                    <a:pt x="276" y="1746"/>
                  </a:lnTo>
                  <a:lnTo>
                    <a:pt x="284" y="1744"/>
                  </a:lnTo>
                  <a:lnTo>
                    <a:pt x="294" y="1742"/>
                  </a:lnTo>
                  <a:lnTo>
                    <a:pt x="303" y="1740"/>
                  </a:lnTo>
                  <a:lnTo>
                    <a:pt x="310" y="1736"/>
                  </a:lnTo>
                  <a:lnTo>
                    <a:pt x="310" y="1736"/>
                  </a:lnTo>
                  <a:lnTo>
                    <a:pt x="319" y="1731"/>
                  </a:lnTo>
                  <a:lnTo>
                    <a:pt x="326" y="1726"/>
                  </a:lnTo>
                  <a:lnTo>
                    <a:pt x="334" y="1721"/>
                  </a:lnTo>
                  <a:lnTo>
                    <a:pt x="338" y="1720"/>
                  </a:lnTo>
                  <a:lnTo>
                    <a:pt x="342" y="1719"/>
                  </a:lnTo>
                  <a:lnTo>
                    <a:pt x="342" y="1719"/>
                  </a:lnTo>
                  <a:lnTo>
                    <a:pt x="343" y="1711"/>
                  </a:lnTo>
                  <a:lnTo>
                    <a:pt x="345" y="1703"/>
                  </a:lnTo>
                  <a:lnTo>
                    <a:pt x="351" y="1689"/>
                  </a:lnTo>
                  <a:lnTo>
                    <a:pt x="358" y="1676"/>
                  </a:lnTo>
                  <a:lnTo>
                    <a:pt x="368" y="1666"/>
                  </a:lnTo>
                  <a:lnTo>
                    <a:pt x="379" y="1656"/>
                  </a:lnTo>
                  <a:lnTo>
                    <a:pt x="392" y="1649"/>
                  </a:lnTo>
                  <a:lnTo>
                    <a:pt x="405" y="1641"/>
                  </a:lnTo>
                  <a:lnTo>
                    <a:pt x="421" y="1636"/>
                  </a:lnTo>
                  <a:lnTo>
                    <a:pt x="421" y="1636"/>
                  </a:lnTo>
                  <a:lnTo>
                    <a:pt x="397" y="1578"/>
                  </a:lnTo>
                  <a:lnTo>
                    <a:pt x="371" y="1521"/>
                  </a:lnTo>
                  <a:lnTo>
                    <a:pt x="319" y="1407"/>
                  </a:lnTo>
                  <a:lnTo>
                    <a:pt x="263" y="1291"/>
                  </a:lnTo>
                  <a:lnTo>
                    <a:pt x="236" y="1232"/>
                  </a:lnTo>
                  <a:lnTo>
                    <a:pt x="209" y="1173"/>
                  </a:lnTo>
                  <a:lnTo>
                    <a:pt x="209" y="1173"/>
                  </a:lnTo>
                  <a:lnTo>
                    <a:pt x="197" y="1144"/>
                  </a:lnTo>
                  <a:lnTo>
                    <a:pt x="183" y="1115"/>
                  </a:lnTo>
                  <a:lnTo>
                    <a:pt x="153" y="1059"/>
                  </a:lnTo>
                  <a:lnTo>
                    <a:pt x="123" y="1002"/>
                  </a:lnTo>
                  <a:lnTo>
                    <a:pt x="94" y="944"/>
                  </a:lnTo>
                  <a:lnTo>
                    <a:pt x="94" y="944"/>
                  </a:lnTo>
                  <a:lnTo>
                    <a:pt x="83" y="920"/>
                  </a:lnTo>
                  <a:lnTo>
                    <a:pt x="72" y="897"/>
                  </a:lnTo>
                  <a:lnTo>
                    <a:pt x="61" y="873"/>
                  </a:lnTo>
                  <a:lnTo>
                    <a:pt x="54" y="863"/>
                  </a:lnTo>
                  <a:lnTo>
                    <a:pt x="48" y="853"/>
                  </a:lnTo>
                  <a:lnTo>
                    <a:pt x="48" y="853"/>
                  </a:lnTo>
                  <a:lnTo>
                    <a:pt x="44" y="848"/>
                  </a:lnTo>
                  <a:lnTo>
                    <a:pt x="40" y="841"/>
                  </a:lnTo>
                  <a:lnTo>
                    <a:pt x="40" y="841"/>
                  </a:lnTo>
                  <a:lnTo>
                    <a:pt x="35" y="835"/>
                  </a:lnTo>
                  <a:lnTo>
                    <a:pt x="29" y="828"/>
                  </a:lnTo>
                  <a:lnTo>
                    <a:pt x="22" y="822"/>
                  </a:lnTo>
                  <a:lnTo>
                    <a:pt x="18" y="817"/>
                  </a:lnTo>
                  <a:lnTo>
                    <a:pt x="18" y="817"/>
                  </a:lnTo>
                  <a:lnTo>
                    <a:pt x="16" y="810"/>
                  </a:lnTo>
                  <a:lnTo>
                    <a:pt x="14" y="802"/>
                  </a:lnTo>
                  <a:lnTo>
                    <a:pt x="8" y="780"/>
                  </a:lnTo>
                  <a:lnTo>
                    <a:pt x="8" y="780"/>
                  </a:lnTo>
                  <a:lnTo>
                    <a:pt x="5" y="766"/>
                  </a:lnTo>
                  <a:lnTo>
                    <a:pt x="2" y="754"/>
                  </a:lnTo>
                  <a:lnTo>
                    <a:pt x="0" y="742"/>
                  </a:lnTo>
                  <a:lnTo>
                    <a:pt x="0" y="730"/>
                  </a:lnTo>
                  <a:lnTo>
                    <a:pt x="1" y="717"/>
                  </a:lnTo>
                  <a:lnTo>
                    <a:pt x="3" y="705"/>
                  </a:lnTo>
                  <a:lnTo>
                    <a:pt x="7" y="692"/>
                  </a:lnTo>
                  <a:lnTo>
                    <a:pt x="12" y="678"/>
                  </a:lnTo>
                  <a:lnTo>
                    <a:pt x="12" y="678"/>
                  </a:lnTo>
                  <a:lnTo>
                    <a:pt x="20" y="671"/>
                  </a:lnTo>
                  <a:lnTo>
                    <a:pt x="27" y="665"/>
                  </a:lnTo>
                  <a:lnTo>
                    <a:pt x="34" y="657"/>
                  </a:lnTo>
                  <a:lnTo>
                    <a:pt x="40" y="650"/>
                  </a:lnTo>
                  <a:lnTo>
                    <a:pt x="40" y="650"/>
                  </a:lnTo>
                  <a:lnTo>
                    <a:pt x="63" y="638"/>
                  </a:lnTo>
                  <a:lnTo>
                    <a:pt x="87" y="629"/>
                  </a:lnTo>
                  <a:lnTo>
                    <a:pt x="111" y="622"/>
                  </a:lnTo>
                  <a:lnTo>
                    <a:pt x="136" y="615"/>
                  </a:lnTo>
                  <a:lnTo>
                    <a:pt x="136" y="615"/>
                  </a:lnTo>
                  <a:lnTo>
                    <a:pt x="144" y="617"/>
                  </a:lnTo>
                  <a:lnTo>
                    <a:pt x="153" y="618"/>
                  </a:lnTo>
                  <a:lnTo>
                    <a:pt x="160" y="620"/>
                  </a:lnTo>
                  <a:lnTo>
                    <a:pt x="168" y="623"/>
                  </a:lnTo>
                  <a:lnTo>
                    <a:pt x="168" y="623"/>
                  </a:lnTo>
                  <a:lnTo>
                    <a:pt x="192" y="607"/>
                  </a:lnTo>
                  <a:lnTo>
                    <a:pt x="217" y="592"/>
                  </a:lnTo>
                  <a:lnTo>
                    <a:pt x="242" y="579"/>
                  </a:lnTo>
                  <a:lnTo>
                    <a:pt x="265" y="566"/>
                  </a:lnTo>
                  <a:lnTo>
                    <a:pt x="291" y="554"/>
                  </a:lnTo>
                  <a:lnTo>
                    <a:pt x="317" y="542"/>
                  </a:lnTo>
                  <a:lnTo>
                    <a:pt x="372" y="519"/>
                  </a:lnTo>
                  <a:lnTo>
                    <a:pt x="372" y="519"/>
                  </a:lnTo>
                  <a:lnTo>
                    <a:pt x="406" y="502"/>
                  </a:lnTo>
                  <a:lnTo>
                    <a:pt x="441" y="485"/>
                  </a:lnTo>
                  <a:lnTo>
                    <a:pt x="511" y="453"/>
                  </a:lnTo>
                  <a:lnTo>
                    <a:pt x="583" y="420"/>
                  </a:lnTo>
                  <a:lnTo>
                    <a:pt x="655" y="389"/>
                  </a:lnTo>
                  <a:lnTo>
                    <a:pt x="726" y="358"/>
                  </a:lnTo>
                  <a:lnTo>
                    <a:pt x="761" y="341"/>
                  </a:lnTo>
                  <a:lnTo>
                    <a:pt x="796" y="325"/>
                  </a:lnTo>
                  <a:lnTo>
                    <a:pt x="829" y="308"/>
                  </a:lnTo>
                  <a:lnTo>
                    <a:pt x="864" y="290"/>
                  </a:lnTo>
                  <a:lnTo>
                    <a:pt x="896" y="270"/>
                  </a:lnTo>
                  <a:lnTo>
                    <a:pt x="928" y="251"/>
                  </a:lnTo>
                  <a:lnTo>
                    <a:pt x="928" y="251"/>
                  </a:lnTo>
                  <a:lnTo>
                    <a:pt x="928" y="230"/>
                  </a:lnTo>
                  <a:lnTo>
                    <a:pt x="926" y="207"/>
                  </a:lnTo>
                  <a:lnTo>
                    <a:pt x="924" y="161"/>
                  </a:lnTo>
                  <a:lnTo>
                    <a:pt x="923" y="139"/>
                  </a:lnTo>
                  <a:lnTo>
                    <a:pt x="924" y="117"/>
                  </a:lnTo>
                  <a:lnTo>
                    <a:pt x="926" y="97"/>
                  </a:lnTo>
                  <a:lnTo>
                    <a:pt x="928" y="87"/>
                  </a:lnTo>
                  <a:lnTo>
                    <a:pt x="930" y="79"/>
                  </a:lnTo>
                  <a:lnTo>
                    <a:pt x="930" y="79"/>
                  </a:lnTo>
                  <a:lnTo>
                    <a:pt x="938" y="72"/>
                  </a:lnTo>
                  <a:lnTo>
                    <a:pt x="946" y="66"/>
                  </a:lnTo>
                  <a:lnTo>
                    <a:pt x="955" y="60"/>
                  </a:lnTo>
                  <a:lnTo>
                    <a:pt x="964" y="54"/>
                  </a:lnTo>
                  <a:lnTo>
                    <a:pt x="985" y="45"/>
                  </a:lnTo>
                  <a:lnTo>
                    <a:pt x="1007" y="36"/>
                  </a:lnTo>
                  <a:lnTo>
                    <a:pt x="1031" y="29"/>
                  </a:lnTo>
                  <a:lnTo>
                    <a:pt x="1053" y="22"/>
                  </a:lnTo>
                  <a:lnTo>
                    <a:pt x="1095" y="10"/>
                  </a:lnTo>
                  <a:lnTo>
                    <a:pt x="1095" y="10"/>
                  </a:lnTo>
                  <a:lnTo>
                    <a:pt x="1111" y="6"/>
                  </a:lnTo>
                  <a:lnTo>
                    <a:pt x="1126" y="3"/>
                  </a:lnTo>
                  <a:lnTo>
                    <a:pt x="1141" y="1"/>
                  </a:lnTo>
                  <a:lnTo>
                    <a:pt x="1155" y="0"/>
                  </a:lnTo>
                  <a:lnTo>
                    <a:pt x="1170" y="2"/>
                  </a:lnTo>
                  <a:lnTo>
                    <a:pt x="1184" y="4"/>
                  </a:lnTo>
                  <a:lnTo>
                    <a:pt x="1199" y="9"/>
                  </a:lnTo>
                  <a:lnTo>
                    <a:pt x="1213" y="17"/>
                  </a:lnTo>
                  <a:lnTo>
                    <a:pt x="1213" y="17"/>
                  </a:lnTo>
                  <a:lnTo>
                    <a:pt x="1233" y="40"/>
                  </a:lnTo>
                  <a:lnTo>
                    <a:pt x="1252" y="65"/>
                  </a:lnTo>
                  <a:lnTo>
                    <a:pt x="1290" y="114"/>
                  </a:lnTo>
                  <a:lnTo>
                    <a:pt x="1325" y="166"/>
                  </a:lnTo>
                  <a:lnTo>
                    <a:pt x="1360" y="217"/>
                  </a:lnTo>
                  <a:lnTo>
                    <a:pt x="1360" y="217"/>
                  </a:lnTo>
                  <a:lnTo>
                    <a:pt x="1383" y="224"/>
                  </a:lnTo>
                  <a:lnTo>
                    <a:pt x="1405" y="232"/>
                  </a:lnTo>
                  <a:lnTo>
                    <a:pt x="1451" y="244"/>
                  </a:lnTo>
                  <a:lnTo>
                    <a:pt x="1474" y="249"/>
                  </a:lnTo>
                  <a:lnTo>
                    <a:pt x="1496" y="256"/>
                  </a:lnTo>
                  <a:lnTo>
                    <a:pt x="1519" y="262"/>
                  </a:lnTo>
                  <a:lnTo>
                    <a:pt x="1540" y="270"/>
                  </a:lnTo>
                  <a:lnTo>
                    <a:pt x="1540" y="270"/>
                  </a:lnTo>
                  <a:lnTo>
                    <a:pt x="1545" y="273"/>
                  </a:lnTo>
                  <a:lnTo>
                    <a:pt x="1549" y="276"/>
                  </a:lnTo>
                  <a:lnTo>
                    <a:pt x="1557" y="282"/>
                  </a:lnTo>
                  <a:lnTo>
                    <a:pt x="1566" y="290"/>
                  </a:lnTo>
                  <a:lnTo>
                    <a:pt x="1575" y="295"/>
                  </a:lnTo>
                  <a:lnTo>
                    <a:pt x="1575" y="295"/>
                  </a:lnTo>
                  <a:lnTo>
                    <a:pt x="1590" y="303"/>
                  </a:lnTo>
                  <a:lnTo>
                    <a:pt x="1604" y="310"/>
                  </a:lnTo>
                  <a:lnTo>
                    <a:pt x="1631" y="327"/>
                  </a:lnTo>
                  <a:lnTo>
                    <a:pt x="1658" y="347"/>
                  </a:lnTo>
                  <a:lnTo>
                    <a:pt x="1684" y="367"/>
                  </a:lnTo>
                  <a:lnTo>
                    <a:pt x="1710" y="388"/>
                  </a:lnTo>
                  <a:lnTo>
                    <a:pt x="1733" y="411"/>
                  </a:lnTo>
                  <a:lnTo>
                    <a:pt x="1779" y="455"/>
                  </a:lnTo>
                  <a:lnTo>
                    <a:pt x="1779" y="455"/>
                  </a:lnTo>
                  <a:lnTo>
                    <a:pt x="1777" y="463"/>
                  </a:lnTo>
                  <a:lnTo>
                    <a:pt x="1776" y="473"/>
                  </a:lnTo>
                  <a:lnTo>
                    <a:pt x="1778" y="494"/>
                  </a:lnTo>
                  <a:lnTo>
                    <a:pt x="1778" y="505"/>
                  </a:lnTo>
                  <a:lnTo>
                    <a:pt x="1779" y="517"/>
                  </a:lnTo>
                  <a:lnTo>
                    <a:pt x="1778" y="527"/>
                  </a:lnTo>
                  <a:lnTo>
                    <a:pt x="1776" y="538"/>
                  </a:lnTo>
                  <a:lnTo>
                    <a:pt x="1776" y="538"/>
                  </a:lnTo>
                  <a:lnTo>
                    <a:pt x="1774" y="547"/>
                  </a:lnTo>
                  <a:lnTo>
                    <a:pt x="1771" y="555"/>
                  </a:lnTo>
                  <a:lnTo>
                    <a:pt x="1762" y="571"/>
                  </a:lnTo>
                  <a:lnTo>
                    <a:pt x="1751" y="587"/>
                  </a:lnTo>
                  <a:lnTo>
                    <a:pt x="1740" y="603"/>
                  </a:lnTo>
                  <a:lnTo>
                    <a:pt x="1727" y="617"/>
                  </a:lnTo>
                  <a:lnTo>
                    <a:pt x="1713" y="632"/>
                  </a:lnTo>
                  <a:lnTo>
                    <a:pt x="1685" y="661"/>
                  </a:lnTo>
                  <a:lnTo>
                    <a:pt x="1685" y="661"/>
                  </a:lnTo>
                  <a:lnTo>
                    <a:pt x="1671" y="676"/>
                  </a:lnTo>
                  <a:lnTo>
                    <a:pt x="1658" y="689"/>
                  </a:lnTo>
                  <a:lnTo>
                    <a:pt x="1644" y="701"/>
                  </a:lnTo>
                  <a:lnTo>
                    <a:pt x="1631" y="712"/>
                  </a:lnTo>
                  <a:lnTo>
                    <a:pt x="1617" y="722"/>
                  </a:lnTo>
                  <a:lnTo>
                    <a:pt x="1602" y="732"/>
                  </a:lnTo>
                  <a:lnTo>
                    <a:pt x="1569" y="752"/>
                  </a:lnTo>
                  <a:lnTo>
                    <a:pt x="1569" y="752"/>
                  </a:lnTo>
                  <a:lnTo>
                    <a:pt x="1554" y="763"/>
                  </a:lnTo>
                  <a:lnTo>
                    <a:pt x="1539" y="773"/>
                  </a:lnTo>
                  <a:lnTo>
                    <a:pt x="1531" y="777"/>
                  </a:lnTo>
                  <a:lnTo>
                    <a:pt x="1522" y="781"/>
                  </a:lnTo>
                  <a:lnTo>
                    <a:pt x="1514" y="784"/>
                  </a:lnTo>
                  <a:lnTo>
                    <a:pt x="1503" y="787"/>
                  </a:lnTo>
                  <a:lnTo>
                    <a:pt x="1503" y="787"/>
                  </a:lnTo>
                  <a:lnTo>
                    <a:pt x="1504" y="797"/>
                  </a:lnTo>
                  <a:lnTo>
                    <a:pt x="1504" y="806"/>
                  </a:lnTo>
                  <a:lnTo>
                    <a:pt x="1503" y="813"/>
                  </a:lnTo>
                  <a:lnTo>
                    <a:pt x="1500" y="821"/>
                  </a:lnTo>
                  <a:lnTo>
                    <a:pt x="1496" y="826"/>
                  </a:lnTo>
                  <a:lnTo>
                    <a:pt x="1492" y="830"/>
                  </a:lnTo>
                  <a:lnTo>
                    <a:pt x="1487" y="834"/>
                  </a:lnTo>
                  <a:lnTo>
                    <a:pt x="1481" y="836"/>
                  </a:lnTo>
                  <a:lnTo>
                    <a:pt x="1475" y="838"/>
                  </a:lnTo>
                  <a:lnTo>
                    <a:pt x="1468" y="839"/>
                  </a:lnTo>
                  <a:lnTo>
                    <a:pt x="1460" y="839"/>
                  </a:lnTo>
                  <a:lnTo>
                    <a:pt x="1451" y="839"/>
                  </a:lnTo>
                  <a:lnTo>
                    <a:pt x="1435" y="836"/>
                  </a:lnTo>
                  <a:lnTo>
                    <a:pt x="1417" y="832"/>
                  </a:lnTo>
                  <a:lnTo>
                    <a:pt x="1417" y="832"/>
                  </a:lnTo>
                  <a:lnTo>
                    <a:pt x="1411" y="840"/>
                  </a:lnTo>
                  <a:lnTo>
                    <a:pt x="1404" y="850"/>
                  </a:lnTo>
                  <a:lnTo>
                    <a:pt x="1395" y="871"/>
                  </a:lnTo>
                  <a:lnTo>
                    <a:pt x="1389" y="881"/>
                  </a:lnTo>
                  <a:lnTo>
                    <a:pt x="1383" y="890"/>
                  </a:lnTo>
                  <a:lnTo>
                    <a:pt x="1380" y="895"/>
                  </a:lnTo>
                  <a:lnTo>
                    <a:pt x="1375" y="898"/>
                  </a:lnTo>
                  <a:lnTo>
                    <a:pt x="1371" y="900"/>
                  </a:lnTo>
                  <a:lnTo>
                    <a:pt x="1366" y="902"/>
                  </a:lnTo>
                  <a:lnTo>
                    <a:pt x="1366" y="902"/>
                  </a:lnTo>
                  <a:lnTo>
                    <a:pt x="1355" y="904"/>
                  </a:lnTo>
                  <a:lnTo>
                    <a:pt x="1345" y="904"/>
                  </a:lnTo>
                  <a:lnTo>
                    <a:pt x="1336" y="902"/>
                  </a:lnTo>
                  <a:lnTo>
                    <a:pt x="1325" y="899"/>
                  </a:lnTo>
                  <a:lnTo>
                    <a:pt x="1305" y="890"/>
                  </a:lnTo>
                  <a:lnTo>
                    <a:pt x="1295" y="886"/>
                  </a:lnTo>
                  <a:lnTo>
                    <a:pt x="1284" y="883"/>
                  </a:lnTo>
                  <a:lnTo>
                    <a:pt x="1284" y="883"/>
                  </a:lnTo>
                  <a:lnTo>
                    <a:pt x="1272" y="884"/>
                  </a:lnTo>
                  <a:lnTo>
                    <a:pt x="1258" y="887"/>
                  </a:lnTo>
                  <a:lnTo>
                    <a:pt x="1245" y="892"/>
                  </a:lnTo>
                  <a:lnTo>
                    <a:pt x="1231" y="897"/>
                  </a:lnTo>
                  <a:lnTo>
                    <a:pt x="1204" y="908"/>
                  </a:lnTo>
                  <a:lnTo>
                    <a:pt x="1190" y="913"/>
                  </a:lnTo>
                  <a:lnTo>
                    <a:pt x="1176" y="917"/>
                  </a:lnTo>
                  <a:lnTo>
                    <a:pt x="1176" y="917"/>
                  </a:lnTo>
                  <a:lnTo>
                    <a:pt x="1171" y="919"/>
                  </a:lnTo>
                  <a:lnTo>
                    <a:pt x="1171" y="919"/>
                  </a:lnTo>
                  <a:lnTo>
                    <a:pt x="1142" y="921"/>
                  </a:lnTo>
                  <a:lnTo>
                    <a:pt x="1111" y="924"/>
                  </a:lnTo>
                  <a:lnTo>
                    <a:pt x="1045" y="929"/>
                  </a:lnTo>
                  <a:lnTo>
                    <a:pt x="1009" y="931"/>
                  </a:lnTo>
                  <a:lnTo>
                    <a:pt x="975" y="933"/>
                  </a:lnTo>
                  <a:lnTo>
                    <a:pt x="939" y="934"/>
                  </a:lnTo>
                  <a:lnTo>
                    <a:pt x="903" y="934"/>
                  </a:lnTo>
                  <a:lnTo>
                    <a:pt x="903" y="934"/>
                  </a:lnTo>
                  <a:lnTo>
                    <a:pt x="896" y="930"/>
                  </a:lnTo>
                  <a:lnTo>
                    <a:pt x="886" y="927"/>
                  </a:lnTo>
                  <a:lnTo>
                    <a:pt x="866" y="923"/>
                  </a:lnTo>
                  <a:lnTo>
                    <a:pt x="856" y="920"/>
                  </a:lnTo>
                  <a:lnTo>
                    <a:pt x="847" y="917"/>
                  </a:lnTo>
                  <a:lnTo>
                    <a:pt x="839" y="913"/>
                  </a:lnTo>
                  <a:lnTo>
                    <a:pt x="835" y="911"/>
                  </a:lnTo>
                  <a:lnTo>
                    <a:pt x="832" y="908"/>
                  </a:lnTo>
                  <a:lnTo>
                    <a:pt x="832" y="908"/>
                  </a:lnTo>
                  <a:lnTo>
                    <a:pt x="830" y="892"/>
                  </a:lnTo>
                  <a:lnTo>
                    <a:pt x="832" y="885"/>
                  </a:lnTo>
                  <a:lnTo>
                    <a:pt x="835" y="878"/>
                  </a:lnTo>
                  <a:lnTo>
                    <a:pt x="835" y="878"/>
                  </a:lnTo>
                  <a:lnTo>
                    <a:pt x="829" y="855"/>
                  </a:lnTo>
                  <a:lnTo>
                    <a:pt x="827" y="832"/>
                  </a:lnTo>
                  <a:lnTo>
                    <a:pt x="825" y="808"/>
                  </a:lnTo>
                  <a:lnTo>
                    <a:pt x="825" y="784"/>
                  </a:lnTo>
                  <a:lnTo>
                    <a:pt x="826" y="761"/>
                  </a:lnTo>
                  <a:lnTo>
                    <a:pt x="828" y="737"/>
                  </a:lnTo>
                  <a:lnTo>
                    <a:pt x="832" y="715"/>
                  </a:lnTo>
                  <a:lnTo>
                    <a:pt x="835" y="691"/>
                  </a:lnTo>
                  <a:lnTo>
                    <a:pt x="839" y="669"/>
                  </a:lnTo>
                  <a:lnTo>
                    <a:pt x="844" y="646"/>
                  </a:lnTo>
                  <a:lnTo>
                    <a:pt x="856" y="602"/>
                  </a:lnTo>
                  <a:lnTo>
                    <a:pt x="870" y="561"/>
                  </a:lnTo>
                  <a:lnTo>
                    <a:pt x="884" y="521"/>
                  </a:lnTo>
                  <a:lnTo>
                    <a:pt x="884" y="521"/>
                  </a:lnTo>
                  <a:lnTo>
                    <a:pt x="879" y="521"/>
                  </a:lnTo>
                  <a:lnTo>
                    <a:pt x="873" y="523"/>
                  </a:lnTo>
                  <a:lnTo>
                    <a:pt x="867" y="525"/>
                  </a:lnTo>
                  <a:lnTo>
                    <a:pt x="862" y="527"/>
                  </a:lnTo>
                  <a:lnTo>
                    <a:pt x="850" y="535"/>
                  </a:lnTo>
                  <a:lnTo>
                    <a:pt x="841" y="544"/>
                  </a:lnTo>
                  <a:lnTo>
                    <a:pt x="841" y="544"/>
                  </a:lnTo>
                  <a:lnTo>
                    <a:pt x="821" y="550"/>
                  </a:lnTo>
                  <a:lnTo>
                    <a:pt x="798" y="557"/>
                  </a:lnTo>
                  <a:lnTo>
                    <a:pt x="777" y="564"/>
                  </a:lnTo>
                  <a:lnTo>
                    <a:pt x="756" y="570"/>
                  </a:lnTo>
                  <a:lnTo>
                    <a:pt x="756" y="570"/>
                  </a:lnTo>
                  <a:lnTo>
                    <a:pt x="727" y="582"/>
                  </a:lnTo>
                  <a:lnTo>
                    <a:pt x="696" y="594"/>
                  </a:lnTo>
                  <a:lnTo>
                    <a:pt x="635" y="620"/>
                  </a:lnTo>
                  <a:lnTo>
                    <a:pt x="572" y="647"/>
                  </a:lnTo>
                  <a:lnTo>
                    <a:pt x="512" y="676"/>
                  </a:lnTo>
                  <a:lnTo>
                    <a:pt x="512" y="676"/>
                  </a:lnTo>
                  <a:lnTo>
                    <a:pt x="485" y="688"/>
                  </a:lnTo>
                  <a:lnTo>
                    <a:pt x="458" y="700"/>
                  </a:lnTo>
                  <a:lnTo>
                    <a:pt x="430" y="711"/>
                  </a:lnTo>
                  <a:lnTo>
                    <a:pt x="404" y="723"/>
                  </a:lnTo>
                  <a:lnTo>
                    <a:pt x="404" y="723"/>
                  </a:lnTo>
                  <a:lnTo>
                    <a:pt x="375" y="737"/>
                  </a:lnTo>
                  <a:lnTo>
                    <a:pt x="348" y="752"/>
                  </a:lnTo>
                  <a:lnTo>
                    <a:pt x="321" y="768"/>
                  </a:lnTo>
                  <a:lnTo>
                    <a:pt x="293" y="784"/>
                  </a:lnTo>
                  <a:lnTo>
                    <a:pt x="293" y="784"/>
                  </a:lnTo>
                  <a:lnTo>
                    <a:pt x="278" y="794"/>
                  </a:lnTo>
                  <a:lnTo>
                    <a:pt x="265" y="804"/>
                  </a:lnTo>
                  <a:lnTo>
                    <a:pt x="253" y="815"/>
                  </a:lnTo>
                  <a:lnTo>
                    <a:pt x="242" y="828"/>
                  </a:lnTo>
                  <a:lnTo>
                    <a:pt x="242" y="828"/>
                  </a:lnTo>
                  <a:lnTo>
                    <a:pt x="248" y="852"/>
                  </a:lnTo>
                  <a:lnTo>
                    <a:pt x="254" y="873"/>
                  </a:lnTo>
                  <a:lnTo>
                    <a:pt x="263" y="896"/>
                  </a:lnTo>
                  <a:lnTo>
                    <a:pt x="271" y="917"/>
                  </a:lnTo>
                  <a:lnTo>
                    <a:pt x="290" y="959"/>
                  </a:lnTo>
                  <a:lnTo>
                    <a:pt x="309" y="1000"/>
                  </a:lnTo>
                  <a:lnTo>
                    <a:pt x="351" y="1082"/>
                  </a:lnTo>
                  <a:lnTo>
                    <a:pt x="371" y="1124"/>
                  </a:lnTo>
                  <a:lnTo>
                    <a:pt x="389" y="1166"/>
                  </a:lnTo>
                  <a:lnTo>
                    <a:pt x="389" y="1166"/>
                  </a:lnTo>
                  <a:lnTo>
                    <a:pt x="404" y="1197"/>
                  </a:lnTo>
                  <a:lnTo>
                    <a:pt x="419" y="1228"/>
                  </a:lnTo>
                  <a:lnTo>
                    <a:pt x="434" y="1260"/>
                  </a:lnTo>
                  <a:lnTo>
                    <a:pt x="450" y="1291"/>
                  </a:lnTo>
                  <a:lnTo>
                    <a:pt x="450" y="1291"/>
                  </a:lnTo>
                  <a:lnTo>
                    <a:pt x="457" y="1301"/>
                  </a:lnTo>
                  <a:lnTo>
                    <a:pt x="462" y="1309"/>
                  </a:lnTo>
                  <a:lnTo>
                    <a:pt x="469" y="1319"/>
                  </a:lnTo>
                  <a:lnTo>
                    <a:pt x="475" y="1328"/>
                  </a:lnTo>
                  <a:lnTo>
                    <a:pt x="475" y="1328"/>
                  </a:lnTo>
                  <a:lnTo>
                    <a:pt x="488" y="1350"/>
                  </a:lnTo>
                  <a:lnTo>
                    <a:pt x="499" y="1371"/>
                  </a:lnTo>
                  <a:lnTo>
                    <a:pt x="521" y="1415"/>
                  </a:lnTo>
                  <a:lnTo>
                    <a:pt x="544" y="1458"/>
                  </a:lnTo>
                  <a:lnTo>
                    <a:pt x="555" y="1479"/>
                  </a:lnTo>
                  <a:lnTo>
                    <a:pt x="569" y="1500"/>
                  </a:lnTo>
                  <a:lnTo>
                    <a:pt x="569" y="1500"/>
                  </a:lnTo>
                  <a:lnTo>
                    <a:pt x="578" y="1516"/>
                  </a:lnTo>
                  <a:lnTo>
                    <a:pt x="586" y="1532"/>
                  </a:lnTo>
                  <a:lnTo>
                    <a:pt x="604" y="1564"/>
                  </a:lnTo>
                  <a:lnTo>
                    <a:pt x="604" y="1564"/>
                  </a:lnTo>
                  <a:lnTo>
                    <a:pt x="610" y="1575"/>
                  </a:lnTo>
                  <a:lnTo>
                    <a:pt x="618" y="1585"/>
                  </a:lnTo>
                  <a:lnTo>
                    <a:pt x="622" y="1591"/>
                  </a:lnTo>
                  <a:lnTo>
                    <a:pt x="624" y="1597"/>
                  </a:lnTo>
                  <a:lnTo>
                    <a:pt x="625" y="1604"/>
                  </a:lnTo>
                  <a:lnTo>
                    <a:pt x="625" y="1611"/>
                  </a:lnTo>
                  <a:lnTo>
                    <a:pt x="625" y="1611"/>
                  </a:lnTo>
                  <a:lnTo>
                    <a:pt x="636" y="1619"/>
                  </a:lnTo>
                  <a:lnTo>
                    <a:pt x="647" y="1626"/>
                  </a:lnTo>
                  <a:lnTo>
                    <a:pt x="670" y="1638"/>
                  </a:lnTo>
                  <a:lnTo>
                    <a:pt x="692" y="1650"/>
                  </a:lnTo>
                  <a:lnTo>
                    <a:pt x="714" y="1660"/>
                  </a:lnTo>
                  <a:lnTo>
                    <a:pt x="724" y="1667"/>
                  </a:lnTo>
                  <a:lnTo>
                    <a:pt x="733" y="1672"/>
                  </a:lnTo>
                  <a:lnTo>
                    <a:pt x="742" y="1680"/>
                  </a:lnTo>
                  <a:lnTo>
                    <a:pt x="749" y="1687"/>
                  </a:lnTo>
                  <a:lnTo>
                    <a:pt x="756" y="1696"/>
                  </a:lnTo>
                  <a:lnTo>
                    <a:pt x="761" y="1704"/>
                  </a:lnTo>
                  <a:lnTo>
                    <a:pt x="764" y="1715"/>
                  </a:lnTo>
                  <a:lnTo>
                    <a:pt x="765" y="1727"/>
                  </a:lnTo>
                  <a:lnTo>
                    <a:pt x="765" y="1727"/>
                  </a:lnTo>
                  <a:lnTo>
                    <a:pt x="778" y="1734"/>
                  </a:lnTo>
                  <a:lnTo>
                    <a:pt x="791" y="1741"/>
                  </a:lnTo>
                  <a:lnTo>
                    <a:pt x="804" y="1746"/>
                  </a:lnTo>
                  <a:lnTo>
                    <a:pt x="817" y="1751"/>
                  </a:lnTo>
                  <a:lnTo>
                    <a:pt x="843" y="1759"/>
                  </a:lnTo>
                  <a:lnTo>
                    <a:pt x="871" y="1766"/>
                  </a:lnTo>
                  <a:lnTo>
                    <a:pt x="871" y="1766"/>
                  </a:lnTo>
                  <a:lnTo>
                    <a:pt x="864" y="1718"/>
                  </a:lnTo>
                  <a:lnTo>
                    <a:pt x="856" y="1672"/>
                  </a:lnTo>
                  <a:lnTo>
                    <a:pt x="842" y="1584"/>
                  </a:lnTo>
                  <a:lnTo>
                    <a:pt x="836" y="1540"/>
                  </a:lnTo>
                  <a:lnTo>
                    <a:pt x="828" y="1496"/>
                  </a:lnTo>
                  <a:lnTo>
                    <a:pt x="820" y="1452"/>
                  </a:lnTo>
                  <a:lnTo>
                    <a:pt x="810" y="1404"/>
                  </a:lnTo>
                  <a:lnTo>
                    <a:pt x="810" y="1404"/>
                  </a:lnTo>
                  <a:lnTo>
                    <a:pt x="810" y="1401"/>
                  </a:lnTo>
                  <a:lnTo>
                    <a:pt x="811" y="1398"/>
                  </a:lnTo>
                  <a:lnTo>
                    <a:pt x="814" y="1394"/>
                  </a:lnTo>
                  <a:lnTo>
                    <a:pt x="819" y="1392"/>
                  </a:lnTo>
                  <a:lnTo>
                    <a:pt x="821" y="1389"/>
                  </a:lnTo>
                  <a:lnTo>
                    <a:pt x="822" y="1387"/>
                  </a:lnTo>
                  <a:lnTo>
                    <a:pt x="822" y="1387"/>
                  </a:lnTo>
                  <a:lnTo>
                    <a:pt x="808" y="1364"/>
                  </a:lnTo>
                  <a:lnTo>
                    <a:pt x="794" y="1338"/>
                  </a:lnTo>
                  <a:lnTo>
                    <a:pt x="779" y="1310"/>
                  </a:lnTo>
                  <a:lnTo>
                    <a:pt x="765" y="1281"/>
                  </a:lnTo>
                  <a:lnTo>
                    <a:pt x="736" y="1221"/>
                  </a:lnTo>
                  <a:lnTo>
                    <a:pt x="708" y="1161"/>
                  </a:lnTo>
                  <a:lnTo>
                    <a:pt x="708" y="1161"/>
                  </a:lnTo>
                  <a:lnTo>
                    <a:pt x="702" y="1148"/>
                  </a:lnTo>
                  <a:lnTo>
                    <a:pt x="696" y="1136"/>
                  </a:lnTo>
                  <a:lnTo>
                    <a:pt x="689" y="1124"/>
                  </a:lnTo>
                  <a:lnTo>
                    <a:pt x="684" y="1112"/>
                  </a:lnTo>
                  <a:lnTo>
                    <a:pt x="684" y="1112"/>
                  </a:lnTo>
                  <a:lnTo>
                    <a:pt x="682" y="1099"/>
                  </a:lnTo>
                  <a:lnTo>
                    <a:pt x="678" y="1085"/>
                  </a:lnTo>
                  <a:lnTo>
                    <a:pt x="675" y="1070"/>
                  </a:lnTo>
                  <a:lnTo>
                    <a:pt x="673" y="1063"/>
                  </a:lnTo>
                  <a:lnTo>
                    <a:pt x="670" y="1055"/>
                  </a:lnTo>
                  <a:lnTo>
                    <a:pt x="670" y="1055"/>
                  </a:lnTo>
                  <a:lnTo>
                    <a:pt x="662" y="1040"/>
                  </a:lnTo>
                  <a:lnTo>
                    <a:pt x="658" y="1034"/>
                  </a:lnTo>
                  <a:lnTo>
                    <a:pt x="655" y="1025"/>
                  </a:lnTo>
                  <a:lnTo>
                    <a:pt x="655" y="1025"/>
                  </a:lnTo>
                  <a:lnTo>
                    <a:pt x="648" y="1011"/>
                  </a:lnTo>
                  <a:lnTo>
                    <a:pt x="641" y="995"/>
                  </a:lnTo>
                  <a:lnTo>
                    <a:pt x="638" y="986"/>
                  </a:lnTo>
                  <a:lnTo>
                    <a:pt x="635" y="977"/>
                  </a:lnTo>
                  <a:lnTo>
                    <a:pt x="632" y="969"/>
                  </a:lnTo>
                  <a:lnTo>
                    <a:pt x="632" y="961"/>
                  </a:lnTo>
                  <a:lnTo>
                    <a:pt x="632" y="961"/>
                  </a:lnTo>
                  <a:lnTo>
                    <a:pt x="633" y="956"/>
                  </a:lnTo>
                  <a:lnTo>
                    <a:pt x="637" y="949"/>
                  </a:lnTo>
                  <a:lnTo>
                    <a:pt x="641" y="943"/>
                  </a:lnTo>
                  <a:lnTo>
                    <a:pt x="646" y="938"/>
                  </a:lnTo>
                  <a:lnTo>
                    <a:pt x="652" y="931"/>
                  </a:lnTo>
                  <a:lnTo>
                    <a:pt x="659" y="925"/>
                  </a:lnTo>
                  <a:lnTo>
                    <a:pt x="674" y="914"/>
                  </a:lnTo>
                  <a:lnTo>
                    <a:pt x="692" y="905"/>
                  </a:lnTo>
                  <a:lnTo>
                    <a:pt x="710" y="899"/>
                  </a:lnTo>
                  <a:lnTo>
                    <a:pt x="718" y="897"/>
                  </a:lnTo>
                  <a:lnTo>
                    <a:pt x="727" y="895"/>
                  </a:lnTo>
                  <a:lnTo>
                    <a:pt x="734" y="895"/>
                  </a:lnTo>
                  <a:lnTo>
                    <a:pt x="741" y="895"/>
                  </a:lnTo>
                  <a:lnTo>
                    <a:pt x="741" y="895"/>
                  </a:lnTo>
                  <a:lnTo>
                    <a:pt x="745" y="900"/>
                  </a:lnTo>
                  <a:lnTo>
                    <a:pt x="748" y="905"/>
                  </a:lnTo>
                  <a:lnTo>
                    <a:pt x="748" y="910"/>
                  </a:lnTo>
                  <a:lnTo>
                    <a:pt x="748" y="913"/>
                  </a:lnTo>
                  <a:lnTo>
                    <a:pt x="748" y="916"/>
                  </a:lnTo>
                  <a:lnTo>
                    <a:pt x="746" y="919"/>
                  </a:lnTo>
                  <a:lnTo>
                    <a:pt x="746" y="919"/>
                  </a:lnTo>
                  <a:lnTo>
                    <a:pt x="774" y="973"/>
                  </a:lnTo>
                  <a:lnTo>
                    <a:pt x="802" y="1027"/>
                  </a:lnTo>
                  <a:lnTo>
                    <a:pt x="828" y="1082"/>
                  </a:lnTo>
                  <a:lnTo>
                    <a:pt x="856" y="1137"/>
                  </a:lnTo>
                  <a:lnTo>
                    <a:pt x="856" y="1137"/>
                  </a:lnTo>
                  <a:lnTo>
                    <a:pt x="878" y="1174"/>
                  </a:lnTo>
                  <a:lnTo>
                    <a:pt x="900" y="1214"/>
                  </a:lnTo>
                  <a:lnTo>
                    <a:pt x="920" y="1254"/>
                  </a:lnTo>
                  <a:lnTo>
                    <a:pt x="940" y="1296"/>
                  </a:lnTo>
                  <a:lnTo>
                    <a:pt x="940" y="1296"/>
                  </a:lnTo>
                  <a:lnTo>
                    <a:pt x="945" y="1309"/>
                  </a:lnTo>
                  <a:lnTo>
                    <a:pt x="951" y="1324"/>
                  </a:lnTo>
                  <a:lnTo>
                    <a:pt x="955" y="1329"/>
                  </a:lnTo>
                  <a:lnTo>
                    <a:pt x="960" y="1335"/>
                  </a:lnTo>
                  <a:lnTo>
                    <a:pt x="965" y="1339"/>
                  </a:lnTo>
                  <a:lnTo>
                    <a:pt x="972" y="1340"/>
                  </a:lnTo>
                  <a:lnTo>
                    <a:pt x="972" y="1340"/>
                  </a:lnTo>
                  <a:lnTo>
                    <a:pt x="970" y="1314"/>
                  </a:lnTo>
                  <a:lnTo>
                    <a:pt x="969" y="1289"/>
                  </a:lnTo>
                  <a:lnTo>
                    <a:pt x="965" y="1234"/>
                  </a:lnTo>
                  <a:lnTo>
                    <a:pt x="963" y="1208"/>
                  </a:lnTo>
                  <a:lnTo>
                    <a:pt x="960" y="1183"/>
                  </a:lnTo>
                  <a:lnTo>
                    <a:pt x="956" y="1158"/>
                  </a:lnTo>
                  <a:lnTo>
                    <a:pt x="954" y="1147"/>
                  </a:lnTo>
                  <a:lnTo>
                    <a:pt x="950" y="1137"/>
                  </a:lnTo>
                  <a:lnTo>
                    <a:pt x="950" y="1137"/>
                  </a:lnTo>
                  <a:lnTo>
                    <a:pt x="965" y="1110"/>
                  </a:lnTo>
                  <a:lnTo>
                    <a:pt x="973" y="1095"/>
                  </a:lnTo>
                  <a:lnTo>
                    <a:pt x="980" y="1078"/>
                  </a:lnTo>
                  <a:lnTo>
                    <a:pt x="987" y="1061"/>
                  </a:lnTo>
                  <a:lnTo>
                    <a:pt x="992" y="1044"/>
                  </a:lnTo>
                  <a:lnTo>
                    <a:pt x="994" y="1025"/>
                  </a:lnTo>
                  <a:lnTo>
                    <a:pt x="994" y="1017"/>
                  </a:lnTo>
                  <a:lnTo>
                    <a:pt x="994" y="1008"/>
                  </a:lnTo>
                  <a:lnTo>
                    <a:pt x="994" y="1008"/>
                  </a:lnTo>
                  <a:lnTo>
                    <a:pt x="1000" y="1007"/>
                  </a:lnTo>
                  <a:lnTo>
                    <a:pt x="1004" y="1007"/>
                  </a:lnTo>
                  <a:lnTo>
                    <a:pt x="1009" y="1008"/>
                  </a:lnTo>
                  <a:lnTo>
                    <a:pt x="1013" y="1010"/>
                  </a:lnTo>
                  <a:lnTo>
                    <a:pt x="1017" y="1013"/>
                  </a:lnTo>
                  <a:lnTo>
                    <a:pt x="1020" y="1015"/>
                  </a:lnTo>
                  <a:lnTo>
                    <a:pt x="1026" y="1022"/>
                  </a:lnTo>
                  <a:lnTo>
                    <a:pt x="1032" y="1031"/>
                  </a:lnTo>
                  <a:lnTo>
                    <a:pt x="1037" y="1039"/>
                  </a:lnTo>
                  <a:lnTo>
                    <a:pt x="1041" y="1048"/>
                  </a:lnTo>
                  <a:lnTo>
                    <a:pt x="1046" y="1055"/>
                  </a:lnTo>
                  <a:lnTo>
                    <a:pt x="1046" y="1055"/>
                  </a:lnTo>
                  <a:lnTo>
                    <a:pt x="1061" y="1077"/>
                  </a:lnTo>
                  <a:lnTo>
                    <a:pt x="1076" y="1097"/>
                  </a:lnTo>
                  <a:lnTo>
                    <a:pt x="1084" y="1106"/>
                  </a:lnTo>
                  <a:lnTo>
                    <a:pt x="1094" y="1114"/>
                  </a:lnTo>
                  <a:lnTo>
                    <a:pt x="1104" y="1122"/>
                  </a:lnTo>
                  <a:lnTo>
                    <a:pt x="1114" y="1129"/>
                  </a:lnTo>
                  <a:lnTo>
                    <a:pt x="1114" y="1129"/>
                  </a:lnTo>
                  <a:lnTo>
                    <a:pt x="1113" y="1146"/>
                  </a:lnTo>
                  <a:lnTo>
                    <a:pt x="1112" y="1162"/>
                  </a:lnTo>
                  <a:lnTo>
                    <a:pt x="1113" y="1180"/>
                  </a:lnTo>
                  <a:lnTo>
                    <a:pt x="1114" y="1196"/>
                  </a:lnTo>
                  <a:lnTo>
                    <a:pt x="1117" y="1229"/>
                  </a:lnTo>
                  <a:lnTo>
                    <a:pt x="1117" y="1245"/>
                  </a:lnTo>
                  <a:lnTo>
                    <a:pt x="1117" y="1262"/>
                  </a:lnTo>
                  <a:lnTo>
                    <a:pt x="1117" y="1262"/>
                  </a:lnTo>
                  <a:lnTo>
                    <a:pt x="1126" y="1232"/>
                  </a:lnTo>
                  <a:lnTo>
                    <a:pt x="1137" y="1202"/>
                  </a:lnTo>
                  <a:lnTo>
                    <a:pt x="1158" y="1143"/>
                  </a:lnTo>
                  <a:lnTo>
                    <a:pt x="1181" y="1087"/>
                  </a:lnTo>
                  <a:lnTo>
                    <a:pt x="1201" y="1033"/>
                  </a:lnTo>
                  <a:lnTo>
                    <a:pt x="1201" y="1033"/>
                  </a:lnTo>
                  <a:lnTo>
                    <a:pt x="1204" y="1031"/>
                  </a:lnTo>
                  <a:lnTo>
                    <a:pt x="1208" y="1029"/>
                  </a:lnTo>
                  <a:lnTo>
                    <a:pt x="1218" y="1027"/>
                  </a:lnTo>
                  <a:lnTo>
                    <a:pt x="1228" y="1029"/>
                  </a:lnTo>
                  <a:lnTo>
                    <a:pt x="1238" y="1030"/>
                  </a:lnTo>
                  <a:lnTo>
                    <a:pt x="1248" y="1033"/>
                  </a:lnTo>
                  <a:lnTo>
                    <a:pt x="1259" y="1037"/>
                  </a:lnTo>
                  <a:lnTo>
                    <a:pt x="1275" y="1046"/>
                  </a:lnTo>
                  <a:lnTo>
                    <a:pt x="1275" y="1046"/>
                  </a:lnTo>
                  <a:lnTo>
                    <a:pt x="1274" y="1052"/>
                  </a:lnTo>
                  <a:lnTo>
                    <a:pt x="1274" y="1057"/>
                  </a:lnTo>
                  <a:lnTo>
                    <a:pt x="1274" y="1063"/>
                  </a:lnTo>
                  <a:lnTo>
                    <a:pt x="1275" y="1068"/>
                  </a:lnTo>
                  <a:lnTo>
                    <a:pt x="1277" y="1072"/>
                  </a:lnTo>
                  <a:lnTo>
                    <a:pt x="1279" y="1077"/>
                  </a:lnTo>
                  <a:lnTo>
                    <a:pt x="1286" y="1083"/>
                  </a:lnTo>
                  <a:lnTo>
                    <a:pt x="1293" y="1090"/>
                  </a:lnTo>
                  <a:lnTo>
                    <a:pt x="1302" y="1095"/>
                  </a:lnTo>
                  <a:lnTo>
                    <a:pt x="1319" y="1105"/>
                  </a:lnTo>
                  <a:lnTo>
                    <a:pt x="1319" y="1105"/>
                  </a:lnTo>
                  <a:lnTo>
                    <a:pt x="1319" y="1116"/>
                  </a:lnTo>
                  <a:lnTo>
                    <a:pt x="1318" y="1128"/>
                  </a:lnTo>
                  <a:lnTo>
                    <a:pt x="1314" y="1140"/>
                  </a:lnTo>
                  <a:lnTo>
                    <a:pt x="1312" y="1151"/>
                  </a:lnTo>
                  <a:lnTo>
                    <a:pt x="1304" y="1172"/>
                  </a:lnTo>
                  <a:lnTo>
                    <a:pt x="1296" y="1193"/>
                  </a:lnTo>
                  <a:lnTo>
                    <a:pt x="1289" y="1214"/>
                  </a:lnTo>
                  <a:lnTo>
                    <a:pt x="1286" y="1225"/>
                  </a:lnTo>
                  <a:lnTo>
                    <a:pt x="1283" y="1235"/>
                  </a:lnTo>
                  <a:lnTo>
                    <a:pt x="1282" y="1246"/>
                  </a:lnTo>
                  <a:lnTo>
                    <a:pt x="1282" y="1258"/>
                  </a:lnTo>
                  <a:lnTo>
                    <a:pt x="1283" y="1269"/>
                  </a:lnTo>
                  <a:lnTo>
                    <a:pt x="1287" y="1281"/>
                  </a:lnTo>
                  <a:lnTo>
                    <a:pt x="1287" y="1281"/>
                  </a:lnTo>
                  <a:lnTo>
                    <a:pt x="1286" y="1289"/>
                  </a:lnTo>
                  <a:lnTo>
                    <a:pt x="1283" y="1294"/>
                  </a:lnTo>
                  <a:lnTo>
                    <a:pt x="1280" y="1301"/>
                  </a:lnTo>
                  <a:lnTo>
                    <a:pt x="1276" y="1305"/>
                  </a:lnTo>
                  <a:lnTo>
                    <a:pt x="1272" y="1309"/>
                  </a:lnTo>
                  <a:lnTo>
                    <a:pt x="1266" y="1312"/>
                  </a:lnTo>
                  <a:lnTo>
                    <a:pt x="1262" y="1316"/>
                  </a:lnTo>
                  <a:lnTo>
                    <a:pt x="1257" y="1317"/>
                  </a:lnTo>
                  <a:lnTo>
                    <a:pt x="1251" y="1318"/>
                  </a:lnTo>
                  <a:lnTo>
                    <a:pt x="1246" y="1318"/>
                  </a:lnTo>
                  <a:lnTo>
                    <a:pt x="1242" y="1316"/>
                  </a:lnTo>
                  <a:lnTo>
                    <a:pt x="1237" y="1313"/>
                  </a:lnTo>
                  <a:lnTo>
                    <a:pt x="1234" y="1310"/>
                  </a:lnTo>
                  <a:lnTo>
                    <a:pt x="1232" y="1305"/>
                  </a:lnTo>
                  <a:lnTo>
                    <a:pt x="1231" y="1298"/>
                  </a:lnTo>
                  <a:lnTo>
                    <a:pt x="1230" y="1291"/>
                  </a:lnTo>
                  <a:lnTo>
                    <a:pt x="1230" y="1291"/>
                  </a:lnTo>
                  <a:lnTo>
                    <a:pt x="1223" y="1312"/>
                  </a:lnTo>
                  <a:lnTo>
                    <a:pt x="1217" y="1333"/>
                  </a:lnTo>
                  <a:lnTo>
                    <a:pt x="1208" y="1352"/>
                  </a:lnTo>
                  <a:lnTo>
                    <a:pt x="1204" y="1362"/>
                  </a:lnTo>
                  <a:lnTo>
                    <a:pt x="1199" y="1370"/>
                  </a:lnTo>
                  <a:lnTo>
                    <a:pt x="1199" y="1370"/>
                  </a:lnTo>
                  <a:lnTo>
                    <a:pt x="1203" y="1373"/>
                  </a:lnTo>
                  <a:lnTo>
                    <a:pt x="1207" y="1379"/>
                  </a:lnTo>
                  <a:lnTo>
                    <a:pt x="1210" y="1384"/>
                  </a:lnTo>
                  <a:lnTo>
                    <a:pt x="1211" y="1390"/>
                  </a:lnTo>
                  <a:lnTo>
                    <a:pt x="1212" y="1397"/>
                  </a:lnTo>
                  <a:lnTo>
                    <a:pt x="1212" y="1404"/>
                  </a:lnTo>
                  <a:lnTo>
                    <a:pt x="1208" y="1419"/>
                  </a:lnTo>
                  <a:lnTo>
                    <a:pt x="1204" y="1435"/>
                  </a:lnTo>
                  <a:lnTo>
                    <a:pt x="1200" y="1453"/>
                  </a:lnTo>
                  <a:lnTo>
                    <a:pt x="1196" y="1469"/>
                  </a:lnTo>
                  <a:lnTo>
                    <a:pt x="1193" y="1483"/>
                  </a:lnTo>
                  <a:lnTo>
                    <a:pt x="1193" y="1483"/>
                  </a:lnTo>
                  <a:lnTo>
                    <a:pt x="1192" y="1503"/>
                  </a:lnTo>
                  <a:lnTo>
                    <a:pt x="1193" y="1523"/>
                  </a:lnTo>
                  <a:lnTo>
                    <a:pt x="1193" y="1544"/>
                  </a:lnTo>
                  <a:lnTo>
                    <a:pt x="1193" y="1564"/>
                  </a:lnTo>
                  <a:lnTo>
                    <a:pt x="1193" y="1564"/>
                  </a:lnTo>
                  <a:lnTo>
                    <a:pt x="1188" y="1625"/>
                  </a:lnTo>
                  <a:lnTo>
                    <a:pt x="1182" y="1684"/>
                  </a:lnTo>
                  <a:lnTo>
                    <a:pt x="1169" y="1791"/>
                  </a:lnTo>
                  <a:lnTo>
                    <a:pt x="1169" y="1791"/>
                  </a:lnTo>
                  <a:lnTo>
                    <a:pt x="1159" y="1797"/>
                  </a:lnTo>
                  <a:lnTo>
                    <a:pt x="1147" y="1804"/>
                  </a:lnTo>
                  <a:lnTo>
                    <a:pt x="1137" y="1809"/>
                  </a:lnTo>
                  <a:lnTo>
                    <a:pt x="1124" y="1814"/>
                  </a:lnTo>
                  <a:lnTo>
                    <a:pt x="1111" y="1819"/>
                  </a:lnTo>
                  <a:lnTo>
                    <a:pt x="1098" y="1822"/>
                  </a:lnTo>
                  <a:lnTo>
                    <a:pt x="1071" y="1827"/>
                  </a:lnTo>
                  <a:lnTo>
                    <a:pt x="1044" y="1831"/>
                  </a:lnTo>
                  <a:lnTo>
                    <a:pt x="1017" y="1832"/>
                  </a:lnTo>
                  <a:lnTo>
                    <a:pt x="991" y="1832"/>
                  </a:lnTo>
                  <a:lnTo>
                    <a:pt x="968" y="1829"/>
                  </a:lnTo>
                  <a:lnTo>
                    <a:pt x="968" y="1829"/>
                  </a:lnTo>
                  <a:close/>
                  <a:moveTo>
                    <a:pt x="23" y="735"/>
                  </a:moveTo>
                  <a:lnTo>
                    <a:pt x="23" y="735"/>
                  </a:lnTo>
                  <a:lnTo>
                    <a:pt x="22" y="743"/>
                  </a:lnTo>
                  <a:lnTo>
                    <a:pt x="24" y="752"/>
                  </a:lnTo>
                  <a:lnTo>
                    <a:pt x="26" y="764"/>
                  </a:lnTo>
                  <a:lnTo>
                    <a:pt x="31" y="775"/>
                  </a:lnTo>
                  <a:lnTo>
                    <a:pt x="39" y="796"/>
                  </a:lnTo>
                  <a:lnTo>
                    <a:pt x="44" y="804"/>
                  </a:lnTo>
                  <a:lnTo>
                    <a:pt x="48" y="809"/>
                  </a:lnTo>
                  <a:lnTo>
                    <a:pt x="48" y="809"/>
                  </a:lnTo>
                  <a:lnTo>
                    <a:pt x="60" y="820"/>
                  </a:lnTo>
                  <a:lnTo>
                    <a:pt x="77" y="832"/>
                  </a:lnTo>
                  <a:lnTo>
                    <a:pt x="77" y="832"/>
                  </a:lnTo>
                  <a:lnTo>
                    <a:pt x="88" y="837"/>
                  </a:lnTo>
                  <a:lnTo>
                    <a:pt x="100" y="841"/>
                  </a:lnTo>
                  <a:lnTo>
                    <a:pt x="112" y="843"/>
                  </a:lnTo>
                  <a:lnTo>
                    <a:pt x="125" y="844"/>
                  </a:lnTo>
                  <a:lnTo>
                    <a:pt x="137" y="844"/>
                  </a:lnTo>
                  <a:lnTo>
                    <a:pt x="148" y="842"/>
                  </a:lnTo>
                  <a:lnTo>
                    <a:pt x="160" y="839"/>
                  </a:lnTo>
                  <a:lnTo>
                    <a:pt x="172" y="835"/>
                  </a:lnTo>
                  <a:lnTo>
                    <a:pt x="183" y="830"/>
                  </a:lnTo>
                  <a:lnTo>
                    <a:pt x="192" y="824"/>
                  </a:lnTo>
                  <a:lnTo>
                    <a:pt x="201" y="818"/>
                  </a:lnTo>
                  <a:lnTo>
                    <a:pt x="208" y="810"/>
                  </a:lnTo>
                  <a:lnTo>
                    <a:pt x="215" y="803"/>
                  </a:lnTo>
                  <a:lnTo>
                    <a:pt x="220" y="794"/>
                  </a:lnTo>
                  <a:lnTo>
                    <a:pt x="223" y="786"/>
                  </a:lnTo>
                  <a:lnTo>
                    <a:pt x="224" y="777"/>
                  </a:lnTo>
                  <a:lnTo>
                    <a:pt x="224" y="777"/>
                  </a:lnTo>
                  <a:lnTo>
                    <a:pt x="232" y="777"/>
                  </a:lnTo>
                  <a:lnTo>
                    <a:pt x="232" y="777"/>
                  </a:lnTo>
                  <a:lnTo>
                    <a:pt x="232" y="773"/>
                  </a:lnTo>
                  <a:lnTo>
                    <a:pt x="233" y="768"/>
                  </a:lnTo>
                  <a:lnTo>
                    <a:pt x="232" y="757"/>
                  </a:lnTo>
                  <a:lnTo>
                    <a:pt x="230" y="743"/>
                  </a:lnTo>
                  <a:lnTo>
                    <a:pt x="230" y="743"/>
                  </a:lnTo>
                  <a:lnTo>
                    <a:pt x="230" y="732"/>
                  </a:lnTo>
                  <a:lnTo>
                    <a:pt x="229" y="723"/>
                  </a:lnTo>
                  <a:lnTo>
                    <a:pt x="227" y="715"/>
                  </a:lnTo>
                  <a:lnTo>
                    <a:pt x="223" y="707"/>
                  </a:lnTo>
                  <a:lnTo>
                    <a:pt x="214" y="691"/>
                  </a:lnTo>
                  <a:lnTo>
                    <a:pt x="202" y="674"/>
                  </a:lnTo>
                  <a:lnTo>
                    <a:pt x="202" y="674"/>
                  </a:lnTo>
                  <a:lnTo>
                    <a:pt x="194" y="670"/>
                  </a:lnTo>
                  <a:lnTo>
                    <a:pt x="186" y="668"/>
                  </a:lnTo>
                  <a:lnTo>
                    <a:pt x="167" y="662"/>
                  </a:lnTo>
                  <a:lnTo>
                    <a:pt x="145" y="657"/>
                  </a:lnTo>
                  <a:lnTo>
                    <a:pt x="135" y="654"/>
                  </a:lnTo>
                  <a:lnTo>
                    <a:pt x="124" y="650"/>
                  </a:lnTo>
                  <a:lnTo>
                    <a:pt x="124" y="650"/>
                  </a:lnTo>
                  <a:lnTo>
                    <a:pt x="109" y="651"/>
                  </a:lnTo>
                  <a:lnTo>
                    <a:pt x="94" y="655"/>
                  </a:lnTo>
                  <a:lnTo>
                    <a:pt x="79" y="660"/>
                  </a:lnTo>
                  <a:lnTo>
                    <a:pt x="65" y="668"/>
                  </a:lnTo>
                  <a:lnTo>
                    <a:pt x="52" y="676"/>
                  </a:lnTo>
                  <a:lnTo>
                    <a:pt x="41" y="686"/>
                  </a:lnTo>
                  <a:lnTo>
                    <a:pt x="37" y="692"/>
                  </a:lnTo>
                  <a:lnTo>
                    <a:pt x="33" y="698"/>
                  </a:lnTo>
                  <a:lnTo>
                    <a:pt x="30" y="704"/>
                  </a:lnTo>
                  <a:lnTo>
                    <a:pt x="27" y="711"/>
                  </a:lnTo>
                  <a:lnTo>
                    <a:pt x="27" y="711"/>
                  </a:lnTo>
                  <a:lnTo>
                    <a:pt x="32" y="712"/>
                  </a:lnTo>
                  <a:lnTo>
                    <a:pt x="33" y="713"/>
                  </a:lnTo>
                  <a:lnTo>
                    <a:pt x="33" y="716"/>
                  </a:lnTo>
                  <a:lnTo>
                    <a:pt x="33" y="716"/>
                  </a:lnTo>
                  <a:lnTo>
                    <a:pt x="29" y="716"/>
                  </a:lnTo>
                  <a:lnTo>
                    <a:pt x="25" y="718"/>
                  </a:lnTo>
                  <a:lnTo>
                    <a:pt x="25" y="718"/>
                  </a:lnTo>
                  <a:lnTo>
                    <a:pt x="27" y="721"/>
                  </a:lnTo>
                  <a:lnTo>
                    <a:pt x="27" y="724"/>
                  </a:lnTo>
                  <a:lnTo>
                    <a:pt x="27" y="727"/>
                  </a:lnTo>
                  <a:lnTo>
                    <a:pt x="26" y="729"/>
                  </a:lnTo>
                  <a:lnTo>
                    <a:pt x="24" y="733"/>
                  </a:lnTo>
                  <a:lnTo>
                    <a:pt x="23" y="735"/>
                  </a:lnTo>
                  <a:lnTo>
                    <a:pt x="23" y="735"/>
                  </a:lnTo>
                  <a:close/>
                  <a:moveTo>
                    <a:pt x="1247" y="91"/>
                  </a:moveTo>
                  <a:lnTo>
                    <a:pt x="1247" y="91"/>
                  </a:lnTo>
                  <a:lnTo>
                    <a:pt x="1234" y="73"/>
                  </a:lnTo>
                  <a:lnTo>
                    <a:pt x="1221" y="56"/>
                  </a:lnTo>
                  <a:lnTo>
                    <a:pt x="1215" y="49"/>
                  </a:lnTo>
                  <a:lnTo>
                    <a:pt x="1207" y="41"/>
                  </a:lnTo>
                  <a:lnTo>
                    <a:pt x="1200" y="35"/>
                  </a:lnTo>
                  <a:lnTo>
                    <a:pt x="1191" y="30"/>
                  </a:lnTo>
                  <a:lnTo>
                    <a:pt x="1191" y="30"/>
                  </a:lnTo>
                  <a:lnTo>
                    <a:pt x="1184" y="26"/>
                  </a:lnTo>
                  <a:lnTo>
                    <a:pt x="1176" y="23"/>
                  </a:lnTo>
                  <a:lnTo>
                    <a:pt x="1170" y="21"/>
                  </a:lnTo>
                  <a:lnTo>
                    <a:pt x="1163" y="20"/>
                  </a:lnTo>
                  <a:lnTo>
                    <a:pt x="1150" y="19"/>
                  </a:lnTo>
                  <a:lnTo>
                    <a:pt x="1137" y="21"/>
                  </a:lnTo>
                  <a:lnTo>
                    <a:pt x="1124" y="23"/>
                  </a:lnTo>
                  <a:lnTo>
                    <a:pt x="1111" y="27"/>
                  </a:lnTo>
                  <a:lnTo>
                    <a:pt x="1085" y="37"/>
                  </a:lnTo>
                  <a:lnTo>
                    <a:pt x="1085" y="37"/>
                  </a:lnTo>
                  <a:lnTo>
                    <a:pt x="1059" y="46"/>
                  </a:lnTo>
                  <a:lnTo>
                    <a:pt x="1032" y="53"/>
                  </a:lnTo>
                  <a:lnTo>
                    <a:pt x="1007" y="62"/>
                  </a:lnTo>
                  <a:lnTo>
                    <a:pt x="996" y="67"/>
                  </a:lnTo>
                  <a:lnTo>
                    <a:pt x="986" y="72"/>
                  </a:lnTo>
                  <a:lnTo>
                    <a:pt x="976" y="78"/>
                  </a:lnTo>
                  <a:lnTo>
                    <a:pt x="968" y="85"/>
                  </a:lnTo>
                  <a:lnTo>
                    <a:pt x="960" y="93"/>
                  </a:lnTo>
                  <a:lnTo>
                    <a:pt x="953" y="102"/>
                  </a:lnTo>
                  <a:lnTo>
                    <a:pt x="947" y="112"/>
                  </a:lnTo>
                  <a:lnTo>
                    <a:pt x="944" y="124"/>
                  </a:lnTo>
                  <a:lnTo>
                    <a:pt x="941" y="138"/>
                  </a:lnTo>
                  <a:lnTo>
                    <a:pt x="940" y="153"/>
                  </a:lnTo>
                  <a:lnTo>
                    <a:pt x="940" y="153"/>
                  </a:lnTo>
                  <a:lnTo>
                    <a:pt x="941" y="177"/>
                  </a:lnTo>
                  <a:lnTo>
                    <a:pt x="943" y="204"/>
                  </a:lnTo>
                  <a:lnTo>
                    <a:pt x="946" y="231"/>
                  </a:lnTo>
                  <a:lnTo>
                    <a:pt x="950" y="258"/>
                  </a:lnTo>
                  <a:lnTo>
                    <a:pt x="958" y="311"/>
                  </a:lnTo>
                  <a:lnTo>
                    <a:pt x="961" y="336"/>
                  </a:lnTo>
                  <a:lnTo>
                    <a:pt x="962" y="359"/>
                  </a:lnTo>
                  <a:lnTo>
                    <a:pt x="962" y="359"/>
                  </a:lnTo>
                  <a:lnTo>
                    <a:pt x="976" y="340"/>
                  </a:lnTo>
                  <a:lnTo>
                    <a:pt x="992" y="323"/>
                  </a:lnTo>
                  <a:lnTo>
                    <a:pt x="1009" y="307"/>
                  </a:lnTo>
                  <a:lnTo>
                    <a:pt x="1027" y="293"/>
                  </a:lnTo>
                  <a:lnTo>
                    <a:pt x="1048" y="280"/>
                  </a:lnTo>
                  <a:lnTo>
                    <a:pt x="1068" y="269"/>
                  </a:lnTo>
                  <a:lnTo>
                    <a:pt x="1091" y="259"/>
                  </a:lnTo>
                  <a:lnTo>
                    <a:pt x="1113" y="249"/>
                  </a:lnTo>
                  <a:lnTo>
                    <a:pt x="1137" y="242"/>
                  </a:lnTo>
                  <a:lnTo>
                    <a:pt x="1162" y="234"/>
                  </a:lnTo>
                  <a:lnTo>
                    <a:pt x="1188" y="228"/>
                  </a:lnTo>
                  <a:lnTo>
                    <a:pt x="1214" y="222"/>
                  </a:lnTo>
                  <a:lnTo>
                    <a:pt x="1242" y="218"/>
                  </a:lnTo>
                  <a:lnTo>
                    <a:pt x="1269" y="214"/>
                  </a:lnTo>
                  <a:lnTo>
                    <a:pt x="1326" y="206"/>
                  </a:lnTo>
                  <a:lnTo>
                    <a:pt x="1326" y="206"/>
                  </a:lnTo>
                  <a:lnTo>
                    <a:pt x="1319" y="191"/>
                  </a:lnTo>
                  <a:lnTo>
                    <a:pt x="1310" y="176"/>
                  </a:lnTo>
                  <a:lnTo>
                    <a:pt x="1301" y="160"/>
                  </a:lnTo>
                  <a:lnTo>
                    <a:pt x="1290" y="146"/>
                  </a:lnTo>
                  <a:lnTo>
                    <a:pt x="1268" y="117"/>
                  </a:lnTo>
                  <a:lnTo>
                    <a:pt x="1247" y="91"/>
                  </a:lnTo>
                  <a:lnTo>
                    <a:pt x="1247" y="91"/>
                  </a:lnTo>
                  <a:close/>
                  <a:moveTo>
                    <a:pt x="1449" y="263"/>
                  </a:moveTo>
                  <a:lnTo>
                    <a:pt x="1449" y="263"/>
                  </a:lnTo>
                  <a:lnTo>
                    <a:pt x="1441" y="262"/>
                  </a:lnTo>
                  <a:lnTo>
                    <a:pt x="1431" y="261"/>
                  </a:lnTo>
                  <a:lnTo>
                    <a:pt x="1422" y="260"/>
                  </a:lnTo>
                  <a:lnTo>
                    <a:pt x="1412" y="259"/>
                  </a:lnTo>
                  <a:lnTo>
                    <a:pt x="1412" y="259"/>
                  </a:lnTo>
                  <a:lnTo>
                    <a:pt x="1386" y="250"/>
                  </a:lnTo>
                  <a:lnTo>
                    <a:pt x="1360" y="241"/>
                  </a:lnTo>
                  <a:lnTo>
                    <a:pt x="1347" y="237"/>
                  </a:lnTo>
                  <a:lnTo>
                    <a:pt x="1334" y="234"/>
                  </a:lnTo>
                  <a:lnTo>
                    <a:pt x="1321" y="232"/>
                  </a:lnTo>
                  <a:lnTo>
                    <a:pt x="1309" y="231"/>
                  </a:lnTo>
                  <a:lnTo>
                    <a:pt x="1309" y="231"/>
                  </a:lnTo>
                  <a:lnTo>
                    <a:pt x="1290" y="232"/>
                  </a:lnTo>
                  <a:lnTo>
                    <a:pt x="1269" y="234"/>
                  </a:lnTo>
                  <a:lnTo>
                    <a:pt x="1249" y="237"/>
                  </a:lnTo>
                  <a:lnTo>
                    <a:pt x="1229" y="241"/>
                  </a:lnTo>
                  <a:lnTo>
                    <a:pt x="1189" y="249"/>
                  </a:lnTo>
                  <a:lnTo>
                    <a:pt x="1154" y="259"/>
                  </a:lnTo>
                  <a:lnTo>
                    <a:pt x="1154" y="259"/>
                  </a:lnTo>
                  <a:lnTo>
                    <a:pt x="1131" y="265"/>
                  </a:lnTo>
                  <a:lnTo>
                    <a:pt x="1110" y="275"/>
                  </a:lnTo>
                  <a:lnTo>
                    <a:pt x="1089" y="284"/>
                  </a:lnTo>
                  <a:lnTo>
                    <a:pt x="1069" y="296"/>
                  </a:lnTo>
                  <a:lnTo>
                    <a:pt x="1050" y="308"/>
                  </a:lnTo>
                  <a:lnTo>
                    <a:pt x="1033" y="321"/>
                  </a:lnTo>
                  <a:lnTo>
                    <a:pt x="1016" y="335"/>
                  </a:lnTo>
                  <a:lnTo>
                    <a:pt x="1002" y="350"/>
                  </a:lnTo>
                  <a:lnTo>
                    <a:pt x="1002" y="350"/>
                  </a:lnTo>
                  <a:lnTo>
                    <a:pt x="995" y="355"/>
                  </a:lnTo>
                  <a:lnTo>
                    <a:pt x="990" y="359"/>
                  </a:lnTo>
                  <a:lnTo>
                    <a:pt x="985" y="365"/>
                  </a:lnTo>
                  <a:lnTo>
                    <a:pt x="979" y="369"/>
                  </a:lnTo>
                  <a:lnTo>
                    <a:pt x="979" y="369"/>
                  </a:lnTo>
                  <a:lnTo>
                    <a:pt x="969" y="382"/>
                  </a:lnTo>
                  <a:lnTo>
                    <a:pt x="960" y="397"/>
                  </a:lnTo>
                  <a:lnTo>
                    <a:pt x="953" y="412"/>
                  </a:lnTo>
                  <a:lnTo>
                    <a:pt x="945" y="429"/>
                  </a:lnTo>
                  <a:lnTo>
                    <a:pt x="933" y="462"/>
                  </a:lnTo>
                  <a:lnTo>
                    <a:pt x="927" y="479"/>
                  </a:lnTo>
                  <a:lnTo>
                    <a:pt x="920" y="496"/>
                  </a:lnTo>
                  <a:lnTo>
                    <a:pt x="920" y="496"/>
                  </a:lnTo>
                  <a:lnTo>
                    <a:pt x="912" y="517"/>
                  </a:lnTo>
                  <a:lnTo>
                    <a:pt x="901" y="536"/>
                  </a:lnTo>
                  <a:lnTo>
                    <a:pt x="892" y="555"/>
                  </a:lnTo>
                  <a:lnTo>
                    <a:pt x="884" y="576"/>
                  </a:lnTo>
                  <a:lnTo>
                    <a:pt x="884" y="576"/>
                  </a:lnTo>
                  <a:lnTo>
                    <a:pt x="878" y="594"/>
                  </a:lnTo>
                  <a:lnTo>
                    <a:pt x="874" y="612"/>
                  </a:lnTo>
                  <a:lnTo>
                    <a:pt x="870" y="631"/>
                  </a:lnTo>
                  <a:lnTo>
                    <a:pt x="866" y="650"/>
                  </a:lnTo>
                  <a:lnTo>
                    <a:pt x="866" y="650"/>
                  </a:lnTo>
                  <a:lnTo>
                    <a:pt x="860" y="673"/>
                  </a:lnTo>
                  <a:lnTo>
                    <a:pt x="855" y="698"/>
                  </a:lnTo>
                  <a:lnTo>
                    <a:pt x="851" y="722"/>
                  </a:lnTo>
                  <a:lnTo>
                    <a:pt x="848" y="748"/>
                  </a:lnTo>
                  <a:lnTo>
                    <a:pt x="845" y="774"/>
                  </a:lnTo>
                  <a:lnTo>
                    <a:pt x="844" y="801"/>
                  </a:lnTo>
                  <a:lnTo>
                    <a:pt x="845" y="829"/>
                  </a:lnTo>
                  <a:lnTo>
                    <a:pt x="849" y="858"/>
                  </a:lnTo>
                  <a:lnTo>
                    <a:pt x="849" y="858"/>
                  </a:lnTo>
                  <a:lnTo>
                    <a:pt x="849" y="852"/>
                  </a:lnTo>
                  <a:lnTo>
                    <a:pt x="850" y="847"/>
                  </a:lnTo>
                  <a:lnTo>
                    <a:pt x="852" y="842"/>
                  </a:lnTo>
                  <a:lnTo>
                    <a:pt x="854" y="839"/>
                  </a:lnTo>
                  <a:lnTo>
                    <a:pt x="858" y="832"/>
                  </a:lnTo>
                  <a:lnTo>
                    <a:pt x="860" y="826"/>
                  </a:lnTo>
                  <a:lnTo>
                    <a:pt x="862" y="822"/>
                  </a:lnTo>
                  <a:lnTo>
                    <a:pt x="862" y="822"/>
                  </a:lnTo>
                  <a:lnTo>
                    <a:pt x="880" y="805"/>
                  </a:lnTo>
                  <a:lnTo>
                    <a:pt x="897" y="788"/>
                  </a:lnTo>
                  <a:lnTo>
                    <a:pt x="931" y="751"/>
                  </a:lnTo>
                  <a:lnTo>
                    <a:pt x="948" y="733"/>
                  </a:lnTo>
                  <a:lnTo>
                    <a:pt x="965" y="715"/>
                  </a:lnTo>
                  <a:lnTo>
                    <a:pt x="984" y="697"/>
                  </a:lnTo>
                  <a:lnTo>
                    <a:pt x="1004" y="678"/>
                  </a:lnTo>
                  <a:lnTo>
                    <a:pt x="1004" y="678"/>
                  </a:lnTo>
                  <a:lnTo>
                    <a:pt x="1024" y="663"/>
                  </a:lnTo>
                  <a:lnTo>
                    <a:pt x="1045" y="648"/>
                  </a:lnTo>
                  <a:lnTo>
                    <a:pt x="1065" y="635"/>
                  </a:lnTo>
                  <a:lnTo>
                    <a:pt x="1086" y="621"/>
                  </a:lnTo>
                  <a:lnTo>
                    <a:pt x="1131" y="594"/>
                  </a:lnTo>
                  <a:lnTo>
                    <a:pt x="1178" y="568"/>
                  </a:lnTo>
                  <a:lnTo>
                    <a:pt x="1178" y="568"/>
                  </a:lnTo>
                  <a:lnTo>
                    <a:pt x="1208" y="552"/>
                  </a:lnTo>
                  <a:lnTo>
                    <a:pt x="1241" y="536"/>
                  </a:lnTo>
                  <a:lnTo>
                    <a:pt x="1272" y="521"/>
                  </a:lnTo>
                  <a:lnTo>
                    <a:pt x="1305" y="506"/>
                  </a:lnTo>
                  <a:lnTo>
                    <a:pt x="1338" y="492"/>
                  </a:lnTo>
                  <a:lnTo>
                    <a:pt x="1372" y="480"/>
                  </a:lnTo>
                  <a:lnTo>
                    <a:pt x="1407" y="469"/>
                  </a:lnTo>
                  <a:lnTo>
                    <a:pt x="1441" y="458"/>
                  </a:lnTo>
                  <a:lnTo>
                    <a:pt x="1476" y="449"/>
                  </a:lnTo>
                  <a:lnTo>
                    <a:pt x="1513" y="442"/>
                  </a:lnTo>
                  <a:lnTo>
                    <a:pt x="1548" y="436"/>
                  </a:lnTo>
                  <a:lnTo>
                    <a:pt x="1584" y="432"/>
                  </a:lnTo>
                  <a:lnTo>
                    <a:pt x="1621" y="430"/>
                  </a:lnTo>
                  <a:lnTo>
                    <a:pt x="1657" y="430"/>
                  </a:lnTo>
                  <a:lnTo>
                    <a:pt x="1693" y="433"/>
                  </a:lnTo>
                  <a:lnTo>
                    <a:pt x="1730" y="438"/>
                  </a:lnTo>
                  <a:lnTo>
                    <a:pt x="1730" y="438"/>
                  </a:lnTo>
                  <a:lnTo>
                    <a:pt x="1702" y="410"/>
                  </a:lnTo>
                  <a:lnTo>
                    <a:pt x="1673" y="382"/>
                  </a:lnTo>
                  <a:lnTo>
                    <a:pt x="1657" y="369"/>
                  </a:lnTo>
                  <a:lnTo>
                    <a:pt x="1642" y="356"/>
                  </a:lnTo>
                  <a:lnTo>
                    <a:pt x="1625" y="344"/>
                  </a:lnTo>
                  <a:lnTo>
                    <a:pt x="1608" y="333"/>
                  </a:lnTo>
                  <a:lnTo>
                    <a:pt x="1591" y="322"/>
                  </a:lnTo>
                  <a:lnTo>
                    <a:pt x="1572" y="311"/>
                  </a:lnTo>
                  <a:lnTo>
                    <a:pt x="1553" y="302"/>
                  </a:lnTo>
                  <a:lnTo>
                    <a:pt x="1534" y="292"/>
                  </a:lnTo>
                  <a:lnTo>
                    <a:pt x="1514" y="283"/>
                  </a:lnTo>
                  <a:lnTo>
                    <a:pt x="1493" y="276"/>
                  </a:lnTo>
                  <a:lnTo>
                    <a:pt x="1472" y="269"/>
                  </a:lnTo>
                  <a:lnTo>
                    <a:pt x="1449" y="263"/>
                  </a:lnTo>
                  <a:lnTo>
                    <a:pt x="1449" y="263"/>
                  </a:lnTo>
                  <a:close/>
                  <a:moveTo>
                    <a:pt x="869" y="426"/>
                  </a:moveTo>
                  <a:lnTo>
                    <a:pt x="869" y="426"/>
                  </a:lnTo>
                  <a:lnTo>
                    <a:pt x="875" y="429"/>
                  </a:lnTo>
                  <a:lnTo>
                    <a:pt x="881" y="433"/>
                  </a:lnTo>
                  <a:lnTo>
                    <a:pt x="888" y="440"/>
                  </a:lnTo>
                  <a:lnTo>
                    <a:pt x="892" y="444"/>
                  </a:lnTo>
                  <a:lnTo>
                    <a:pt x="897" y="446"/>
                  </a:lnTo>
                  <a:lnTo>
                    <a:pt x="902" y="449"/>
                  </a:lnTo>
                  <a:lnTo>
                    <a:pt x="911" y="453"/>
                  </a:lnTo>
                  <a:lnTo>
                    <a:pt x="911" y="453"/>
                  </a:lnTo>
                  <a:lnTo>
                    <a:pt x="913" y="449"/>
                  </a:lnTo>
                  <a:lnTo>
                    <a:pt x="915" y="445"/>
                  </a:lnTo>
                  <a:lnTo>
                    <a:pt x="918" y="438"/>
                  </a:lnTo>
                  <a:lnTo>
                    <a:pt x="919" y="430"/>
                  </a:lnTo>
                  <a:lnTo>
                    <a:pt x="923" y="423"/>
                  </a:lnTo>
                  <a:lnTo>
                    <a:pt x="923" y="423"/>
                  </a:lnTo>
                  <a:lnTo>
                    <a:pt x="915" y="418"/>
                  </a:lnTo>
                  <a:lnTo>
                    <a:pt x="908" y="413"/>
                  </a:lnTo>
                  <a:lnTo>
                    <a:pt x="901" y="406"/>
                  </a:lnTo>
                  <a:lnTo>
                    <a:pt x="897" y="400"/>
                  </a:lnTo>
                  <a:lnTo>
                    <a:pt x="894" y="393"/>
                  </a:lnTo>
                  <a:lnTo>
                    <a:pt x="892" y="385"/>
                  </a:lnTo>
                  <a:lnTo>
                    <a:pt x="890" y="376"/>
                  </a:lnTo>
                  <a:lnTo>
                    <a:pt x="890" y="369"/>
                  </a:lnTo>
                  <a:lnTo>
                    <a:pt x="892" y="362"/>
                  </a:lnTo>
                  <a:lnTo>
                    <a:pt x="895" y="354"/>
                  </a:lnTo>
                  <a:lnTo>
                    <a:pt x="899" y="348"/>
                  </a:lnTo>
                  <a:lnTo>
                    <a:pt x="904" y="341"/>
                  </a:lnTo>
                  <a:lnTo>
                    <a:pt x="912" y="336"/>
                  </a:lnTo>
                  <a:lnTo>
                    <a:pt x="919" y="332"/>
                  </a:lnTo>
                  <a:lnTo>
                    <a:pt x="929" y="328"/>
                  </a:lnTo>
                  <a:lnTo>
                    <a:pt x="940" y="327"/>
                  </a:lnTo>
                  <a:lnTo>
                    <a:pt x="940" y="327"/>
                  </a:lnTo>
                  <a:lnTo>
                    <a:pt x="939" y="322"/>
                  </a:lnTo>
                  <a:lnTo>
                    <a:pt x="938" y="317"/>
                  </a:lnTo>
                  <a:lnTo>
                    <a:pt x="938" y="306"/>
                  </a:lnTo>
                  <a:lnTo>
                    <a:pt x="936" y="296"/>
                  </a:lnTo>
                  <a:lnTo>
                    <a:pt x="934" y="293"/>
                  </a:lnTo>
                  <a:lnTo>
                    <a:pt x="932" y="290"/>
                  </a:lnTo>
                  <a:lnTo>
                    <a:pt x="932" y="290"/>
                  </a:lnTo>
                  <a:lnTo>
                    <a:pt x="923" y="293"/>
                  </a:lnTo>
                  <a:lnTo>
                    <a:pt x="912" y="297"/>
                  </a:lnTo>
                  <a:lnTo>
                    <a:pt x="903" y="302"/>
                  </a:lnTo>
                  <a:lnTo>
                    <a:pt x="895" y="308"/>
                  </a:lnTo>
                  <a:lnTo>
                    <a:pt x="888" y="314"/>
                  </a:lnTo>
                  <a:lnTo>
                    <a:pt x="882" y="321"/>
                  </a:lnTo>
                  <a:lnTo>
                    <a:pt x="875" y="329"/>
                  </a:lnTo>
                  <a:lnTo>
                    <a:pt x="871" y="338"/>
                  </a:lnTo>
                  <a:lnTo>
                    <a:pt x="868" y="348"/>
                  </a:lnTo>
                  <a:lnTo>
                    <a:pt x="865" y="357"/>
                  </a:lnTo>
                  <a:lnTo>
                    <a:pt x="863" y="367"/>
                  </a:lnTo>
                  <a:lnTo>
                    <a:pt x="863" y="378"/>
                  </a:lnTo>
                  <a:lnTo>
                    <a:pt x="863" y="389"/>
                  </a:lnTo>
                  <a:lnTo>
                    <a:pt x="864" y="401"/>
                  </a:lnTo>
                  <a:lnTo>
                    <a:pt x="866" y="413"/>
                  </a:lnTo>
                  <a:lnTo>
                    <a:pt x="869" y="426"/>
                  </a:lnTo>
                  <a:lnTo>
                    <a:pt x="869" y="426"/>
                  </a:lnTo>
                  <a:close/>
                  <a:moveTo>
                    <a:pt x="689" y="391"/>
                  </a:moveTo>
                  <a:lnTo>
                    <a:pt x="689" y="391"/>
                  </a:lnTo>
                  <a:lnTo>
                    <a:pt x="674" y="399"/>
                  </a:lnTo>
                  <a:lnTo>
                    <a:pt x="660" y="409"/>
                  </a:lnTo>
                  <a:lnTo>
                    <a:pt x="645" y="417"/>
                  </a:lnTo>
                  <a:lnTo>
                    <a:pt x="630" y="426"/>
                  </a:lnTo>
                  <a:lnTo>
                    <a:pt x="630" y="426"/>
                  </a:lnTo>
                  <a:lnTo>
                    <a:pt x="517" y="474"/>
                  </a:lnTo>
                  <a:lnTo>
                    <a:pt x="405" y="523"/>
                  </a:lnTo>
                  <a:lnTo>
                    <a:pt x="350" y="548"/>
                  </a:lnTo>
                  <a:lnTo>
                    <a:pt x="295" y="574"/>
                  </a:lnTo>
                  <a:lnTo>
                    <a:pt x="242" y="601"/>
                  </a:lnTo>
                  <a:lnTo>
                    <a:pt x="190" y="629"/>
                  </a:lnTo>
                  <a:lnTo>
                    <a:pt x="190" y="629"/>
                  </a:lnTo>
                  <a:lnTo>
                    <a:pt x="192" y="630"/>
                  </a:lnTo>
                  <a:lnTo>
                    <a:pt x="194" y="631"/>
                  </a:lnTo>
                  <a:lnTo>
                    <a:pt x="197" y="636"/>
                  </a:lnTo>
                  <a:lnTo>
                    <a:pt x="199" y="638"/>
                  </a:lnTo>
                  <a:lnTo>
                    <a:pt x="201" y="640"/>
                  </a:lnTo>
                  <a:lnTo>
                    <a:pt x="204" y="642"/>
                  </a:lnTo>
                  <a:lnTo>
                    <a:pt x="209" y="642"/>
                  </a:lnTo>
                  <a:lnTo>
                    <a:pt x="209" y="642"/>
                  </a:lnTo>
                  <a:lnTo>
                    <a:pt x="213" y="641"/>
                  </a:lnTo>
                  <a:lnTo>
                    <a:pt x="216" y="640"/>
                  </a:lnTo>
                  <a:lnTo>
                    <a:pt x="223" y="635"/>
                  </a:lnTo>
                  <a:lnTo>
                    <a:pt x="230" y="629"/>
                  </a:lnTo>
                  <a:lnTo>
                    <a:pt x="236" y="625"/>
                  </a:lnTo>
                  <a:lnTo>
                    <a:pt x="236" y="625"/>
                  </a:lnTo>
                  <a:lnTo>
                    <a:pt x="259" y="612"/>
                  </a:lnTo>
                  <a:lnTo>
                    <a:pt x="283" y="599"/>
                  </a:lnTo>
                  <a:lnTo>
                    <a:pt x="327" y="578"/>
                  </a:lnTo>
                  <a:lnTo>
                    <a:pt x="327" y="578"/>
                  </a:lnTo>
                  <a:lnTo>
                    <a:pt x="356" y="565"/>
                  </a:lnTo>
                  <a:lnTo>
                    <a:pt x="387" y="552"/>
                  </a:lnTo>
                  <a:lnTo>
                    <a:pt x="417" y="539"/>
                  </a:lnTo>
                  <a:lnTo>
                    <a:pt x="448" y="526"/>
                  </a:lnTo>
                  <a:lnTo>
                    <a:pt x="448" y="526"/>
                  </a:lnTo>
                  <a:lnTo>
                    <a:pt x="473" y="516"/>
                  </a:lnTo>
                  <a:lnTo>
                    <a:pt x="498" y="506"/>
                  </a:lnTo>
                  <a:lnTo>
                    <a:pt x="547" y="487"/>
                  </a:lnTo>
                  <a:lnTo>
                    <a:pt x="596" y="468"/>
                  </a:lnTo>
                  <a:lnTo>
                    <a:pt x="620" y="458"/>
                  </a:lnTo>
                  <a:lnTo>
                    <a:pt x="642" y="447"/>
                  </a:lnTo>
                  <a:lnTo>
                    <a:pt x="642" y="447"/>
                  </a:lnTo>
                  <a:lnTo>
                    <a:pt x="743" y="401"/>
                  </a:lnTo>
                  <a:lnTo>
                    <a:pt x="791" y="380"/>
                  </a:lnTo>
                  <a:lnTo>
                    <a:pt x="839" y="359"/>
                  </a:lnTo>
                  <a:lnTo>
                    <a:pt x="839" y="359"/>
                  </a:lnTo>
                  <a:lnTo>
                    <a:pt x="840" y="354"/>
                  </a:lnTo>
                  <a:lnTo>
                    <a:pt x="842" y="349"/>
                  </a:lnTo>
                  <a:lnTo>
                    <a:pt x="848" y="338"/>
                  </a:lnTo>
                  <a:lnTo>
                    <a:pt x="851" y="333"/>
                  </a:lnTo>
                  <a:lnTo>
                    <a:pt x="852" y="327"/>
                  </a:lnTo>
                  <a:lnTo>
                    <a:pt x="853" y="322"/>
                  </a:lnTo>
                  <a:lnTo>
                    <a:pt x="852" y="318"/>
                  </a:lnTo>
                  <a:lnTo>
                    <a:pt x="852" y="318"/>
                  </a:lnTo>
                  <a:lnTo>
                    <a:pt x="833" y="329"/>
                  </a:lnTo>
                  <a:lnTo>
                    <a:pt x="813" y="340"/>
                  </a:lnTo>
                  <a:lnTo>
                    <a:pt x="793" y="349"/>
                  </a:lnTo>
                  <a:lnTo>
                    <a:pt x="773" y="357"/>
                  </a:lnTo>
                  <a:lnTo>
                    <a:pt x="731" y="373"/>
                  </a:lnTo>
                  <a:lnTo>
                    <a:pt x="710" y="382"/>
                  </a:lnTo>
                  <a:lnTo>
                    <a:pt x="689" y="391"/>
                  </a:lnTo>
                  <a:lnTo>
                    <a:pt x="689" y="391"/>
                  </a:lnTo>
                  <a:close/>
                  <a:moveTo>
                    <a:pt x="935" y="401"/>
                  </a:moveTo>
                  <a:lnTo>
                    <a:pt x="935" y="401"/>
                  </a:lnTo>
                  <a:lnTo>
                    <a:pt x="942" y="387"/>
                  </a:lnTo>
                  <a:lnTo>
                    <a:pt x="944" y="380"/>
                  </a:lnTo>
                  <a:lnTo>
                    <a:pt x="945" y="373"/>
                  </a:lnTo>
                  <a:lnTo>
                    <a:pt x="945" y="366"/>
                  </a:lnTo>
                  <a:lnTo>
                    <a:pt x="944" y="359"/>
                  </a:lnTo>
                  <a:lnTo>
                    <a:pt x="942" y="353"/>
                  </a:lnTo>
                  <a:lnTo>
                    <a:pt x="938" y="347"/>
                  </a:lnTo>
                  <a:lnTo>
                    <a:pt x="938" y="347"/>
                  </a:lnTo>
                  <a:lnTo>
                    <a:pt x="934" y="349"/>
                  </a:lnTo>
                  <a:lnTo>
                    <a:pt x="931" y="351"/>
                  </a:lnTo>
                  <a:lnTo>
                    <a:pt x="926" y="356"/>
                  </a:lnTo>
                  <a:lnTo>
                    <a:pt x="923" y="364"/>
                  </a:lnTo>
                  <a:lnTo>
                    <a:pt x="920" y="372"/>
                  </a:lnTo>
                  <a:lnTo>
                    <a:pt x="920" y="381"/>
                  </a:lnTo>
                  <a:lnTo>
                    <a:pt x="922" y="385"/>
                  </a:lnTo>
                  <a:lnTo>
                    <a:pt x="923" y="389"/>
                  </a:lnTo>
                  <a:lnTo>
                    <a:pt x="925" y="393"/>
                  </a:lnTo>
                  <a:lnTo>
                    <a:pt x="928" y="396"/>
                  </a:lnTo>
                  <a:lnTo>
                    <a:pt x="931" y="399"/>
                  </a:lnTo>
                  <a:lnTo>
                    <a:pt x="935" y="401"/>
                  </a:lnTo>
                  <a:lnTo>
                    <a:pt x="935" y="401"/>
                  </a:lnTo>
                  <a:close/>
                  <a:moveTo>
                    <a:pt x="837" y="409"/>
                  </a:moveTo>
                  <a:lnTo>
                    <a:pt x="837" y="409"/>
                  </a:lnTo>
                  <a:lnTo>
                    <a:pt x="838" y="404"/>
                  </a:lnTo>
                  <a:lnTo>
                    <a:pt x="838" y="401"/>
                  </a:lnTo>
                  <a:lnTo>
                    <a:pt x="837" y="396"/>
                  </a:lnTo>
                  <a:lnTo>
                    <a:pt x="835" y="389"/>
                  </a:lnTo>
                  <a:lnTo>
                    <a:pt x="834" y="385"/>
                  </a:lnTo>
                  <a:lnTo>
                    <a:pt x="835" y="381"/>
                  </a:lnTo>
                  <a:lnTo>
                    <a:pt x="835" y="381"/>
                  </a:lnTo>
                  <a:lnTo>
                    <a:pt x="829" y="381"/>
                  </a:lnTo>
                  <a:lnTo>
                    <a:pt x="829" y="381"/>
                  </a:lnTo>
                  <a:lnTo>
                    <a:pt x="766" y="411"/>
                  </a:lnTo>
                  <a:lnTo>
                    <a:pt x="705" y="441"/>
                  </a:lnTo>
                  <a:lnTo>
                    <a:pt x="674" y="455"/>
                  </a:lnTo>
                  <a:lnTo>
                    <a:pt x="642" y="469"/>
                  </a:lnTo>
                  <a:lnTo>
                    <a:pt x="610" y="480"/>
                  </a:lnTo>
                  <a:lnTo>
                    <a:pt x="576" y="492"/>
                  </a:lnTo>
                  <a:lnTo>
                    <a:pt x="576" y="492"/>
                  </a:lnTo>
                  <a:lnTo>
                    <a:pt x="567" y="497"/>
                  </a:lnTo>
                  <a:lnTo>
                    <a:pt x="556" y="504"/>
                  </a:lnTo>
                  <a:lnTo>
                    <a:pt x="534" y="514"/>
                  </a:lnTo>
                  <a:lnTo>
                    <a:pt x="510" y="522"/>
                  </a:lnTo>
                  <a:lnTo>
                    <a:pt x="485" y="532"/>
                  </a:lnTo>
                  <a:lnTo>
                    <a:pt x="485" y="532"/>
                  </a:lnTo>
                  <a:lnTo>
                    <a:pt x="463" y="541"/>
                  </a:lnTo>
                  <a:lnTo>
                    <a:pt x="442" y="552"/>
                  </a:lnTo>
                  <a:lnTo>
                    <a:pt x="419" y="563"/>
                  </a:lnTo>
                  <a:lnTo>
                    <a:pt x="397" y="574"/>
                  </a:lnTo>
                  <a:lnTo>
                    <a:pt x="397" y="574"/>
                  </a:lnTo>
                  <a:lnTo>
                    <a:pt x="322" y="603"/>
                  </a:lnTo>
                  <a:lnTo>
                    <a:pt x="284" y="621"/>
                  </a:lnTo>
                  <a:lnTo>
                    <a:pt x="251" y="637"/>
                  </a:lnTo>
                  <a:lnTo>
                    <a:pt x="251" y="637"/>
                  </a:lnTo>
                  <a:lnTo>
                    <a:pt x="244" y="642"/>
                  </a:lnTo>
                  <a:lnTo>
                    <a:pt x="238" y="646"/>
                  </a:lnTo>
                  <a:lnTo>
                    <a:pt x="235" y="652"/>
                  </a:lnTo>
                  <a:lnTo>
                    <a:pt x="234" y="657"/>
                  </a:lnTo>
                  <a:lnTo>
                    <a:pt x="234" y="662"/>
                  </a:lnTo>
                  <a:lnTo>
                    <a:pt x="235" y="668"/>
                  </a:lnTo>
                  <a:lnTo>
                    <a:pt x="237" y="673"/>
                  </a:lnTo>
                  <a:lnTo>
                    <a:pt x="241" y="678"/>
                  </a:lnTo>
                  <a:lnTo>
                    <a:pt x="248" y="690"/>
                  </a:lnTo>
                  <a:lnTo>
                    <a:pt x="257" y="702"/>
                  </a:lnTo>
                  <a:lnTo>
                    <a:pt x="263" y="714"/>
                  </a:lnTo>
                  <a:lnTo>
                    <a:pt x="265" y="719"/>
                  </a:lnTo>
                  <a:lnTo>
                    <a:pt x="266" y="726"/>
                  </a:lnTo>
                  <a:lnTo>
                    <a:pt x="266" y="726"/>
                  </a:lnTo>
                  <a:lnTo>
                    <a:pt x="304" y="707"/>
                  </a:lnTo>
                  <a:lnTo>
                    <a:pt x="341" y="690"/>
                  </a:lnTo>
                  <a:lnTo>
                    <a:pt x="417" y="658"/>
                  </a:lnTo>
                  <a:lnTo>
                    <a:pt x="570" y="594"/>
                  </a:lnTo>
                  <a:lnTo>
                    <a:pt x="645" y="562"/>
                  </a:lnTo>
                  <a:lnTo>
                    <a:pt x="720" y="527"/>
                  </a:lnTo>
                  <a:lnTo>
                    <a:pt x="757" y="510"/>
                  </a:lnTo>
                  <a:lnTo>
                    <a:pt x="793" y="492"/>
                  </a:lnTo>
                  <a:lnTo>
                    <a:pt x="828" y="473"/>
                  </a:lnTo>
                  <a:lnTo>
                    <a:pt x="864" y="453"/>
                  </a:lnTo>
                  <a:lnTo>
                    <a:pt x="864" y="453"/>
                  </a:lnTo>
                  <a:lnTo>
                    <a:pt x="862" y="451"/>
                  </a:lnTo>
                  <a:lnTo>
                    <a:pt x="859" y="450"/>
                  </a:lnTo>
                  <a:lnTo>
                    <a:pt x="855" y="446"/>
                  </a:lnTo>
                  <a:lnTo>
                    <a:pt x="853" y="441"/>
                  </a:lnTo>
                  <a:lnTo>
                    <a:pt x="850" y="433"/>
                  </a:lnTo>
                  <a:lnTo>
                    <a:pt x="844" y="419"/>
                  </a:lnTo>
                  <a:lnTo>
                    <a:pt x="841" y="413"/>
                  </a:lnTo>
                  <a:lnTo>
                    <a:pt x="837" y="409"/>
                  </a:lnTo>
                  <a:lnTo>
                    <a:pt x="837" y="409"/>
                  </a:lnTo>
                  <a:close/>
                  <a:moveTo>
                    <a:pt x="1677" y="640"/>
                  </a:moveTo>
                  <a:lnTo>
                    <a:pt x="1677" y="640"/>
                  </a:lnTo>
                  <a:lnTo>
                    <a:pt x="1695" y="621"/>
                  </a:lnTo>
                  <a:lnTo>
                    <a:pt x="1711" y="601"/>
                  </a:lnTo>
                  <a:lnTo>
                    <a:pt x="1726" y="582"/>
                  </a:lnTo>
                  <a:lnTo>
                    <a:pt x="1732" y="572"/>
                  </a:lnTo>
                  <a:lnTo>
                    <a:pt x="1737" y="562"/>
                  </a:lnTo>
                  <a:lnTo>
                    <a:pt x="1743" y="552"/>
                  </a:lnTo>
                  <a:lnTo>
                    <a:pt x="1747" y="541"/>
                  </a:lnTo>
                  <a:lnTo>
                    <a:pt x="1750" y="530"/>
                  </a:lnTo>
                  <a:lnTo>
                    <a:pt x="1752" y="519"/>
                  </a:lnTo>
                  <a:lnTo>
                    <a:pt x="1752" y="507"/>
                  </a:lnTo>
                  <a:lnTo>
                    <a:pt x="1752" y="495"/>
                  </a:lnTo>
                  <a:lnTo>
                    <a:pt x="1750" y="483"/>
                  </a:lnTo>
                  <a:lnTo>
                    <a:pt x="1747" y="470"/>
                  </a:lnTo>
                  <a:lnTo>
                    <a:pt x="1747" y="470"/>
                  </a:lnTo>
                  <a:lnTo>
                    <a:pt x="1737" y="463"/>
                  </a:lnTo>
                  <a:lnTo>
                    <a:pt x="1728" y="459"/>
                  </a:lnTo>
                  <a:lnTo>
                    <a:pt x="1717" y="455"/>
                  </a:lnTo>
                  <a:lnTo>
                    <a:pt x="1705" y="453"/>
                  </a:lnTo>
                  <a:lnTo>
                    <a:pt x="1705" y="453"/>
                  </a:lnTo>
                  <a:lnTo>
                    <a:pt x="1686" y="450"/>
                  </a:lnTo>
                  <a:lnTo>
                    <a:pt x="1666" y="449"/>
                  </a:lnTo>
                  <a:lnTo>
                    <a:pt x="1646" y="448"/>
                  </a:lnTo>
                  <a:lnTo>
                    <a:pt x="1626" y="448"/>
                  </a:lnTo>
                  <a:lnTo>
                    <a:pt x="1607" y="449"/>
                  </a:lnTo>
                  <a:lnTo>
                    <a:pt x="1586" y="451"/>
                  </a:lnTo>
                  <a:lnTo>
                    <a:pt x="1548" y="456"/>
                  </a:lnTo>
                  <a:lnTo>
                    <a:pt x="1510" y="462"/>
                  </a:lnTo>
                  <a:lnTo>
                    <a:pt x="1475" y="470"/>
                  </a:lnTo>
                  <a:lnTo>
                    <a:pt x="1442" y="478"/>
                  </a:lnTo>
                  <a:lnTo>
                    <a:pt x="1412" y="487"/>
                  </a:lnTo>
                  <a:lnTo>
                    <a:pt x="1412" y="487"/>
                  </a:lnTo>
                  <a:lnTo>
                    <a:pt x="1417" y="506"/>
                  </a:lnTo>
                  <a:lnTo>
                    <a:pt x="1423" y="525"/>
                  </a:lnTo>
                  <a:lnTo>
                    <a:pt x="1434" y="562"/>
                  </a:lnTo>
                  <a:lnTo>
                    <a:pt x="1447" y="597"/>
                  </a:lnTo>
                  <a:lnTo>
                    <a:pt x="1461" y="630"/>
                  </a:lnTo>
                  <a:lnTo>
                    <a:pt x="1474" y="665"/>
                  </a:lnTo>
                  <a:lnTo>
                    <a:pt x="1486" y="698"/>
                  </a:lnTo>
                  <a:lnTo>
                    <a:pt x="1490" y="715"/>
                  </a:lnTo>
                  <a:lnTo>
                    <a:pt x="1494" y="732"/>
                  </a:lnTo>
                  <a:lnTo>
                    <a:pt x="1499" y="750"/>
                  </a:lnTo>
                  <a:lnTo>
                    <a:pt x="1501" y="767"/>
                  </a:lnTo>
                  <a:lnTo>
                    <a:pt x="1501" y="767"/>
                  </a:lnTo>
                  <a:lnTo>
                    <a:pt x="1551" y="739"/>
                  </a:lnTo>
                  <a:lnTo>
                    <a:pt x="1575" y="726"/>
                  </a:lnTo>
                  <a:lnTo>
                    <a:pt x="1596" y="711"/>
                  </a:lnTo>
                  <a:lnTo>
                    <a:pt x="1619" y="695"/>
                  </a:lnTo>
                  <a:lnTo>
                    <a:pt x="1639" y="678"/>
                  </a:lnTo>
                  <a:lnTo>
                    <a:pt x="1658" y="660"/>
                  </a:lnTo>
                  <a:lnTo>
                    <a:pt x="1677" y="640"/>
                  </a:lnTo>
                  <a:lnTo>
                    <a:pt x="1677" y="640"/>
                  </a:lnTo>
                  <a:close/>
                  <a:moveTo>
                    <a:pt x="881" y="477"/>
                  </a:moveTo>
                  <a:lnTo>
                    <a:pt x="881" y="477"/>
                  </a:lnTo>
                  <a:lnTo>
                    <a:pt x="883" y="476"/>
                  </a:lnTo>
                  <a:lnTo>
                    <a:pt x="883" y="475"/>
                  </a:lnTo>
                  <a:lnTo>
                    <a:pt x="881" y="475"/>
                  </a:lnTo>
                  <a:lnTo>
                    <a:pt x="881" y="475"/>
                  </a:lnTo>
                  <a:lnTo>
                    <a:pt x="877" y="478"/>
                  </a:lnTo>
                  <a:lnTo>
                    <a:pt x="871" y="480"/>
                  </a:lnTo>
                  <a:lnTo>
                    <a:pt x="859" y="485"/>
                  </a:lnTo>
                  <a:lnTo>
                    <a:pt x="839" y="489"/>
                  </a:lnTo>
                  <a:lnTo>
                    <a:pt x="839" y="489"/>
                  </a:lnTo>
                  <a:lnTo>
                    <a:pt x="832" y="492"/>
                  </a:lnTo>
                  <a:lnTo>
                    <a:pt x="823" y="495"/>
                  </a:lnTo>
                  <a:lnTo>
                    <a:pt x="806" y="504"/>
                  </a:lnTo>
                  <a:lnTo>
                    <a:pt x="788" y="514"/>
                  </a:lnTo>
                  <a:lnTo>
                    <a:pt x="771" y="524"/>
                  </a:lnTo>
                  <a:lnTo>
                    <a:pt x="753" y="536"/>
                  </a:lnTo>
                  <a:lnTo>
                    <a:pt x="736" y="546"/>
                  </a:lnTo>
                  <a:lnTo>
                    <a:pt x="720" y="554"/>
                  </a:lnTo>
                  <a:lnTo>
                    <a:pt x="704" y="561"/>
                  </a:lnTo>
                  <a:lnTo>
                    <a:pt x="704" y="561"/>
                  </a:lnTo>
                  <a:lnTo>
                    <a:pt x="688" y="566"/>
                  </a:lnTo>
                  <a:lnTo>
                    <a:pt x="672" y="572"/>
                  </a:lnTo>
                  <a:lnTo>
                    <a:pt x="640" y="585"/>
                  </a:lnTo>
                  <a:lnTo>
                    <a:pt x="579" y="612"/>
                  </a:lnTo>
                  <a:lnTo>
                    <a:pt x="579" y="612"/>
                  </a:lnTo>
                  <a:lnTo>
                    <a:pt x="542" y="628"/>
                  </a:lnTo>
                  <a:lnTo>
                    <a:pt x="505" y="643"/>
                  </a:lnTo>
                  <a:lnTo>
                    <a:pt x="471" y="657"/>
                  </a:lnTo>
                  <a:lnTo>
                    <a:pt x="439" y="671"/>
                  </a:lnTo>
                  <a:lnTo>
                    <a:pt x="439" y="671"/>
                  </a:lnTo>
                  <a:lnTo>
                    <a:pt x="417" y="681"/>
                  </a:lnTo>
                  <a:lnTo>
                    <a:pt x="396" y="689"/>
                  </a:lnTo>
                  <a:lnTo>
                    <a:pt x="353" y="705"/>
                  </a:lnTo>
                  <a:lnTo>
                    <a:pt x="332" y="714"/>
                  </a:lnTo>
                  <a:lnTo>
                    <a:pt x="311" y="723"/>
                  </a:lnTo>
                  <a:lnTo>
                    <a:pt x="291" y="733"/>
                  </a:lnTo>
                  <a:lnTo>
                    <a:pt x="272" y="745"/>
                  </a:lnTo>
                  <a:lnTo>
                    <a:pt x="272" y="745"/>
                  </a:lnTo>
                  <a:lnTo>
                    <a:pt x="273" y="751"/>
                  </a:lnTo>
                  <a:lnTo>
                    <a:pt x="274" y="759"/>
                  </a:lnTo>
                  <a:lnTo>
                    <a:pt x="274" y="762"/>
                  </a:lnTo>
                  <a:lnTo>
                    <a:pt x="273" y="766"/>
                  </a:lnTo>
                  <a:lnTo>
                    <a:pt x="272" y="771"/>
                  </a:lnTo>
                  <a:lnTo>
                    <a:pt x="268" y="775"/>
                  </a:lnTo>
                  <a:lnTo>
                    <a:pt x="268" y="775"/>
                  </a:lnTo>
                  <a:lnTo>
                    <a:pt x="305" y="752"/>
                  </a:lnTo>
                  <a:lnTo>
                    <a:pt x="342" y="732"/>
                  </a:lnTo>
                  <a:lnTo>
                    <a:pt x="380" y="713"/>
                  </a:lnTo>
                  <a:lnTo>
                    <a:pt x="418" y="695"/>
                  </a:lnTo>
                  <a:lnTo>
                    <a:pt x="458" y="677"/>
                  </a:lnTo>
                  <a:lnTo>
                    <a:pt x="496" y="660"/>
                  </a:lnTo>
                  <a:lnTo>
                    <a:pt x="576" y="627"/>
                  </a:lnTo>
                  <a:lnTo>
                    <a:pt x="576" y="627"/>
                  </a:lnTo>
                  <a:lnTo>
                    <a:pt x="601" y="616"/>
                  </a:lnTo>
                  <a:lnTo>
                    <a:pt x="626" y="605"/>
                  </a:lnTo>
                  <a:lnTo>
                    <a:pt x="675" y="581"/>
                  </a:lnTo>
                  <a:lnTo>
                    <a:pt x="701" y="570"/>
                  </a:lnTo>
                  <a:lnTo>
                    <a:pt x="727" y="561"/>
                  </a:lnTo>
                  <a:lnTo>
                    <a:pt x="752" y="552"/>
                  </a:lnTo>
                  <a:lnTo>
                    <a:pt x="780" y="546"/>
                  </a:lnTo>
                  <a:lnTo>
                    <a:pt x="780" y="546"/>
                  </a:lnTo>
                  <a:lnTo>
                    <a:pt x="840" y="516"/>
                  </a:lnTo>
                  <a:lnTo>
                    <a:pt x="901" y="485"/>
                  </a:lnTo>
                  <a:lnTo>
                    <a:pt x="901" y="485"/>
                  </a:lnTo>
                  <a:lnTo>
                    <a:pt x="900" y="483"/>
                  </a:lnTo>
                  <a:lnTo>
                    <a:pt x="898" y="481"/>
                  </a:lnTo>
                  <a:lnTo>
                    <a:pt x="893" y="481"/>
                  </a:lnTo>
                  <a:lnTo>
                    <a:pt x="886" y="480"/>
                  </a:lnTo>
                  <a:lnTo>
                    <a:pt x="883" y="479"/>
                  </a:lnTo>
                  <a:lnTo>
                    <a:pt x="881" y="477"/>
                  </a:lnTo>
                  <a:lnTo>
                    <a:pt x="881" y="477"/>
                  </a:lnTo>
                  <a:close/>
                  <a:moveTo>
                    <a:pt x="1478" y="745"/>
                  </a:moveTo>
                  <a:lnTo>
                    <a:pt x="1478" y="745"/>
                  </a:lnTo>
                  <a:lnTo>
                    <a:pt x="1476" y="733"/>
                  </a:lnTo>
                  <a:lnTo>
                    <a:pt x="1473" y="721"/>
                  </a:lnTo>
                  <a:lnTo>
                    <a:pt x="1463" y="696"/>
                  </a:lnTo>
                  <a:lnTo>
                    <a:pt x="1442" y="642"/>
                  </a:lnTo>
                  <a:lnTo>
                    <a:pt x="1442" y="642"/>
                  </a:lnTo>
                  <a:lnTo>
                    <a:pt x="1439" y="632"/>
                  </a:lnTo>
                  <a:lnTo>
                    <a:pt x="1437" y="622"/>
                  </a:lnTo>
                  <a:lnTo>
                    <a:pt x="1434" y="611"/>
                  </a:lnTo>
                  <a:lnTo>
                    <a:pt x="1432" y="600"/>
                  </a:lnTo>
                  <a:lnTo>
                    <a:pt x="1432" y="600"/>
                  </a:lnTo>
                  <a:lnTo>
                    <a:pt x="1427" y="586"/>
                  </a:lnTo>
                  <a:lnTo>
                    <a:pt x="1419" y="575"/>
                  </a:lnTo>
                  <a:lnTo>
                    <a:pt x="1413" y="563"/>
                  </a:lnTo>
                  <a:lnTo>
                    <a:pt x="1408" y="551"/>
                  </a:lnTo>
                  <a:lnTo>
                    <a:pt x="1408" y="551"/>
                  </a:lnTo>
                  <a:lnTo>
                    <a:pt x="1402" y="535"/>
                  </a:lnTo>
                  <a:lnTo>
                    <a:pt x="1398" y="521"/>
                  </a:lnTo>
                  <a:lnTo>
                    <a:pt x="1395" y="515"/>
                  </a:lnTo>
                  <a:lnTo>
                    <a:pt x="1392" y="509"/>
                  </a:lnTo>
                  <a:lnTo>
                    <a:pt x="1386" y="504"/>
                  </a:lnTo>
                  <a:lnTo>
                    <a:pt x="1381" y="500"/>
                  </a:lnTo>
                  <a:lnTo>
                    <a:pt x="1381" y="500"/>
                  </a:lnTo>
                  <a:lnTo>
                    <a:pt x="1371" y="502"/>
                  </a:lnTo>
                  <a:lnTo>
                    <a:pt x="1363" y="505"/>
                  </a:lnTo>
                  <a:lnTo>
                    <a:pt x="1354" y="508"/>
                  </a:lnTo>
                  <a:lnTo>
                    <a:pt x="1351" y="510"/>
                  </a:lnTo>
                  <a:lnTo>
                    <a:pt x="1349" y="514"/>
                  </a:lnTo>
                  <a:lnTo>
                    <a:pt x="1349" y="514"/>
                  </a:lnTo>
                  <a:lnTo>
                    <a:pt x="1354" y="536"/>
                  </a:lnTo>
                  <a:lnTo>
                    <a:pt x="1362" y="560"/>
                  </a:lnTo>
                  <a:lnTo>
                    <a:pt x="1371" y="584"/>
                  </a:lnTo>
                  <a:lnTo>
                    <a:pt x="1382" y="609"/>
                  </a:lnTo>
                  <a:lnTo>
                    <a:pt x="1405" y="659"/>
                  </a:lnTo>
                  <a:lnTo>
                    <a:pt x="1427" y="708"/>
                  </a:lnTo>
                  <a:lnTo>
                    <a:pt x="1427" y="708"/>
                  </a:lnTo>
                  <a:lnTo>
                    <a:pt x="1432" y="722"/>
                  </a:lnTo>
                  <a:lnTo>
                    <a:pt x="1434" y="735"/>
                  </a:lnTo>
                  <a:lnTo>
                    <a:pt x="1435" y="746"/>
                  </a:lnTo>
                  <a:lnTo>
                    <a:pt x="1434" y="756"/>
                  </a:lnTo>
                  <a:lnTo>
                    <a:pt x="1434" y="756"/>
                  </a:lnTo>
                  <a:lnTo>
                    <a:pt x="1432" y="761"/>
                  </a:lnTo>
                  <a:lnTo>
                    <a:pt x="1428" y="766"/>
                  </a:lnTo>
                  <a:lnTo>
                    <a:pt x="1424" y="771"/>
                  </a:lnTo>
                  <a:lnTo>
                    <a:pt x="1417" y="773"/>
                  </a:lnTo>
                  <a:lnTo>
                    <a:pt x="1411" y="774"/>
                  </a:lnTo>
                  <a:lnTo>
                    <a:pt x="1404" y="774"/>
                  </a:lnTo>
                  <a:lnTo>
                    <a:pt x="1399" y="772"/>
                  </a:lnTo>
                  <a:lnTo>
                    <a:pt x="1393" y="767"/>
                  </a:lnTo>
                  <a:lnTo>
                    <a:pt x="1393" y="767"/>
                  </a:lnTo>
                  <a:lnTo>
                    <a:pt x="1381" y="735"/>
                  </a:lnTo>
                  <a:lnTo>
                    <a:pt x="1368" y="705"/>
                  </a:lnTo>
                  <a:lnTo>
                    <a:pt x="1355" y="677"/>
                  </a:lnTo>
                  <a:lnTo>
                    <a:pt x="1341" y="650"/>
                  </a:lnTo>
                  <a:lnTo>
                    <a:pt x="1312" y="595"/>
                  </a:lnTo>
                  <a:lnTo>
                    <a:pt x="1298" y="567"/>
                  </a:lnTo>
                  <a:lnTo>
                    <a:pt x="1284" y="538"/>
                  </a:lnTo>
                  <a:lnTo>
                    <a:pt x="1284" y="538"/>
                  </a:lnTo>
                  <a:lnTo>
                    <a:pt x="1278" y="540"/>
                  </a:lnTo>
                  <a:lnTo>
                    <a:pt x="1273" y="541"/>
                  </a:lnTo>
                  <a:lnTo>
                    <a:pt x="1268" y="545"/>
                  </a:lnTo>
                  <a:lnTo>
                    <a:pt x="1265" y="549"/>
                  </a:lnTo>
                  <a:lnTo>
                    <a:pt x="1265" y="549"/>
                  </a:lnTo>
                  <a:lnTo>
                    <a:pt x="1269" y="566"/>
                  </a:lnTo>
                  <a:lnTo>
                    <a:pt x="1275" y="583"/>
                  </a:lnTo>
                  <a:lnTo>
                    <a:pt x="1281" y="601"/>
                  </a:lnTo>
                  <a:lnTo>
                    <a:pt x="1290" y="618"/>
                  </a:lnTo>
                  <a:lnTo>
                    <a:pt x="1306" y="655"/>
                  </a:lnTo>
                  <a:lnTo>
                    <a:pt x="1324" y="691"/>
                  </a:lnTo>
                  <a:lnTo>
                    <a:pt x="1324" y="691"/>
                  </a:lnTo>
                  <a:lnTo>
                    <a:pt x="1336" y="718"/>
                  </a:lnTo>
                  <a:lnTo>
                    <a:pt x="1342" y="733"/>
                  </a:lnTo>
                  <a:lnTo>
                    <a:pt x="1347" y="747"/>
                  </a:lnTo>
                  <a:lnTo>
                    <a:pt x="1350" y="762"/>
                  </a:lnTo>
                  <a:lnTo>
                    <a:pt x="1350" y="769"/>
                  </a:lnTo>
                  <a:lnTo>
                    <a:pt x="1350" y="777"/>
                  </a:lnTo>
                  <a:lnTo>
                    <a:pt x="1349" y="783"/>
                  </a:lnTo>
                  <a:lnTo>
                    <a:pt x="1348" y="791"/>
                  </a:lnTo>
                  <a:lnTo>
                    <a:pt x="1344" y="797"/>
                  </a:lnTo>
                  <a:lnTo>
                    <a:pt x="1341" y="804"/>
                  </a:lnTo>
                  <a:lnTo>
                    <a:pt x="1341" y="804"/>
                  </a:lnTo>
                  <a:lnTo>
                    <a:pt x="1336" y="805"/>
                  </a:lnTo>
                  <a:lnTo>
                    <a:pt x="1331" y="804"/>
                  </a:lnTo>
                  <a:lnTo>
                    <a:pt x="1325" y="803"/>
                  </a:lnTo>
                  <a:lnTo>
                    <a:pt x="1320" y="801"/>
                  </a:lnTo>
                  <a:lnTo>
                    <a:pt x="1309" y="793"/>
                  </a:lnTo>
                  <a:lnTo>
                    <a:pt x="1299" y="783"/>
                  </a:lnTo>
                  <a:lnTo>
                    <a:pt x="1291" y="774"/>
                  </a:lnTo>
                  <a:lnTo>
                    <a:pt x="1283" y="762"/>
                  </a:lnTo>
                  <a:lnTo>
                    <a:pt x="1272" y="743"/>
                  </a:lnTo>
                  <a:lnTo>
                    <a:pt x="1272" y="743"/>
                  </a:lnTo>
                  <a:lnTo>
                    <a:pt x="1263" y="723"/>
                  </a:lnTo>
                  <a:lnTo>
                    <a:pt x="1253" y="703"/>
                  </a:lnTo>
                  <a:lnTo>
                    <a:pt x="1236" y="659"/>
                  </a:lnTo>
                  <a:lnTo>
                    <a:pt x="1219" y="616"/>
                  </a:lnTo>
                  <a:lnTo>
                    <a:pt x="1212" y="596"/>
                  </a:lnTo>
                  <a:lnTo>
                    <a:pt x="1203" y="578"/>
                  </a:lnTo>
                  <a:lnTo>
                    <a:pt x="1203" y="578"/>
                  </a:lnTo>
                  <a:lnTo>
                    <a:pt x="1195" y="581"/>
                  </a:lnTo>
                  <a:lnTo>
                    <a:pt x="1187" y="584"/>
                  </a:lnTo>
                  <a:lnTo>
                    <a:pt x="1171" y="593"/>
                  </a:lnTo>
                  <a:lnTo>
                    <a:pt x="1171" y="593"/>
                  </a:lnTo>
                  <a:lnTo>
                    <a:pt x="1171" y="596"/>
                  </a:lnTo>
                  <a:lnTo>
                    <a:pt x="1172" y="598"/>
                  </a:lnTo>
                  <a:lnTo>
                    <a:pt x="1175" y="600"/>
                  </a:lnTo>
                  <a:lnTo>
                    <a:pt x="1177" y="602"/>
                  </a:lnTo>
                  <a:lnTo>
                    <a:pt x="1178" y="603"/>
                  </a:lnTo>
                  <a:lnTo>
                    <a:pt x="1180" y="607"/>
                  </a:lnTo>
                  <a:lnTo>
                    <a:pt x="1178" y="610"/>
                  </a:lnTo>
                  <a:lnTo>
                    <a:pt x="1178" y="610"/>
                  </a:lnTo>
                  <a:lnTo>
                    <a:pt x="1178" y="614"/>
                  </a:lnTo>
                  <a:lnTo>
                    <a:pt x="1177" y="620"/>
                  </a:lnTo>
                  <a:lnTo>
                    <a:pt x="1180" y="628"/>
                  </a:lnTo>
                  <a:lnTo>
                    <a:pt x="1183" y="638"/>
                  </a:lnTo>
                  <a:lnTo>
                    <a:pt x="1188" y="648"/>
                  </a:lnTo>
                  <a:lnTo>
                    <a:pt x="1201" y="668"/>
                  </a:lnTo>
                  <a:lnTo>
                    <a:pt x="1216" y="689"/>
                  </a:lnTo>
                  <a:lnTo>
                    <a:pt x="1216" y="689"/>
                  </a:lnTo>
                  <a:lnTo>
                    <a:pt x="1222" y="700"/>
                  </a:lnTo>
                  <a:lnTo>
                    <a:pt x="1228" y="711"/>
                  </a:lnTo>
                  <a:lnTo>
                    <a:pt x="1239" y="734"/>
                  </a:lnTo>
                  <a:lnTo>
                    <a:pt x="1250" y="759"/>
                  </a:lnTo>
                  <a:lnTo>
                    <a:pt x="1262" y="782"/>
                  </a:lnTo>
                  <a:lnTo>
                    <a:pt x="1262" y="782"/>
                  </a:lnTo>
                  <a:lnTo>
                    <a:pt x="1268" y="792"/>
                  </a:lnTo>
                  <a:lnTo>
                    <a:pt x="1276" y="803"/>
                  </a:lnTo>
                  <a:lnTo>
                    <a:pt x="1284" y="813"/>
                  </a:lnTo>
                  <a:lnTo>
                    <a:pt x="1292" y="824"/>
                  </a:lnTo>
                  <a:lnTo>
                    <a:pt x="1292" y="824"/>
                  </a:lnTo>
                  <a:lnTo>
                    <a:pt x="1304" y="844"/>
                  </a:lnTo>
                  <a:lnTo>
                    <a:pt x="1309" y="854"/>
                  </a:lnTo>
                  <a:lnTo>
                    <a:pt x="1314" y="864"/>
                  </a:lnTo>
                  <a:lnTo>
                    <a:pt x="1322" y="871"/>
                  </a:lnTo>
                  <a:lnTo>
                    <a:pt x="1329" y="878"/>
                  </a:lnTo>
                  <a:lnTo>
                    <a:pt x="1334" y="880"/>
                  </a:lnTo>
                  <a:lnTo>
                    <a:pt x="1338" y="882"/>
                  </a:lnTo>
                  <a:lnTo>
                    <a:pt x="1343" y="883"/>
                  </a:lnTo>
                  <a:lnTo>
                    <a:pt x="1349" y="883"/>
                  </a:lnTo>
                  <a:lnTo>
                    <a:pt x="1349" y="883"/>
                  </a:lnTo>
                  <a:lnTo>
                    <a:pt x="1354" y="882"/>
                  </a:lnTo>
                  <a:lnTo>
                    <a:pt x="1359" y="881"/>
                  </a:lnTo>
                  <a:lnTo>
                    <a:pt x="1364" y="878"/>
                  </a:lnTo>
                  <a:lnTo>
                    <a:pt x="1367" y="874"/>
                  </a:lnTo>
                  <a:lnTo>
                    <a:pt x="1370" y="871"/>
                  </a:lnTo>
                  <a:lnTo>
                    <a:pt x="1372" y="867"/>
                  </a:lnTo>
                  <a:lnTo>
                    <a:pt x="1377" y="857"/>
                  </a:lnTo>
                  <a:lnTo>
                    <a:pt x="1383" y="837"/>
                  </a:lnTo>
                  <a:lnTo>
                    <a:pt x="1388" y="827"/>
                  </a:lnTo>
                  <a:lnTo>
                    <a:pt x="1392" y="823"/>
                  </a:lnTo>
                  <a:lnTo>
                    <a:pt x="1395" y="819"/>
                  </a:lnTo>
                  <a:lnTo>
                    <a:pt x="1395" y="819"/>
                  </a:lnTo>
                  <a:lnTo>
                    <a:pt x="1400" y="815"/>
                  </a:lnTo>
                  <a:lnTo>
                    <a:pt x="1404" y="812"/>
                  </a:lnTo>
                  <a:lnTo>
                    <a:pt x="1410" y="811"/>
                  </a:lnTo>
                  <a:lnTo>
                    <a:pt x="1415" y="809"/>
                  </a:lnTo>
                  <a:lnTo>
                    <a:pt x="1426" y="809"/>
                  </a:lnTo>
                  <a:lnTo>
                    <a:pt x="1437" y="810"/>
                  </a:lnTo>
                  <a:lnTo>
                    <a:pt x="1458" y="814"/>
                  </a:lnTo>
                  <a:lnTo>
                    <a:pt x="1468" y="815"/>
                  </a:lnTo>
                  <a:lnTo>
                    <a:pt x="1476" y="817"/>
                  </a:lnTo>
                  <a:lnTo>
                    <a:pt x="1476" y="817"/>
                  </a:lnTo>
                  <a:lnTo>
                    <a:pt x="1478" y="808"/>
                  </a:lnTo>
                  <a:lnTo>
                    <a:pt x="1480" y="799"/>
                  </a:lnTo>
                  <a:lnTo>
                    <a:pt x="1481" y="781"/>
                  </a:lnTo>
                  <a:lnTo>
                    <a:pt x="1481" y="763"/>
                  </a:lnTo>
                  <a:lnTo>
                    <a:pt x="1478" y="745"/>
                  </a:lnTo>
                  <a:lnTo>
                    <a:pt x="1478" y="745"/>
                  </a:lnTo>
                  <a:close/>
                  <a:moveTo>
                    <a:pt x="1387" y="676"/>
                  </a:moveTo>
                  <a:lnTo>
                    <a:pt x="1387" y="676"/>
                  </a:lnTo>
                  <a:lnTo>
                    <a:pt x="1380" y="658"/>
                  </a:lnTo>
                  <a:lnTo>
                    <a:pt x="1372" y="639"/>
                  </a:lnTo>
                  <a:lnTo>
                    <a:pt x="1359" y="600"/>
                  </a:lnTo>
                  <a:lnTo>
                    <a:pt x="1352" y="582"/>
                  </a:lnTo>
                  <a:lnTo>
                    <a:pt x="1343" y="565"/>
                  </a:lnTo>
                  <a:lnTo>
                    <a:pt x="1334" y="548"/>
                  </a:lnTo>
                  <a:lnTo>
                    <a:pt x="1327" y="540"/>
                  </a:lnTo>
                  <a:lnTo>
                    <a:pt x="1321" y="534"/>
                  </a:lnTo>
                  <a:lnTo>
                    <a:pt x="1321" y="534"/>
                  </a:lnTo>
                  <a:lnTo>
                    <a:pt x="1321" y="530"/>
                  </a:lnTo>
                  <a:lnTo>
                    <a:pt x="1320" y="529"/>
                  </a:lnTo>
                  <a:lnTo>
                    <a:pt x="1320" y="526"/>
                  </a:lnTo>
                  <a:lnTo>
                    <a:pt x="1321" y="524"/>
                  </a:lnTo>
                  <a:lnTo>
                    <a:pt x="1321" y="524"/>
                  </a:lnTo>
                  <a:lnTo>
                    <a:pt x="1317" y="524"/>
                  </a:lnTo>
                  <a:lnTo>
                    <a:pt x="1317" y="524"/>
                  </a:lnTo>
                  <a:lnTo>
                    <a:pt x="1313" y="525"/>
                  </a:lnTo>
                  <a:lnTo>
                    <a:pt x="1311" y="527"/>
                  </a:lnTo>
                  <a:lnTo>
                    <a:pt x="1309" y="529"/>
                  </a:lnTo>
                  <a:lnTo>
                    <a:pt x="1304" y="529"/>
                  </a:lnTo>
                  <a:lnTo>
                    <a:pt x="1304" y="529"/>
                  </a:lnTo>
                  <a:lnTo>
                    <a:pt x="1310" y="546"/>
                  </a:lnTo>
                  <a:lnTo>
                    <a:pt x="1318" y="562"/>
                  </a:lnTo>
                  <a:lnTo>
                    <a:pt x="1334" y="593"/>
                  </a:lnTo>
                  <a:lnTo>
                    <a:pt x="1351" y="624"/>
                  </a:lnTo>
                  <a:lnTo>
                    <a:pt x="1368" y="654"/>
                  </a:lnTo>
                  <a:lnTo>
                    <a:pt x="1368" y="654"/>
                  </a:lnTo>
                  <a:lnTo>
                    <a:pt x="1373" y="667"/>
                  </a:lnTo>
                  <a:lnTo>
                    <a:pt x="1378" y="678"/>
                  </a:lnTo>
                  <a:lnTo>
                    <a:pt x="1385" y="703"/>
                  </a:lnTo>
                  <a:lnTo>
                    <a:pt x="1389" y="715"/>
                  </a:lnTo>
                  <a:lnTo>
                    <a:pt x="1394" y="726"/>
                  </a:lnTo>
                  <a:lnTo>
                    <a:pt x="1400" y="735"/>
                  </a:lnTo>
                  <a:lnTo>
                    <a:pt x="1408" y="743"/>
                  </a:lnTo>
                  <a:lnTo>
                    <a:pt x="1408" y="743"/>
                  </a:lnTo>
                  <a:lnTo>
                    <a:pt x="1410" y="733"/>
                  </a:lnTo>
                  <a:lnTo>
                    <a:pt x="1409" y="724"/>
                  </a:lnTo>
                  <a:lnTo>
                    <a:pt x="1408" y="716"/>
                  </a:lnTo>
                  <a:lnTo>
                    <a:pt x="1404" y="708"/>
                  </a:lnTo>
                  <a:lnTo>
                    <a:pt x="1396" y="692"/>
                  </a:lnTo>
                  <a:lnTo>
                    <a:pt x="1387" y="676"/>
                  </a:lnTo>
                  <a:lnTo>
                    <a:pt x="1387" y="676"/>
                  </a:lnTo>
                  <a:close/>
                  <a:moveTo>
                    <a:pt x="1262" y="610"/>
                  </a:moveTo>
                  <a:lnTo>
                    <a:pt x="1262" y="610"/>
                  </a:lnTo>
                  <a:lnTo>
                    <a:pt x="1258" y="595"/>
                  </a:lnTo>
                  <a:lnTo>
                    <a:pt x="1253" y="580"/>
                  </a:lnTo>
                  <a:lnTo>
                    <a:pt x="1251" y="572"/>
                  </a:lnTo>
                  <a:lnTo>
                    <a:pt x="1248" y="567"/>
                  </a:lnTo>
                  <a:lnTo>
                    <a:pt x="1244" y="562"/>
                  </a:lnTo>
                  <a:lnTo>
                    <a:pt x="1237" y="559"/>
                  </a:lnTo>
                  <a:lnTo>
                    <a:pt x="1237" y="559"/>
                  </a:lnTo>
                  <a:lnTo>
                    <a:pt x="1236" y="561"/>
                  </a:lnTo>
                  <a:lnTo>
                    <a:pt x="1233" y="563"/>
                  </a:lnTo>
                  <a:lnTo>
                    <a:pt x="1227" y="564"/>
                  </a:lnTo>
                  <a:lnTo>
                    <a:pt x="1223" y="565"/>
                  </a:lnTo>
                  <a:lnTo>
                    <a:pt x="1220" y="567"/>
                  </a:lnTo>
                  <a:lnTo>
                    <a:pt x="1219" y="569"/>
                  </a:lnTo>
                  <a:lnTo>
                    <a:pt x="1218" y="574"/>
                  </a:lnTo>
                  <a:lnTo>
                    <a:pt x="1218" y="574"/>
                  </a:lnTo>
                  <a:lnTo>
                    <a:pt x="1225" y="584"/>
                  </a:lnTo>
                  <a:lnTo>
                    <a:pt x="1231" y="597"/>
                  </a:lnTo>
                  <a:lnTo>
                    <a:pt x="1243" y="623"/>
                  </a:lnTo>
                  <a:lnTo>
                    <a:pt x="1266" y="680"/>
                  </a:lnTo>
                  <a:lnTo>
                    <a:pt x="1278" y="707"/>
                  </a:lnTo>
                  <a:lnTo>
                    <a:pt x="1284" y="721"/>
                  </a:lnTo>
                  <a:lnTo>
                    <a:pt x="1292" y="734"/>
                  </a:lnTo>
                  <a:lnTo>
                    <a:pt x="1299" y="747"/>
                  </a:lnTo>
                  <a:lnTo>
                    <a:pt x="1308" y="759"/>
                  </a:lnTo>
                  <a:lnTo>
                    <a:pt x="1317" y="769"/>
                  </a:lnTo>
                  <a:lnTo>
                    <a:pt x="1326" y="780"/>
                  </a:lnTo>
                  <a:lnTo>
                    <a:pt x="1326" y="780"/>
                  </a:lnTo>
                  <a:lnTo>
                    <a:pt x="1325" y="768"/>
                  </a:lnTo>
                  <a:lnTo>
                    <a:pt x="1323" y="757"/>
                  </a:lnTo>
                  <a:lnTo>
                    <a:pt x="1321" y="745"/>
                  </a:lnTo>
                  <a:lnTo>
                    <a:pt x="1318" y="734"/>
                  </a:lnTo>
                  <a:lnTo>
                    <a:pt x="1309" y="713"/>
                  </a:lnTo>
                  <a:lnTo>
                    <a:pt x="1301" y="691"/>
                  </a:lnTo>
                  <a:lnTo>
                    <a:pt x="1280" y="651"/>
                  </a:lnTo>
                  <a:lnTo>
                    <a:pt x="1271" y="630"/>
                  </a:lnTo>
                  <a:lnTo>
                    <a:pt x="1262" y="610"/>
                  </a:lnTo>
                  <a:lnTo>
                    <a:pt x="1262" y="610"/>
                  </a:lnTo>
                  <a:close/>
                  <a:moveTo>
                    <a:pt x="894" y="822"/>
                  </a:moveTo>
                  <a:lnTo>
                    <a:pt x="894" y="822"/>
                  </a:lnTo>
                  <a:lnTo>
                    <a:pt x="887" y="829"/>
                  </a:lnTo>
                  <a:lnTo>
                    <a:pt x="881" y="837"/>
                  </a:lnTo>
                  <a:lnTo>
                    <a:pt x="871" y="855"/>
                  </a:lnTo>
                  <a:lnTo>
                    <a:pt x="863" y="873"/>
                  </a:lnTo>
                  <a:lnTo>
                    <a:pt x="856" y="893"/>
                  </a:lnTo>
                  <a:lnTo>
                    <a:pt x="856" y="893"/>
                  </a:lnTo>
                  <a:lnTo>
                    <a:pt x="870" y="898"/>
                  </a:lnTo>
                  <a:lnTo>
                    <a:pt x="885" y="902"/>
                  </a:lnTo>
                  <a:lnTo>
                    <a:pt x="900" y="905"/>
                  </a:lnTo>
                  <a:lnTo>
                    <a:pt x="915" y="909"/>
                  </a:lnTo>
                  <a:lnTo>
                    <a:pt x="931" y="911"/>
                  </a:lnTo>
                  <a:lnTo>
                    <a:pt x="947" y="913"/>
                  </a:lnTo>
                  <a:lnTo>
                    <a:pt x="979" y="914"/>
                  </a:lnTo>
                  <a:lnTo>
                    <a:pt x="1013" y="913"/>
                  </a:lnTo>
                  <a:lnTo>
                    <a:pt x="1045" y="912"/>
                  </a:lnTo>
                  <a:lnTo>
                    <a:pt x="1076" y="909"/>
                  </a:lnTo>
                  <a:lnTo>
                    <a:pt x="1105" y="905"/>
                  </a:lnTo>
                  <a:lnTo>
                    <a:pt x="1105" y="905"/>
                  </a:lnTo>
                  <a:lnTo>
                    <a:pt x="1127" y="902"/>
                  </a:lnTo>
                  <a:lnTo>
                    <a:pt x="1150" y="898"/>
                  </a:lnTo>
                  <a:lnTo>
                    <a:pt x="1171" y="894"/>
                  </a:lnTo>
                  <a:lnTo>
                    <a:pt x="1191" y="888"/>
                  </a:lnTo>
                  <a:lnTo>
                    <a:pt x="1212" y="882"/>
                  </a:lnTo>
                  <a:lnTo>
                    <a:pt x="1231" y="875"/>
                  </a:lnTo>
                  <a:lnTo>
                    <a:pt x="1249" y="869"/>
                  </a:lnTo>
                  <a:lnTo>
                    <a:pt x="1267" y="860"/>
                  </a:lnTo>
                  <a:lnTo>
                    <a:pt x="1267" y="860"/>
                  </a:lnTo>
                  <a:lnTo>
                    <a:pt x="1251" y="832"/>
                  </a:lnTo>
                  <a:lnTo>
                    <a:pt x="1236" y="799"/>
                  </a:lnTo>
                  <a:lnTo>
                    <a:pt x="1205" y="734"/>
                  </a:lnTo>
                  <a:lnTo>
                    <a:pt x="1146" y="605"/>
                  </a:lnTo>
                  <a:lnTo>
                    <a:pt x="1146" y="605"/>
                  </a:lnTo>
                  <a:lnTo>
                    <a:pt x="1128" y="615"/>
                  </a:lnTo>
                  <a:lnTo>
                    <a:pt x="1110" y="627"/>
                  </a:lnTo>
                  <a:lnTo>
                    <a:pt x="1075" y="651"/>
                  </a:lnTo>
                  <a:lnTo>
                    <a:pt x="1041" y="675"/>
                  </a:lnTo>
                  <a:lnTo>
                    <a:pt x="1010" y="703"/>
                  </a:lnTo>
                  <a:lnTo>
                    <a:pt x="979" y="731"/>
                  </a:lnTo>
                  <a:lnTo>
                    <a:pt x="949" y="761"/>
                  </a:lnTo>
                  <a:lnTo>
                    <a:pt x="922" y="791"/>
                  </a:lnTo>
                  <a:lnTo>
                    <a:pt x="894" y="822"/>
                  </a:lnTo>
                  <a:lnTo>
                    <a:pt x="894" y="822"/>
                  </a:lnTo>
                  <a:close/>
                  <a:moveTo>
                    <a:pt x="625" y="1662"/>
                  </a:moveTo>
                  <a:lnTo>
                    <a:pt x="625" y="1662"/>
                  </a:lnTo>
                  <a:lnTo>
                    <a:pt x="623" y="1659"/>
                  </a:lnTo>
                  <a:lnTo>
                    <a:pt x="621" y="1656"/>
                  </a:lnTo>
                  <a:lnTo>
                    <a:pt x="616" y="1646"/>
                  </a:lnTo>
                  <a:lnTo>
                    <a:pt x="611" y="1636"/>
                  </a:lnTo>
                  <a:lnTo>
                    <a:pt x="607" y="1631"/>
                  </a:lnTo>
                  <a:lnTo>
                    <a:pt x="604" y="1628"/>
                  </a:lnTo>
                  <a:lnTo>
                    <a:pt x="604" y="1628"/>
                  </a:lnTo>
                  <a:lnTo>
                    <a:pt x="600" y="1612"/>
                  </a:lnTo>
                  <a:lnTo>
                    <a:pt x="597" y="1597"/>
                  </a:lnTo>
                  <a:lnTo>
                    <a:pt x="592" y="1584"/>
                  </a:lnTo>
                  <a:lnTo>
                    <a:pt x="586" y="1572"/>
                  </a:lnTo>
                  <a:lnTo>
                    <a:pt x="575" y="1549"/>
                  </a:lnTo>
                  <a:lnTo>
                    <a:pt x="569" y="1536"/>
                  </a:lnTo>
                  <a:lnTo>
                    <a:pt x="564" y="1522"/>
                  </a:lnTo>
                  <a:lnTo>
                    <a:pt x="564" y="1522"/>
                  </a:lnTo>
                  <a:lnTo>
                    <a:pt x="559" y="1518"/>
                  </a:lnTo>
                  <a:lnTo>
                    <a:pt x="554" y="1514"/>
                  </a:lnTo>
                  <a:lnTo>
                    <a:pt x="547" y="1503"/>
                  </a:lnTo>
                  <a:lnTo>
                    <a:pt x="540" y="1493"/>
                  </a:lnTo>
                  <a:lnTo>
                    <a:pt x="532" y="1483"/>
                  </a:lnTo>
                  <a:lnTo>
                    <a:pt x="532" y="1483"/>
                  </a:lnTo>
                  <a:lnTo>
                    <a:pt x="531" y="1478"/>
                  </a:lnTo>
                  <a:lnTo>
                    <a:pt x="530" y="1474"/>
                  </a:lnTo>
                  <a:lnTo>
                    <a:pt x="527" y="1471"/>
                  </a:lnTo>
                  <a:lnTo>
                    <a:pt x="526" y="1465"/>
                  </a:lnTo>
                  <a:lnTo>
                    <a:pt x="526" y="1465"/>
                  </a:lnTo>
                  <a:lnTo>
                    <a:pt x="518" y="1454"/>
                  </a:lnTo>
                  <a:lnTo>
                    <a:pt x="510" y="1441"/>
                  </a:lnTo>
                  <a:lnTo>
                    <a:pt x="503" y="1427"/>
                  </a:lnTo>
                  <a:lnTo>
                    <a:pt x="496" y="1412"/>
                  </a:lnTo>
                  <a:lnTo>
                    <a:pt x="490" y="1398"/>
                  </a:lnTo>
                  <a:lnTo>
                    <a:pt x="484" y="1384"/>
                  </a:lnTo>
                  <a:lnTo>
                    <a:pt x="475" y="1371"/>
                  </a:lnTo>
                  <a:lnTo>
                    <a:pt x="471" y="1366"/>
                  </a:lnTo>
                  <a:lnTo>
                    <a:pt x="465" y="1360"/>
                  </a:lnTo>
                  <a:lnTo>
                    <a:pt x="465" y="1360"/>
                  </a:lnTo>
                  <a:lnTo>
                    <a:pt x="439" y="1309"/>
                  </a:lnTo>
                  <a:lnTo>
                    <a:pt x="413" y="1259"/>
                  </a:lnTo>
                  <a:lnTo>
                    <a:pt x="388" y="1206"/>
                  </a:lnTo>
                  <a:lnTo>
                    <a:pt x="365" y="1154"/>
                  </a:lnTo>
                  <a:lnTo>
                    <a:pt x="365" y="1154"/>
                  </a:lnTo>
                  <a:lnTo>
                    <a:pt x="348" y="1115"/>
                  </a:lnTo>
                  <a:lnTo>
                    <a:pt x="329" y="1078"/>
                  </a:lnTo>
                  <a:lnTo>
                    <a:pt x="291" y="1004"/>
                  </a:lnTo>
                  <a:lnTo>
                    <a:pt x="272" y="966"/>
                  </a:lnTo>
                  <a:lnTo>
                    <a:pt x="254" y="929"/>
                  </a:lnTo>
                  <a:lnTo>
                    <a:pt x="237" y="890"/>
                  </a:lnTo>
                  <a:lnTo>
                    <a:pt x="222" y="851"/>
                  </a:lnTo>
                  <a:lnTo>
                    <a:pt x="222" y="851"/>
                  </a:lnTo>
                  <a:lnTo>
                    <a:pt x="215" y="853"/>
                  </a:lnTo>
                  <a:lnTo>
                    <a:pt x="208" y="857"/>
                  </a:lnTo>
                  <a:lnTo>
                    <a:pt x="201" y="859"/>
                  </a:lnTo>
                  <a:lnTo>
                    <a:pt x="197" y="860"/>
                  </a:lnTo>
                  <a:lnTo>
                    <a:pt x="192" y="860"/>
                  </a:lnTo>
                  <a:lnTo>
                    <a:pt x="192" y="860"/>
                  </a:lnTo>
                  <a:lnTo>
                    <a:pt x="200" y="881"/>
                  </a:lnTo>
                  <a:lnTo>
                    <a:pt x="207" y="900"/>
                  </a:lnTo>
                  <a:lnTo>
                    <a:pt x="216" y="919"/>
                  </a:lnTo>
                  <a:lnTo>
                    <a:pt x="226" y="939"/>
                  </a:lnTo>
                  <a:lnTo>
                    <a:pt x="245" y="975"/>
                  </a:lnTo>
                  <a:lnTo>
                    <a:pt x="264" y="1010"/>
                  </a:lnTo>
                  <a:lnTo>
                    <a:pt x="264" y="1010"/>
                  </a:lnTo>
                  <a:lnTo>
                    <a:pt x="272" y="1029"/>
                  </a:lnTo>
                  <a:lnTo>
                    <a:pt x="279" y="1048"/>
                  </a:lnTo>
                  <a:lnTo>
                    <a:pt x="287" y="1066"/>
                  </a:lnTo>
                  <a:lnTo>
                    <a:pt x="296" y="1084"/>
                  </a:lnTo>
                  <a:lnTo>
                    <a:pt x="296" y="1084"/>
                  </a:lnTo>
                  <a:lnTo>
                    <a:pt x="327" y="1146"/>
                  </a:lnTo>
                  <a:lnTo>
                    <a:pt x="357" y="1208"/>
                  </a:lnTo>
                  <a:lnTo>
                    <a:pt x="417" y="1334"/>
                  </a:lnTo>
                  <a:lnTo>
                    <a:pt x="448" y="1395"/>
                  </a:lnTo>
                  <a:lnTo>
                    <a:pt x="479" y="1455"/>
                  </a:lnTo>
                  <a:lnTo>
                    <a:pt x="496" y="1485"/>
                  </a:lnTo>
                  <a:lnTo>
                    <a:pt x="512" y="1514"/>
                  </a:lnTo>
                  <a:lnTo>
                    <a:pt x="531" y="1541"/>
                  </a:lnTo>
                  <a:lnTo>
                    <a:pt x="549" y="1569"/>
                  </a:lnTo>
                  <a:lnTo>
                    <a:pt x="549" y="1569"/>
                  </a:lnTo>
                  <a:lnTo>
                    <a:pt x="553" y="1581"/>
                  </a:lnTo>
                  <a:lnTo>
                    <a:pt x="559" y="1593"/>
                  </a:lnTo>
                  <a:lnTo>
                    <a:pt x="570" y="1614"/>
                  </a:lnTo>
                  <a:lnTo>
                    <a:pt x="581" y="1637"/>
                  </a:lnTo>
                  <a:lnTo>
                    <a:pt x="586" y="1649"/>
                  </a:lnTo>
                  <a:lnTo>
                    <a:pt x="591" y="1660"/>
                  </a:lnTo>
                  <a:lnTo>
                    <a:pt x="591" y="1660"/>
                  </a:lnTo>
                  <a:lnTo>
                    <a:pt x="591" y="1662"/>
                  </a:lnTo>
                  <a:lnTo>
                    <a:pt x="590" y="1665"/>
                  </a:lnTo>
                  <a:lnTo>
                    <a:pt x="587" y="1668"/>
                  </a:lnTo>
                  <a:lnTo>
                    <a:pt x="586" y="1669"/>
                  </a:lnTo>
                  <a:lnTo>
                    <a:pt x="586" y="1671"/>
                  </a:lnTo>
                  <a:lnTo>
                    <a:pt x="586" y="1673"/>
                  </a:lnTo>
                  <a:lnTo>
                    <a:pt x="589" y="1675"/>
                  </a:lnTo>
                  <a:lnTo>
                    <a:pt x="589" y="1675"/>
                  </a:lnTo>
                  <a:lnTo>
                    <a:pt x="596" y="1677"/>
                  </a:lnTo>
                  <a:lnTo>
                    <a:pt x="601" y="1678"/>
                  </a:lnTo>
                  <a:lnTo>
                    <a:pt x="607" y="1677"/>
                  </a:lnTo>
                  <a:lnTo>
                    <a:pt x="611" y="1675"/>
                  </a:lnTo>
                  <a:lnTo>
                    <a:pt x="614" y="1673"/>
                  </a:lnTo>
                  <a:lnTo>
                    <a:pt x="618" y="1670"/>
                  </a:lnTo>
                  <a:lnTo>
                    <a:pt x="625" y="1662"/>
                  </a:lnTo>
                  <a:lnTo>
                    <a:pt x="625" y="1662"/>
                  </a:lnTo>
                  <a:close/>
                  <a:moveTo>
                    <a:pt x="107" y="930"/>
                  </a:moveTo>
                  <a:lnTo>
                    <a:pt x="107" y="930"/>
                  </a:lnTo>
                  <a:lnTo>
                    <a:pt x="118" y="954"/>
                  </a:lnTo>
                  <a:lnTo>
                    <a:pt x="131" y="976"/>
                  </a:lnTo>
                  <a:lnTo>
                    <a:pt x="131" y="976"/>
                  </a:lnTo>
                  <a:lnTo>
                    <a:pt x="154" y="1022"/>
                  </a:lnTo>
                  <a:lnTo>
                    <a:pt x="166" y="1046"/>
                  </a:lnTo>
                  <a:lnTo>
                    <a:pt x="177" y="1067"/>
                  </a:lnTo>
                  <a:lnTo>
                    <a:pt x="177" y="1067"/>
                  </a:lnTo>
                  <a:lnTo>
                    <a:pt x="203" y="1114"/>
                  </a:lnTo>
                  <a:lnTo>
                    <a:pt x="227" y="1161"/>
                  </a:lnTo>
                  <a:lnTo>
                    <a:pt x="250" y="1210"/>
                  </a:lnTo>
                  <a:lnTo>
                    <a:pt x="273" y="1258"/>
                  </a:lnTo>
                  <a:lnTo>
                    <a:pt x="317" y="1354"/>
                  </a:lnTo>
                  <a:lnTo>
                    <a:pt x="339" y="1402"/>
                  </a:lnTo>
                  <a:lnTo>
                    <a:pt x="363" y="1448"/>
                  </a:lnTo>
                  <a:lnTo>
                    <a:pt x="363" y="1448"/>
                  </a:lnTo>
                  <a:lnTo>
                    <a:pt x="373" y="1472"/>
                  </a:lnTo>
                  <a:lnTo>
                    <a:pt x="384" y="1496"/>
                  </a:lnTo>
                  <a:lnTo>
                    <a:pt x="402" y="1545"/>
                  </a:lnTo>
                  <a:lnTo>
                    <a:pt x="412" y="1568"/>
                  </a:lnTo>
                  <a:lnTo>
                    <a:pt x="423" y="1592"/>
                  </a:lnTo>
                  <a:lnTo>
                    <a:pt x="434" y="1614"/>
                  </a:lnTo>
                  <a:lnTo>
                    <a:pt x="448" y="1636"/>
                  </a:lnTo>
                  <a:lnTo>
                    <a:pt x="448" y="1636"/>
                  </a:lnTo>
                  <a:lnTo>
                    <a:pt x="448" y="1641"/>
                  </a:lnTo>
                  <a:lnTo>
                    <a:pt x="448" y="1649"/>
                  </a:lnTo>
                  <a:lnTo>
                    <a:pt x="451" y="1657"/>
                  </a:lnTo>
                  <a:lnTo>
                    <a:pt x="455" y="1667"/>
                  </a:lnTo>
                  <a:lnTo>
                    <a:pt x="460" y="1674"/>
                  </a:lnTo>
                  <a:lnTo>
                    <a:pt x="463" y="1676"/>
                  </a:lnTo>
                  <a:lnTo>
                    <a:pt x="468" y="1680"/>
                  </a:lnTo>
                  <a:lnTo>
                    <a:pt x="471" y="1681"/>
                  </a:lnTo>
                  <a:lnTo>
                    <a:pt x="475" y="1682"/>
                  </a:lnTo>
                  <a:lnTo>
                    <a:pt x="480" y="1682"/>
                  </a:lnTo>
                  <a:lnTo>
                    <a:pt x="485" y="1680"/>
                  </a:lnTo>
                  <a:lnTo>
                    <a:pt x="485" y="1680"/>
                  </a:lnTo>
                  <a:lnTo>
                    <a:pt x="486" y="1671"/>
                  </a:lnTo>
                  <a:lnTo>
                    <a:pt x="486" y="1664"/>
                  </a:lnTo>
                  <a:lnTo>
                    <a:pt x="486" y="1657"/>
                  </a:lnTo>
                  <a:lnTo>
                    <a:pt x="484" y="1651"/>
                  </a:lnTo>
                  <a:lnTo>
                    <a:pt x="480" y="1637"/>
                  </a:lnTo>
                  <a:lnTo>
                    <a:pt x="475" y="1621"/>
                  </a:lnTo>
                  <a:lnTo>
                    <a:pt x="475" y="1621"/>
                  </a:lnTo>
                  <a:lnTo>
                    <a:pt x="464" y="1604"/>
                  </a:lnTo>
                  <a:lnTo>
                    <a:pt x="454" y="1586"/>
                  </a:lnTo>
                  <a:lnTo>
                    <a:pt x="445" y="1568"/>
                  </a:lnTo>
                  <a:lnTo>
                    <a:pt x="435" y="1550"/>
                  </a:lnTo>
                  <a:lnTo>
                    <a:pt x="419" y="1514"/>
                  </a:lnTo>
                  <a:lnTo>
                    <a:pt x="401" y="1478"/>
                  </a:lnTo>
                  <a:lnTo>
                    <a:pt x="401" y="1478"/>
                  </a:lnTo>
                  <a:lnTo>
                    <a:pt x="385" y="1445"/>
                  </a:lnTo>
                  <a:lnTo>
                    <a:pt x="377" y="1429"/>
                  </a:lnTo>
                  <a:lnTo>
                    <a:pt x="369" y="1412"/>
                  </a:lnTo>
                  <a:lnTo>
                    <a:pt x="369" y="1412"/>
                  </a:lnTo>
                  <a:lnTo>
                    <a:pt x="362" y="1395"/>
                  </a:lnTo>
                  <a:lnTo>
                    <a:pt x="352" y="1379"/>
                  </a:lnTo>
                  <a:lnTo>
                    <a:pt x="342" y="1362"/>
                  </a:lnTo>
                  <a:lnTo>
                    <a:pt x="333" y="1346"/>
                  </a:lnTo>
                  <a:lnTo>
                    <a:pt x="333" y="1346"/>
                  </a:lnTo>
                  <a:lnTo>
                    <a:pt x="324" y="1327"/>
                  </a:lnTo>
                  <a:lnTo>
                    <a:pt x="318" y="1309"/>
                  </a:lnTo>
                  <a:lnTo>
                    <a:pt x="303" y="1272"/>
                  </a:lnTo>
                  <a:lnTo>
                    <a:pt x="303" y="1272"/>
                  </a:lnTo>
                  <a:lnTo>
                    <a:pt x="288" y="1235"/>
                  </a:lnTo>
                  <a:lnTo>
                    <a:pt x="272" y="1200"/>
                  </a:lnTo>
                  <a:lnTo>
                    <a:pt x="239" y="1129"/>
                  </a:lnTo>
                  <a:lnTo>
                    <a:pt x="239" y="1129"/>
                  </a:lnTo>
                  <a:lnTo>
                    <a:pt x="231" y="1111"/>
                  </a:lnTo>
                  <a:lnTo>
                    <a:pt x="221" y="1095"/>
                  </a:lnTo>
                  <a:lnTo>
                    <a:pt x="202" y="1062"/>
                  </a:lnTo>
                  <a:lnTo>
                    <a:pt x="183" y="1029"/>
                  </a:lnTo>
                  <a:lnTo>
                    <a:pt x="174" y="1013"/>
                  </a:lnTo>
                  <a:lnTo>
                    <a:pt x="166" y="996"/>
                  </a:lnTo>
                  <a:lnTo>
                    <a:pt x="166" y="996"/>
                  </a:lnTo>
                  <a:lnTo>
                    <a:pt x="158" y="978"/>
                  </a:lnTo>
                  <a:lnTo>
                    <a:pt x="151" y="958"/>
                  </a:lnTo>
                  <a:lnTo>
                    <a:pt x="142" y="936"/>
                  </a:lnTo>
                  <a:lnTo>
                    <a:pt x="133" y="915"/>
                  </a:lnTo>
                  <a:lnTo>
                    <a:pt x="128" y="905"/>
                  </a:lnTo>
                  <a:lnTo>
                    <a:pt x="123" y="896"/>
                  </a:lnTo>
                  <a:lnTo>
                    <a:pt x="117" y="887"/>
                  </a:lnTo>
                  <a:lnTo>
                    <a:pt x="111" y="881"/>
                  </a:lnTo>
                  <a:lnTo>
                    <a:pt x="105" y="875"/>
                  </a:lnTo>
                  <a:lnTo>
                    <a:pt x="97" y="871"/>
                  </a:lnTo>
                  <a:lnTo>
                    <a:pt x="90" y="869"/>
                  </a:lnTo>
                  <a:lnTo>
                    <a:pt x="82" y="868"/>
                  </a:lnTo>
                  <a:lnTo>
                    <a:pt x="82" y="868"/>
                  </a:lnTo>
                  <a:lnTo>
                    <a:pt x="87" y="884"/>
                  </a:lnTo>
                  <a:lnTo>
                    <a:pt x="93" y="899"/>
                  </a:lnTo>
                  <a:lnTo>
                    <a:pt x="107" y="930"/>
                  </a:lnTo>
                  <a:lnTo>
                    <a:pt x="107" y="930"/>
                  </a:lnTo>
                  <a:close/>
                  <a:moveTo>
                    <a:pt x="168" y="873"/>
                  </a:moveTo>
                  <a:lnTo>
                    <a:pt x="168" y="873"/>
                  </a:lnTo>
                  <a:lnTo>
                    <a:pt x="161" y="873"/>
                  </a:lnTo>
                  <a:lnTo>
                    <a:pt x="155" y="872"/>
                  </a:lnTo>
                  <a:lnTo>
                    <a:pt x="147" y="871"/>
                  </a:lnTo>
                  <a:lnTo>
                    <a:pt x="143" y="872"/>
                  </a:lnTo>
                  <a:lnTo>
                    <a:pt x="139" y="873"/>
                  </a:lnTo>
                  <a:lnTo>
                    <a:pt x="139" y="873"/>
                  </a:lnTo>
                  <a:lnTo>
                    <a:pt x="146" y="900"/>
                  </a:lnTo>
                  <a:lnTo>
                    <a:pt x="156" y="926"/>
                  </a:lnTo>
                  <a:lnTo>
                    <a:pt x="168" y="951"/>
                  </a:lnTo>
                  <a:lnTo>
                    <a:pt x="180" y="977"/>
                  </a:lnTo>
                  <a:lnTo>
                    <a:pt x="205" y="1026"/>
                  </a:lnTo>
                  <a:lnTo>
                    <a:pt x="232" y="1075"/>
                  </a:lnTo>
                  <a:lnTo>
                    <a:pt x="232" y="1075"/>
                  </a:lnTo>
                  <a:lnTo>
                    <a:pt x="246" y="1101"/>
                  </a:lnTo>
                  <a:lnTo>
                    <a:pt x="260" y="1129"/>
                  </a:lnTo>
                  <a:lnTo>
                    <a:pt x="286" y="1184"/>
                  </a:lnTo>
                  <a:lnTo>
                    <a:pt x="310" y="1238"/>
                  </a:lnTo>
                  <a:lnTo>
                    <a:pt x="334" y="1293"/>
                  </a:lnTo>
                  <a:lnTo>
                    <a:pt x="358" y="1349"/>
                  </a:lnTo>
                  <a:lnTo>
                    <a:pt x="384" y="1402"/>
                  </a:lnTo>
                  <a:lnTo>
                    <a:pt x="398" y="1430"/>
                  </a:lnTo>
                  <a:lnTo>
                    <a:pt x="412" y="1457"/>
                  </a:lnTo>
                  <a:lnTo>
                    <a:pt x="427" y="1484"/>
                  </a:lnTo>
                  <a:lnTo>
                    <a:pt x="443" y="1510"/>
                  </a:lnTo>
                  <a:lnTo>
                    <a:pt x="443" y="1510"/>
                  </a:lnTo>
                  <a:lnTo>
                    <a:pt x="454" y="1536"/>
                  </a:lnTo>
                  <a:lnTo>
                    <a:pt x="464" y="1561"/>
                  </a:lnTo>
                  <a:lnTo>
                    <a:pt x="478" y="1584"/>
                  </a:lnTo>
                  <a:lnTo>
                    <a:pt x="492" y="1609"/>
                  </a:lnTo>
                  <a:lnTo>
                    <a:pt x="492" y="1609"/>
                  </a:lnTo>
                  <a:lnTo>
                    <a:pt x="499" y="1607"/>
                  </a:lnTo>
                  <a:lnTo>
                    <a:pt x="506" y="1607"/>
                  </a:lnTo>
                  <a:lnTo>
                    <a:pt x="519" y="1608"/>
                  </a:lnTo>
                  <a:lnTo>
                    <a:pt x="524" y="1609"/>
                  </a:lnTo>
                  <a:lnTo>
                    <a:pt x="531" y="1610"/>
                  </a:lnTo>
                  <a:lnTo>
                    <a:pt x="536" y="1609"/>
                  </a:lnTo>
                  <a:lnTo>
                    <a:pt x="541" y="1606"/>
                  </a:lnTo>
                  <a:lnTo>
                    <a:pt x="541" y="1606"/>
                  </a:lnTo>
                  <a:lnTo>
                    <a:pt x="517" y="1562"/>
                  </a:lnTo>
                  <a:lnTo>
                    <a:pt x="492" y="1518"/>
                  </a:lnTo>
                  <a:lnTo>
                    <a:pt x="444" y="1427"/>
                  </a:lnTo>
                  <a:lnTo>
                    <a:pt x="398" y="1335"/>
                  </a:lnTo>
                  <a:lnTo>
                    <a:pt x="352" y="1243"/>
                  </a:lnTo>
                  <a:lnTo>
                    <a:pt x="262" y="1056"/>
                  </a:lnTo>
                  <a:lnTo>
                    <a:pt x="215" y="964"/>
                  </a:lnTo>
                  <a:lnTo>
                    <a:pt x="168" y="873"/>
                  </a:lnTo>
                  <a:lnTo>
                    <a:pt x="168" y="873"/>
                  </a:lnTo>
                  <a:close/>
                  <a:moveTo>
                    <a:pt x="714" y="917"/>
                  </a:moveTo>
                  <a:lnTo>
                    <a:pt x="714" y="917"/>
                  </a:lnTo>
                  <a:lnTo>
                    <a:pt x="700" y="924"/>
                  </a:lnTo>
                  <a:lnTo>
                    <a:pt x="687" y="930"/>
                  </a:lnTo>
                  <a:lnTo>
                    <a:pt x="682" y="934"/>
                  </a:lnTo>
                  <a:lnTo>
                    <a:pt x="677" y="939"/>
                  </a:lnTo>
                  <a:lnTo>
                    <a:pt x="673" y="944"/>
                  </a:lnTo>
                  <a:lnTo>
                    <a:pt x="670" y="948"/>
                  </a:lnTo>
                  <a:lnTo>
                    <a:pt x="667" y="955"/>
                  </a:lnTo>
                  <a:lnTo>
                    <a:pt x="665" y="960"/>
                  </a:lnTo>
                  <a:lnTo>
                    <a:pt x="663" y="966"/>
                  </a:lnTo>
                  <a:lnTo>
                    <a:pt x="662" y="973"/>
                  </a:lnTo>
                  <a:lnTo>
                    <a:pt x="662" y="980"/>
                  </a:lnTo>
                  <a:lnTo>
                    <a:pt x="663" y="988"/>
                  </a:lnTo>
                  <a:lnTo>
                    <a:pt x="665" y="995"/>
                  </a:lnTo>
                  <a:lnTo>
                    <a:pt x="667" y="1004"/>
                  </a:lnTo>
                  <a:lnTo>
                    <a:pt x="667" y="1004"/>
                  </a:lnTo>
                  <a:lnTo>
                    <a:pt x="673" y="1017"/>
                  </a:lnTo>
                  <a:lnTo>
                    <a:pt x="680" y="1031"/>
                  </a:lnTo>
                  <a:lnTo>
                    <a:pt x="687" y="1045"/>
                  </a:lnTo>
                  <a:lnTo>
                    <a:pt x="695" y="1060"/>
                  </a:lnTo>
                  <a:lnTo>
                    <a:pt x="695" y="1060"/>
                  </a:lnTo>
                  <a:lnTo>
                    <a:pt x="705" y="1092"/>
                  </a:lnTo>
                  <a:lnTo>
                    <a:pt x="715" y="1123"/>
                  </a:lnTo>
                  <a:lnTo>
                    <a:pt x="726" y="1153"/>
                  </a:lnTo>
                  <a:lnTo>
                    <a:pt x="738" y="1183"/>
                  </a:lnTo>
                  <a:lnTo>
                    <a:pt x="738" y="1183"/>
                  </a:lnTo>
                  <a:lnTo>
                    <a:pt x="765" y="1240"/>
                  </a:lnTo>
                  <a:lnTo>
                    <a:pt x="794" y="1297"/>
                  </a:lnTo>
                  <a:lnTo>
                    <a:pt x="823" y="1354"/>
                  </a:lnTo>
                  <a:lnTo>
                    <a:pt x="854" y="1407"/>
                  </a:lnTo>
                  <a:lnTo>
                    <a:pt x="854" y="1407"/>
                  </a:lnTo>
                  <a:lnTo>
                    <a:pt x="858" y="1411"/>
                  </a:lnTo>
                  <a:lnTo>
                    <a:pt x="864" y="1414"/>
                  </a:lnTo>
                  <a:lnTo>
                    <a:pt x="875" y="1418"/>
                  </a:lnTo>
                  <a:lnTo>
                    <a:pt x="890" y="1423"/>
                  </a:lnTo>
                  <a:lnTo>
                    <a:pt x="905" y="1425"/>
                  </a:lnTo>
                  <a:lnTo>
                    <a:pt x="922" y="1427"/>
                  </a:lnTo>
                  <a:lnTo>
                    <a:pt x="938" y="1427"/>
                  </a:lnTo>
                  <a:lnTo>
                    <a:pt x="954" y="1426"/>
                  </a:lnTo>
                  <a:lnTo>
                    <a:pt x="970" y="1424"/>
                  </a:lnTo>
                  <a:lnTo>
                    <a:pt x="970" y="1424"/>
                  </a:lnTo>
                  <a:lnTo>
                    <a:pt x="970" y="1420"/>
                  </a:lnTo>
                  <a:lnTo>
                    <a:pt x="968" y="1418"/>
                  </a:lnTo>
                  <a:lnTo>
                    <a:pt x="966" y="1416"/>
                  </a:lnTo>
                  <a:lnTo>
                    <a:pt x="968" y="1412"/>
                  </a:lnTo>
                  <a:lnTo>
                    <a:pt x="968" y="1412"/>
                  </a:lnTo>
                  <a:lnTo>
                    <a:pt x="961" y="1414"/>
                  </a:lnTo>
                  <a:lnTo>
                    <a:pt x="954" y="1417"/>
                  </a:lnTo>
                  <a:lnTo>
                    <a:pt x="950" y="1418"/>
                  </a:lnTo>
                  <a:lnTo>
                    <a:pt x="947" y="1419"/>
                  </a:lnTo>
                  <a:lnTo>
                    <a:pt x="944" y="1418"/>
                  </a:lnTo>
                  <a:lnTo>
                    <a:pt x="940" y="1416"/>
                  </a:lnTo>
                  <a:lnTo>
                    <a:pt x="940" y="1416"/>
                  </a:lnTo>
                  <a:lnTo>
                    <a:pt x="942" y="1412"/>
                  </a:lnTo>
                  <a:lnTo>
                    <a:pt x="944" y="1408"/>
                  </a:lnTo>
                  <a:lnTo>
                    <a:pt x="950" y="1400"/>
                  </a:lnTo>
                  <a:lnTo>
                    <a:pt x="956" y="1393"/>
                  </a:lnTo>
                  <a:lnTo>
                    <a:pt x="958" y="1387"/>
                  </a:lnTo>
                  <a:lnTo>
                    <a:pt x="960" y="1382"/>
                  </a:lnTo>
                  <a:lnTo>
                    <a:pt x="960" y="1382"/>
                  </a:lnTo>
                  <a:lnTo>
                    <a:pt x="957" y="1381"/>
                  </a:lnTo>
                  <a:lnTo>
                    <a:pt x="955" y="1380"/>
                  </a:lnTo>
                  <a:lnTo>
                    <a:pt x="949" y="1381"/>
                  </a:lnTo>
                  <a:lnTo>
                    <a:pt x="944" y="1383"/>
                  </a:lnTo>
                  <a:lnTo>
                    <a:pt x="940" y="1386"/>
                  </a:lnTo>
                  <a:lnTo>
                    <a:pt x="935" y="1388"/>
                  </a:lnTo>
                  <a:lnTo>
                    <a:pt x="931" y="1390"/>
                  </a:lnTo>
                  <a:lnTo>
                    <a:pt x="929" y="1390"/>
                  </a:lnTo>
                  <a:lnTo>
                    <a:pt x="927" y="1390"/>
                  </a:lnTo>
                  <a:lnTo>
                    <a:pt x="925" y="1389"/>
                  </a:lnTo>
                  <a:lnTo>
                    <a:pt x="923" y="1387"/>
                  </a:lnTo>
                  <a:lnTo>
                    <a:pt x="923" y="1387"/>
                  </a:lnTo>
                  <a:lnTo>
                    <a:pt x="924" y="1384"/>
                  </a:lnTo>
                  <a:lnTo>
                    <a:pt x="925" y="1381"/>
                  </a:lnTo>
                  <a:lnTo>
                    <a:pt x="928" y="1374"/>
                  </a:lnTo>
                  <a:lnTo>
                    <a:pt x="932" y="1370"/>
                  </a:lnTo>
                  <a:lnTo>
                    <a:pt x="938" y="1366"/>
                  </a:lnTo>
                  <a:lnTo>
                    <a:pt x="942" y="1362"/>
                  </a:lnTo>
                  <a:lnTo>
                    <a:pt x="945" y="1356"/>
                  </a:lnTo>
                  <a:lnTo>
                    <a:pt x="946" y="1354"/>
                  </a:lnTo>
                  <a:lnTo>
                    <a:pt x="945" y="1351"/>
                  </a:lnTo>
                  <a:lnTo>
                    <a:pt x="944" y="1349"/>
                  </a:lnTo>
                  <a:lnTo>
                    <a:pt x="943" y="1346"/>
                  </a:lnTo>
                  <a:lnTo>
                    <a:pt x="943" y="1346"/>
                  </a:lnTo>
                  <a:lnTo>
                    <a:pt x="935" y="1352"/>
                  </a:lnTo>
                  <a:lnTo>
                    <a:pt x="928" y="1358"/>
                  </a:lnTo>
                  <a:lnTo>
                    <a:pt x="924" y="1360"/>
                  </a:lnTo>
                  <a:lnTo>
                    <a:pt x="919" y="1363"/>
                  </a:lnTo>
                  <a:lnTo>
                    <a:pt x="915" y="1363"/>
                  </a:lnTo>
                  <a:lnTo>
                    <a:pt x="911" y="1363"/>
                  </a:lnTo>
                  <a:lnTo>
                    <a:pt x="911" y="1363"/>
                  </a:lnTo>
                  <a:lnTo>
                    <a:pt x="911" y="1355"/>
                  </a:lnTo>
                  <a:lnTo>
                    <a:pt x="913" y="1349"/>
                  </a:lnTo>
                  <a:lnTo>
                    <a:pt x="916" y="1343"/>
                  </a:lnTo>
                  <a:lnTo>
                    <a:pt x="920" y="1339"/>
                  </a:lnTo>
                  <a:lnTo>
                    <a:pt x="929" y="1331"/>
                  </a:lnTo>
                  <a:lnTo>
                    <a:pt x="932" y="1326"/>
                  </a:lnTo>
                  <a:lnTo>
                    <a:pt x="935" y="1321"/>
                  </a:lnTo>
                  <a:lnTo>
                    <a:pt x="935" y="1321"/>
                  </a:lnTo>
                  <a:lnTo>
                    <a:pt x="931" y="1313"/>
                  </a:lnTo>
                  <a:lnTo>
                    <a:pt x="928" y="1306"/>
                  </a:lnTo>
                  <a:lnTo>
                    <a:pt x="925" y="1298"/>
                  </a:lnTo>
                  <a:lnTo>
                    <a:pt x="920" y="1291"/>
                  </a:lnTo>
                  <a:lnTo>
                    <a:pt x="920" y="1291"/>
                  </a:lnTo>
                  <a:lnTo>
                    <a:pt x="913" y="1294"/>
                  </a:lnTo>
                  <a:lnTo>
                    <a:pt x="904" y="1298"/>
                  </a:lnTo>
                  <a:lnTo>
                    <a:pt x="888" y="1308"/>
                  </a:lnTo>
                  <a:lnTo>
                    <a:pt x="880" y="1312"/>
                  </a:lnTo>
                  <a:lnTo>
                    <a:pt x="871" y="1314"/>
                  </a:lnTo>
                  <a:lnTo>
                    <a:pt x="864" y="1316"/>
                  </a:lnTo>
                  <a:lnTo>
                    <a:pt x="860" y="1314"/>
                  </a:lnTo>
                  <a:lnTo>
                    <a:pt x="856" y="1313"/>
                  </a:lnTo>
                  <a:lnTo>
                    <a:pt x="856" y="1313"/>
                  </a:lnTo>
                  <a:lnTo>
                    <a:pt x="862" y="1307"/>
                  </a:lnTo>
                  <a:lnTo>
                    <a:pt x="868" y="1302"/>
                  </a:lnTo>
                  <a:lnTo>
                    <a:pt x="881" y="1291"/>
                  </a:lnTo>
                  <a:lnTo>
                    <a:pt x="895" y="1281"/>
                  </a:lnTo>
                  <a:lnTo>
                    <a:pt x="911" y="1274"/>
                  </a:lnTo>
                  <a:lnTo>
                    <a:pt x="911" y="1274"/>
                  </a:lnTo>
                  <a:lnTo>
                    <a:pt x="910" y="1269"/>
                  </a:lnTo>
                  <a:lnTo>
                    <a:pt x="908" y="1266"/>
                  </a:lnTo>
                  <a:lnTo>
                    <a:pt x="904" y="1263"/>
                  </a:lnTo>
                  <a:lnTo>
                    <a:pt x="903" y="1259"/>
                  </a:lnTo>
                  <a:lnTo>
                    <a:pt x="903" y="1259"/>
                  </a:lnTo>
                  <a:lnTo>
                    <a:pt x="899" y="1260"/>
                  </a:lnTo>
                  <a:lnTo>
                    <a:pt x="896" y="1261"/>
                  </a:lnTo>
                  <a:lnTo>
                    <a:pt x="888" y="1264"/>
                  </a:lnTo>
                  <a:lnTo>
                    <a:pt x="885" y="1266"/>
                  </a:lnTo>
                  <a:lnTo>
                    <a:pt x="881" y="1266"/>
                  </a:lnTo>
                  <a:lnTo>
                    <a:pt x="878" y="1266"/>
                  </a:lnTo>
                  <a:lnTo>
                    <a:pt x="873" y="1264"/>
                  </a:lnTo>
                  <a:lnTo>
                    <a:pt x="873" y="1264"/>
                  </a:lnTo>
                  <a:lnTo>
                    <a:pt x="873" y="1260"/>
                  </a:lnTo>
                  <a:lnTo>
                    <a:pt x="874" y="1257"/>
                  </a:lnTo>
                  <a:lnTo>
                    <a:pt x="877" y="1252"/>
                  </a:lnTo>
                  <a:lnTo>
                    <a:pt x="879" y="1249"/>
                  </a:lnTo>
                  <a:lnTo>
                    <a:pt x="886" y="1243"/>
                  </a:lnTo>
                  <a:lnTo>
                    <a:pt x="894" y="1237"/>
                  </a:lnTo>
                  <a:lnTo>
                    <a:pt x="894" y="1237"/>
                  </a:lnTo>
                  <a:lnTo>
                    <a:pt x="892" y="1236"/>
                  </a:lnTo>
                  <a:lnTo>
                    <a:pt x="890" y="1234"/>
                  </a:lnTo>
                  <a:lnTo>
                    <a:pt x="889" y="1232"/>
                  </a:lnTo>
                  <a:lnTo>
                    <a:pt x="888" y="1230"/>
                  </a:lnTo>
                  <a:lnTo>
                    <a:pt x="888" y="1230"/>
                  </a:lnTo>
                  <a:lnTo>
                    <a:pt x="887" y="1230"/>
                  </a:lnTo>
                  <a:lnTo>
                    <a:pt x="884" y="1231"/>
                  </a:lnTo>
                  <a:lnTo>
                    <a:pt x="874" y="1234"/>
                  </a:lnTo>
                  <a:lnTo>
                    <a:pt x="869" y="1235"/>
                  </a:lnTo>
                  <a:lnTo>
                    <a:pt x="864" y="1235"/>
                  </a:lnTo>
                  <a:lnTo>
                    <a:pt x="863" y="1234"/>
                  </a:lnTo>
                  <a:lnTo>
                    <a:pt x="860" y="1232"/>
                  </a:lnTo>
                  <a:lnTo>
                    <a:pt x="859" y="1230"/>
                  </a:lnTo>
                  <a:lnTo>
                    <a:pt x="859" y="1228"/>
                  </a:lnTo>
                  <a:lnTo>
                    <a:pt x="859" y="1228"/>
                  </a:lnTo>
                  <a:lnTo>
                    <a:pt x="859" y="1223"/>
                  </a:lnTo>
                  <a:lnTo>
                    <a:pt x="862" y="1220"/>
                  </a:lnTo>
                  <a:lnTo>
                    <a:pt x="865" y="1218"/>
                  </a:lnTo>
                  <a:lnTo>
                    <a:pt x="868" y="1217"/>
                  </a:lnTo>
                  <a:lnTo>
                    <a:pt x="871" y="1215"/>
                  </a:lnTo>
                  <a:lnTo>
                    <a:pt x="873" y="1213"/>
                  </a:lnTo>
                  <a:lnTo>
                    <a:pt x="875" y="1210"/>
                  </a:lnTo>
                  <a:lnTo>
                    <a:pt x="877" y="1205"/>
                  </a:lnTo>
                  <a:lnTo>
                    <a:pt x="877" y="1205"/>
                  </a:lnTo>
                  <a:lnTo>
                    <a:pt x="872" y="1206"/>
                  </a:lnTo>
                  <a:lnTo>
                    <a:pt x="868" y="1208"/>
                  </a:lnTo>
                  <a:lnTo>
                    <a:pt x="859" y="1213"/>
                  </a:lnTo>
                  <a:lnTo>
                    <a:pt x="855" y="1214"/>
                  </a:lnTo>
                  <a:lnTo>
                    <a:pt x="851" y="1215"/>
                  </a:lnTo>
                  <a:lnTo>
                    <a:pt x="847" y="1215"/>
                  </a:lnTo>
                  <a:lnTo>
                    <a:pt x="841" y="1213"/>
                  </a:lnTo>
                  <a:lnTo>
                    <a:pt x="841" y="1213"/>
                  </a:lnTo>
                  <a:lnTo>
                    <a:pt x="842" y="1206"/>
                  </a:lnTo>
                  <a:lnTo>
                    <a:pt x="845" y="1202"/>
                  </a:lnTo>
                  <a:lnTo>
                    <a:pt x="849" y="1197"/>
                  </a:lnTo>
                  <a:lnTo>
                    <a:pt x="852" y="1193"/>
                  </a:lnTo>
                  <a:lnTo>
                    <a:pt x="859" y="1186"/>
                  </a:lnTo>
                  <a:lnTo>
                    <a:pt x="860" y="1182"/>
                  </a:lnTo>
                  <a:lnTo>
                    <a:pt x="862" y="1178"/>
                  </a:lnTo>
                  <a:lnTo>
                    <a:pt x="862" y="1178"/>
                  </a:lnTo>
                  <a:lnTo>
                    <a:pt x="860" y="1177"/>
                  </a:lnTo>
                  <a:lnTo>
                    <a:pt x="858" y="1178"/>
                  </a:lnTo>
                  <a:lnTo>
                    <a:pt x="854" y="1181"/>
                  </a:lnTo>
                  <a:lnTo>
                    <a:pt x="844" y="1187"/>
                  </a:lnTo>
                  <a:lnTo>
                    <a:pt x="839" y="1190"/>
                  </a:lnTo>
                  <a:lnTo>
                    <a:pt x="834" y="1192"/>
                  </a:lnTo>
                  <a:lnTo>
                    <a:pt x="832" y="1192"/>
                  </a:lnTo>
                  <a:lnTo>
                    <a:pt x="829" y="1191"/>
                  </a:lnTo>
                  <a:lnTo>
                    <a:pt x="826" y="1190"/>
                  </a:lnTo>
                  <a:lnTo>
                    <a:pt x="824" y="1188"/>
                  </a:lnTo>
                  <a:lnTo>
                    <a:pt x="824" y="1188"/>
                  </a:lnTo>
                  <a:lnTo>
                    <a:pt x="830" y="1180"/>
                  </a:lnTo>
                  <a:lnTo>
                    <a:pt x="836" y="1171"/>
                  </a:lnTo>
                  <a:lnTo>
                    <a:pt x="849" y="1156"/>
                  </a:lnTo>
                  <a:lnTo>
                    <a:pt x="849" y="1156"/>
                  </a:lnTo>
                  <a:lnTo>
                    <a:pt x="844" y="1148"/>
                  </a:lnTo>
                  <a:lnTo>
                    <a:pt x="841" y="1139"/>
                  </a:lnTo>
                  <a:lnTo>
                    <a:pt x="841" y="1139"/>
                  </a:lnTo>
                  <a:lnTo>
                    <a:pt x="834" y="1140"/>
                  </a:lnTo>
                  <a:lnTo>
                    <a:pt x="826" y="1142"/>
                  </a:lnTo>
                  <a:lnTo>
                    <a:pt x="820" y="1145"/>
                  </a:lnTo>
                  <a:lnTo>
                    <a:pt x="814" y="1150"/>
                  </a:lnTo>
                  <a:lnTo>
                    <a:pt x="804" y="1158"/>
                  </a:lnTo>
                  <a:lnTo>
                    <a:pt x="793" y="1166"/>
                  </a:lnTo>
                  <a:lnTo>
                    <a:pt x="793" y="1166"/>
                  </a:lnTo>
                  <a:lnTo>
                    <a:pt x="792" y="1163"/>
                  </a:lnTo>
                  <a:lnTo>
                    <a:pt x="790" y="1162"/>
                  </a:lnTo>
                  <a:lnTo>
                    <a:pt x="789" y="1160"/>
                  </a:lnTo>
                  <a:lnTo>
                    <a:pt x="788" y="1158"/>
                  </a:lnTo>
                  <a:lnTo>
                    <a:pt x="788" y="1158"/>
                  </a:lnTo>
                  <a:lnTo>
                    <a:pt x="791" y="1151"/>
                  </a:lnTo>
                  <a:lnTo>
                    <a:pt x="795" y="1144"/>
                  </a:lnTo>
                  <a:lnTo>
                    <a:pt x="801" y="1139"/>
                  </a:lnTo>
                  <a:lnTo>
                    <a:pt x="807" y="1133"/>
                  </a:lnTo>
                  <a:lnTo>
                    <a:pt x="820" y="1126"/>
                  </a:lnTo>
                  <a:lnTo>
                    <a:pt x="825" y="1122"/>
                  </a:lnTo>
                  <a:lnTo>
                    <a:pt x="829" y="1116"/>
                  </a:lnTo>
                  <a:lnTo>
                    <a:pt x="829" y="1116"/>
                  </a:lnTo>
                  <a:lnTo>
                    <a:pt x="827" y="1115"/>
                  </a:lnTo>
                  <a:lnTo>
                    <a:pt x="827" y="1112"/>
                  </a:lnTo>
                  <a:lnTo>
                    <a:pt x="827" y="1112"/>
                  </a:lnTo>
                  <a:lnTo>
                    <a:pt x="824" y="1111"/>
                  </a:lnTo>
                  <a:lnTo>
                    <a:pt x="822" y="1110"/>
                  </a:lnTo>
                  <a:lnTo>
                    <a:pt x="816" y="1112"/>
                  </a:lnTo>
                  <a:lnTo>
                    <a:pt x="809" y="1115"/>
                  </a:lnTo>
                  <a:lnTo>
                    <a:pt x="803" y="1116"/>
                  </a:lnTo>
                  <a:lnTo>
                    <a:pt x="803" y="1116"/>
                  </a:lnTo>
                  <a:lnTo>
                    <a:pt x="801" y="1114"/>
                  </a:lnTo>
                  <a:lnTo>
                    <a:pt x="798" y="1112"/>
                  </a:lnTo>
                  <a:lnTo>
                    <a:pt x="797" y="1109"/>
                  </a:lnTo>
                  <a:lnTo>
                    <a:pt x="797" y="1105"/>
                  </a:lnTo>
                  <a:lnTo>
                    <a:pt x="797" y="1105"/>
                  </a:lnTo>
                  <a:lnTo>
                    <a:pt x="799" y="1102"/>
                  </a:lnTo>
                  <a:lnTo>
                    <a:pt x="802" y="1100"/>
                  </a:lnTo>
                  <a:lnTo>
                    <a:pt x="807" y="1097"/>
                  </a:lnTo>
                  <a:lnTo>
                    <a:pt x="811" y="1094"/>
                  </a:lnTo>
                  <a:lnTo>
                    <a:pt x="813" y="1092"/>
                  </a:lnTo>
                  <a:lnTo>
                    <a:pt x="814" y="1090"/>
                  </a:lnTo>
                  <a:lnTo>
                    <a:pt x="814" y="1090"/>
                  </a:lnTo>
                  <a:lnTo>
                    <a:pt x="813" y="1087"/>
                  </a:lnTo>
                  <a:lnTo>
                    <a:pt x="811" y="1086"/>
                  </a:lnTo>
                  <a:lnTo>
                    <a:pt x="807" y="1086"/>
                  </a:lnTo>
                  <a:lnTo>
                    <a:pt x="803" y="1089"/>
                  </a:lnTo>
                  <a:lnTo>
                    <a:pt x="797" y="1091"/>
                  </a:lnTo>
                  <a:lnTo>
                    <a:pt x="792" y="1094"/>
                  </a:lnTo>
                  <a:lnTo>
                    <a:pt x="787" y="1095"/>
                  </a:lnTo>
                  <a:lnTo>
                    <a:pt x="781" y="1095"/>
                  </a:lnTo>
                  <a:lnTo>
                    <a:pt x="778" y="1094"/>
                  </a:lnTo>
                  <a:lnTo>
                    <a:pt x="775" y="1092"/>
                  </a:lnTo>
                  <a:lnTo>
                    <a:pt x="775" y="1092"/>
                  </a:lnTo>
                  <a:lnTo>
                    <a:pt x="780" y="1084"/>
                  </a:lnTo>
                  <a:lnTo>
                    <a:pt x="786" y="1078"/>
                  </a:lnTo>
                  <a:lnTo>
                    <a:pt x="789" y="1075"/>
                  </a:lnTo>
                  <a:lnTo>
                    <a:pt x="793" y="1072"/>
                  </a:lnTo>
                  <a:lnTo>
                    <a:pt x="797" y="1070"/>
                  </a:lnTo>
                  <a:lnTo>
                    <a:pt x="803" y="1070"/>
                  </a:lnTo>
                  <a:lnTo>
                    <a:pt x="803" y="1070"/>
                  </a:lnTo>
                  <a:lnTo>
                    <a:pt x="802" y="1066"/>
                  </a:lnTo>
                  <a:lnTo>
                    <a:pt x="799" y="1062"/>
                  </a:lnTo>
                  <a:lnTo>
                    <a:pt x="796" y="1059"/>
                  </a:lnTo>
                  <a:lnTo>
                    <a:pt x="793" y="1057"/>
                  </a:lnTo>
                  <a:lnTo>
                    <a:pt x="793" y="1057"/>
                  </a:lnTo>
                  <a:lnTo>
                    <a:pt x="788" y="1063"/>
                  </a:lnTo>
                  <a:lnTo>
                    <a:pt x="783" y="1066"/>
                  </a:lnTo>
                  <a:lnTo>
                    <a:pt x="777" y="1069"/>
                  </a:lnTo>
                  <a:lnTo>
                    <a:pt x="768" y="1070"/>
                  </a:lnTo>
                  <a:lnTo>
                    <a:pt x="768" y="1070"/>
                  </a:lnTo>
                  <a:lnTo>
                    <a:pt x="769" y="1061"/>
                  </a:lnTo>
                  <a:lnTo>
                    <a:pt x="771" y="1056"/>
                  </a:lnTo>
                  <a:lnTo>
                    <a:pt x="773" y="1052"/>
                  </a:lnTo>
                  <a:lnTo>
                    <a:pt x="775" y="1049"/>
                  </a:lnTo>
                  <a:lnTo>
                    <a:pt x="778" y="1047"/>
                  </a:lnTo>
                  <a:lnTo>
                    <a:pt x="782" y="1046"/>
                  </a:lnTo>
                  <a:lnTo>
                    <a:pt x="788" y="1046"/>
                  </a:lnTo>
                  <a:lnTo>
                    <a:pt x="788" y="1046"/>
                  </a:lnTo>
                  <a:lnTo>
                    <a:pt x="786" y="1039"/>
                  </a:lnTo>
                  <a:lnTo>
                    <a:pt x="783" y="1034"/>
                  </a:lnTo>
                  <a:lnTo>
                    <a:pt x="781" y="1030"/>
                  </a:lnTo>
                  <a:lnTo>
                    <a:pt x="778" y="1025"/>
                  </a:lnTo>
                  <a:lnTo>
                    <a:pt x="778" y="1025"/>
                  </a:lnTo>
                  <a:lnTo>
                    <a:pt x="772" y="1031"/>
                  </a:lnTo>
                  <a:lnTo>
                    <a:pt x="764" y="1036"/>
                  </a:lnTo>
                  <a:lnTo>
                    <a:pt x="750" y="1049"/>
                  </a:lnTo>
                  <a:lnTo>
                    <a:pt x="744" y="1053"/>
                  </a:lnTo>
                  <a:lnTo>
                    <a:pt x="736" y="1056"/>
                  </a:lnTo>
                  <a:lnTo>
                    <a:pt x="733" y="1057"/>
                  </a:lnTo>
                  <a:lnTo>
                    <a:pt x="730" y="1057"/>
                  </a:lnTo>
                  <a:lnTo>
                    <a:pt x="727" y="1056"/>
                  </a:lnTo>
                  <a:lnTo>
                    <a:pt x="723" y="1055"/>
                  </a:lnTo>
                  <a:lnTo>
                    <a:pt x="723" y="1055"/>
                  </a:lnTo>
                  <a:lnTo>
                    <a:pt x="734" y="1042"/>
                  </a:lnTo>
                  <a:lnTo>
                    <a:pt x="745" y="1031"/>
                  </a:lnTo>
                  <a:lnTo>
                    <a:pt x="751" y="1025"/>
                  </a:lnTo>
                  <a:lnTo>
                    <a:pt x="758" y="1021"/>
                  </a:lnTo>
                  <a:lnTo>
                    <a:pt x="765" y="1017"/>
                  </a:lnTo>
                  <a:lnTo>
                    <a:pt x="773" y="1014"/>
                  </a:lnTo>
                  <a:lnTo>
                    <a:pt x="773" y="1014"/>
                  </a:lnTo>
                  <a:lnTo>
                    <a:pt x="761" y="986"/>
                  </a:lnTo>
                  <a:lnTo>
                    <a:pt x="754" y="972"/>
                  </a:lnTo>
                  <a:lnTo>
                    <a:pt x="748" y="958"/>
                  </a:lnTo>
                  <a:lnTo>
                    <a:pt x="741" y="945"/>
                  </a:lnTo>
                  <a:lnTo>
                    <a:pt x="732" y="934"/>
                  </a:lnTo>
                  <a:lnTo>
                    <a:pt x="723" y="925"/>
                  </a:lnTo>
                  <a:lnTo>
                    <a:pt x="719" y="920"/>
                  </a:lnTo>
                  <a:lnTo>
                    <a:pt x="714" y="917"/>
                  </a:lnTo>
                  <a:lnTo>
                    <a:pt x="714" y="917"/>
                  </a:lnTo>
                  <a:close/>
                  <a:moveTo>
                    <a:pt x="999" y="1084"/>
                  </a:moveTo>
                  <a:lnTo>
                    <a:pt x="999" y="1084"/>
                  </a:lnTo>
                  <a:lnTo>
                    <a:pt x="1008" y="1080"/>
                  </a:lnTo>
                  <a:lnTo>
                    <a:pt x="1016" y="1075"/>
                  </a:lnTo>
                  <a:lnTo>
                    <a:pt x="1023" y="1068"/>
                  </a:lnTo>
                  <a:lnTo>
                    <a:pt x="1029" y="1060"/>
                  </a:lnTo>
                  <a:lnTo>
                    <a:pt x="1029" y="1060"/>
                  </a:lnTo>
                  <a:lnTo>
                    <a:pt x="1021" y="1048"/>
                  </a:lnTo>
                  <a:lnTo>
                    <a:pt x="1017" y="1042"/>
                  </a:lnTo>
                  <a:lnTo>
                    <a:pt x="1011" y="1038"/>
                  </a:lnTo>
                  <a:lnTo>
                    <a:pt x="1011" y="1038"/>
                  </a:lnTo>
                  <a:lnTo>
                    <a:pt x="1011" y="1046"/>
                  </a:lnTo>
                  <a:lnTo>
                    <a:pt x="1010" y="1052"/>
                  </a:lnTo>
                  <a:lnTo>
                    <a:pt x="1009" y="1057"/>
                  </a:lnTo>
                  <a:lnTo>
                    <a:pt x="1007" y="1063"/>
                  </a:lnTo>
                  <a:lnTo>
                    <a:pt x="1002" y="1072"/>
                  </a:lnTo>
                  <a:lnTo>
                    <a:pt x="1001" y="1078"/>
                  </a:lnTo>
                  <a:lnTo>
                    <a:pt x="999" y="1084"/>
                  </a:lnTo>
                  <a:lnTo>
                    <a:pt x="999" y="1084"/>
                  </a:lnTo>
                  <a:close/>
                  <a:moveTo>
                    <a:pt x="1247" y="1060"/>
                  </a:moveTo>
                  <a:lnTo>
                    <a:pt x="1247" y="1060"/>
                  </a:lnTo>
                  <a:lnTo>
                    <a:pt x="1235" y="1057"/>
                  </a:lnTo>
                  <a:lnTo>
                    <a:pt x="1230" y="1055"/>
                  </a:lnTo>
                  <a:lnTo>
                    <a:pt x="1226" y="1052"/>
                  </a:lnTo>
                  <a:lnTo>
                    <a:pt x="1226" y="1052"/>
                  </a:lnTo>
                  <a:lnTo>
                    <a:pt x="1225" y="1055"/>
                  </a:lnTo>
                  <a:lnTo>
                    <a:pt x="1223" y="1056"/>
                  </a:lnTo>
                  <a:lnTo>
                    <a:pt x="1220" y="1060"/>
                  </a:lnTo>
                  <a:lnTo>
                    <a:pt x="1217" y="1063"/>
                  </a:lnTo>
                  <a:lnTo>
                    <a:pt x="1216" y="1065"/>
                  </a:lnTo>
                  <a:lnTo>
                    <a:pt x="1216" y="1067"/>
                  </a:lnTo>
                  <a:lnTo>
                    <a:pt x="1216" y="1067"/>
                  </a:lnTo>
                  <a:lnTo>
                    <a:pt x="1225" y="1070"/>
                  </a:lnTo>
                  <a:lnTo>
                    <a:pt x="1233" y="1072"/>
                  </a:lnTo>
                  <a:lnTo>
                    <a:pt x="1250" y="1075"/>
                  </a:lnTo>
                  <a:lnTo>
                    <a:pt x="1250" y="1075"/>
                  </a:lnTo>
                  <a:lnTo>
                    <a:pt x="1250" y="1070"/>
                  </a:lnTo>
                  <a:lnTo>
                    <a:pt x="1250" y="1067"/>
                  </a:lnTo>
                  <a:lnTo>
                    <a:pt x="1249" y="1066"/>
                  </a:lnTo>
                  <a:lnTo>
                    <a:pt x="1248" y="1066"/>
                  </a:lnTo>
                  <a:lnTo>
                    <a:pt x="1247" y="1066"/>
                  </a:lnTo>
                  <a:lnTo>
                    <a:pt x="1246" y="1065"/>
                  </a:lnTo>
                  <a:lnTo>
                    <a:pt x="1247" y="1060"/>
                  </a:lnTo>
                  <a:lnTo>
                    <a:pt x="1247" y="1060"/>
                  </a:lnTo>
                  <a:close/>
                  <a:moveTo>
                    <a:pt x="992" y="1092"/>
                  </a:moveTo>
                  <a:lnTo>
                    <a:pt x="992" y="1092"/>
                  </a:lnTo>
                  <a:lnTo>
                    <a:pt x="989" y="1107"/>
                  </a:lnTo>
                  <a:lnTo>
                    <a:pt x="984" y="1126"/>
                  </a:lnTo>
                  <a:lnTo>
                    <a:pt x="978" y="1143"/>
                  </a:lnTo>
                  <a:lnTo>
                    <a:pt x="977" y="1148"/>
                  </a:lnTo>
                  <a:lnTo>
                    <a:pt x="977" y="1151"/>
                  </a:lnTo>
                  <a:lnTo>
                    <a:pt x="977" y="1151"/>
                  </a:lnTo>
                  <a:lnTo>
                    <a:pt x="980" y="1156"/>
                  </a:lnTo>
                  <a:lnTo>
                    <a:pt x="985" y="1159"/>
                  </a:lnTo>
                  <a:lnTo>
                    <a:pt x="988" y="1160"/>
                  </a:lnTo>
                  <a:lnTo>
                    <a:pt x="991" y="1160"/>
                  </a:lnTo>
                  <a:lnTo>
                    <a:pt x="994" y="1158"/>
                  </a:lnTo>
                  <a:lnTo>
                    <a:pt x="998" y="1156"/>
                  </a:lnTo>
                  <a:lnTo>
                    <a:pt x="1004" y="1147"/>
                  </a:lnTo>
                  <a:lnTo>
                    <a:pt x="1017" y="1128"/>
                  </a:lnTo>
                  <a:lnTo>
                    <a:pt x="1023" y="1121"/>
                  </a:lnTo>
                  <a:lnTo>
                    <a:pt x="1027" y="1119"/>
                  </a:lnTo>
                  <a:lnTo>
                    <a:pt x="1031" y="1116"/>
                  </a:lnTo>
                  <a:lnTo>
                    <a:pt x="1031" y="1116"/>
                  </a:lnTo>
                  <a:lnTo>
                    <a:pt x="1036" y="1119"/>
                  </a:lnTo>
                  <a:lnTo>
                    <a:pt x="1040" y="1122"/>
                  </a:lnTo>
                  <a:lnTo>
                    <a:pt x="1048" y="1129"/>
                  </a:lnTo>
                  <a:lnTo>
                    <a:pt x="1055" y="1137"/>
                  </a:lnTo>
                  <a:lnTo>
                    <a:pt x="1059" y="1141"/>
                  </a:lnTo>
                  <a:lnTo>
                    <a:pt x="1063" y="1143"/>
                  </a:lnTo>
                  <a:lnTo>
                    <a:pt x="1063" y="1143"/>
                  </a:lnTo>
                  <a:lnTo>
                    <a:pt x="1064" y="1140"/>
                  </a:lnTo>
                  <a:lnTo>
                    <a:pt x="1065" y="1138"/>
                  </a:lnTo>
                  <a:lnTo>
                    <a:pt x="1070" y="1135"/>
                  </a:lnTo>
                  <a:lnTo>
                    <a:pt x="1072" y="1132"/>
                  </a:lnTo>
                  <a:lnTo>
                    <a:pt x="1074" y="1130"/>
                  </a:lnTo>
                  <a:lnTo>
                    <a:pt x="1076" y="1128"/>
                  </a:lnTo>
                  <a:lnTo>
                    <a:pt x="1076" y="1124"/>
                  </a:lnTo>
                  <a:lnTo>
                    <a:pt x="1076" y="1124"/>
                  </a:lnTo>
                  <a:lnTo>
                    <a:pt x="1066" y="1112"/>
                  </a:lnTo>
                  <a:lnTo>
                    <a:pt x="1057" y="1099"/>
                  </a:lnTo>
                  <a:lnTo>
                    <a:pt x="1048" y="1087"/>
                  </a:lnTo>
                  <a:lnTo>
                    <a:pt x="1042" y="1082"/>
                  </a:lnTo>
                  <a:lnTo>
                    <a:pt x="1036" y="1077"/>
                  </a:lnTo>
                  <a:lnTo>
                    <a:pt x="1036" y="1077"/>
                  </a:lnTo>
                  <a:lnTo>
                    <a:pt x="1033" y="1082"/>
                  </a:lnTo>
                  <a:lnTo>
                    <a:pt x="1027" y="1087"/>
                  </a:lnTo>
                  <a:lnTo>
                    <a:pt x="1022" y="1092"/>
                  </a:lnTo>
                  <a:lnTo>
                    <a:pt x="1017" y="1095"/>
                  </a:lnTo>
                  <a:lnTo>
                    <a:pt x="1010" y="1097"/>
                  </a:lnTo>
                  <a:lnTo>
                    <a:pt x="1004" y="1097"/>
                  </a:lnTo>
                  <a:lnTo>
                    <a:pt x="998" y="1096"/>
                  </a:lnTo>
                  <a:lnTo>
                    <a:pt x="992" y="1092"/>
                  </a:lnTo>
                  <a:lnTo>
                    <a:pt x="992" y="1092"/>
                  </a:lnTo>
                  <a:close/>
                  <a:moveTo>
                    <a:pt x="1203" y="1084"/>
                  </a:moveTo>
                  <a:lnTo>
                    <a:pt x="1203" y="1084"/>
                  </a:lnTo>
                  <a:lnTo>
                    <a:pt x="1189" y="1119"/>
                  </a:lnTo>
                  <a:lnTo>
                    <a:pt x="1175" y="1151"/>
                  </a:lnTo>
                  <a:lnTo>
                    <a:pt x="1168" y="1168"/>
                  </a:lnTo>
                  <a:lnTo>
                    <a:pt x="1161" y="1185"/>
                  </a:lnTo>
                  <a:lnTo>
                    <a:pt x="1156" y="1203"/>
                  </a:lnTo>
                  <a:lnTo>
                    <a:pt x="1152" y="1222"/>
                  </a:lnTo>
                  <a:lnTo>
                    <a:pt x="1152" y="1222"/>
                  </a:lnTo>
                  <a:lnTo>
                    <a:pt x="1160" y="1227"/>
                  </a:lnTo>
                  <a:lnTo>
                    <a:pt x="1169" y="1230"/>
                  </a:lnTo>
                  <a:lnTo>
                    <a:pt x="1180" y="1232"/>
                  </a:lnTo>
                  <a:lnTo>
                    <a:pt x="1190" y="1233"/>
                  </a:lnTo>
                  <a:lnTo>
                    <a:pt x="1201" y="1233"/>
                  </a:lnTo>
                  <a:lnTo>
                    <a:pt x="1211" y="1231"/>
                  </a:lnTo>
                  <a:lnTo>
                    <a:pt x="1220" y="1228"/>
                  </a:lnTo>
                  <a:lnTo>
                    <a:pt x="1228" y="1222"/>
                  </a:lnTo>
                  <a:lnTo>
                    <a:pt x="1228" y="1222"/>
                  </a:lnTo>
                  <a:lnTo>
                    <a:pt x="1234" y="1195"/>
                  </a:lnTo>
                  <a:lnTo>
                    <a:pt x="1239" y="1167"/>
                  </a:lnTo>
                  <a:lnTo>
                    <a:pt x="1250" y="1105"/>
                  </a:lnTo>
                  <a:lnTo>
                    <a:pt x="1250" y="1105"/>
                  </a:lnTo>
                  <a:lnTo>
                    <a:pt x="1246" y="1100"/>
                  </a:lnTo>
                  <a:lnTo>
                    <a:pt x="1242" y="1096"/>
                  </a:lnTo>
                  <a:lnTo>
                    <a:pt x="1236" y="1093"/>
                  </a:lnTo>
                  <a:lnTo>
                    <a:pt x="1231" y="1090"/>
                  </a:lnTo>
                  <a:lnTo>
                    <a:pt x="1225" y="1087"/>
                  </a:lnTo>
                  <a:lnTo>
                    <a:pt x="1218" y="1086"/>
                  </a:lnTo>
                  <a:lnTo>
                    <a:pt x="1203" y="1084"/>
                  </a:lnTo>
                  <a:lnTo>
                    <a:pt x="1203" y="1084"/>
                  </a:lnTo>
                  <a:close/>
                  <a:moveTo>
                    <a:pt x="1235" y="1274"/>
                  </a:moveTo>
                  <a:lnTo>
                    <a:pt x="1235" y="1274"/>
                  </a:lnTo>
                  <a:lnTo>
                    <a:pt x="1237" y="1276"/>
                  </a:lnTo>
                  <a:lnTo>
                    <a:pt x="1239" y="1278"/>
                  </a:lnTo>
                  <a:lnTo>
                    <a:pt x="1242" y="1282"/>
                  </a:lnTo>
                  <a:lnTo>
                    <a:pt x="1244" y="1284"/>
                  </a:lnTo>
                  <a:lnTo>
                    <a:pt x="1246" y="1286"/>
                  </a:lnTo>
                  <a:lnTo>
                    <a:pt x="1249" y="1287"/>
                  </a:lnTo>
                  <a:lnTo>
                    <a:pt x="1252" y="1287"/>
                  </a:lnTo>
                  <a:lnTo>
                    <a:pt x="1252" y="1287"/>
                  </a:lnTo>
                  <a:lnTo>
                    <a:pt x="1256" y="1267"/>
                  </a:lnTo>
                  <a:lnTo>
                    <a:pt x="1259" y="1248"/>
                  </a:lnTo>
                  <a:lnTo>
                    <a:pt x="1264" y="1228"/>
                  </a:lnTo>
                  <a:lnTo>
                    <a:pt x="1269" y="1206"/>
                  </a:lnTo>
                  <a:lnTo>
                    <a:pt x="1283" y="1165"/>
                  </a:lnTo>
                  <a:lnTo>
                    <a:pt x="1299" y="1124"/>
                  </a:lnTo>
                  <a:lnTo>
                    <a:pt x="1299" y="1124"/>
                  </a:lnTo>
                  <a:lnTo>
                    <a:pt x="1294" y="1116"/>
                  </a:lnTo>
                  <a:lnTo>
                    <a:pt x="1288" y="1111"/>
                  </a:lnTo>
                  <a:lnTo>
                    <a:pt x="1279" y="1107"/>
                  </a:lnTo>
                  <a:lnTo>
                    <a:pt x="1269" y="1105"/>
                  </a:lnTo>
                  <a:lnTo>
                    <a:pt x="1269" y="1105"/>
                  </a:lnTo>
                  <a:lnTo>
                    <a:pt x="1267" y="1125"/>
                  </a:lnTo>
                  <a:lnTo>
                    <a:pt x="1264" y="1146"/>
                  </a:lnTo>
                  <a:lnTo>
                    <a:pt x="1256" y="1190"/>
                  </a:lnTo>
                  <a:lnTo>
                    <a:pt x="1245" y="1233"/>
                  </a:lnTo>
                  <a:lnTo>
                    <a:pt x="1235" y="1274"/>
                  </a:lnTo>
                  <a:lnTo>
                    <a:pt x="1235" y="1274"/>
                  </a:lnTo>
                  <a:close/>
                  <a:moveTo>
                    <a:pt x="977" y="1178"/>
                  </a:moveTo>
                  <a:lnTo>
                    <a:pt x="977" y="1178"/>
                  </a:lnTo>
                  <a:lnTo>
                    <a:pt x="984" y="1246"/>
                  </a:lnTo>
                  <a:lnTo>
                    <a:pt x="990" y="1311"/>
                  </a:lnTo>
                  <a:lnTo>
                    <a:pt x="993" y="1342"/>
                  </a:lnTo>
                  <a:lnTo>
                    <a:pt x="998" y="1372"/>
                  </a:lnTo>
                  <a:lnTo>
                    <a:pt x="1003" y="1400"/>
                  </a:lnTo>
                  <a:lnTo>
                    <a:pt x="1009" y="1427"/>
                  </a:lnTo>
                  <a:lnTo>
                    <a:pt x="1009" y="1427"/>
                  </a:lnTo>
                  <a:lnTo>
                    <a:pt x="1011" y="1426"/>
                  </a:lnTo>
                  <a:lnTo>
                    <a:pt x="1016" y="1425"/>
                  </a:lnTo>
                  <a:lnTo>
                    <a:pt x="1029" y="1424"/>
                  </a:lnTo>
                  <a:lnTo>
                    <a:pt x="1041" y="1425"/>
                  </a:lnTo>
                  <a:lnTo>
                    <a:pt x="1053" y="1427"/>
                  </a:lnTo>
                  <a:lnTo>
                    <a:pt x="1053" y="1427"/>
                  </a:lnTo>
                  <a:lnTo>
                    <a:pt x="1054" y="1422"/>
                  </a:lnTo>
                  <a:lnTo>
                    <a:pt x="1055" y="1416"/>
                  </a:lnTo>
                  <a:lnTo>
                    <a:pt x="1053" y="1403"/>
                  </a:lnTo>
                  <a:lnTo>
                    <a:pt x="1053" y="1389"/>
                  </a:lnTo>
                  <a:lnTo>
                    <a:pt x="1053" y="1382"/>
                  </a:lnTo>
                  <a:lnTo>
                    <a:pt x="1055" y="1374"/>
                  </a:lnTo>
                  <a:lnTo>
                    <a:pt x="1055" y="1374"/>
                  </a:lnTo>
                  <a:lnTo>
                    <a:pt x="1059" y="1377"/>
                  </a:lnTo>
                  <a:lnTo>
                    <a:pt x="1062" y="1378"/>
                  </a:lnTo>
                  <a:lnTo>
                    <a:pt x="1064" y="1381"/>
                  </a:lnTo>
                  <a:lnTo>
                    <a:pt x="1065" y="1384"/>
                  </a:lnTo>
                  <a:lnTo>
                    <a:pt x="1067" y="1392"/>
                  </a:lnTo>
                  <a:lnTo>
                    <a:pt x="1068" y="1399"/>
                  </a:lnTo>
                  <a:lnTo>
                    <a:pt x="1068" y="1408"/>
                  </a:lnTo>
                  <a:lnTo>
                    <a:pt x="1070" y="1416"/>
                  </a:lnTo>
                  <a:lnTo>
                    <a:pt x="1072" y="1423"/>
                  </a:lnTo>
                  <a:lnTo>
                    <a:pt x="1075" y="1425"/>
                  </a:lnTo>
                  <a:lnTo>
                    <a:pt x="1078" y="1427"/>
                  </a:lnTo>
                  <a:lnTo>
                    <a:pt x="1078" y="1427"/>
                  </a:lnTo>
                  <a:lnTo>
                    <a:pt x="1081" y="1423"/>
                  </a:lnTo>
                  <a:lnTo>
                    <a:pt x="1083" y="1418"/>
                  </a:lnTo>
                  <a:lnTo>
                    <a:pt x="1087" y="1409"/>
                  </a:lnTo>
                  <a:lnTo>
                    <a:pt x="1091" y="1398"/>
                  </a:lnTo>
                  <a:lnTo>
                    <a:pt x="1092" y="1385"/>
                  </a:lnTo>
                  <a:lnTo>
                    <a:pt x="1093" y="1372"/>
                  </a:lnTo>
                  <a:lnTo>
                    <a:pt x="1093" y="1358"/>
                  </a:lnTo>
                  <a:lnTo>
                    <a:pt x="1093" y="1331"/>
                  </a:lnTo>
                  <a:lnTo>
                    <a:pt x="1093" y="1331"/>
                  </a:lnTo>
                  <a:lnTo>
                    <a:pt x="1096" y="1309"/>
                  </a:lnTo>
                  <a:lnTo>
                    <a:pt x="1097" y="1287"/>
                  </a:lnTo>
                  <a:lnTo>
                    <a:pt x="1097" y="1265"/>
                  </a:lnTo>
                  <a:lnTo>
                    <a:pt x="1096" y="1244"/>
                  </a:lnTo>
                  <a:lnTo>
                    <a:pt x="1091" y="1201"/>
                  </a:lnTo>
                  <a:lnTo>
                    <a:pt x="1089" y="1178"/>
                  </a:lnTo>
                  <a:lnTo>
                    <a:pt x="1087" y="1156"/>
                  </a:lnTo>
                  <a:lnTo>
                    <a:pt x="1087" y="1156"/>
                  </a:lnTo>
                  <a:lnTo>
                    <a:pt x="1080" y="1159"/>
                  </a:lnTo>
                  <a:lnTo>
                    <a:pt x="1070" y="1162"/>
                  </a:lnTo>
                  <a:lnTo>
                    <a:pt x="1065" y="1163"/>
                  </a:lnTo>
                  <a:lnTo>
                    <a:pt x="1061" y="1163"/>
                  </a:lnTo>
                  <a:lnTo>
                    <a:pt x="1055" y="1162"/>
                  </a:lnTo>
                  <a:lnTo>
                    <a:pt x="1051" y="1161"/>
                  </a:lnTo>
                  <a:lnTo>
                    <a:pt x="1051" y="1161"/>
                  </a:lnTo>
                  <a:lnTo>
                    <a:pt x="1053" y="1202"/>
                  </a:lnTo>
                  <a:lnTo>
                    <a:pt x="1056" y="1245"/>
                  </a:lnTo>
                  <a:lnTo>
                    <a:pt x="1059" y="1288"/>
                  </a:lnTo>
                  <a:lnTo>
                    <a:pt x="1059" y="1309"/>
                  </a:lnTo>
                  <a:lnTo>
                    <a:pt x="1059" y="1331"/>
                  </a:lnTo>
                  <a:lnTo>
                    <a:pt x="1059" y="1331"/>
                  </a:lnTo>
                  <a:lnTo>
                    <a:pt x="1054" y="1322"/>
                  </a:lnTo>
                  <a:lnTo>
                    <a:pt x="1050" y="1311"/>
                  </a:lnTo>
                  <a:lnTo>
                    <a:pt x="1048" y="1301"/>
                  </a:lnTo>
                  <a:lnTo>
                    <a:pt x="1046" y="1290"/>
                  </a:lnTo>
                  <a:lnTo>
                    <a:pt x="1044" y="1266"/>
                  </a:lnTo>
                  <a:lnTo>
                    <a:pt x="1042" y="1242"/>
                  </a:lnTo>
                  <a:lnTo>
                    <a:pt x="1041" y="1217"/>
                  </a:lnTo>
                  <a:lnTo>
                    <a:pt x="1039" y="1193"/>
                  </a:lnTo>
                  <a:lnTo>
                    <a:pt x="1037" y="1182"/>
                  </a:lnTo>
                  <a:lnTo>
                    <a:pt x="1034" y="1171"/>
                  </a:lnTo>
                  <a:lnTo>
                    <a:pt x="1031" y="1160"/>
                  </a:lnTo>
                  <a:lnTo>
                    <a:pt x="1026" y="1151"/>
                  </a:lnTo>
                  <a:lnTo>
                    <a:pt x="1026" y="1151"/>
                  </a:lnTo>
                  <a:lnTo>
                    <a:pt x="1023" y="1158"/>
                  </a:lnTo>
                  <a:lnTo>
                    <a:pt x="1019" y="1165"/>
                  </a:lnTo>
                  <a:lnTo>
                    <a:pt x="1014" y="1169"/>
                  </a:lnTo>
                  <a:lnTo>
                    <a:pt x="1007" y="1173"/>
                  </a:lnTo>
                  <a:lnTo>
                    <a:pt x="1001" y="1176"/>
                  </a:lnTo>
                  <a:lnTo>
                    <a:pt x="993" y="1178"/>
                  </a:lnTo>
                  <a:lnTo>
                    <a:pt x="985" y="1178"/>
                  </a:lnTo>
                  <a:lnTo>
                    <a:pt x="977" y="1178"/>
                  </a:lnTo>
                  <a:lnTo>
                    <a:pt x="977" y="1178"/>
                  </a:lnTo>
                  <a:close/>
                  <a:moveTo>
                    <a:pt x="1108" y="1424"/>
                  </a:moveTo>
                  <a:lnTo>
                    <a:pt x="1108" y="1424"/>
                  </a:lnTo>
                  <a:lnTo>
                    <a:pt x="1130" y="1416"/>
                  </a:lnTo>
                  <a:lnTo>
                    <a:pt x="1141" y="1412"/>
                  </a:lnTo>
                  <a:lnTo>
                    <a:pt x="1154" y="1410"/>
                  </a:lnTo>
                  <a:lnTo>
                    <a:pt x="1154" y="1410"/>
                  </a:lnTo>
                  <a:lnTo>
                    <a:pt x="1166" y="1392"/>
                  </a:lnTo>
                  <a:lnTo>
                    <a:pt x="1175" y="1373"/>
                  </a:lnTo>
                  <a:lnTo>
                    <a:pt x="1185" y="1355"/>
                  </a:lnTo>
                  <a:lnTo>
                    <a:pt x="1192" y="1336"/>
                  </a:lnTo>
                  <a:lnTo>
                    <a:pt x="1200" y="1316"/>
                  </a:lnTo>
                  <a:lnTo>
                    <a:pt x="1207" y="1295"/>
                  </a:lnTo>
                  <a:lnTo>
                    <a:pt x="1213" y="1274"/>
                  </a:lnTo>
                  <a:lnTo>
                    <a:pt x="1218" y="1252"/>
                  </a:lnTo>
                  <a:lnTo>
                    <a:pt x="1218" y="1252"/>
                  </a:lnTo>
                  <a:lnTo>
                    <a:pt x="1196" y="1252"/>
                  </a:lnTo>
                  <a:lnTo>
                    <a:pt x="1186" y="1251"/>
                  </a:lnTo>
                  <a:lnTo>
                    <a:pt x="1176" y="1251"/>
                  </a:lnTo>
                  <a:lnTo>
                    <a:pt x="1167" y="1249"/>
                  </a:lnTo>
                  <a:lnTo>
                    <a:pt x="1159" y="1246"/>
                  </a:lnTo>
                  <a:lnTo>
                    <a:pt x="1153" y="1243"/>
                  </a:lnTo>
                  <a:lnTo>
                    <a:pt x="1146" y="1237"/>
                  </a:lnTo>
                  <a:lnTo>
                    <a:pt x="1146" y="1237"/>
                  </a:lnTo>
                  <a:lnTo>
                    <a:pt x="1132" y="1283"/>
                  </a:lnTo>
                  <a:lnTo>
                    <a:pt x="1127" y="1307"/>
                  </a:lnTo>
                  <a:lnTo>
                    <a:pt x="1122" y="1329"/>
                  </a:lnTo>
                  <a:lnTo>
                    <a:pt x="1117" y="1352"/>
                  </a:lnTo>
                  <a:lnTo>
                    <a:pt x="1113" y="1374"/>
                  </a:lnTo>
                  <a:lnTo>
                    <a:pt x="1108" y="1424"/>
                  </a:lnTo>
                  <a:lnTo>
                    <a:pt x="1108" y="1424"/>
                  </a:lnTo>
                  <a:close/>
                  <a:moveTo>
                    <a:pt x="970" y="1360"/>
                  </a:moveTo>
                  <a:lnTo>
                    <a:pt x="970" y="1360"/>
                  </a:lnTo>
                  <a:lnTo>
                    <a:pt x="974" y="1374"/>
                  </a:lnTo>
                  <a:lnTo>
                    <a:pt x="977" y="1380"/>
                  </a:lnTo>
                  <a:lnTo>
                    <a:pt x="981" y="1385"/>
                  </a:lnTo>
                  <a:lnTo>
                    <a:pt x="981" y="1385"/>
                  </a:lnTo>
                  <a:lnTo>
                    <a:pt x="980" y="1377"/>
                  </a:lnTo>
                  <a:lnTo>
                    <a:pt x="979" y="1368"/>
                  </a:lnTo>
                  <a:lnTo>
                    <a:pt x="978" y="1362"/>
                  </a:lnTo>
                  <a:lnTo>
                    <a:pt x="977" y="1359"/>
                  </a:lnTo>
                  <a:lnTo>
                    <a:pt x="975" y="1357"/>
                  </a:lnTo>
                  <a:lnTo>
                    <a:pt x="975" y="1357"/>
                  </a:lnTo>
                  <a:lnTo>
                    <a:pt x="973" y="1359"/>
                  </a:lnTo>
                  <a:lnTo>
                    <a:pt x="970" y="1360"/>
                  </a:lnTo>
                  <a:lnTo>
                    <a:pt x="970" y="1360"/>
                  </a:lnTo>
                  <a:close/>
                  <a:moveTo>
                    <a:pt x="854" y="1532"/>
                  </a:moveTo>
                  <a:lnTo>
                    <a:pt x="854" y="1532"/>
                  </a:lnTo>
                  <a:lnTo>
                    <a:pt x="887" y="1537"/>
                  </a:lnTo>
                  <a:lnTo>
                    <a:pt x="919" y="1541"/>
                  </a:lnTo>
                  <a:lnTo>
                    <a:pt x="949" y="1545"/>
                  </a:lnTo>
                  <a:lnTo>
                    <a:pt x="979" y="1546"/>
                  </a:lnTo>
                  <a:lnTo>
                    <a:pt x="1008" y="1545"/>
                  </a:lnTo>
                  <a:lnTo>
                    <a:pt x="1022" y="1544"/>
                  </a:lnTo>
                  <a:lnTo>
                    <a:pt x="1037" y="1541"/>
                  </a:lnTo>
                  <a:lnTo>
                    <a:pt x="1052" y="1538"/>
                  </a:lnTo>
                  <a:lnTo>
                    <a:pt x="1067" y="1535"/>
                  </a:lnTo>
                  <a:lnTo>
                    <a:pt x="1082" y="1530"/>
                  </a:lnTo>
                  <a:lnTo>
                    <a:pt x="1097" y="1524"/>
                  </a:lnTo>
                  <a:lnTo>
                    <a:pt x="1097" y="1524"/>
                  </a:lnTo>
                  <a:lnTo>
                    <a:pt x="1112" y="1525"/>
                  </a:lnTo>
                  <a:lnTo>
                    <a:pt x="1125" y="1524"/>
                  </a:lnTo>
                  <a:lnTo>
                    <a:pt x="1135" y="1522"/>
                  </a:lnTo>
                  <a:lnTo>
                    <a:pt x="1143" y="1519"/>
                  </a:lnTo>
                  <a:lnTo>
                    <a:pt x="1152" y="1515"/>
                  </a:lnTo>
                  <a:lnTo>
                    <a:pt x="1159" y="1510"/>
                  </a:lnTo>
                  <a:lnTo>
                    <a:pt x="1167" y="1505"/>
                  </a:lnTo>
                  <a:lnTo>
                    <a:pt x="1176" y="1500"/>
                  </a:lnTo>
                  <a:lnTo>
                    <a:pt x="1176" y="1500"/>
                  </a:lnTo>
                  <a:lnTo>
                    <a:pt x="1176" y="1487"/>
                  </a:lnTo>
                  <a:lnTo>
                    <a:pt x="1176" y="1475"/>
                  </a:lnTo>
                  <a:lnTo>
                    <a:pt x="1178" y="1464"/>
                  </a:lnTo>
                  <a:lnTo>
                    <a:pt x="1182" y="1454"/>
                  </a:lnTo>
                  <a:lnTo>
                    <a:pt x="1187" y="1433"/>
                  </a:lnTo>
                  <a:lnTo>
                    <a:pt x="1189" y="1423"/>
                  </a:lnTo>
                  <a:lnTo>
                    <a:pt x="1191" y="1412"/>
                  </a:lnTo>
                  <a:lnTo>
                    <a:pt x="1191" y="1412"/>
                  </a:lnTo>
                  <a:lnTo>
                    <a:pt x="1182" y="1419"/>
                  </a:lnTo>
                  <a:lnTo>
                    <a:pt x="1171" y="1426"/>
                  </a:lnTo>
                  <a:lnTo>
                    <a:pt x="1160" y="1431"/>
                  </a:lnTo>
                  <a:lnTo>
                    <a:pt x="1148" y="1435"/>
                  </a:lnTo>
                  <a:lnTo>
                    <a:pt x="1137" y="1439"/>
                  </a:lnTo>
                  <a:lnTo>
                    <a:pt x="1124" y="1441"/>
                  </a:lnTo>
                  <a:lnTo>
                    <a:pt x="1098" y="1444"/>
                  </a:lnTo>
                  <a:lnTo>
                    <a:pt x="1070" y="1445"/>
                  </a:lnTo>
                  <a:lnTo>
                    <a:pt x="1042" y="1446"/>
                  </a:lnTo>
                  <a:lnTo>
                    <a:pt x="1014" y="1447"/>
                  </a:lnTo>
                  <a:lnTo>
                    <a:pt x="985" y="1448"/>
                  </a:lnTo>
                  <a:lnTo>
                    <a:pt x="985" y="1448"/>
                  </a:lnTo>
                  <a:lnTo>
                    <a:pt x="968" y="1449"/>
                  </a:lnTo>
                  <a:lnTo>
                    <a:pt x="948" y="1449"/>
                  </a:lnTo>
                  <a:lnTo>
                    <a:pt x="927" y="1448"/>
                  </a:lnTo>
                  <a:lnTo>
                    <a:pt x="905" y="1446"/>
                  </a:lnTo>
                  <a:lnTo>
                    <a:pt x="884" y="1443"/>
                  </a:lnTo>
                  <a:lnTo>
                    <a:pt x="864" y="1439"/>
                  </a:lnTo>
                  <a:lnTo>
                    <a:pt x="848" y="1433"/>
                  </a:lnTo>
                  <a:lnTo>
                    <a:pt x="840" y="1430"/>
                  </a:lnTo>
                  <a:lnTo>
                    <a:pt x="835" y="1427"/>
                  </a:lnTo>
                  <a:lnTo>
                    <a:pt x="835" y="1427"/>
                  </a:lnTo>
                  <a:lnTo>
                    <a:pt x="840" y="1454"/>
                  </a:lnTo>
                  <a:lnTo>
                    <a:pt x="844" y="1480"/>
                  </a:lnTo>
                  <a:lnTo>
                    <a:pt x="854" y="1532"/>
                  </a:lnTo>
                  <a:lnTo>
                    <a:pt x="854" y="1532"/>
                  </a:lnTo>
                  <a:close/>
                  <a:moveTo>
                    <a:pt x="1137" y="1549"/>
                  </a:moveTo>
                  <a:lnTo>
                    <a:pt x="1137" y="1549"/>
                  </a:lnTo>
                  <a:lnTo>
                    <a:pt x="1139" y="1565"/>
                  </a:lnTo>
                  <a:lnTo>
                    <a:pt x="1141" y="1579"/>
                  </a:lnTo>
                  <a:lnTo>
                    <a:pt x="1142" y="1611"/>
                  </a:lnTo>
                  <a:lnTo>
                    <a:pt x="1142" y="1611"/>
                  </a:lnTo>
                  <a:lnTo>
                    <a:pt x="1146" y="1611"/>
                  </a:lnTo>
                  <a:lnTo>
                    <a:pt x="1150" y="1611"/>
                  </a:lnTo>
                  <a:lnTo>
                    <a:pt x="1156" y="1608"/>
                  </a:lnTo>
                  <a:lnTo>
                    <a:pt x="1161" y="1605"/>
                  </a:lnTo>
                  <a:lnTo>
                    <a:pt x="1165" y="1604"/>
                  </a:lnTo>
                  <a:lnTo>
                    <a:pt x="1169" y="1604"/>
                  </a:lnTo>
                  <a:lnTo>
                    <a:pt x="1169" y="1604"/>
                  </a:lnTo>
                  <a:lnTo>
                    <a:pt x="1169" y="1592"/>
                  </a:lnTo>
                  <a:lnTo>
                    <a:pt x="1170" y="1581"/>
                  </a:lnTo>
                  <a:lnTo>
                    <a:pt x="1173" y="1564"/>
                  </a:lnTo>
                  <a:lnTo>
                    <a:pt x="1174" y="1555"/>
                  </a:lnTo>
                  <a:lnTo>
                    <a:pt x="1175" y="1547"/>
                  </a:lnTo>
                  <a:lnTo>
                    <a:pt x="1175" y="1539"/>
                  </a:lnTo>
                  <a:lnTo>
                    <a:pt x="1174" y="1530"/>
                  </a:lnTo>
                  <a:lnTo>
                    <a:pt x="1174" y="1530"/>
                  </a:lnTo>
                  <a:lnTo>
                    <a:pt x="1170" y="1533"/>
                  </a:lnTo>
                  <a:lnTo>
                    <a:pt x="1165" y="1535"/>
                  </a:lnTo>
                  <a:lnTo>
                    <a:pt x="1154" y="1538"/>
                  </a:lnTo>
                  <a:lnTo>
                    <a:pt x="1148" y="1540"/>
                  </a:lnTo>
                  <a:lnTo>
                    <a:pt x="1144" y="1543"/>
                  </a:lnTo>
                  <a:lnTo>
                    <a:pt x="1140" y="1546"/>
                  </a:lnTo>
                  <a:lnTo>
                    <a:pt x="1137" y="1549"/>
                  </a:lnTo>
                  <a:lnTo>
                    <a:pt x="1137" y="1549"/>
                  </a:lnTo>
                  <a:close/>
                  <a:moveTo>
                    <a:pt x="1110" y="1626"/>
                  </a:moveTo>
                  <a:lnTo>
                    <a:pt x="1110" y="1626"/>
                  </a:lnTo>
                  <a:lnTo>
                    <a:pt x="1112" y="1624"/>
                  </a:lnTo>
                  <a:lnTo>
                    <a:pt x="1114" y="1624"/>
                  </a:lnTo>
                  <a:lnTo>
                    <a:pt x="1117" y="1624"/>
                  </a:lnTo>
                  <a:lnTo>
                    <a:pt x="1122" y="1623"/>
                  </a:lnTo>
                  <a:lnTo>
                    <a:pt x="1122" y="1623"/>
                  </a:lnTo>
                  <a:lnTo>
                    <a:pt x="1125" y="1602"/>
                  </a:lnTo>
                  <a:lnTo>
                    <a:pt x="1125" y="1592"/>
                  </a:lnTo>
                  <a:lnTo>
                    <a:pt x="1125" y="1580"/>
                  </a:lnTo>
                  <a:lnTo>
                    <a:pt x="1124" y="1570"/>
                  </a:lnTo>
                  <a:lnTo>
                    <a:pt x="1121" y="1561"/>
                  </a:lnTo>
                  <a:lnTo>
                    <a:pt x="1119" y="1558"/>
                  </a:lnTo>
                  <a:lnTo>
                    <a:pt x="1116" y="1554"/>
                  </a:lnTo>
                  <a:lnTo>
                    <a:pt x="1113" y="1551"/>
                  </a:lnTo>
                  <a:lnTo>
                    <a:pt x="1110" y="1549"/>
                  </a:lnTo>
                  <a:lnTo>
                    <a:pt x="1110" y="1549"/>
                  </a:lnTo>
                  <a:lnTo>
                    <a:pt x="1108" y="1558"/>
                  </a:lnTo>
                  <a:lnTo>
                    <a:pt x="1107" y="1566"/>
                  </a:lnTo>
                  <a:lnTo>
                    <a:pt x="1107" y="1584"/>
                  </a:lnTo>
                  <a:lnTo>
                    <a:pt x="1108" y="1606"/>
                  </a:lnTo>
                  <a:lnTo>
                    <a:pt x="1110" y="1626"/>
                  </a:lnTo>
                  <a:lnTo>
                    <a:pt x="1110" y="1626"/>
                  </a:lnTo>
                  <a:close/>
                  <a:moveTo>
                    <a:pt x="856" y="1554"/>
                  </a:moveTo>
                  <a:lnTo>
                    <a:pt x="856" y="1554"/>
                  </a:lnTo>
                  <a:lnTo>
                    <a:pt x="859" y="1574"/>
                  </a:lnTo>
                  <a:lnTo>
                    <a:pt x="864" y="1592"/>
                  </a:lnTo>
                  <a:lnTo>
                    <a:pt x="867" y="1611"/>
                  </a:lnTo>
                  <a:lnTo>
                    <a:pt x="869" y="1630"/>
                  </a:lnTo>
                  <a:lnTo>
                    <a:pt x="869" y="1630"/>
                  </a:lnTo>
                  <a:lnTo>
                    <a:pt x="872" y="1631"/>
                  </a:lnTo>
                  <a:lnTo>
                    <a:pt x="875" y="1631"/>
                  </a:lnTo>
                  <a:lnTo>
                    <a:pt x="881" y="1635"/>
                  </a:lnTo>
                  <a:lnTo>
                    <a:pt x="886" y="1637"/>
                  </a:lnTo>
                  <a:lnTo>
                    <a:pt x="888" y="1637"/>
                  </a:lnTo>
                  <a:lnTo>
                    <a:pt x="890" y="1636"/>
                  </a:lnTo>
                  <a:lnTo>
                    <a:pt x="890" y="1636"/>
                  </a:lnTo>
                  <a:lnTo>
                    <a:pt x="893" y="1627"/>
                  </a:lnTo>
                  <a:lnTo>
                    <a:pt x="893" y="1620"/>
                  </a:lnTo>
                  <a:lnTo>
                    <a:pt x="892" y="1602"/>
                  </a:lnTo>
                  <a:lnTo>
                    <a:pt x="890" y="1583"/>
                  </a:lnTo>
                  <a:lnTo>
                    <a:pt x="888" y="1562"/>
                  </a:lnTo>
                  <a:lnTo>
                    <a:pt x="888" y="1562"/>
                  </a:lnTo>
                  <a:lnTo>
                    <a:pt x="880" y="1558"/>
                  </a:lnTo>
                  <a:lnTo>
                    <a:pt x="872" y="1555"/>
                  </a:lnTo>
                  <a:lnTo>
                    <a:pt x="866" y="1554"/>
                  </a:lnTo>
                  <a:lnTo>
                    <a:pt x="856" y="1554"/>
                  </a:lnTo>
                  <a:lnTo>
                    <a:pt x="856" y="1554"/>
                  </a:lnTo>
                  <a:close/>
                  <a:moveTo>
                    <a:pt x="1036" y="1567"/>
                  </a:moveTo>
                  <a:lnTo>
                    <a:pt x="1036" y="1567"/>
                  </a:lnTo>
                  <a:lnTo>
                    <a:pt x="1035" y="1607"/>
                  </a:lnTo>
                  <a:lnTo>
                    <a:pt x="1035" y="1626"/>
                  </a:lnTo>
                  <a:lnTo>
                    <a:pt x="1036" y="1637"/>
                  </a:lnTo>
                  <a:lnTo>
                    <a:pt x="1038" y="1647"/>
                  </a:lnTo>
                  <a:lnTo>
                    <a:pt x="1038" y="1647"/>
                  </a:lnTo>
                  <a:lnTo>
                    <a:pt x="1052" y="1644"/>
                  </a:lnTo>
                  <a:lnTo>
                    <a:pt x="1066" y="1642"/>
                  </a:lnTo>
                  <a:lnTo>
                    <a:pt x="1079" y="1639"/>
                  </a:lnTo>
                  <a:lnTo>
                    <a:pt x="1085" y="1637"/>
                  </a:lnTo>
                  <a:lnTo>
                    <a:pt x="1090" y="1634"/>
                  </a:lnTo>
                  <a:lnTo>
                    <a:pt x="1090" y="1634"/>
                  </a:lnTo>
                  <a:lnTo>
                    <a:pt x="1092" y="1612"/>
                  </a:lnTo>
                  <a:lnTo>
                    <a:pt x="1091" y="1595"/>
                  </a:lnTo>
                  <a:lnTo>
                    <a:pt x="1089" y="1577"/>
                  </a:lnTo>
                  <a:lnTo>
                    <a:pt x="1085" y="1556"/>
                  </a:lnTo>
                  <a:lnTo>
                    <a:pt x="1085" y="1556"/>
                  </a:lnTo>
                  <a:lnTo>
                    <a:pt x="1079" y="1556"/>
                  </a:lnTo>
                  <a:lnTo>
                    <a:pt x="1074" y="1556"/>
                  </a:lnTo>
                  <a:lnTo>
                    <a:pt x="1061" y="1560"/>
                  </a:lnTo>
                  <a:lnTo>
                    <a:pt x="1036" y="1567"/>
                  </a:lnTo>
                  <a:lnTo>
                    <a:pt x="1036" y="1567"/>
                  </a:lnTo>
                  <a:close/>
                  <a:moveTo>
                    <a:pt x="909" y="1643"/>
                  </a:moveTo>
                  <a:lnTo>
                    <a:pt x="909" y="1643"/>
                  </a:lnTo>
                  <a:lnTo>
                    <a:pt x="925" y="1646"/>
                  </a:lnTo>
                  <a:lnTo>
                    <a:pt x="940" y="1647"/>
                  </a:lnTo>
                  <a:lnTo>
                    <a:pt x="975" y="1651"/>
                  </a:lnTo>
                  <a:lnTo>
                    <a:pt x="975" y="1651"/>
                  </a:lnTo>
                  <a:lnTo>
                    <a:pt x="975" y="1630"/>
                  </a:lnTo>
                  <a:lnTo>
                    <a:pt x="976" y="1609"/>
                  </a:lnTo>
                  <a:lnTo>
                    <a:pt x="976" y="1599"/>
                  </a:lnTo>
                  <a:lnTo>
                    <a:pt x="976" y="1589"/>
                  </a:lnTo>
                  <a:lnTo>
                    <a:pt x="975" y="1579"/>
                  </a:lnTo>
                  <a:lnTo>
                    <a:pt x="972" y="1569"/>
                  </a:lnTo>
                  <a:lnTo>
                    <a:pt x="972" y="1569"/>
                  </a:lnTo>
                  <a:lnTo>
                    <a:pt x="956" y="1567"/>
                  </a:lnTo>
                  <a:lnTo>
                    <a:pt x="938" y="1565"/>
                  </a:lnTo>
                  <a:lnTo>
                    <a:pt x="922" y="1564"/>
                  </a:lnTo>
                  <a:lnTo>
                    <a:pt x="909" y="1562"/>
                  </a:lnTo>
                  <a:lnTo>
                    <a:pt x="909" y="1562"/>
                  </a:lnTo>
                  <a:lnTo>
                    <a:pt x="909" y="1580"/>
                  </a:lnTo>
                  <a:lnTo>
                    <a:pt x="909" y="1602"/>
                  </a:lnTo>
                  <a:lnTo>
                    <a:pt x="908" y="1625"/>
                  </a:lnTo>
                  <a:lnTo>
                    <a:pt x="909" y="1643"/>
                  </a:lnTo>
                  <a:lnTo>
                    <a:pt x="909" y="1643"/>
                  </a:lnTo>
                  <a:close/>
                  <a:moveTo>
                    <a:pt x="996" y="1567"/>
                  </a:moveTo>
                  <a:lnTo>
                    <a:pt x="996" y="1567"/>
                  </a:lnTo>
                  <a:lnTo>
                    <a:pt x="994" y="1576"/>
                  </a:lnTo>
                  <a:lnTo>
                    <a:pt x="993" y="1586"/>
                  </a:lnTo>
                  <a:lnTo>
                    <a:pt x="992" y="1596"/>
                  </a:lnTo>
                  <a:lnTo>
                    <a:pt x="992" y="1607"/>
                  </a:lnTo>
                  <a:lnTo>
                    <a:pt x="992" y="1629"/>
                  </a:lnTo>
                  <a:lnTo>
                    <a:pt x="994" y="1653"/>
                  </a:lnTo>
                  <a:lnTo>
                    <a:pt x="994" y="1653"/>
                  </a:lnTo>
                  <a:lnTo>
                    <a:pt x="1002" y="1653"/>
                  </a:lnTo>
                  <a:lnTo>
                    <a:pt x="1009" y="1653"/>
                  </a:lnTo>
                  <a:lnTo>
                    <a:pt x="1016" y="1653"/>
                  </a:lnTo>
                  <a:lnTo>
                    <a:pt x="1019" y="1652"/>
                  </a:lnTo>
                  <a:lnTo>
                    <a:pt x="1021" y="1651"/>
                  </a:lnTo>
                  <a:lnTo>
                    <a:pt x="1021" y="1651"/>
                  </a:lnTo>
                  <a:lnTo>
                    <a:pt x="1020" y="1641"/>
                  </a:lnTo>
                  <a:lnTo>
                    <a:pt x="1020" y="1631"/>
                  </a:lnTo>
                  <a:lnTo>
                    <a:pt x="1020" y="1610"/>
                  </a:lnTo>
                  <a:lnTo>
                    <a:pt x="1019" y="1599"/>
                  </a:lnTo>
                  <a:lnTo>
                    <a:pt x="1019" y="1589"/>
                  </a:lnTo>
                  <a:lnTo>
                    <a:pt x="1017" y="1577"/>
                  </a:lnTo>
                  <a:lnTo>
                    <a:pt x="1014" y="1567"/>
                  </a:lnTo>
                  <a:lnTo>
                    <a:pt x="1014" y="1567"/>
                  </a:lnTo>
                  <a:lnTo>
                    <a:pt x="996" y="1567"/>
                  </a:lnTo>
                  <a:lnTo>
                    <a:pt x="996" y="1567"/>
                  </a:lnTo>
                  <a:close/>
                  <a:moveTo>
                    <a:pt x="1093" y="1665"/>
                  </a:moveTo>
                  <a:lnTo>
                    <a:pt x="1093" y="1665"/>
                  </a:lnTo>
                  <a:lnTo>
                    <a:pt x="1090" y="1664"/>
                  </a:lnTo>
                  <a:lnTo>
                    <a:pt x="1087" y="1661"/>
                  </a:lnTo>
                  <a:lnTo>
                    <a:pt x="1085" y="1660"/>
                  </a:lnTo>
                  <a:lnTo>
                    <a:pt x="1080" y="1660"/>
                  </a:lnTo>
                  <a:lnTo>
                    <a:pt x="1080" y="1660"/>
                  </a:lnTo>
                  <a:lnTo>
                    <a:pt x="1069" y="1665"/>
                  </a:lnTo>
                  <a:lnTo>
                    <a:pt x="1057" y="1668"/>
                  </a:lnTo>
                  <a:lnTo>
                    <a:pt x="1046" y="1670"/>
                  </a:lnTo>
                  <a:lnTo>
                    <a:pt x="1033" y="1672"/>
                  </a:lnTo>
                  <a:lnTo>
                    <a:pt x="1007" y="1674"/>
                  </a:lnTo>
                  <a:lnTo>
                    <a:pt x="980" y="1674"/>
                  </a:lnTo>
                  <a:lnTo>
                    <a:pt x="954" y="1672"/>
                  </a:lnTo>
                  <a:lnTo>
                    <a:pt x="927" y="1669"/>
                  </a:lnTo>
                  <a:lnTo>
                    <a:pt x="900" y="1662"/>
                  </a:lnTo>
                  <a:lnTo>
                    <a:pt x="873" y="1655"/>
                  </a:lnTo>
                  <a:lnTo>
                    <a:pt x="873" y="1655"/>
                  </a:lnTo>
                  <a:lnTo>
                    <a:pt x="880" y="1684"/>
                  </a:lnTo>
                  <a:lnTo>
                    <a:pt x="885" y="1716"/>
                  </a:lnTo>
                  <a:lnTo>
                    <a:pt x="890" y="1750"/>
                  </a:lnTo>
                  <a:lnTo>
                    <a:pt x="896" y="1780"/>
                  </a:lnTo>
                  <a:lnTo>
                    <a:pt x="896" y="1780"/>
                  </a:lnTo>
                  <a:lnTo>
                    <a:pt x="905" y="1789"/>
                  </a:lnTo>
                  <a:lnTo>
                    <a:pt x="915" y="1797"/>
                  </a:lnTo>
                  <a:lnTo>
                    <a:pt x="915" y="1797"/>
                  </a:lnTo>
                  <a:lnTo>
                    <a:pt x="923" y="1797"/>
                  </a:lnTo>
                  <a:lnTo>
                    <a:pt x="929" y="1799"/>
                  </a:lnTo>
                  <a:lnTo>
                    <a:pt x="935" y="1802"/>
                  </a:lnTo>
                  <a:lnTo>
                    <a:pt x="942" y="1804"/>
                  </a:lnTo>
                  <a:lnTo>
                    <a:pt x="956" y="1809"/>
                  </a:lnTo>
                  <a:lnTo>
                    <a:pt x="962" y="1811"/>
                  </a:lnTo>
                  <a:lnTo>
                    <a:pt x="970" y="1812"/>
                  </a:lnTo>
                  <a:lnTo>
                    <a:pt x="970" y="1812"/>
                  </a:lnTo>
                  <a:lnTo>
                    <a:pt x="974" y="1812"/>
                  </a:lnTo>
                  <a:lnTo>
                    <a:pt x="979" y="1811"/>
                  </a:lnTo>
                  <a:lnTo>
                    <a:pt x="989" y="1809"/>
                  </a:lnTo>
                  <a:lnTo>
                    <a:pt x="1000" y="1806"/>
                  </a:lnTo>
                  <a:lnTo>
                    <a:pt x="1009" y="1805"/>
                  </a:lnTo>
                  <a:lnTo>
                    <a:pt x="1009" y="1805"/>
                  </a:lnTo>
                  <a:lnTo>
                    <a:pt x="1041" y="1807"/>
                  </a:lnTo>
                  <a:lnTo>
                    <a:pt x="1057" y="1807"/>
                  </a:lnTo>
                  <a:lnTo>
                    <a:pt x="1075" y="1807"/>
                  </a:lnTo>
                  <a:lnTo>
                    <a:pt x="1091" y="1806"/>
                  </a:lnTo>
                  <a:lnTo>
                    <a:pt x="1106" y="1804"/>
                  </a:lnTo>
                  <a:lnTo>
                    <a:pt x="1113" y="1802"/>
                  </a:lnTo>
                  <a:lnTo>
                    <a:pt x="1121" y="1798"/>
                  </a:lnTo>
                  <a:lnTo>
                    <a:pt x="1127" y="1795"/>
                  </a:lnTo>
                  <a:lnTo>
                    <a:pt x="1135" y="1791"/>
                  </a:lnTo>
                  <a:lnTo>
                    <a:pt x="1135" y="1791"/>
                  </a:lnTo>
                  <a:lnTo>
                    <a:pt x="1139" y="1782"/>
                  </a:lnTo>
                  <a:lnTo>
                    <a:pt x="1143" y="1773"/>
                  </a:lnTo>
                  <a:lnTo>
                    <a:pt x="1150" y="1753"/>
                  </a:lnTo>
                  <a:lnTo>
                    <a:pt x="1154" y="1732"/>
                  </a:lnTo>
                  <a:lnTo>
                    <a:pt x="1158" y="1710"/>
                  </a:lnTo>
                  <a:lnTo>
                    <a:pt x="1160" y="1687"/>
                  </a:lnTo>
                  <a:lnTo>
                    <a:pt x="1161" y="1666"/>
                  </a:lnTo>
                  <a:lnTo>
                    <a:pt x="1161" y="1628"/>
                  </a:lnTo>
                  <a:lnTo>
                    <a:pt x="1161" y="1628"/>
                  </a:lnTo>
                  <a:lnTo>
                    <a:pt x="1154" y="1634"/>
                  </a:lnTo>
                  <a:lnTo>
                    <a:pt x="1144" y="1638"/>
                  </a:lnTo>
                  <a:lnTo>
                    <a:pt x="1126" y="1645"/>
                  </a:lnTo>
                  <a:lnTo>
                    <a:pt x="1116" y="1649"/>
                  </a:lnTo>
                  <a:lnTo>
                    <a:pt x="1108" y="1653"/>
                  </a:lnTo>
                  <a:lnTo>
                    <a:pt x="1099" y="1658"/>
                  </a:lnTo>
                  <a:lnTo>
                    <a:pt x="1093" y="1665"/>
                  </a:lnTo>
                  <a:lnTo>
                    <a:pt x="1093" y="1665"/>
                  </a:lnTo>
                  <a:close/>
                  <a:moveTo>
                    <a:pt x="509" y="1636"/>
                  </a:moveTo>
                  <a:lnTo>
                    <a:pt x="509" y="1636"/>
                  </a:lnTo>
                  <a:lnTo>
                    <a:pt x="514" y="1644"/>
                  </a:lnTo>
                  <a:lnTo>
                    <a:pt x="517" y="1655"/>
                  </a:lnTo>
                  <a:lnTo>
                    <a:pt x="519" y="1667"/>
                  </a:lnTo>
                  <a:lnTo>
                    <a:pt x="519" y="1672"/>
                  </a:lnTo>
                  <a:lnTo>
                    <a:pt x="518" y="1678"/>
                  </a:lnTo>
                  <a:lnTo>
                    <a:pt x="517" y="1684"/>
                  </a:lnTo>
                  <a:lnTo>
                    <a:pt x="514" y="1688"/>
                  </a:lnTo>
                  <a:lnTo>
                    <a:pt x="510" y="1693"/>
                  </a:lnTo>
                  <a:lnTo>
                    <a:pt x="506" y="1698"/>
                  </a:lnTo>
                  <a:lnTo>
                    <a:pt x="501" y="1701"/>
                  </a:lnTo>
                  <a:lnTo>
                    <a:pt x="494" y="1704"/>
                  </a:lnTo>
                  <a:lnTo>
                    <a:pt x="487" y="1705"/>
                  </a:lnTo>
                  <a:lnTo>
                    <a:pt x="478" y="1706"/>
                  </a:lnTo>
                  <a:lnTo>
                    <a:pt x="478" y="1706"/>
                  </a:lnTo>
                  <a:lnTo>
                    <a:pt x="471" y="1703"/>
                  </a:lnTo>
                  <a:lnTo>
                    <a:pt x="464" y="1701"/>
                  </a:lnTo>
                  <a:lnTo>
                    <a:pt x="458" y="1702"/>
                  </a:lnTo>
                  <a:lnTo>
                    <a:pt x="448" y="1704"/>
                  </a:lnTo>
                  <a:lnTo>
                    <a:pt x="448" y="1704"/>
                  </a:lnTo>
                  <a:lnTo>
                    <a:pt x="446" y="1697"/>
                  </a:lnTo>
                  <a:lnTo>
                    <a:pt x="444" y="1689"/>
                  </a:lnTo>
                  <a:lnTo>
                    <a:pt x="441" y="1674"/>
                  </a:lnTo>
                  <a:lnTo>
                    <a:pt x="439" y="1667"/>
                  </a:lnTo>
                  <a:lnTo>
                    <a:pt x="435" y="1661"/>
                  </a:lnTo>
                  <a:lnTo>
                    <a:pt x="432" y="1657"/>
                  </a:lnTo>
                  <a:lnTo>
                    <a:pt x="429" y="1656"/>
                  </a:lnTo>
                  <a:lnTo>
                    <a:pt x="426" y="1655"/>
                  </a:lnTo>
                  <a:lnTo>
                    <a:pt x="426" y="1655"/>
                  </a:lnTo>
                  <a:lnTo>
                    <a:pt x="419" y="1660"/>
                  </a:lnTo>
                  <a:lnTo>
                    <a:pt x="410" y="1667"/>
                  </a:lnTo>
                  <a:lnTo>
                    <a:pt x="399" y="1673"/>
                  </a:lnTo>
                  <a:lnTo>
                    <a:pt x="389" y="1680"/>
                  </a:lnTo>
                  <a:lnTo>
                    <a:pt x="381" y="1687"/>
                  </a:lnTo>
                  <a:lnTo>
                    <a:pt x="378" y="1691"/>
                  </a:lnTo>
                  <a:lnTo>
                    <a:pt x="375" y="1696"/>
                  </a:lnTo>
                  <a:lnTo>
                    <a:pt x="374" y="1701"/>
                  </a:lnTo>
                  <a:lnTo>
                    <a:pt x="374" y="1705"/>
                  </a:lnTo>
                  <a:lnTo>
                    <a:pt x="377" y="1711"/>
                  </a:lnTo>
                  <a:lnTo>
                    <a:pt x="380" y="1717"/>
                  </a:lnTo>
                  <a:lnTo>
                    <a:pt x="380" y="1717"/>
                  </a:lnTo>
                  <a:lnTo>
                    <a:pt x="414" y="1722"/>
                  </a:lnTo>
                  <a:lnTo>
                    <a:pt x="453" y="1728"/>
                  </a:lnTo>
                  <a:lnTo>
                    <a:pt x="492" y="1731"/>
                  </a:lnTo>
                  <a:lnTo>
                    <a:pt x="534" y="1733"/>
                  </a:lnTo>
                  <a:lnTo>
                    <a:pt x="576" y="1732"/>
                  </a:lnTo>
                  <a:lnTo>
                    <a:pt x="618" y="1730"/>
                  </a:lnTo>
                  <a:lnTo>
                    <a:pt x="639" y="1728"/>
                  </a:lnTo>
                  <a:lnTo>
                    <a:pt x="659" y="1725"/>
                  </a:lnTo>
                  <a:lnTo>
                    <a:pt x="680" y="1721"/>
                  </a:lnTo>
                  <a:lnTo>
                    <a:pt x="699" y="1717"/>
                  </a:lnTo>
                  <a:lnTo>
                    <a:pt x="699" y="1717"/>
                  </a:lnTo>
                  <a:lnTo>
                    <a:pt x="699" y="1714"/>
                  </a:lnTo>
                  <a:lnTo>
                    <a:pt x="700" y="1713"/>
                  </a:lnTo>
                  <a:lnTo>
                    <a:pt x="702" y="1710"/>
                  </a:lnTo>
                  <a:lnTo>
                    <a:pt x="704" y="1707"/>
                  </a:lnTo>
                  <a:lnTo>
                    <a:pt x="704" y="1705"/>
                  </a:lnTo>
                  <a:lnTo>
                    <a:pt x="704" y="1702"/>
                  </a:lnTo>
                  <a:lnTo>
                    <a:pt x="704" y="1702"/>
                  </a:lnTo>
                  <a:lnTo>
                    <a:pt x="700" y="1693"/>
                  </a:lnTo>
                  <a:lnTo>
                    <a:pt x="693" y="1686"/>
                  </a:lnTo>
                  <a:lnTo>
                    <a:pt x="687" y="1678"/>
                  </a:lnTo>
                  <a:lnTo>
                    <a:pt x="680" y="1671"/>
                  </a:lnTo>
                  <a:lnTo>
                    <a:pt x="672" y="1666"/>
                  </a:lnTo>
                  <a:lnTo>
                    <a:pt x="665" y="1661"/>
                  </a:lnTo>
                  <a:lnTo>
                    <a:pt x="657" y="1658"/>
                  </a:lnTo>
                  <a:lnTo>
                    <a:pt x="650" y="1658"/>
                  </a:lnTo>
                  <a:lnTo>
                    <a:pt x="650" y="1658"/>
                  </a:lnTo>
                  <a:lnTo>
                    <a:pt x="655" y="1662"/>
                  </a:lnTo>
                  <a:lnTo>
                    <a:pt x="657" y="1667"/>
                  </a:lnTo>
                  <a:lnTo>
                    <a:pt x="658" y="1672"/>
                  </a:lnTo>
                  <a:lnTo>
                    <a:pt x="658" y="1676"/>
                  </a:lnTo>
                  <a:lnTo>
                    <a:pt x="656" y="1681"/>
                  </a:lnTo>
                  <a:lnTo>
                    <a:pt x="653" y="1685"/>
                  </a:lnTo>
                  <a:lnTo>
                    <a:pt x="648" y="1689"/>
                  </a:lnTo>
                  <a:lnTo>
                    <a:pt x="643" y="1692"/>
                  </a:lnTo>
                  <a:lnTo>
                    <a:pt x="637" y="1696"/>
                  </a:lnTo>
                  <a:lnTo>
                    <a:pt x="630" y="1699"/>
                  </a:lnTo>
                  <a:lnTo>
                    <a:pt x="616" y="1702"/>
                  </a:lnTo>
                  <a:lnTo>
                    <a:pt x="610" y="1703"/>
                  </a:lnTo>
                  <a:lnTo>
                    <a:pt x="602" y="1704"/>
                  </a:lnTo>
                  <a:lnTo>
                    <a:pt x="597" y="1703"/>
                  </a:lnTo>
                  <a:lnTo>
                    <a:pt x="591" y="1702"/>
                  </a:lnTo>
                  <a:lnTo>
                    <a:pt x="591" y="1702"/>
                  </a:lnTo>
                  <a:lnTo>
                    <a:pt x="583" y="1699"/>
                  </a:lnTo>
                  <a:lnTo>
                    <a:pt x="578" y="1693"/>
                  </a:lnTo>
                  <a:lnTo>
                    <a:pt x="572" y="1688"/>
                  </a:lnTo>
                  <a:lnTo>
                    <a:pt x="569" y="1682"/>
                  </a:lnTo>
                  <a:lnTo>
                    <a:pt x="567" y="1674"/>
                  </a:lnTo>
                  <a:lnTo>
                    <a:pt x="565" y="1667"/>
                  </a:lnTo>
                  <a:lnTo>
                    <a:pt x="565" y="1658"/>
                  </a:lnTo>
                  <a:lnTo>
                    <a:pt x="566" y="1651"/>
                  </a:lnTo>
                  <a:lnTo>
                    <a:pt x="566" y="1651"/>
                  </a:lnTo>
                  <a:lnTo>
                    <a:pt x="563" y="1647"/>
                  </a:lnTo>
                  <a:lnTo>
                    <a:pt x="561" y="1643"/>
                  </a:lnTo>
                  <a:lnTo>
                    <a:pt x="556" y="1634"/>
                  </a:lnTo>
                  <a:lnTo>
                    <a:pt x="556" y="1634"/>
                  </a:lnTo>
                  <a:lnTo>
                    <a:pt x="551" y="1635"/>
                  </a:lnTo>
                  <a:lnTo>
                    <a:pt x="546" y="1635"/>
                  </a:lnTo>
                  <a:lnTo>
                    <a:pt x="536" y="1634"/>
                  </a:lnTo>
                  <a:lnTo>
                    <a:pt x="524" y="1632"/>
                  </a:lnTo>
                  <a:lnTo>
                    <a:pt x="518" y="1634"/>
                  </a:lnTo>
                  <a:lnTo>
                    <a:pt x="509" y="1636"/>
                  </a:lnTo>
                  <a:lnTo>
                    <a:pt x="509" y="1636"/>
                  </a:lnTo>
                  <a:close/>
                  <a:moveTo>
                    <a:pt x="729" y="1714"/>
                  </a:moveTo>
                  <a:lnTo>
                    <a:pt x="729" y="1714"/>
                  </a:lnTo>
                  <a:lnTo>
                    <a:pt x="722" y="1721"/>
                  </a:lnTo>
                  <a:lnTo>
                    <a:pt x="715" y="1729"/>
                  </a:lnTo>
                  <a:lnTo>
                    <a:pt x="707" y="1734"/>
                  </a:lnTo>
                  <a:lnTo>
                    <a:pt x="699" y="1738"/>
                  </a:lnTo>
                  <a:lnTo>
                    <a:pt x="699" y="1738"/>
                  </a:lnTo>
                  <a:lnTo>
                    <a:pt x="684" y="1745"/>
                  </a:lnTo>
                  <a:lnTo>
                    <a:pt x="668" y="1749"/>
                  </a:lnTo>
                  <a:lnTo>
                    <a:pt x="651" y="1751"/>
                  </a:lnTo>
                  <a:lnTo>
                    <a:pt x="633" y="1753"/>
                  </a:lnTo>
                  <a:lnTo>
                    <a:pt x="615" y="1755"/>
                  </a:lnTo>
                  <a:lnTo>
                    <a:pt x="598" y="1756"/>
                  </a:lnTo>
                  <a:lnTo>
                    <a:pt x="561" y="1755"/>
                  </a:lnTo>
                  <a:lnTo>
                    <a:pt x="484" y="1750"/>
                  </a:lnTo>
                  <a:lnTo>
                    <a:pt x="445" y="1749"/>
                  </a:lnTo>
                  <a:lnTo>
                    <a:pt x="426" y="1749"/>
                  </a:lnTo>
                  <a:lnTo>
                    <a:pt x="406" y="1751"/>
                  </a:lnTo>
                  <a:lnTo>
                    <a:pt x="406" y="1751"/>
                  </a:lnTo>
                  <a:lnTo>
                    <a:pt x="403" y="1748"/>
                  </a:lnTo>
                  <a:lnTo>
                    <a:pt x="399" y="1746"/>
                  </a:lnTo>
                  <a:lnTo>
                    <a:pt x="387" y="1743"/>
                  </a:lnTo>
                  <a:lnTo>
                    <a:pt x="363" y="1738"/>
                  </a:lnTo>
                  <a:lnTo>
                    <a:pt x="363" y="1738"/>
                  </a:lnTo>
                  <a:lnTo>
                    <a:pt x="359" y="1748"/>
                  </a:lnTo>
                  <a:lnTo>
                    <a:pt x="356" y="1759"/>
                  </a:lnTo>
                  <a:lnTo>
                    <a:pt x="354" y="1770"/>
                  </a:lnTo>
                  <a:lnTo>
                    <a:pt x="352" y="1780"/>
                  </a:lnTo>
                  <a:lnTo>
                    <a:pt x="352" y="1780"/>
                  </a:lnTo>
                  <a:lnTo>
                    <a:pt x="358" y="1786"/>
                  </a:lnTo>
                  <a:lnTo>
                    <a:pt x="366" y="1791"/>
                  </a:lnTo>
                  <a:lnTo>
                    <a:pt x="373" y="1795"/>
                  </a:lnTo>
                  <a:lnTo>
                    <a:pt x="382" y="1799"/>
                  </a:lnTo>
                  <a:lnTo>
                    <a:pt x="402" y="1806"/>
                  </a:lnTo>
                  <a:lnTo>
                    <a:pt x="425" y="1812"/>
                  </a:lnTo>
                  <a:lnTo>
                    <a:pt x="449" y="1818"/>
                  </a:lnTo>
                  <a:lnTo>
                    <a:pt x="475" y="1822"/>
                  </a:lnTo>
                  <a:lnTo>
                    <a:pt x="530" y="1829"/>
                  </a:lnTo>
                  <a:lnTo>
                    <a:pt x="530" y="1829"/>
                  </a:lnTo>
                  <a:lnTo>
                    <a:pt x="545" y="1832"/>
                  </a:lnTo>
                  <a:lnTo>
                    <a:pt x="559" y="1833"/>
                  </a:lnTo>
                  <a:lnTo>
                    <a:pt x="572" y="1833"/>
                  </a:lnTo>
                  <a:lnTo>
                    <a:pt x="585" y="1833"/>
                  </a:lnTo>
                  <a:lnTo>
                    <a:pt x="612" y="1829"/>
                  </a:lnTo>
                  <a:lnTo>
                    <a:pt x="642" y="1825"/>
                  </a:lnTo>
                  <a:lnTo>
                    <a:pt x="642" y="1825"/>
                  </a:lnTo>
                  <a:lnTo>
                    <a:pt x="669" y="1819"/>
                  </a:lnTo>
                  <a:lnTo>
                    <a:pt x="685" y="1816"/>
                  </a:lnTo>
                  <a:lnTo>
                    <a:pt x="702" y="1810"/>
                  </a:lnTo>
                  <a:lnTo>
                    <a:pt x="718" y="1805"/>
                  </a:lnTo>
                  <a:lnTo>
                    <a:pt x="732" y="1798"/>
                  </a:lnTo>
                  <a:lnTo>
                    <a:pt x="743" y="1792"/>
                  </a:lnTo>
                  <a:lnTo>
                    <a:pt x="746" y="1789"/>
                  </a:lnTo>
                  <a:lnTo>
                    <a:pt x="748" y="1786"/>
                  </a:lnTo>
                  <a:lnTo>
                    <a:pt x="748" y="1786"/>
                  </a:lnTo>
                  <a:lnTo>
                    <a:pt x="750" y="1781"/>
                  </a:lnTo>
                  <a:lnTo>
                    <a:pt x="751" y="1777"/>
                  </a:lnTo>
                  <a:lnTo>
                    <a:pt x="751" y="1767"/>
                  </a:lnTo>
                  <a:lnTo>
                    <a:pt x="750" y="1758"/>
                  </a:lnTo>
                  <a:lnTo>
                    <a:pt x="748" y="1748"/>
                  </a:lnTo>
                  <a:lnTo>
                    <a:pt x="741" y="1730"/>
                  </a:lnTo>
                  <a:lnTo>
                    <a:pt x="738" y="1721"/>
                  </a:lnTo>
                  <a:lnTo>
                    <a:pt x="736" y="1714"/>
                  </a:lnTo>
                  <a:lnTo>
                    <a:pt x="736" y="1714"/>
                  </a:lnTo>
                  <a:lnTo>
                    <a:pt x="729" y="1714"/>
                  </a:lnTo>
                  <a:lnTo>
                    <a:pt x="729" y="1714"/>
                  </a:lnTo>
                  <a:close/>
                  <a:moveTo>
                    <a:pt x="274" y="1773"/>
                  </a:moveTo>
                  <a:lnTo>
                    <a:pt x="274" y="1773"/>
                  </a:lnTo>
                  <a:lnTo>
                    <a:pt x="249" y="1784"/>
                  </a:lnTo>
                  <a:lnTo>
                    <a:pt x="228" y="1794"/>
                  </a:lnTo>
                  <a:lnTo>
                    <a:pt x="185" y="1818"/>
                  </a:lnTo>
                  <a:lnTo>
                    <a:pt x="185" y="1818"/>
                  </a:lnTo>
                  <a:lnTo>
                    <a:pt x="156" y="1835"/>
                  </a:lnTo>
                  <a:lnTo>
                    <a:pt x="131" y="1850"/>
                  </a:lnTo>
                  <a:lnTo>
                    <a:pt x="120" y="1858"/>
                  </a:lnTo>
                  <a:lnTo>
                    <a:pt x="109" y="1868"/>
                  </a:lnTo>
                  <a:lnTo>
                    <a:pt x="97" y="1879"/>
                  </a:lnTo>
                  <a:lnTo>
                    <a:pt x="84" y="1892"/>
                  </a:lnTo>
                  <a:lnTo>
                    <a:pt x="84" y="1892"/>
                  </a:lnTo>
                  <a:lnTo>
                    <a:pt x="71" y="1904"/>
                  </a:lnTo>
                  <a:lnTo>
                    <a:pt x="57" y="1920"/>
                  </a:lnTo>
                  <a:lnTo>
                    <a:pt x="52" y="1929"/>
                  </a:lnTo>
                  <a:lnTo>
                    <a:pt x="48" y="1938"/>
                  </a:lnTo>
                  <a:lnTo>
                    <a:pt x="46" y="1945"/>
                  </a:lnTo>
                  <a:lnTo>
                    <a:pt x="45" y="1949"/>
                  </a:lnTo>
                  <a:lnTo>
                    <a:pt x="45" y="1953"/>
                  </a:lnTo>
                  <a:lnTo>
                    <a:pt x="45" y="1953"/>
                  </a:lnTo>
                  <a:lnTo>
                    <a:pt x="47" y="1958"/>
                  </a:lnTo>
                  <a:lnTo>
                    <a:pt x="49" y="1963"/>
                  </a:lnTo>
                  <a:lnTo>
                    <a:pt x="52" y="1968"/>
                  </a:lnTo>
                  <a:lnTo>
                    <a:pt x="57" y="1973"/>
                  </a:lnTo>
                  <a:lnTo>
                    <a:pt x="68" y="1980"/>
                  </a:lnTo>
                  <a:lnTo>
                    <a:pt x="81" y="1988"/>
                  </a:lnTo>
                  <a:lnTo>
                    <a:pt x="96" y="1994"/>
                  </a:lnTo>
                  <a:lnTo>
                    <a:pt x="110" y="2001"/>
                  </a:lnTo>
                  <a:lnTo>
                    <a:pt x="133" y="2009"/>
                  </a:lnTo>
                  <a:lnTo>
                    <a:pt x="133" y="2009"/>
                  </a:lnTo>
                  <a:lnTo>
                    <a:pt x="163" y="2020"/>
                  </a:lnTo>
                  <a:lnTo>
                    <a:pt x="196" y="2031"/>
                  </a:lnTo>
                  <a:lnTo>
                    <a:pt x="227" y="2039"/>
                  </a:lnTo>
                  <a:lnTo>
                    <a:pt x="260" y="2048"/>
                  </a:lnTo>
                  <a:lnTo>
                    <a:pt x="293" y="2055"/>
                  </a:lnTo>
                  <a:lnTo>
                    <a:pt x="327" y="2062"/>
                  </a:lnTo>
                  <a:lnTo>
                    <a:pt x="362" y="2066"/>
                  </a:lnTo>
                  <a:lnTo>
                    <a:pt x="397" y="2070"/>
                  </a:lnTo>
                  <a:lnTo>
                    <a:pt x="397" y="2070"/>
                  </a:lnTo>
                  <a:lnTo>
                    <a:pt x="425" y="2073"/>
                  </a:lnTo>
                  <a:lnTo>
                    <a:pt x="449" y="2074"/>
                  </a:lnTo>
                  <a:lnTo>
                    <a:pt x="472" y="2073"/>
                  </a:lnTo>
                  <a:lnTo>
                    <a:pt x="494" y="2071"/>
                  </a:lnTo>
                  <a:lnTo>
                    <a:pt x="537" y="2067"/>
                  </a:lnTo>
                  <a:lnTo>
                    <a:pt x="562" y="2066"/>
                  </a:lnTo>
                  <a:lnTo>
                    <a:pt x="589" y="2066"/>
                  </a:lnTo>
                  <a:lnTo>
                    <a:pt x="589" y="2066"/>
                  </a:lnTo>
                  <a:lnTo>
                    <a:pt x="624" y="2065"/>
                  </a:lnTo>
                  <a:lnTo>
                    <a:pt x="657" y="2064"/>
                  </a:lnTo>
                  <a:lnTo>
                    <a:pt x="690" y="2061"/>
                  </a:lnTo>
                  <a:lnTo>
                    <a:pt x="723" y="2056"/>
                  </a:lnTo>
                  <a:lnTo>
                    <a:pt x="723" y="2056"/>
                  </a:lnTo>
                  <a:lnTo>
                    <a:pt x="784" y="2047"/>
                  </a:lnTo>
                  <a:lnTo>
                    <a:pt x="812" y="2041"/>
                  </a:lnTo>
                  <a:lnTo>
                    <a:pt x="839" y="2036"/>
                  </a:lnTo>
                  <a:lnTo>
                    <a:pt x="865" y="2030"/>
                  </a:lnTo>
                  <a:lnTo>
                    <a:pt x="890" y="2022"/>
                  </a:lnTo>
                  <a:lnTo>
                    <a:pt x="915" y="2014"/>
                  </a:lnTo>
                  <a:lnTo>
                    <a:pt x="940" y="2004"/>
                  </a:lnTo>
                  <a:lnTo>
                    <a:pt x="940" y="2004"/>
                  </a:lnTo>
                  <a:lnTo>
                    <a:pt x="969" y="1992"/>
                  </a:lnTo>
                  <a:lnTo>
                    <a:pt x="994" y="1978"/>
                  </a:lnTo>
                  <a:lnTo>
                    <a:pt x="1007" y="1971"/>
                  </a:lnTo>
                  <a:lnTo>
                    <a:pt x="1019" y="1963"/>
                  </a:lnTo>
                  <a:lnTo>
                    <a:pt x="1029" y="1955"/>
                  </a:lnTo>
                  <a:lnTo>
                    <a:pt x="1038" y="1945"/>
                  </a:lnTo>
                  <a:lnTo>
                    <a:pt x="1038" y="1945"/>
                  </a:lnTo>
                  <a:lnTo>
                    <a:pt x="1031" y="1931"/>
                  </a:lnTo>
                  <a:lnTo>
                    <a:pt x="1023" y="1918"/>
                  </a:lnTo>
                  <a:lnTo>
                    <a:pt x="1014" y="1907"/>
                  </a:lnTo>
                  <a:lnTo>
                    <a:pt x="1004" y="1895"/>
                  </a:lnTo>
                  <a:lnTo>
                    <a:pt x="993" y="1884"/>
                  </a:lnTo>
                  <a:lnTo>
                    <a:pt x="981" y="1873"/>
                  </a:lnTo>
                  <a:lnTo>
                    <a:pt x="958" y="1854"/>
                  </a:lnTo>
                  <a:lnTo>
                    <a:pt x="933" y="1837"/>
                  </a:lnTo>
                  <a:lnTo>
                    <a:pt x="909" y="1820"/>
                  </a:lnTo>
                  <a:lnTo>
                    <a:pt x="883" y="1802"/>
                  </a:lnTo>
                  <a:lnTo>
                    <a:pt x="859" y="1783"/>
                  </a:lnTo>
                  <a:lnTo>
                    <a:pt x="859" y="1783"/>
                  </a:lnTo>
                  <a:lnTo>
                    <a:pt x="849" y="1781"/>
                  </a:lnTo>
                  <a:lnTo>
                    <a:pt x="838" y="1779"/>
                  </a:lnTo>
                  <a:lnTo>
                    <a:pt x="820" y="1773"/>
                  </a:lnTo>
                  <a:lnTo>
                    <a:pt x="801" y="1767"/>
                  </a:lnTo>
                  <a:lnTo>
                    <a:pt x="791" y="1765"/>
                  </a:lnTo>
                  <a:lnTo>
                    <a:pt x="780" y="1763"/>
                  </a:lnTo>
                  <a:lnTo>
                    <a:pt x="780" y="1763"/>
                  </a:lnTo>
                  <a:lnTo>
                    <a:pt x="779" y="1770"/>
                  </a:lnTo>
                  <a:lnTo>
                    <a:pt x="779" y="1775"/>
                  </a:lnTo>
                  <a:lnTo>
                    <a:pt x="782" y="1791"/>
                  </a:lnTo>
                  <a:lnTo>
                    <a:pt x="782" y="1791"/>
                  </a:lnTo>
                  <a:lnTo>
                    <a:pt x="765" y="1802"/>
                  </a:lnTo>
                  <a:lnTo>
                    <a:pt x="747" y="1811"/>
                  </a:lnTo>
                  <a:lnTo>
                    <a:pt x="727" y="1821"/>
                  </a:lnTo>
                  <a:lnTo>
                    <a:pt x="706" y="1828"/>
                  </a:lnTo>
                  <a:lnTo>
                    <a:pt x="684" y="1836"/>
                  </a:lnTo>
                  <a:lnTo>
                    <a:pt x="661" y="1841"/>
                  </a:lnTo>
                  <a:lnTo>
                    <a:pt x="639" y="1847"/>
                  </a:lnTo>
                  <a:lnTo>
                    <a:pt x="615" y="1850"/>
                  </a:lnTo>
                  <a:lnTo>
                    <a:pt x="615" y="1850"/>
                  </a:lnTo>
                  <a:lnTo>
                    <a:pt x="598" y="1851"/>
                  </a:lnTo>
                  <a:lnTo>
                    <a:pt x="582" y="1851"/>
                  </a:lnTo>
                  <a:lnTo>
                    <a:pt x="566" y="1851"/>
                  </a:lnTo>
                  <a:lnTo>
                    <a:pt x="550" y="1849"/>
                  </a:lnTo>
                  <a:lnTo>
                    <a:pt x="519" y="1846"/>
                  </a:lnTo>
                  <a:lnTo>
                    <a:pt x="490" y="1842"/>
                  </a:lnTo>
                  <a:lnTo>
                    <a:pt x="490" y="1842"/>
                  </a:lnTo>
                  <a:lnTo>
                    <a:pt x="442" y="1838"/>
                  </a:lnTo>
                  <a:lnTo>
                    <a:pt x="420" y="1836"/>
                  </a:lnTo>
                  <a:lnTo>
                    <a:pt x="399" y="1833"/>
                  </a:lnTo>
                  <a:lnTo>
                    <a:pt x="379" y="1827"/>
                  </a:lnTo>
                  <a:lnTo>
                    <a:pt x="360" y="1821"/>
                  </a:lnTo>
                  <a:lnTo>
                    <a:pt x="352" y="1817"/>
                  </a:lnTo>
                  <a:lnTo>
                    <a:pt x="343" y="1812"/>
                  </a:lnTo>
                  <a:lnTo>
                    <a:pt x="336" y="1807"/>
                  </a:lnTo>
                  <a:lnTo>
                    <a:pt x="327" y="1801"/>
                  </a:lnTo>
                  <a:lnTo>
                    <a:pt x="327" y="1801"/>
                  </a:lnTo>
                  <a:lnTo>
                    <a:pt x="327" y="1796"/>
                  </a:lnTo>
                  <a:lnTo>
                    <a:pt x="328" y="1792"/>
                  </a:lnTo>
                  <a:lnTo>
                    <a:pt x="333" y="1778"/>
                  </a:lnTo>
                  <a:lnTo>
                    <a:pt x="334" y="1772"/>
                  </a:lnTo>
                  <a:lnTo>
                    <a:pt x="334" y="1764"/>
                  </a:lnTo>
                  <a:lnTo>
                    <a:pt x="332" y="1758"/>
                  </a:lnTo>
                  <a:lnTo>
                    <a:pt x="330" y="1756"/>
                  </a:lnTo>
                  <a:lnTo>
                    <a:pt x="327" y="1753"/>
                  </a:lnTo>
                  <a:lnTo>
                    <a:pt x="327" y="1753"/>
                  </a:lnTo>
                  <a:lnTo>
                    <a:pt x="318" y="1758"/>
                  </a:lnTo>
                  <a:lnTo>
                    <a:pt x="304" y="1762"/>
                  </a:lnTo>
                  <a:lnTo>
                    <a:pt x="289" y="1767"/>
                  </a:lnTo>
                  <a:lnTo>
                    <a:pt x="274" y="1773"/>
                  </a:lnTo>
                  <a:lnTo>
                    <a:pt x="274" y="1773"/>
                  </a:lnTo>
                  <a:close/>
                </a:path>
              </a:pathLst>
            </a:custGeom>
            <a:solidFill>
              <a:srgbClr val="FFFFFF"/>
            </a:solidFill>
            <a:ln w="9525">
              <a:noFill/>
              <a:round/>
            </a:ln>
          </p:spPr>
          <p:txBody>
            <a:bodyPr vert="horz" wrap="square" lIns="91440" tIns="45720" rIns="91440" bIns="45720" numCol="1" anchor="t" anchorCtr="0" compatLnSpc="1"/>
            <a:lstStyle/>
            <a:p>
              <a:endParaRPr lang="zh-CN" altLang="en-US"/>
            </a:p>
          </p:txBody>
        </p:sp>
        <p:sp>
          <p:nvSpPr>
            <p:cNvPr id="45" name="Freeform 170"/>
            <p:cNvSpPr/>
            <p:nvPr/>
          </p:nvSpPr>
          <p:spPr bwMode="auto">
            <a:xfrm>
              <a:off x="2470151" y="2649538"/>
              <a:ext cx="23813" cy="25400"/>
            </a:xfrm>
            <a:custGeom>
              <a:avLst/>
              <a:gdLst/>
              <a:ahLst/>
              <a:cxnLst>
                <a:cxn ang="0">
                  <a:pos x="34" y="1"/>
                </a:cxn>
                <a:cxn ang="0">
                  <a:pos x="34" y="1"/>
                </a:cxn>
                <a:cxn ang="0">
                  <a:pos x="40" y="7"/>
                </a:cxn>
                <a:cxn ang="0">
                  <a:pos x="43" y="14"/>
                </a:cxn>
                <a:cxn ang="0">
                  <a:pos x="45" y="19"/>
                </a:cxn>
                <a:cxn ang="0">
                  <a:pos x="45" y="25"/>
                </a:cxn>
                <a:cxn ang="0">
                  <a:pos x="43" y="31"/>
                </a:cxn>
                <a:cxn ang="0">
                  <a:pos x="41" y="35"/>
                </a:cxn>
                <a:cxn ang="0">
                  <a:pos x="38" y="39"/>
                </a:cxn>
                <a:cxn ang="0">
                  <a:pos x="33" y="43"/>
                </a:cxn>
                <a:cxn ang="0">
                  <a:pos x="28" y="46"/>
                </a:cxn>
                <a:cxn ang="0">
                  <a:pos x="23" y="48"/>
                </a:cxn>
                <a:cxn ang="0">
                  <a:pos x="18" y="48"/>
                </a:cxn>
                <a:cxn ang="0">
                  <a:pos x="13" y="47"/>
                </a:cxn>
                <a:cxn ang="0">
                  <a:pos x="9" y="46"/>
                </a:cxn>
                <a:cxn ang="0">
                  <a:pos x="6" y="42"/>
                </a:cxn>
                <a:cxn ang="0">
                  <a:pos x="2" y="37"/>
                </a:cxn>
                <a:cxn ang="0">
                  <a:pos x="0" y="30"/>
                </a:cxn>
                <a:cxn ang="0">
                  <a:pos x="0" y="30"/>
                </a:cxn>
                <a:cxn ang="0">
                  <a:pos x="0" y="22"/>
                </a:cxn>
                <a:cxn ang="0">
                  <a:pos x="2" y="16"/>
                </a:cxn>
                <a:cxn ang="0">
                  <a:pos x="6" y="10"/>
                </a:cxn>
                <a:cxn ang="0">
                  <a:pos x="10" y="6"/>
                </a:cxn>
                <a:cxn ang="0">
                  <a:pos x="16" y="3"/>
                </a:cxn>
                <a:cxn ang="0">
                  <a:pos x="22" y="1"/>
                </a:cxn>
                <a:cxn ang="0">
                  <a:pos x="28" y="0"/>
                </a:cxn>
                <a:cxn ang="0">
                  <a:pos x="34" y="1"/>
                </a:cxn>
                <a:cxn ang="0">
                  <a:pos x="34" y="1"/>
                </a:cxn>
              </a:cxnLst>
              <a:rect l="0" t="0" r="r" b="b"/>
              <a:pathLst>
                <a:path w="45" h="48">
                  <a:moveTo>
                    <a:pt x="34" y="1"/>
                  </a:moveTo>
                  <a:lnTo>
                    <a:pt x="34" y="1"/>
                  </a:lnTo>
                  <a:lnTo>
                    <a:pt x="40" y="7"/>
                  </a:lnTo>
                  <a:lnTo>
                    <a:pt x="43" y="14"/>
                  </a:lnTo>
                  <a:lnTo>
                    <a:pt x="45" y="19"/>
                  </a:lnTo>
                  <a:lnTo>
                    <a:pt x="45" y="25"/>
                  </a:lnTo>
                  <a:lnTo>
                    <a:pt x="43" y="31"/>
                  </a:lnTo>
                  <a:lnTo>
                    <a:pt x="41" y="35"/>
                  </a:lnTo>
                  <a:lnTo>
                    <a:pt x="38" y="39"/>
                  </a:lnTo>
                  <a:lnTo>
                    <a:pt x="33" y="43"/>
                  </a:lnTo>
                  <a:lnTo>
                    <a:pt x="28" y="46"/>
                  </a:lnTo>
                  <a:lnTo>
                    <a:pt x="23" y="48"/>
                  </a:lnTo>
                  <a:lnTo>
                    <a:pt x="18" y="48"/>
                  </a:lnTo>
                  <a:lnTo>
                    <a:pt x="13" y="47"/>
                  </a:lnTo>
                  <a:lnTo>
                    <a:pt x="9" y="46"/>
                  </a:lnTo>
                  <a:lnTo>
                    <a:pt x="6" y="42"/>
                  </a:lnTo>
                  <a:lnTo>
                    <a:pt x="2" y="37"/>
                  </a:lnTo>
                  <a:lnTo>
                    <a:pt x="0" y="30"/>
                  </a:lnTo>
                  <a:lnTo>
                    <a:pt x="0" y="30"/>
                  </a:lnTo>
                  <a:lnTo>
                    <a:pt x="0" y="22"/>
                  </a:lnTo>
                  <a:lnTo>
                    <a:pt x="2" y="16"/>
                  </a:lnTo>
                  <a:lnTo>
                    <a:pt x="6" y="10"/>
                  </a:lnTo>
                  <a:lnTo>
                    <a:pt x="10" y="6"/>
                  </a:lnTo>
                  <a:lnTo>
                    <a:pt x="16" y="3"/>
                  </a:lnTo>
                  <a:lnTo>
                    <a:pt x="22" y="1"/>
                  </a:lnTo>
                  <a:lnTo>
                    <a:pt x="28" y="0"/>
                  </a:lnTo>
                  <a:lnTo>
                    <a:pt x="34" y="1"/>
                  </a:lnTo>
                  <a:lnTo>
                    <a:pt x="34" y="1"/>
                  </a:lnTo>
                  <a:close/>
                </a:path>
              </a:pathLst>
            </a:custGeom>
            <a:solidFill>
              <a:srgbClr val="FFFFFF"/>
            </a:solidFill>
            <a:ln w="9525">
              <a:noFill/>
              <a:round/>
            </a:ln>
          </p:spPr>
          <p:txBody>
            <a:bodyPr vert="horz" wrap="square" lIns="91440" tIns="45720" rIns="91440" bIns="45720" numCol="1" anchor="t" anchorCtr="0" compatLnSpc="1"/>
            <a:lstStyle/>
            <a:p>
              <a:endParaRPr lang="zh-CN" altLang="en-US"/>
            </a:p>
          </p:txBody>
        </p:sp>
      </p:grpSp>
      <p:grpSp>
        <p:nvGrpSpPr>
          <p:cNvPr id="50" name="组合 49"/>
          <p:cNvGrpSpPr/>
          <p:nvPr/>
        </p:nvGrpSpPr>
        <p:grpSpPr>
          <a:xfrm>
            <a:off x="418842" y="5787240"/>
            <a:ext cx="1034454" cy="723320"/>
            <a:chOff x="3136900" y="5457825"/>
            <a:chExt cx="1235075" cy="863600"/>
          </a:xfrm>
        </p:grpSpPr>
        <p:sp>
          <p:nvSpPr>
            <p:cNvPr id="51" name="Freeform 120"/>
            <p:cNvSpPr/>
            <p:nvPr/>
          </p:nvSpPr>
          <p:spPr bwMode="auto">
            <a:xfrm>
              <a:off x="4310063" y="5719763"/>
              <a:ext cx="34925" cy="138113"/>
            </a:xfrm>
            <a:custGeom>
              <a:avLst/>
              <a:gdLst>
                <a:gd name="T0" fmla="*/ 9 w 55"/>
                <a:gd name="T1" fmla="*/ 214 h 214"/>
                <a:gd name="T2" fmla="*/ 12 w 55"/>
                <a:gd name="T3" fmla="*/ 151 h 214"/>
                <a:gd name="T4" fmla="*/ 40 w 55"/>
                <a:gd name="T5" fmla="*/ 63 h 214"/>
                <a:gd name="T6" fmla="*/ 39 w 55"/>
                <a:gd name="T7" fmla="*/ 28 h 214"/>
                <a:gd name="T8" fmla="*/ 29 w 55"/>
                <a:gd name="T9" fmla="*/ 20 h 214"/>
                <a:gd name="T10" fmla="*/ 55 w 55"/>
                <a:gd name="T11" fmla="*/ 20 h 214"/>
                <a:gd name="T12" fmla="*/ 9 w 55"/>
                <a:gd name="T13" fmla="*/ 214 h 214"/>
              </a:gdLst>
              <a:ahLst/>
              <a:cxnLst>
                <a:cxn ang="0">
                  <a:pos x="T0" y="T1"/>
                </a:cxn>
                <a:cxn ang="0">
                  <a:pos x="T2" y="T3"/>
                </a:cxn>
                <a:cxn ang="0">
                  <a:pos x="T4" y="T5"/>
                </a:cxn>
                <a:cxn ang="0">
                  <a:pos x="T6" y="T7"/>
                </a:cxn>
                <a:cxn ang="0">
                  <a:pos x="T8" y="T9"/>
                </a:cxn>
                <a:cxn ang="0">
                  <a:pos x="T10" y="T11"/>
                </a:cxn>
                <a:cxn ang="0">
                  <a:pos x="T12" y="T13"/>
                </a:cxn>
              </a:cxnLst>
              <a:rect l="0" t="0" r="r" b="b"/>
              <a:pathLst>
                <a:path w="55" h="214">
                  <a:moveTo>
                    <a:pt x="9" y="214"/>
                  </a:moveTo>
                  <a:cubicBezTo>
                    <a:pt x="0" y="194"/>
                    <a:pt x="8" y="170"/>
                    <a:pt x="12" y="151"/>
                  </a:cubicBezTo>
                  <a:cubicBezTo>
                    <a:pt x="20" y="120"/>
                    <a:pt x="32" y="90"/>
                    <a:pt x="40" y="63"/>
                  </a:cubicBezTo>
                  <a:cubicBezTo>
                    <a:pt x="40" y="56"/>
                    <a:pt x="40" y="37"/>
                    <a:pt x="39" y="28"/>
                  </a:cubicBezTo>
                  <a:cubicBezTo>
                    <a:pt x="37" y="24"/>
                    <a:pt x="30" y="24"/>
                    <a:pt x="29" y="20"/>
                  </a:cubicBezTo>
                  <a:cubicBezTo>
                    <a:pt x="28" y="0"/>
                    <a:pt x="49" y="8"/>
                    <a:pt x="55" y="20"/>
                  </a:cubicBezTo>
                  <a:cubicBezTo>
                    <a:pt x="54" y="94"/>
                    <a:pt x="19" y="144"/>
                    <a:pt x="9" y="214"/>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2" name="Freeform 121"/>
            <p:cNvSpPr/>
            <p:nvPr/>
          </p:nvSpPr>
          <p:spPr bwMode="auto">
            <a:xfrm>
              <a:off x="4165600" y="5883275"/>
              <a:ext cx="142875" cy="325438"/>
            </a:xfrm>
            <a:custGeom>
              <a:avLst/>
              <a:gdLst>
                <a:gd name="T0" fmla="*/ 216 w 221"/>
                <a:gd name="T1" fmla="*/ 0 h 504"/>
                <a:gd name="T2" fmla="*/ 221 w 221"/>
                <a:gd name="T3" fmla="*/ 4 h 504"/>
                <a:gd name="T4" fmla="*/ 189 w 221"/>
                <a:gd name="T5" fmla="*/ 168 h 504"/>
                <a:gd name="T6" fmla="*/ 151 w 221"/>
                <a:gd name="T7" fmla="*/ 284 h 504"/>
                <a:gd name="T8" fmla="*/ 93 w 221"/>
                <a:gd name="T9" fmla="*/ 469 h 504"/>
                <a:gd name="T10" fmla="*/ 0 w 221"/>
                <a:gd name="T11" fmla="*/ 485 h 504"/>
                <a:gd name="T12" fmla="*/ 80 w 221"/>
                <a:gd name="T13" fmla="*/ 459 h 504"/>
                <a:gd name="T14" fmla="*/ 88 w 221"/>
                <a:gd name="T15" fmla="*/ 425 h 504"/>
                <a:gd name="T16" fmla="*/ 118 w 221"/>
                <a:gd name="T17" fmla="*/ 326 h 504"/>
                <a:gd name="T18" fmla="*/ 164 w 221"/>
                <a:gd name="T19" fmla="*/ 188 h 504"/>
                <a:gd name="T20" fmla="*/ 176 w 221"/>
                <a:gd name="T21" fmla="*/ 166 h 504"/>
                <a:gd name="T22" fmla="*/ 208 w 221"/>
                <a:gd name="T23" fmla="*/ 15 h 504"/>
                <a:gd name="T24" fmla="*/ 213 w 221"/>
                <a:gd name="T25" fmla="*/ 4 h 504"/>
                <a:gd name="T26" fmla="*/ 216 w 221"/>
                <a:gd name="T27" fmla="*/ 0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21" h="504">
                  <a:moveTo>
                    <a:pt x="216" y="0"/>
                  </a:moveTo>
                  <a:cubicBezTo>
                    <a:pt x="218" y="1"/>
                    <a:pt x="218" y="3"/>
                    <a:pt x="221" y="4"/>
                  </a:cubicBezTo>
                  <a:cubicBezTo>
                    <a:pt x="209" y="60"/>
                    <a:pt x="202" y="112"/>
                    <a:pt x="189" y="168"/>
                  </a:cubicBezTo>
                  <a:cubicBezTo>
                    <a:pt x="174" y="204"/>
                    <a:pt x="160" y="242"/>
                    <a:pt x="151" y="284"/>
                  </a:cubicBezTo>
                  <a:cubicBezTo>
                    <a:pt x="121" y="336"/>
                    <a:pt x="116" y="415"/>
                    <a:pt x="93" y="469"/>
                  </a:cubicBezTo>
                  <a:cubicBezTo>
                    <a:pt x="72" y="487"/>
                    <a:pt x="28" y="504"/>
                    <a:pt x="0" y="485"/>
                  </a:cubicBezTo>
                  <a:cubicBezTo>
                    <a:pt x="26" y="482"/>
                    <a:pt x="63" y="481"/>
                    <a:pt x="80" y="459"/>
                  </a:cubicBezTo>
                  <a:cubicBezTo>
                    <a:pt x="86" y="450"/>
                    <a:pt x="84" y="441"/>
                    <a:pt x="88" y="425"/>
                  </a:cubicBezTo>
                  <a:cubicBezTo>
                    <a:pt x="96" y="395"/>
                    <a:pt x="107" y="361"/>
                    <a:pt x="118" y="326"/>
                  </a:cubicBezTo>
                  <a:cubicBezTo>
                    <a:pt x="132" y="279"/>
                    <a:pt x="147" y="232"/>
                    <a:pt x="164" y="188"/>
                  </a:cubicBezTo>
                  <a:cubicBezTo>
                    <a:pt x="167" y="180"/>
                    <a:pt x="173" y="174"/>
                    <a:pt x="176" y="166"/>
                  </a:cubicBezTo>
                  <a:cubicBezTo>
                    <a:pt x="191" y="120"/>
                    <a:pt x="198" y="67"/>
                    <a:pt x="208" y="15"/>
                  </a:cubicBezTo>
                  <a:cubicBezTo>
                    <a:pt x="208" y="12"/>
                    <a:pt x="212" y="4"/>
                    <a:pt x="213" y="4"/>
                  </a:cubicBezTo>
                  <a:cubicBezTo>
                    <a:pt x="213" y="2"/>
                    <a:pt x="216" y="2"/>
                    <a:pt x="216"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3" name="Freeform 122"/>
            <p:cNvSpPr/>
            <p:nvPr/>
          </p:nvSpPr>
          <p:spPr bwMode="auto">
            <a:xfrm>
              <a:off x="3163888" y="6216650"/>
              <a:ext cx="41275" cy="90488"/>
            </a:xfrm>
            <a:custGeom>
              <a:avLst/>
              <a:gdLst>
                <a:gd name="T0" fmla="*/ 50 w 64"/>
                <a:gd name="T1" fmla="*/ 0 h 138"/>
                <a:gd name="T2" fmla="*/ 57 w 64"/>
                <a:gd name="T3" fmla="*/ 0 h 138"/>
                <a:gd name="T4" fmla="*/ 48 w 64"/>
                <a:gd name="T5" fmla="*/ 25 h 138"/>
                <a:gd name="T6" fmla="*/ 13 w 64"/>
                <a:gd name="T7" fmla="*/ 104 h 138"/>
                <a:gd name="T8" fmla="*/ 23 w 64"/>
                <a:gd name="T9" fmla="*/ 126 h 138"/>
                <a:gd name="T10" fmla="*/ 48 w 64"/>
                <a:gd name="T11" fmla="*/ 134 h 138"/>
                <a:gd name="T12" fmla="*/ 0 w 64"/>
                <a:gd name="T13" fmla="*/ 111 h 138"/>
                <a:gd name="T14" fmla="*/ 50 w 64"/>
                <a:gd name="T15" fmla="*/ 0 h 1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4" h="138">
                  <a:moveTo>
                    <a:pt x="50" y="0"/>
                  </a:moveTo>
                  <a:cubicBezTo>
                    <a:pt x="52" y="0"/>
                    <a:pt x="54" y="0"/>
                    <a:pt x="57" y="0"/>
                  </a:cubicBezTo>
                  <a:cubicBezTo>
                    <a:pt x="64" y="9"/>
                    <a:pt x="52" y="17"/>
                    <a:pt x="48" y="25"/>
                  </a:cubicBezTo>
                  <a:cubicBezTo>
                    <a:pt x="36" y="49"/>
                    <a:pt x="24" y="78"/>
                    <a:pt x="13" y="104"/>
                  </a:cubicBezTo>
                  <a:cubicBezTo>
                    <a:pt x="18" y="110"/>
                    <a:pt x="19" y="120"/>
                    <a:pt x="23" y="126"/>
                  </a:cubicBezTo>
                  <a:cubicBezTo>
                    <a:pt x="30" y="130"/>
                    <a:pt x="46" y="125"/>
                    <a:pt x="48" y="134"/>
                  </a:cubicBezTo>
                  <a:cubicBezTo>
                    <a:pt x="22" y="138"/>
                    <a:pt x="10" y="128"/>
                    <a:pt x="0" y="111"/>
                  </a:cubicBezTo>
                  <a:cubicBezTo>
                    <a:pt x="10" y="68"/>
                    <a:pt x="41" y="38"/>
                    <a:pt x="50"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4" name="Freeform 123"/>
            <p:cNvSpPr>
              <a:spLocks noEditPoints="1"/>
            </p:cNvSpPr>
            <p:nvPr/>
          </p:nvSpPr>
          <p:spPr bwMode="auto">
            <a:xfrm>
              <a:off x="3136900" y="5457825"/>
              <a:ext cx="1235075" cy="863600"/>
            </a:xfrm>
            <a:custGeom>
              <a:avLst/>
              <a:gdLst>
                <a:gd name="T0" fmla="*/ 1104 w 1911"/>
                <a:gd name="T1" fmla="*/ 78 h 1334"/>
                <a:gd name="T2" fmla="*/ 1144 w 1911"/>
                <a:gd name="T3" fmla="*/ 420 h 1334"/>
                <a:gd name="T4" fmla="*/ 1519 w 1911"/>
                <a:gd name="T5" fmla="*/ 177 h 1334"/>
                <a:gd name="T6" fmla="*/ 1652 w 1911"/>
                <a:gd name="T7" fmla="*/ 118 h 1334"/>
                <a:gd name="T8" fmla="*/ 1796 w 1911"/>
                <a:gd name="T9" fmla="*/ 274 h 1334"/>
                <a:gd name="T10" fmla="*/ 1879 w 1911"/>
                <a:gd name="T11" fmla="*/ 589 h 1334"/>
                <a:gd name="T12" fmla="*/ 1504 w 1911"/>
                <a:gd name="T13" fmla="*/ 1194 h 1334"/>
                <a:gd name="T14" fmla="*/ 807 w 1911"/>
                <a:gd name="T15" fmla="*/ 1277 h 1334"/>
                <a:gd name="T16" fmla="*/ 63 w 1911"/>
                <a:gd name="T17" fmla="*/ 1328 h 1334"/>
                <a:gd name="T18" fmla="*/ 28 w 1911"/>
                <a:gd name="T19" fmla="*/ 1028 h 1334"/>
                <a:gd name="T20" fmla="*/ 181 w 1911"/>
                <a:gd name="T21" fmla="*/ 745 h 1334"/>
                <a:gd name="T22" fmla="*/ 747 w 1911"/>
                <a:gd name="T23" fmla="*/ 392 h 1334"/>
                <a:gd name="T24" fmla="*/ 999 w 1911"/>
                <a:gd name="T25" fmla="*/ 662 h 1334"/>
                <a:gd name="T26" fmla="*/ 1084 w 1911"/>
                <a:gd name="T27" fmla="*/ 171 h 1334"/>
                <a:gd name="T28" fmla="*/ 825 w 1911"/>
                <a:gd name="T29" fmla="*/ 607 h 1334"/>
                <a:gd name="T30" fmla="*/ 969 w 1911"/>
                <a:gd name="T31" fmla="*/ 745 h 1334"/>
                <a:gd name="T32" fmla="*/ 1074 w 1911"/>
                <a:gd name="T33" fmla="*/ 539 h 1334"/>
                <a:gd name="T34" fmla="*/ 1014 w 1911"/>
                <a:gd name="T35" fmla="*/ 971 h 1334"/>
                <a:gd name="T36" fmla="*/ 1559 w 1911"/>
                <a:gd name="T37" fmla="*/ 166 h 1334"/>
                <a:gd name="T38" fmla="*/ 1091 w 1911"/>
                <a:gd name="T39" fmla="*/ 915 h 1334"/>
                <a:gd name="T40" fmla="*/ 949 w 1911"/>
                <a:gd name="T41" fmla="*/ 1081 h 1334"/>
                <a:gd name="T42" fmla="*/ 1233 w 1911"/>
                <a:gd name="T43" fmla="*/ 858 h 1334"/>
                <a:gd name="T44" fmla="*/ 1632 w 1911"/>
                <a:gd name="T45" fmla="*/ 166 h 1334"/>
                <a:gd name="T46" fmla="*/ 1730 w 1911"/>
                <a:gd name="T47" fmla="*/ 224 h 1334"/>
                <a:gd name="T48" fmla="*/ 1682 w 1911"/>
                <a:gd name="T49" fmla="*/ 174 h 1334"/>
                <a:gd name="T50" fmla="*/ 1489 w 1911"/>
                <a:gd name="T51" fmla="*/ 798 h 1334"/>
                <a:gd name="T52" fmla="*/ 1597 w 1911"/>
                <a:gd name="T53" fmla="*/ 445 h 1334"/>
                <a:gd name="T54" fmla="*/ 1572 w 1911"/>
                <a:gd name="T55" fmla="*/ 735 h 1334"/>
                <a:gd name="T56" fmla="*/ 1625 w 1911"/>
                <a:gd name="T57" fmla="*/ 694 h 1334"/>
                <a:gd name="T58" fmla="*/ 1167 w 1911"/>
                <a:gd name="T59" fmla="*/ 1009 h 1334"/>
                <a:gd name="T60" fmla="*/ 1712 w 1911"/>
                <a:gd name="T61" fmla="*/ 533 h 1334"/>
                <a:gd name="T62" fmla="*/ 1670 w 1911"/>
                <a:gd name="T63" fmla="*/ 538 h 1334"/>
                <a:gd name="T64" fmla="*/ 400 w 1911"/>
                <a:gd name="T65" fmla="*/ 445 h 1334"/>
                <a:gd name="T66" fmla="*/ 423 w 1911"/>
                <a:gd name="T67" fmla="*/ 1029 h 1334"/>
                <a:gd name="T68" fmla="*/ 817 w 1911"/>
                <a:gd name="T69" fmla="*/ 622 h 1334"/>
                <a:gd name="T70" fmla="*/ 1821 w 1911"/>
                <a:gd name="T71" fmla="*/ 421 h 1334"/>
                <a:gd name="T72" fmla="*/ 1637 w 1911"/>
                <a:gd name="T73" fmla="*/ 1107 h 1334"/>
                <a:gd name="T74" fmla="*/ 1149 w 1911"/>
                <a:gd name="T75" fmla="*/ 1140 h 1334"/>
                <a:gd name="T76" fmla="*/ 1270 w 1911"/>
                <a:gd name="T77" fmla="*/ 1172 h 1334"/>
                <a:gd name="T78" fmla="*/ 1725 w 1911"/>
                <a:gd name="T79" fmla="*/ 1150 h 1334"/>
                <a:gd name="T80" fmla="*/ 1884 w 1911"/>
                <a:gd name="T81" fmla="*/ 498 h 1334"/>
                <a:gd name="T82" fmla="*/ 1625 w 1911"/>
                <a:gd name="T83" fmla="*/ 926 h 1334"/>
                <a:gd name="T84" fmla="*/ 938 w 1911"/>
                <a:gd name="T85" fmla="*/ 1204 h 1334"/>
                <a:gd name="T86" fmla="*/ 1736 w 1911"/>
                <a:gd name="T87" fmla="*/ 722 h 1334"/>
                <a:gd name="T88" fmla="*/ 1672 w 1911"/>
                <a:gd name="T89" fmla="*/ 513 h 1334"/>
                <a:gd name="T90" fmla="*/ 1110 w 1911"/>
                <a:gd name="T91" fmla="*/ 1031 h 1334"/>
                <a:gd name="T92" fmla="*/ 1439 w 1911"/>
                <a:gd name="T93" fmla="*/ 843 h 1334"/>
                <a:gd name="T94" fmla="*/ 1454 w 1911"/>
                <a:gd name="T95" fmla="*/ 803 h 1334"/>
                <a:gd name="T96" fmla="*/ 31 w 1911"/>
                <a:gd name="T97" fmla="*/ 1009 h 1334"/>
                <a:gd name="T98" fmla="*/ 553 w 1911"/>
                <a:gd name="T99" fmla="*/ 1104 h 1334"/>
                <a:gd name="T100" fmla="*/ 335 w 1911"/>
                <a:gd name="T101" fmla="*/ 1087 h 1334"/>
                <a:gd name="T102" fmla="*/ 551 w 1911"/>
                <a:gd name="T103" fmla="*/ 1087 h 1334"/>
                <a:gd name="T104" fmla="*/ 88 w 1911"/>
                <a:gd name="T105" fmla="*/ 1082 h 1334"/>
                <a:gd name="T106" fmla="*/ 611 w 1911"/>
                <a:gd name="T107" fmla="*/ 1157 h 1334"/>
                <a:gd name="T108" fmla="*/ 451 w 1911"/>
                <a:gd name="T109" fmla="*/ 1145 h 1334"/>
                <a:gd name="T110" fmla="*/ 78 w 1911"/>
                <a:gd name="T111" fmla="*/ 1170 h 1334"/>
                <a:gd name="T112" fmla="*/ 793 w 1911"/>
                <a:gd name="T113" fmla="*/ 1242 h 1334"/>
                <a:gd name="T114" fmla="*/ 315 w 1911"/>
                <a:gd name="T115" fmla="*/ 1260 h 1334"/>
                <a:gd name="T116" fmla="*/ 123 w 1911"/>
                <a:gd name="T117" fmla="*/ 1137 h 1334"/>
                <a:gd name="T118" fmla="*/ 146 w 1911"/>
                <a:gd name="T119" fmla="*/ 1243 h 1334"/>
                <a:gd name="T120" fmla="*/ 740 w 1911"/>
                <a:gd name="T121" fmla="*/ 1213 h 1334"/>
                <a:gd name="T122" fmla="*/ 928 w 1911"/>
                <a:gd name="T123" fmla="*/ 1250 h 1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911" h="1334">
                  <a:moveTo>
                    <a:pt x="1011" y="260"/>
                  </a:moveTo>
                  <a:cubicBezTo>
                    <a:pt x="1011" y="259"/>
                    <a:pt x="1011" y="257"/>
                    <a:pt x="1009" y="257"/>
                  </a:cubicBezTo>
                  <a:cubicBezTo>
                    <a:pt x="1009" y="264"/>
                    <a:pt x="1006" y="257"/>
                    <a:pt x="1009" y="255"/>
                  </a:cubicBezTo>
                  <a:cubicBezTo>
                    <a:pt x="1010" y="250"/>
                    <a:pt x="1014" y="256"/>
                    <a:pt x="1014" y="252"/>
                  </a:cubicBezTo>
                  <a:cubicBezTo>
                    <a:pt x="1011" y="249"/>
                    <a:pt x="1018" y="243"/>
                    <a:pt x="1022" y="242"/>
                  </a:cubicBezTo>
                  <a:cubicBezTo>
                    <a:pt x="1026" y="225"/>
                    <a:pt x="1042" y="206"/>
                    <a:pt x="1054" y="192"/>
                  </a:cubicBezTo>
                  <a:cubicBezTo>
                    <a:pt x="1060" y="153"/>
                    <a:pt x="1109" y="124"/>
                    <a:pt x="1104" y="78"/>
                  </a:cubicBezTo>
                  <a:cubicBezTo>
                    <a:pt x="1110" y="79"/>
                    <a:pt x="1119" y="63"/>
                    <a:pt x="1112" y="56"/>
                  </a:cubicBezTo>
                  <a:cubicBezTo>
                    <a:pt x="1127" y="49"/>
                    <a:pt x="1124" y="5"/>
                    <a:pt x="1137" y="0"/>
                  </a:cubicBezTo>
                  <a:cubicBezTo>
                    <a:pt x="1154" y="12"/>
                    <a:pt x="1154" y="42"/>
                    <a:pt x="1159" y="65"/>
                  </a:cubicBezTo>
                  <a:cubicBezTo>
                    <a:pt x="1162" y="79"/>
                    <a:pt x="1168" y="92"/>
                    <a:pt x="1170" y="104"/>
                  </a:cubicBezTo>
                  <a:cubicBezTo>
                    <a:pt x="1174" y="124"/>
                    <a:pt x="1172" y="149"/>
                    <a:pt x="1174" y="174"/>
                  </a:cubicBezTo>
                  <a:cubicBezTo>
                    <a:pt x="1175" y="206"/>
                    <a:pt x="1174" y="238"/>
                    <a:pt x="1179" y="257"/>
                  </a:cubicBezTo>
                  <a:cubicBezTo>
                    <a:pt x="1171" y="314"/>
                    <a:pt x="1161" y="369"/>
                    <a:pt x="1144" y="420"/>
                  </a:cubicBezTo>
                  <a:cubicBezTo>
                    <a:pt x="1178" y="388"/>
                    <a:pt x="1215" y="356"/>
                    <a:pt x="1253" y="325"/>
                  </a:cubicBezTo>
                  <a:cubicBezTo>
                    <a:pt x="1264" y="317"/>
                    <a:pt x="1274" y="306"/>
                    <a:pt x="1285" y="299"/>
                  </a:cubicBezTo>
                  <a:cubicBezTo>
                    <a:pt x="1296" y="291"/>
                    <a:pt x="1312" y="289"/>
                    <a:pt x="1320" y="275"/>
                  </a:cubicBezTo>
                  <a:cubicBezTo>
                    <a:pt x="1322" y="277"/>
                    <a:pt x="1324" y="277"/>
                    <a:pt x="1326" y="275"/>
                  </a:cubicBezTo>
                  <a:cubicBezTo>
                    <a:pt x="1353" y="255"/>
                    <a:pt x="1383" y="248"/>
                    <a:pt x="1409" y="227"/>
                  </a:cubicBezTo>
                  <a:cubicBezTo>
                    <a:pt x="1443" y="217"/>
                    <a:pt x="1470" y="199"/>
                    <a:pt x="1504" y="189"/>
                  </a:cubicBezTo>
                  <a:cubicBezTo>
                    <a:pt x="1508" y="184"/>
                    <a:pt x="1514" y="182"/>
                    <a:pt x="1519" y="177"/>
                  </a:cubicBezTo>
                  <a:cubicBezTo>
                    <a:pt x="1524" y="173"/>
                    <a:pt x="1527" y="166"/>
                    <a:pt x="1531" y="162"/>
                  </a:cubicBezTo>
                  <a:cubicBezTo>
                    <a:pt x="1535" y="159"/>
                    <a:pt x="1541" y="159"/>
                    <a:pt x="1544" y="156"/>
                  </a:cubicBezTo>
                  <a:cubicBezTo>
                    <a:pt x="1560" y="142"/>
                    <a:pt x="1568" y="116"/>
                    <a:pt x="1580" y="96"/>
                  </a:cubicBezTo>
                  <a:cubicBezTo>
                    <a:pt x="1581" y="88"/>
                    <a:pt x="1576" y="81"/>
                    <a:pt x="1582" y="76"/>
                  </a:cubicBezTo>
                  <a:cubicBezTo>
                    <a:pt x="1588" y="76"/>
                    <a:pt x="1587" y="78"/>
                    <a:pt x="1592" y="76"/>
                  </a:cubicBezTo>
                  <a:cubicBezTo>
                    <a:pt x="1595" y="96"/>
                    <a:pt x="1605" y="115"/>
                    <a:pt x="1605" y="133"/>
                  </a:cubicBezTo>
                  <a:cubicBezTo>
                    <a:pt x="1625" y="129"/>
                    <a:pt x="1635" y="121"/>
                    <a:pt x="1652" y="118"/>
                  </a:cubicBezTo>
                  <a:cubicBezTo>
                    <a:pt x="1661" y="130"/>
                    <a:pt x="1671" y="143"/>
                    <a:pt x="1678" y="158"/>
                  </a:cubicBezTo>
                  <a:cubicBezTo>
                    <a:pt x="1686" y="158"/>
                    <a:pt x="1691" y="147"/>
                    <a:pt x="1697" y="151"/>
                  </a:cubicBezTo>
                  <a:cubicBezTo>
                    <a:pt x="1711" y="153"/>
                    <a:pt x="1701" y="180"/>
                    <a:pt x="1713" y="184"/>
                  </a:cubicBezTo>
                  <a:cubicBezTo>
                    <a:pt x="1722" y="180"/>
                    <a:pt x="1735" y="174"/>
                    <a:pt x="1743" y="179"/>
                  </a:cubicBezTo>
                  <a:cubicBezTo>
                    <a:pt x="1758" y="212"/>
                    <a:pt x="1742" y="253"/>
                    <a:pt x="1733" y="285"/>
                  </a:cubicBezTo>
                  <a:cubicBezTo>
                    <a:pt x="1744" y="281"/>
                    <a:pt x="1760" y="285"/>
                    <a:pt x="1773" y="282"/>
                  </a:cubicBezTo>
                  <a:cubicBezTo>
                    <a:pt x="1782" y="280"/>
                    <a:pt x="1788" y="271"/>
                    <a:pt x="1796" y="274"/>
                  </a:cubicBezTo>
                  <a:cubicBezTo>
                    <a:pt x="1801" y="283"/>
                    <a:pt x="1794" y="295"/>
                    <a:pt x="1791" y="305"/>
                  </a:cubicBezTo>
                  <a:cubicBezTo>
                    <a:pt x="1783" y="332"/>
                    <a:pt x="1776" y="362"/>
                    <a:pt x="1768" y="388"/>
                  </a:cubicBezTo>
                  <a:cubicBezTo>
                    <a:pt x="1811" y="388"/>
                    <a:pt x="1846" y="384"/>
                    <a:pt x="1886" y="380"/>
                  </a:cubicBezTo>
                  <a:cubicBezTo>
                    <a:pt x="1905" y="401"/>
                    <a:pt x="1911" y="414"/>
                    <a:pt x="1906" y="448"/>
                  </a:cubicBezTo>
                  <a:cubicBezTo>
                    <a:pt x="1903" y="465"/>
                    <a:pt x="1896" y="485"/>
                    <a:pt x="1893" y="506"/>
                  </a:cubicBezTo>
                  <a:cubicBezTo>
                    <a:pt x="1890" y="522"/>
                    <a:pt x="1892" y="539"/>
                    <a:pt x="1889" y="554"/>
                  </a:cubicBezTo>
                  <a:cubicBezTo>
                    <a:pt x="1887" y="567"/>
                    <a:pt x="1881" y="578"/>
                    <a:pt x="1879" y="589"/>
                  </a:cubicBezTo>
                  <a:cubicBezTo>
                    <a:pt x="1876" y="609"/>
                    <a:pt x="1870" y="626"/>
                    <a:pt x="1864" y="647"/>
                  </a:cubicBezTo>
                  <a:cubicBezTo>
                    <a:pt x="1840" y="739"/>
                    <a:pt x="1819" y="838"/>
                    <a:pt x="1795" y="926"/>
                  </a:cubicBezTo>
                  <a:cubicBezTo>
                    <a:pt x="1787" y="954"/>
                    <a:pt x="1775" y="981"/>
                    <a:pt x="1771" y="1008"/>
                  </a:cubicBezTo>
                  <a:cubicBezTo>
                    <a:pt x="1762" y="1068"/>
                    <a:pt x="1753" y="1121"/>
                    <a:pt x="1731" y="1169"/>
                  </a:cubicBezTo>
                  <a:cubicBezTo>
                    <a:pt x="1726" y="1173"/>
                    <a:pt x="1717" y="1175"/>
                    <a:pt x="1712" y="1179"/>
                  </a:cubicBezTo>
                  <a:cubicBezTo>
                    <a:pt x="1689" y="1183"/>
                    <a:pt x="1666" y="1181"/>
                    <a:pt x="1640" y="1179"/>
                  </a:cubicBezTo>
                  <a:cubicBezTo>
                    <a:pt x="1593" y="1175"/>
                    <a:pt x="1547" y="1191"/>
                    <a:pt x="1504" y="1194"/>
                  </a:cubicBezTo>
                  <a:cubicBezTo>
                    <a:pt x="1487" y="1195"/>
                    <a:pt x="1469" y="1189"/>
                    <a:pt x="1456" y="1200"/>
                  </a:cubicBezTo>
                  <a:cubicBezTo>
                    <a:pt x="1380" y="1205"/>
                    <a:pt x="1296" y="1209"/>
                    <a:pt x="1212" y="1215"/>
                  </a:cubicBezTo>
                  <a:cubicBezTo>
                    <a:pt x="1126" y="1221"/>
                    <a:pt x="1032" y="1231"/>
                    <a:pt x="954" y="1255"/>
                  </a:cubicBezTo>
                  <a:cubicBezTo>
                    <a:pt x="953" y="1256"/>
                    <a:pt x="949" y="1258"/>
                    <a:pt x="948" y="1258"/>
                  </a:cubicBezTo>
                  <a:cubicBezTo>
                    <a:pt x="932" y="1266"/>
                    <a:pt x="919" y="1280"/>
                    <a:pt x="901" y="1283"/>
                  </a:cubicBezTo>
                  <a:cubicBezTo>
                    <a:pt x="883" y="1287"/>
                    <a:pt x="860" y="1286"/>
                    <a:pt x="840" y="1285"/>
                  </a:cubicBezTo>
                  <a:cubicBezTo>
                    <a:pt x="830" y="1284"/>
                    <a:pt x="812" y="1276"/>
                    <a:pt x="807" y="1277"/>
                  </a:cubicBezTo>
                  <a:cubicBezTo>
                    <a:pt x="781" y="1280"/>
                    <a:pt x="751" y="1279"/>
                    <a:pt x="724" y="1280"/>
                  </a:cubicBezTo>
                  <a:cubicBezTo>
                    <a:pt x="685" y="1281"/>
                    <a:pt x="651" y="1287"/>
                    <a:pt x="609" y="1293"/>
                  </a:cubicBezTo>
                  <a:cubicBezTo>
                    <a:pt x="566" y="1300"/>
                    <a:pt x="520" y="1301"/>
                    <a:pt x="476" y="1305"/>
                  </a:cubicBezTo>
                  <a:cubicBezTo>
                    <a:pt x="402" y="1312"/>
                    <a:pt x="329" y="1324"/>
                    <a:pt x="252" y="1325"/>
                  </a:cubicBezTo>
                  <a:cubicBezTo>
                    <a:pt x="243" y="1325"/>
                    <a:pt x="233" y="1322"/>
                    <a:pt x="224" y="1323"/>
                  </a:cubicBezTo>
                  <a:cubicBezTo>
                    <a:pt x="198" y="1325"/>
                    <a:pt x="174" y="1332"/>
                    <a:pt x="149" y="1333"/>
                  </a:cubicBezTo>
                  <a:cubicBezTo>
                    <a:pt x="122" y="1334"/>
                    <a:pt x="91" y="1329"/>
                    <a:pt x="63" y="1328"/>
                  </a:cubicBezTo>
                  <a:cubicBezTo>
                    <a:pt x="45" y="1328"/>
                    <a:pt x="30" y="1323"/>
                    <a:pt x="13" y="1318"/>
                  </a:cubicBezTo>
                  <a:cubicBezTo>
                    <a:pt x="9" y="1309"/>
                    <a:pt x="10" y="1294"/>
                    <a:pt x="3" y="1288"/>
                  </a:cubicBezTo>
                  <a:cubicBezTo>
                    <a:pt x="28" y="1234"/>
                    <a:pt x="58" y="1176"/>
                    <a:pt x="86" y="1130"/>
                  </a:cubicBezTo>
                  <a:cubicBezTo>
                    <a:pt x="62" y="1130"/>
                    <a:pt x="41" y="1136"/>
                    <a:pt x="20" y="1135"/>
                  </a:cubicBezTo>
                  <a:cubicBezTo>
                    <a:pt x="13" y="1116"/>
                    <a:pt x="31" y="1095"/>
                    <a:pt x="38" y="1077"/>
                  </a:cubicBezTo>
                  <a:cubicBezTo>
                    <a:pt x="23" y="1069"/>
                    <a:pt x="12" y="1081"/>
                    <a:pt x="3" y="1072"/>
                  </a:cubicBezTo>
                  <a:cubicBezTo>
                    <a:pt x="0" y="1052"/>
                    <a:pt x="22" y="1045"/>
                    <a:pt x="28" y="1028"/>
                  </a:cubicBezTo>
                  <a:cubicBezTo>
                    <a:pt x="26" y="1028"/>
                    <a:pt x="15" y="1030"/>
                    <a:pt x="13" y="1023"/>
                  </a:cubicBezTo>
                  <a:cubicBezTo>
                    <a:pt x="19" y="1000"/>
                    <a:pt x="36" y="988"/>
                    <a:pt x="45" y="968"/>
                  </a:cubicBezTo>
                  <a:cubicBezTo>
                    <a:pt x="36" y="968"/>
                    <a:pt x="22" y="971"/>
                    <a:pt x="18" y="959"/>
                  </a:cubicBezTo>
                  <a:cubicBezTo>
                    <a:pt x="24" y="940"/>
                    <a:pt x="44" y="936"/>
                    <a:pt x="48" y="915"/>
                  </a:cubicBezTo>
                  <a:cubicBezTo>
                    <a:pt x="53" y="916"/>
                    <a:pt x="53" y="912"/>
                    <a:pt x="56" y="911"/>
                  </a:cubicBezTo>
                  <a:cubicBezTo>
                    <a:pt x="91" y="854"/>
                    <a:pt x="139" y="810"/>
                    <a:pt x="171" y="750"/>
                  </a:cubicBezTo>
                  <a:cubicBezTo>
                    <a:pt x="174" y="749"/>
                    <a:pt x="176" y="745"/>
                    <a:pt x="181" y="745"/>
                  </a:cubicBezTo>
                  <a:cubicBezTo>
                    <a:pt x="193" y="725"/>
                    <a:pt x="203" y="703"/>
                    <a:pt x="222" y="689"/>
                  </a:cubicBezTo>
                  <a:cubicBezTo>
                    <a:pt x="264" y="612"/>
                    <a:pt x="311" y="566"/>
                    <a:pt x="347" y="480"/>
                  </a:cubicBezTo>
                  <a:cubicBezTo>
                    <a:pt x="352" y="477"/>
                    <a:pt x="352" y="477"/>
                    <a:pt x="358" y="478"/>
                  </a:cubicBezTo>
                  <a:cubicBezTo>
                    <a:pt x="380" y="442"/>
                    <a:pt x="405" y="411"/>
                    <a:pt x="426" y="375"/>
                  </a:cubicBezTo>
                  <a:cubicBezTo>
                    <a:pt x="434" y="375"/>
                    <a:pt x="433" y="383"/>
                    <a:pt x="440" y="383"/>
                  </a:cubicBezTo>
                  <a:cubicBezTo>
                    <a:pt x="474" y="375"/>
                    <a:pt x="518" y="378"/>
                    <a:pt x="559" y="382"/>
                  </a:cubicBezTo>
                  <a:cubicBezTo>
                    <a:pt x="622" y="387"/>
                    <a:pt x="688" y="386"/>
                    <a:pt x="747" y="392"/>
                  </a:cubicBezTo>
                  <a:cubicBezTo>
                    <a:pt x="789" y="406"/>
                    <a:pt x="855" y="408"/>
                    <a:pt x="908" y="426"/>
                  </a:cubicBezTo>
                  <a:cubicBezTo>
                    <a:pt x="918" y="409"/>
                    <a:pt x="928" y="392"/>
                    <a:pt x="936" y="373"/>
                  </a:cubicBezTo>
                  <a:cubicBezTo>
                    <a:pt x="941" y="371"/>
                    <a:pt x="941" y="374"/>
                    <a:pt x="944" y="372"/>
                  </a:cubicBezTo>
                  <a:cubicBezTo>
                    <a:pt x="968" y="336"/>
                    <a:pt x="987" y="296"/>
                    <a:pt x="1011" y="260"/>
                  </a:cubicBezTo>
                  <a:close/>
                  <a:moveTo>
                    <a:pt x="976" y="737"/>
                  </a:moveTo>
                  <a:cubicBezTo>
                    <a:pt x="982" y="724"/>
                    <a:pt x="985" y="712"/>
                    <a:pt x="989" y="699"/>
                  </a:cubicBezTo>
                  <a:cubicBezTo>
                    <a:pt x="992" y="691"/>
                    <a:pt x="1001" y="662"/>
                    <a:pt x="999" y="662"/>
                  </a:cubicBezTo>
                  <a:cubicBezTo>
                    <a:pt x="1004" y="661"/>
                    <a:pt x="1008" y="648"/>
                    <a:pt x="1008" y="639"/>
                  </a:cubicBezTo>
                  <a:cubicBezTo>
                    <a:pt x="1032" y="593"/>
                    <a:pt x="1055" y="546"/>
                    <a:pt x="1079" y="500"/>
                  </a:cubicBezTo>
                  <a:cubicBezTo>
                    <a:pt x="1085" y="496"/>
                    <a:pt x="1087" y="498"/>
                    <a:pt x="1092" y="493"/>
                  </a:cubicBezTo>
                  <a:cubicBezTo>
                    <a:pt x="1102" y="470"/>
                    <a:pt x="1117" y="453"/>
                    <a:pt x="1130" y="433"/>
                  </a:cubicBezTo>
                  <a:cubicBezTo>
                    <a:pt x="1162" y="308"/>
                    <a:pt x="1182" y="158"/>
                    <a:pt x="1139" y="38"/>
                  </a:cubicBezTo>
                  <a:cubicBezTo>
                    <a:pt x="1122" y="69"/>
                    <a:pt x="1117" y="103"/>
                    <a:pt x="1106" y="134"/>
                  </a:cubicBezTo>
                  <a:cubicBezTo>
                    <a:pt x="1101" y="147"/>
                    <a:pt x="1090" y="161"/>
                    <a:pt x="1084" y="171"/>
                  </a:cubicBezTo>
                  <a:cubicBezTo>
                    <a:pt x="1081" y="175"/>
                    <a:pt x="1081" y="182"/>
                    <a:pt x="1079" y="186"/>
                  </a:cubicBezTo>
                  <a:cubicBezTo>
                    <a:pt x="1073" y="194"/>
                    <a:pt x="1065" y="201"/>
                    <a:pt x="1059" y="209"/>
                  </a:cubicBezTo>
                  <a:cubicBezTo>
                    <a:pt x="1049" y="224"/>
                    <a:pt x="1039" y="239"/>
                    <a:pt x="1031" y="252"/>
                  </a:cubicBezTo>
                  <a:cubicBezTo>
                    <a:pt x="1019" y="271"/>
                    <a:pt x="1008" y="290"/>
                    <a:pt x="999" y="310"/>
                  </a:cubicBezTo>
                  <a:cubicBezTo>
                    <a:pt x="963" y="349"/>
                    <a:pt x="942" y="404"/>
                    <a:pt x="911" y="448"/>
                  </a:cubicBezTo>
                  <a:cubicBezTo>
                    <a:pt x="915" y="454"/>
                    <a:pt x="908" y="455"/>
                    <a:pt x="910" y="463"/>
                  </a:cubicBezTo>
                  <a:cubicBezTo>
                    <a:pt x="881" y="510"/>
                    <a:pt x="845" y="557"/>
                    <a:pt x="825" y="607"/>
                  </a:cubicBezTo>
                  <a:cubicBezTo>
                    <a:pt x="829" y="632"/>
                    <a:pt x="839" y="651"/>
                    <a:pt x="845" y="672"/>
                  </a:cubicBezTo>
                  <a:cubicBezTo>
                    <a:pt x="887" y="829"/>
                    <a:pt x="832" y="979"/>
                    <a:pt x="856" y="1160"/>
                  </a:cubicBezTo>
                  <a:cubicBezTo>
                    <a:pt x="883" y="1028"/>
                    <a:pt x="910" y="916"/>
                    <a:pt x="951" y="800"/>
                  </a:cubicBezTo>
                  <a:cubicBezTo>
                    <a:pt x="956" y="796"/>
                    <a:pt x="949" y="796"/>
                    <a:pt x="949" y="792"/>
                  </a:cubicBezTo>
                  <a:cubicBezTo>
                    <a:pt x="954" y="793"/>
                    <a:pt x="956" y="795"/>
                    <a:pt x="956" y="788"/>
                  </a:cubicBezTo>
                  <a:cubicBezTo>
                    <a:pt x="961" y="774"/>
                    <a:pt x="968" y="761"/>
                    <a:pt x="973" y="745"/>
                  </a:cubicBezTo>
                  <a:cubicBezTo>
                    <a:pt x="972" y="739"/>
                    <a:pt x="970" y="752"/>
                    <a:pt x="969" y="745"/>
                  </a:cubicBezTo>
                  <a:cubicBezTo>
                    <a:pt x="968" y="739"/>
                    <a:pt x="978" y="744"/>
                    <a:pt x="976" y="737"/>
                  </a:cubicBezTo>
                  <a:close/>
                  <a:moveTo>
                    <a:pt x="1559" y="166"/>
                  </a:moveTo>
                  <a:cubicBezTo>
                    <a:pt x="1540" y="182"/>
                    <a:pt x="1519" y="196"/>
                    <a:pt x="1496" y="207"/>
                  </a:cubicBezTo>
                  <a:cubicBezTo>
                    <a:pt x="1428" y="231"/>
                    <a:pt x="1367" y="262"/>
                    <a:pt x="1315" y="295"/>
                  </a:cubicBezTo>
                  <a:cubicBezTo>
                    <a:pt x="1275" y="321"/>
                    <a:pt x="1241" y="351"/>
                    <a:pt x="1205" y="380"/>
                  </a:cubicBezTo>
                  <a:cubicBezTo>
                    <a:pt x="1169" y="409"/>
                    <a:pt x="1137" y="441"/>
                    <a:pt x="1112" y="481"/>
                  </a:cubicBezTo>
                  <a:cubicBezTo>
                    <a:pt x="1100" y="501"/>
                    <a:pt x="1087" y="520"/>
                    <a:pt x="1074" y="539"/>
                  </a:cubicBezTo>
                  <a:cubicBezTo>
                    <a:pt x="1055" y="567"/>
                    <a:pt x="1042" y="606"/>
                    <a:pt x="1029" y="636"/>
                  </a:cubicBezTo>
                  <a:cubicBezTo>
                    <a:pt x="998" y="709"/>
                    <a:pt x="976" y="783"/>
                    <a:pt x="948" y="857"/>
                  </a:cubicBezTo>
                  <a:cubicBezTo>
                    <a:pt x="915" y="941"/>
                    <a:pt x="896" y="1032"/>
                    <a:pt x="873" y="1124"/>
                  </a:cubicBezTo>
                  <a:cubicBezTo>
                    <a:pt x="879" y="1137"/>
                    <a:pt x="865" y="1155"/>
                    <a:pt x="871" y="1167"/>
                  </a:cubicBezTo>
                  <a:cubicBezTo>
                    <a:pt x="878" y="1150"/>
                    <a:pt x="881" y="1130"/>
                    <a:pt x="896" y="1122"/>
                  </a:cubicBezTo>
                  <a:cubicBezTo>
                    <a:pt x="917" y="1088"/>
                    <a:pt x="943" y="1045"/>
                    <a:pt x="968" y="1018"/>
                  </a:cubicBezTo>
                  <a:cubicBezTo>
                    <a:pt x="981" y="1002"/>
                    <a:pt x="999" y="988"/>
                    <a:pt x="1014" y="971"/>
                  </a:cubicBezTo>
                  <a:cubicBezTo>
                    <a:pt x="1029" y="955"/>
                    <a:pt x="1042" y="936"/>
                    <a:pt x="1057" y="923"/>
                  </a:cubicBezTo>
                  <a:cubicBezTo>
                    <a:pt x="1154" y="842"/>
                    <a:pt x="1261" y="760"/>
                    <a:pt x="1418" y="760"/>
                  </a:cubicBezTo>
                  <a:cubicBezTo>
                    <a:pt x="1426" y="681"/>
                    <a:pt x="1443" y="614"/>
                    <a:pt x="1467" y="534"/>
                  </a:cubicBezTo>
                  <a:cubicBezTo>
                    <a:pt x="1481" y="490"/>
                    <a:pt x="1498" y="445"/>
                    <a:pt x="1514" y="403"/>
                  </a:cubicBezTo>
                  <a:cubicBezTo>
                    <a:pt x="1548" y="310"/>
                    <a:pt x="1619" y="220"/>
                    <a:pt x="1590" y="118"/>
                  </a:cubicBezTo>
                  <a:cubicBezTo>
                    <a:pt x="1590" y="117"/>
                    <a:pt x="1590" y="116"/>
                    <a:pt x="1589" y="116"/>
                  </a:cubicBezTo>
                  <a:cubicBezTo>
                    <a:pt x="1582" y="136"/>
                    <a:pt x="1567" y="147"/>
                    <a:pt x="1559" y="166"/>
                  </a:cubicBezTo>
                  <a:close/>
                  <a:moveTo>
                    <a:pt x="1607" y="141"/>
                  </a:moveTo>
                  <a:cubicBezTo>
                    <a:pt x="1620" y="237"/>
                    <a:pt x="1570" y="305"/>
                    <a:pt x="1536" y="380"/>
                  </a:cubicBezTo>
                  <a:cubicBezTo>
                    <a:pt x="1523" y="408"/>
                    <a:pt x="1514" y="440"/>
                    <a:pt x="1504" y="470"/>
                  </a:cubicBezTo>
                  <a:cubicBezTo>
                    <a:pt x="1472" y="565"/>
                    <a:pt x="1439" y="664"/>
                    <a:pt x="1428" y="774"/>
                  </a:cubicBezTo>
                  <a:cubicBezTo>
                    <a:pt x="1393" y="776"/>
                    <a:pt x="1359" y="777"/>
                    <a:pt x="1326" y="778"/>
                  </a:cubicBezTo>
                  <a:cubicBezTo>
                    <a:pt x="1261" y="798"/>
                    <a:pt x="1199" y="829"/>
                    <a:pt x="1145" y="866"/>
                  </a:cubicBezTo>
                  <a:cubicBezTo>
                    <a:pt x="1124" y="881"/>
                    <a:pt x="1107" y="900"/>
                    <a:pt x="1091" y="915"/>
                  </a:cubicBezTo>
                  <a:cubicBezTo>
                    <a:pt x="1079" y="925"/>
                    <a:pt x="1065" y="932"/>
                    <a:pt x="1054" y="943"/>
                  </a:cubicBezTo>
                  <a:cubicBezTo>
                    <a:pt x="1043" y="954"/>
                    <a:pt x="1034" y="966"/>
                    <a:pt x="1022" y="978"/>
                  </a:cubicBezTo>
                  <a:cubicBezTo>
                    <a:pt x="1001" y="1000"/>
                    <a:pt x="977" y="1021"/>
                    <a:pt x="958" y="1046"/>
                  </a:cubicBezTo>
                  <a:cubicBezTo>
                    <a:pt x="919" y="1096"/>
                    <a:pt x="887" y="1151"/>
                    <a:pt x="860" y="1210"/>
                  </a:cubicBezTo>
                  <a:cubicBezTo>
                    <a:pt x="875" y="1198"/>
                    <a:pt x="882" y="1171"/>
                    <a:pt x="893" y="1152"/>
                  </a:cubicBezTo>
                  <a:cubicBezTo>
                    <a:pt x="900" y="1140"/>
                    <a:pt x="912" y="1132"/>
                    <a:pt x="921" y="1121"/>
                  </a:cubicBezTo>
                  <a:cubicBezTo>
                    <a:pt x="931" y="1108"/>
                    <a:pt x="939" y="1094"/>
                    <a:pt x="949" y="1081"/>
                  </a:cubicBezTo>
                  <a:cubicBezTo>
                    <a:pt x="959" y="1069"/>
                    <a:pt x="966" y="1050"/>
                    <a:pt x="981" y="1047"/>
                  </a:cubicBezTo>
                  <a:cubicBezTo>
                    <a:pt x="958" y="1088"/>
                    <a:pt x="921" y="1123"/>
                    <a:pt x="900" y="1164"/>
                  </a:cubicBezTo>
                  <a:cubicBezTo>
                    <a:pt x="892" y="1178"/>
                    <a:pt x="884" y="1193"/>
                    <a:pt x="881" y="1209"/>
                  </a:cubicBezTo>
                  <a:cubicBezTo>
                    <a:pt x="887" y="1210"/>
                    <a:pt x="894" y="1204"/>
                    <a:pt x="901" y="1205"/>
                  </a:cubicBezTo>
                  <a:cubicBezTo>
                    <a:pt x="964" y="1118"/>
                    <a:pt x="1026" y="1030"/>
                    <a:pt x="1102" y="956"/>
                  </a:cubicBezTo>
                  <a:cubicBezTo>
                    <a:pt x="1107" y="956"/>
                    <a:pt x="1110" y="954"/>
                    <a:pt x="1114" y="953"/>
                  </a:cubicBezTo>
                  <a:cubicBezTo>
                    <a:pt x="1151" y="921"/>
                    <a:pt x="1191" y="887"/>
                    <a:pt x="1233" y="858"/>
                  </a:cubicBezTo>
                  <a:cubicBezTo>
                    <a:pt x="1285" y="823"/>
                    <a:pt x="1338" y="793"/>
                    <a:pt x="1414" y="792"/>
                  </a:cubicBezTo>
                  <a:cubicBezTo>
                    <a:pt x="1432" y="791"/>
                    <a:pt x="1436" y="794"/>
                    <a:pt x="1453" y="792"/>
                  </a:cubicBezTo>
                  <a:cubicBezTo>
                    <a:pt x="1487" y="671"/>
                    <a:pt x="1526" y="557"/>
                    <a:pt x="1550" y="426"/>
                  </a:cubicBezTo>
                  <a:cubicBezTo>
                    <a:pt x="1552" y="420"/>
                    <a:pt x="1558" y="420"/>
                    <a:pt x="1559" y="413"/>
                  </a:cubicBezTo>
                  <a:cubicBezTo>
                    <a:pt x="1577" y="370"/>
                    <a:pt x="1578" y="317"/>
                    <a:pt x="1595" y="275"/>
                  </a:cubicBezTo>
                  <a:cubicBezTo>
                    <a:pt x="1597" y="271"/>
                    <a:pt x="1602" y="268"/>
                    <a:pt x="1604" y="264"/>
                  </a:cubicBezTo>
                  <a:cubicBezTo>
                    <a:pt x="1615" y="232"/>
                    <a:pt x="1622" y="195"/>
                    <a:pt x="1632" y="166"/>
                  </a:cubicBezTo>
                  <a:cubicBezTo>
                    <a:pt x="1635" y="157"/>
                    <a:pt x="1643" y="146"/>
                    <a:pt x="1638" y="136"/>
                  </a:cubicBezTo>
                  <a:cubicBezTo>
                    <a:pt x="1627" y="138"/>
                    <a:pt x="1620" y="144"/>
                    <a:pt x="1607" y="141"/>
                  </a:cubicBezTo>
                  <a:close/>
                  <a:moveTo>
                    <a:pt x="1670" y="538"/>
                  </a:moveTo>
                  <a:cubicBezTo>
                    <a:pt x="1664" y="534"/>
                    <a:pt x="1667" y="542"/>
                    <a:pt x="1662" y="548"/>
                  </a:cubicBezTo>
                  <a:cubicBezTo>
                    <a:pt x="1671" y="473"/>
                    <a:pt x="1691" y="394"/>
                    <a:pt x="1705" y="312"/>
                  </a:cubicBezTo>
                  <a:cubicBezTo>
                    <a:pt x="1708" y="307"/>
                    <a:pt x="1711" y="304"/>
                    <a:pt x="1713" y="299"/>
                  </a:cubicBezTo>
                  <a:cubicBezTo>
                    <a:pt x="1712" y="280"/>
                    <a:pt x="1726" y="248"/>
                    <a:pt x="1730" y="224"/>
                  </a:cubicBezTo>
                  <a:cubicBezTo>
                    <a:pt x="1734" y="220"/>
                    <a:pt x="1737" y="215"/>
                    <a:pt x="1738" y="207"/>
                  </a:cubicBezTo>
                  <a:cubicBezTo>
                    <a:pt x="1733" y="200"/>
                    <a:pt x="1728" y="198"/>
                    <a:pt x="1720" y="196"/>
                  </a:cubicBezTo>
                  <a:cubicBezTo>
                    <a:pt x="1702" y="210"/>
                    <a:pt x="1708" y="249"/>
                    <a:pt x="1693" y="267"/>
                  </a:cubicBezTo>
                  <a:cubicBezTo>
                    <a:pt x="1691" y="251"/>
                    <a:pt x="1700" y="222"/>
                    <a:pt x="1703" y="201"/>
                  </a:cubicBezTo>
                  <a:cubicBezTo>
                    <a:pt x="1696" y="196"/>
                    <a:pt x="1698" y="182"/>
                    <a:pt x="1693" y="174"/>
                  </a:cubicBezTo>
                  <a:cubicBezTo>
                    <a:pt x="1686" y="195"/>
                    <a:pt x="1684" y="222"/>
                    <a:pt x="1672" y="239"/>
                  </a:cubicBezTo>
                  <a:cubicBezTo>
                    <a:pt x="1672" y="215"/>
                    <a:pt x="1682" y="193"/>
                    <a:pt x="1682" y="174"/>
                  </a:cubicBezTo>
                  <a:cubicBezTo>
                    <a:pt x="1672" y="184"/>
                    <a:pt x="1674" y="200"/>
                    <a:pt x="1670" y="214"/>
                  </a:cubicBezTo>
                  <a:cubicBezTo>
                    <a:pt x="1662" y="240"/>
                    <a:pt x="1651" y="268"/>
                    <a:pt x="1647" y="294"/>
                  </a:cubicBezTo>
                  <a:cubicBezTo>
                    <a:pt x="1645" y="308"/>
                    <a:pt x="1645" y="318"/>
                    <a:pt x="1637" y="320"/>
                  </a:cubicBezTo>
                  <a:cubicBezTo>
                    <a:pt x="1642" y="264"/>
                    <a:pt x="1661" y="220"/>
                    <a:pt x="1668" y="162"/>
                  </a:cubicBezTo>
                  <a:cubicBezTo>
                    <a:pt x="1663" y="157"/>
                    <a:pt x="1661" y="149"/>
                    <a:pt x="1653" y="146"/>
                  </a:cubicBezTo>
                  <a:cubicBezTo>
                    <a:pt x="1582" y="349"/>
                    <a:pt x="1535" y="578"/>
                    <a:pt x="1464" y="785"/>
                  </a:cubicBezTo>
                  <a:cubicBezTo>
                    <a:pt x="1470" y="792"/>
                    <a:pt x="1475" y="800"/>
                    <a:pt x="1489" y="798"/>
                  </a:cubicBezTo>
                  <a:cubicBezTo>
                    <a:pt x="1491" y="766"/>
                    <a:pt x="1506" y="738"/>
                    <a:pt x="1514" y="707"/>
                  </a:cubicBezTo>
                  <a:cubicBezTo>
                    <a:pt x="1518" y="691"/>
                    <a:pt x="1515" y="673"/>
                    <a:pt x="1526" y="659"/>
                  </a:cubicBezTo>
                  <a:cubicBezTo>
                    <a:pt x="1523" y="706"/>
                    <a:pt x="1506" y="749"/>
                    <a:pt x="1499" y="797"/>
                  </a:cubicBezTo>
                  <a:cubicBezTo>
                    <a:pt x="1506" y="793"/>
                    <a:pt x="1511" y="799"/>
                    <a:pt x="1516" y="797"/>
                  </a:cubicBezTo>
                  <a:cubicBezTo>
                    <a:pt x="1530" y="722"/>
                    <a:pt x="1557" y="646"/>
                    <a:pt x="1570" y="564"/>
                  </a:cubicBezTo>
                  <a:cubicBezTo>
                    <a:pt x="1580" y="554"/>
                    <a:pt x="1578" y="538"/>
                    <a:pt x="1580" y="521"/>
                  </a:cubicBezTo>
                  <a:cubicBezTo>
                    <a:pt x="1585" y="496"/>
                    <a:pt x="1592" y="471"/>
                    <a:pt x="1597" y="445"/>
                  </a:cubicBezTo>
                  <a:cubicBezTo>
                    <a:pt x="1599" y="432"/>
                    <a:pt x="1604" y="419"/>
                    <a:pt x="1607" y="407"/>
                  </a:cubicBezTo>
                  <a:cubicBezTo>
                    <a:pt x="1610" y="394"/>
                    <a:pt x="1608" y="378"/>
                    <a:pt x="1620" y="372"/>
                  </a:cubicBezTo>
                  <a:cubicBezTo>
                    <a:pt x="1609" y="460"/>
                    <a:pt x="1584" y="561"/>
                    <a:pt x="1560" y="654"/>
                  </a:cubicBezTo>
                  <a:cubicBezTo>
                    <a:pt x="1555" y="674"/>
                    <a:pt x="1554" y="696"/>
                    <a:pt x="1549" y="715"/>
                  </a:cubicBezTo>
                  <a:cubicBezTo>
                    <a:pt x="1540" y="749"/>
                    <a:pt x="1517" y="792"/>
                    <a:pt x="1519" y="825"/>
                  </a:cubicBezTo>
                  <a:cubicBezTo>
                    <a:pt x="1528" y="833"/>
                    <a:pt x="1531" y="831"/>
                    <a:pt x="1544" y="835"/>
                  </a:cubicBezTo>
                  <a:cubicBezTo>
                    <a:pt x="1546" y="798"/>
                    <a:pt x="1563" y="767"/>
                    <a:pt x="1572" y="735"/>
                  </a:cubicBezTo>
                  <a:cubicBezTo>
                    <a:pt x="1580" y="706"/>
                    <a:pt x="1577" y="676"/>
                    <a:pt x="1594" y="651"/>
                  </a:cubicBezTo>
                  <a:cubicBezTo>
                    <a:pt x="1589" y="683"/>
                    <a:pt x="1585" y="740"/>
                    <a:pt x="1565" y="767"/>
                  </a:cubicBezTo>
                  <a:cubicBezTo>
                    <a:pt x="1560" y="789"/>
                    <a:pt x="1555" y="812"/>
                    <a:pt x="1550" y="835"/>
                  </a:cubicBezTo>
                  <a:cubicBezTo>
                    <a:pt x="1559" y="829"/>
                    <a:pt x="1560" y="853"/>
                    <a:pt x="1567" y="858"/>
                  </a:cubicBezTo>
                  <a:cubicBezTo>
                    <a:pt x="1579" y="780"/>
                    <a:pt x="1615" y="707"/>
                    <a:pt x="1630" y="627"/>
                  </a:cubicBezTo>
                  <a:cubicBezTo>
                    <a:pt x="1632" y="620"/>
                    <a:pt x="1627" y="609"/>
                    <a:pt x="1637" y="606"/>
                  </a:cubicBezTo>
                  <a:cubicBezTo>
                    <a:pt x="1638" y="633"/>
                    <a:pt x="1633" y="663"/>
                    <a:pt x="1625" y="694"/>
                  </a:cubicBezTo>
                  <a:cubicBezTo>
                    <a:pt x="1611" y="749"/>
                    <a:pt x="1584" y="813"/>
                    <a:pt x="1574" y="873"/>
                  </a:cubicBezTo>
                  <a:cubicBezTo>
                    <a:pt x="1568" y="875"/>
                    <a:pt x="1565" y="880"/>
                    <a:pt x="1560" y="883"/>
                  </a:cubicBezTo>
                  <a:cubicBezTo>
                    <a:pt x="1541" y="885"/>
                    <a:pt x="1520" y="878"/>
                    <a:pt x="1494" y="883"/>
                  </a:cubicBezTo>
                  <a:cubicBezTo>
                    <a:pt x="1453" y="892"/>
                    <a:pt x="1405" y="907"/>
                    <a:pt x="1363" y="916"/>
                  </a:cubicBezTo>
                  <a:cubicBezTo>
                    <a:pt x="1316" y="927"/>
                    <a:pt x="1277" y="954"/>
                    <a:pt x="1238" y="971"/>
                  </a:cubicBezTo>
                  <a:cubicBezTo>
                    <a:pt x="1219" y="980"/>
                    <a:pt x="1205" y="990"/>
                    <a:pt x="1192" y="998"/>
                  </a:cubicBezTo>
                  <a:cubicBezTo>
                    <a:pt x="1184" y="1002"/>
                    <a:pt x="1174" y="1005"/>
                    <a:pt x="1167" y="1009"/>
                  </a:cubicBezTo>
                  <a:cubicBezTo>
                    <a:pt x="1104" y="1056"/>
                    <a:pt x="1034" y="1096"/>
                    <a:pt x="983" y="1157"/>
                  </a:cubicBezTo>
                  <a:cubicBezTo>
                    <a:pt x="1044" y="1120"/>
                    <a:pt x="1108" y="1087"/>
                    <a:pt x="1174" y="1054"/>
                  </a:cubicBezTo>
                  <a:cubicBezTo>
                    <a:pt x="1180" y="1051"/>
                    <a:pt x="1184" y="1045"/>
                    <a:pt x="1190" y="1042"/>
                  </a:cubicBezTo>
                  <a:cubicBezTo>
                    <a:pt x="1271" y="1006"/>
                    <a:pt x="1368" y="987"/>
                    <a:pt x="1462" y="971"/>
                  </a:cubicBezTo>
                  <a:cubicBezTo>
                    <a:pt x="1509" y="957"/>
                    <a:pt x="1549" y="959"/>
                    <a:pt x="1600" y="953"/>
                  </a:cubicBezTo>
                  <a:cubicBezTo>
                    <a:pt x="1632" y="858"/>
                    <a:pt x="1649" y="770"/>
                    <a:pt x="1672" y="672"/>
                  </a:cubicBezTo>
                  <a:cubicBezTo>
                    <a:pt x="1682" y="627"/>
                    <a:pt x="1701" y="577"/>
                    <a:pt x="1712" y="533"/>
                  </a:cubicBezTo>
                  <a:cubicBezTo>
                    <a:pt x="1718" y="506"/>
                    <a:pt x="1722" y="484"/>
                    <a:pt x="1728" y="456"/>
                  </a:cubicBezTo>
                  <a:cubicBezTo>
                    <a:pt x="1734" y="432"/>
                    <a:pt x="1748" y="410"/>
                    <a:pt x="1750" y="385"/>
                  </a:cubicBezTo>
                  <a:cubicBezTo>
                    <a:pt x="1763" y="362"/>
                    <a:pt x="1769" y="320"/>
                    <a:pt x="1776" y="292"/>
                  </a:cubicBezTo>
                  <a:cubicBezTo>
                    <a:pt x="1760" y="293"/>
                    <a:pt x="1742" y="298"/>
                    <a:pt x="1731" y="300"/>
                  </a:cubicBezTo>
                  <a:cubicBezTo>
                    <a:pt x="1714" y="340"/>
                    <a:pt x="1711" y="395"/>
                    <a:pt x="1695" y="436"/>
                  </a:cubicBezTo>
                  <a:cubicBezTo>
                    <a:pt x="1695" y="435"/>
                    <a:pt x="1694" y="432"/>
                    <a:pt x="1693" y="435"/>
                  </a:cubicBezTo>
                  <a:cubicBezTo>
                    <a:pt x="1691" y="471"/>
                    <a:pt x="1677" y="501"/>
                    <a:pt x="1670" y="538"/>
                  </a:cubicBezTo>
                  <a:close/>
                  <a:moveTo>
                    <a:pt x="745" y="412"/>
                  </a:moveTo>
                  <a:cubicBezTo>
                    <a:pt x="727" y="401"/>
                    <a:pt x="705" y="407"/>
                    <a:pt x="684" y="405"/>
                  </a:cubicBezTo>
                  <a:cubicBezTo>
                    <a:pt x="654" y="402"/>
                    <a:pt x="627" y="392"/>
                    <a:pt x="606" y="397"/>
                  </a:cubicBezTo>
                  <a:cubicBezTo>
                    <a:pt x="607" y="396"/>
                    <a:pt x="608" y="398"/>
                    <a:pt x="606" y="398"/>
                  </a:cubicBezTo>
                  <a:cubicBezTo>
                    <a:pt x="578" y="397"/>
                    <a:pt x="554" y="390"/>
                    <a:pt x="526" y="390"/>
                  </a:cubicBezTo>
                  <a:cubicBezTo>
                    <a:pt x="500" y="390"/>
                    <a:pt x="474" y="390"/>
                    <a:pt x="443" y="390"/>
                  </a:cubicBezTo>
                  <a:cubicBezTo>
                    <a:pt x="425" y="403"/>
                    <a:pt x="413" y="424"/>
                    <a:pt x="400" y="445"/>
                  </a:cubicBezTo>
                  <a:cubicBezTo>
                    <a:pt x="368" y="496"/>
                    <a:pt x="326" y="542"/>
                    <a:pt x="300" y="593"/>
                  </a:cubicBezTo>
                  <a:cubicBezTo>
                    <a:pt x="296" y="597"/>
                    <a:pt x="298" y="588"/>
                    <a:pt x="294" y="593"/>
                  </a:cubicBezTo>
                  <a:cubicBezTo>
                    <a:pt x="271" y="653"/>
                    <a:pt x="218" y="697"/>
                    <a:pt x="191" y="759"/>
                  </a:cubicBezTo>
                  <a:cubicBezTo>
                    <a:pt x="143" y="820"/>
                    <a:pt x="94" y="880"/>
                    <a:pt x="51" y="946"/>
                  </a:cubicBezTo>
                  <a:cubicBezTo>
                    <a:pt x="118" y="950"/>
                    <a:pt x="183" y="967"/>
                    <a:pt x="249" y="984"/>
                  </a:cubicBezTo>
                  <a:cubicBezTo>
                    <a:pt x="276" y="991"/>
                    <a:pt x="302" y="1002"/>
                    <a:pt x="328" y="1009"/>
                  </a:cubicBezTo>
                  <a:cubicBezTo>
                    <a:pt x="362" y="1018"/>
                    <a:pt x="398" y="1028"/>
                    <a:pt x="423" y="1029"/>
                  </a:cubicBezTo>
                  <a:cubicBezTo>
                    <a:pt x="484" y="1047"/>
                    <a:pt x="560" y="1072"/>
                    <a:pt x="629" y="1097"/>
                  </a:cubicBezTo>
                  <a:cubicBezTo>
                    <a:pt x="638" y="1101"/>
                    <a:pt x="646" y="1108"/>
                    <a:pt x="656" y="1112"/>
                  </a:cubicBezTo>
                  <a:cubicBezTo>
                    <a:pt x="690" y="1126"/>
                    <a:pt x="730" y="1126"/>
                    <a:pt x="754" y="1150"/>
                  </a:cubicBezTo>
                  <a:cubicBezTo>
                    <a:pt x="793" y="1158"/>
                    <a:pt x="817" y="1182"/>
                    <a:pt x="848" y="1199"/>
                  </a:cubicBezTo>
                  <a:cubicBezTo>
                    <a:pt x="836" y="1142"/>
                    <a:pt x="837" y="1090"/>
                    <a:pt x="833" y="1041"/>
                  </a:cubicBezTo>
                  <a:cubicBezTo>
                    <a:pt x="843" y="937"/>
                    <a:pt x="846" y="846"/>
                    <a:pt x="843" y="750"/>
                  </a:cubicBezTo>
                  <a:cubicBezTo>
                    <a:pt x="842" y="704"/>
                    <a:pt x="819" y="667"/>
                    <a:pt x="817" y="622"/>
                  </a:cubicBezTo>
                  <a:cubicBezTo>
                    <a:pt x="810" y="613"/>
                    <a:pt x="808" y="606"/>
                    <a:pt x="807" y="598"/>
                  </a:cubicBezTo>
                  <a:cubicBezTo>
                    <a:pt x="843" y="555"/>
                    <a:pt x="872" y="491"/>
                    <a:pt x="903" y="438"/>
                  </a:cubicBezTo>
                  <a:cubicBezTo>
                    <a:pt x="850" y="428"/>
                    <a:pt x="790" y="407"/>
                    <a:pt x="745" y="412"/>
                  </a:cubicBezTo>
                  <a:close/>
                  <a:moveTo>
                    <a:pt x="1831" y="402"/>
                  </a:moveTo>
                  <a:cubicBezTo>
                    <a:pt x="1809" y="402"/>
                    <a:pt x="1795" y="401"/>
                    <a:pt x="1776" y="407"/>
                  </a:cubicBezTo>
                  <a:cubicBezTo>
                    <a:pt x="1768" y="409"/>
                    <a:pt x="1756" y="409"/>
                    <a:pt x="1760" y="421"/>
                  </a:cubicBezTo>
                  <a:cubicBezTo>
                    <a:pt x="1777" y="426"/>
                    <a:pt x="1798" y="427"/>
                    <a:pt x="1821" y="421"/>
                  </a:cubicBezTo>
                  <a:cubicBezTo>
                    <a:pt x="1821" y="425"/>
                    <a:pt x="1823" y="427"/>
                    <a:pt x="1826" y="426"/>
                  </a:cubicBezTo>
                  <a:cubicBezTo>
                    <a:pt x="1825" y="503"/>
                    <a:pt x="1786" y="571"/>
                    <a:pt x="1770" y="637"/>
                  </a:cubicBezTo>
                  <a:cubicBezTo>
                    <a:pt x="1761" y="670"/>
                    <a:pt x="1755" y="705"/>
                    <a:pt x="1746" y="737"/>
                  </a:cubicBezTo>
                  <a:cubicBezTo>
                    <a:pt x="1737" y="772"/>
                    <a:pt x="1725" y="809"/>
                    <a:pt x="1715" y="845"/>
                  </a:cubicBezTo>
                  <a:cubicBezTo>
                    <a:pt x="1705" y="880"/>
                    <a:pt x="1690" y="914"/>
                    <a:pt x="1683" y="948"/>
                  </a:cubicBezTo>
                  <a:cubicBezTo>
                    <a:pt x="1678" y="977"/>
                    <a:pt x="1673" y="1006"/>
                    <a:pt x="1667" y="1034"/>
                  </a:cubicBezTo>
                  <a:cubicBezTo>
                    <a:pt x="1661" y="1059"/>
                    <a:pt x="1655" y="1087"/>
                    <a:pt x="1637" y="1107"/>
                  </a:cubicBezTo>
                  <a:cubicBezTo>
                    <a:pt x="1631" y="1104"/>
                    <a:pt x="1624" y="1103"/>
                    <a:pt x="1619" y="1099"/>
                  </a:cubicBezTo>
                  <a:cubicBezTo>
                    <a:pt x="1570" y="1100"/>
                    <a:pt x="1511" y="1091"/>
                    <a:pt x="1467" y="1101"/>
                  </a:cubicBezTo>
                  <a:cubicBezTo>
                    <a:pt x="1453" y="1090"/>
                    <a:pt x="1446" y="1101"/>
                    <a:pt x="1434" y="1104"/>
                  </a:cubicBezTo>
                  <a:cubicBezTo>
                    <a:pt x="1414" y="1108"/>
                    <a:pt x="1388" y="1107"/>
                    <a:pt x="1366" y="1109"/>
                  </a:cubicBezTo>
                  <a:cubicBezTo>
                    <a:pt x="1347" y="1111"/>
                    <a:pt x="1329" y="1114"/>
                    <a:pt x="1310" y="1116"/>
                  </a:cubicBezTo>
                  <a:cubicBezTo>
                    <a:pt x="1265" y="1120"/>
                    <a:pt x="1217" y="1124"/>
                    <a:pt x="1172" y="1132"/>
                  </a:cubicBezTo>
                  <a:cubicBezTo>
                    <a:pt x="1164" y="1134"/>
                    <a:pt x="1157" y="1139"/>
                    <a:pt x="1149" y="1140"/>
                  </a:cubicBezTo>
                  <a:cubicBezTo>
                    <a:pt x="1095" y="1152"/>
                    <a:pt x="1044" y="1164"/>
                    <a:pt x="1001" y="1194"/>
                  </a:cubicBezTo>
                  <a:cubicBezTo>
                    <a:pt x="1091" y="1180"/>
                    <a:pt x="1183" y="1171"/>
                    <a:pt x="1275" y="1159"/>
                  </a:cubicBezTo>
                  <a:cubicBezTo>
                    <a:pt x="1314" y="1154"/>
                    <a:pt x="1355" y="1143"/>
                    <a:pt x="1396" y="1144"/>
                  </a:cubicBezTo>
                  <a:cubicBezTo>
                    <a:pt x="1423" y="1144"/>
                    <a:pt x="1445" y="1146"/>
                    <a:pt x="1467" y="1145"/>
                  </a:cubicBezTo>
                  <a:cubicBezTo>
                    <a:pt x="1478" y="1145"/>
                    <a:pt x="1498" y="1137"/>
                    <a:pt x="1499" y="1154"/>
                  </a:cubicBezTo>
                  <a:cubicBezTo>
                    <a:pt x="1479" y="1164"/>
                    <a:pt x="1457" y="1156"/>
                    <a:pt x="1436" y="1155"/>
                  </a:cubicBezTo>
                  <a:cubicBezTo>
                    <a:pt x="1377" y="1155"/>
                    <a:pt x="1315" y="1168"/>
                    <a:pt x="1270" y="1172"/>
                  </a:cubicBezTo>
                  <a:cubicBezTo>
                    <a:pt x="1223" y="1176"/>
                    <a:pt x="1190" y="1179"/>
                    <a:pt x="1154" y="1184"/>
                  </a:cubicBezTo>
                  <a:cubicBezTo>
                    <a:pt x="1127" y="1187"/>
                    <a:pt x="1101" y="1196"/>
                    <a:pt x="1076" y="1199"/>
                  </a:cubicBezTo>
                  <a:cubicBezTo>
                    <a:pt x="1021" y="1204"/>
                    <a:pt x="976" y="1207"/>
                    <a:pt x="936" y="1233"/>
                  </a:cubicBezTo>
                  <a:cubicBezTo>
                    <a:pt x="940" y="1235"/>
                    <a:pt x="942" y="1240"/>
                    <a:pt x="941" y="1247"/>
                  </a:cubicBezTo>
                  <a:cubicBezTo>
                    <a:pt x="966" y="1235"/>
                    <a:pt x="995" y="1224"/>
                    <a:pt x="1026" y="1220"/>
                  </a:cubicBezTo>
                  <a:cubicBezTo>
                    <a:pt x="1201" y="1197"/>
                    <a:pt x="1410" y="1192"/>
                    <a:pt x="1597" y="1167"/>
                  </a:cubicBezTo>
                  <a:cubicBezTo>
                    <a:pt x="1642" y="1161"/>
                    <a:pt x="1696" y="1180"/>
                    <a:pt x="1725" y="1150"/>
                  </a:cubicBezTo>
                  <a:cubicBezTo>
                    <a:pt x="1751" y="1082"/>
                    <a:pt x="1756" y="1007"/>
                    <a:pt x="1775" y="935"/>
                  </a:cubicBezTo>
                  <a:cubicBezTo>
                    <a:pt x="1781" y="911"/>
                    <a:pt x="1792" y="889"/>
                    <a:pt x="1798" y="865"/>
                  </a:cubicBezTo>
                  <a:cubicBezTo>
                    <a:pt x="1805" y="839"/>
                    <a:pt x="1812" y="813"/>
                    <a:pt x="1818" y="787"/>
                  </a:cubicBezTo>
                  <a:cubicBezTo>
                    <a:pt x="1823" y="761"/>
                    <a:pt x="1831" y="736"/>
                    <a:pt x="1836" y="710"/>
                  </a:cubicBezTo>
                  <a:cubicBezTo>
                    <a:pt x="1842" y="684"/>
                    <a:pt x="1847" y="656"/>
                    <a:pt x="1854" y="631"/>
                  </a:cubicBezTo>
                  <a:cubicBezTo>
                    <a:pt x="1857" y="621"/>
                    <a:pt x="1864" y="612"/>
                    <a:pt x="1866" y="602"/>
                  </a:cubicBezTo>
                  <a:cubicBezTo>
                    <a:pt x="1874" y="568"/>
                    <a:pt x="1875" y="530"/>
                    <a:pt x="1884" y="498"/>
                  </a:cubicBezTo>
                  <a:cubicBezTo>
                    <a:pt x="1881" y="472"/>
                    <a:pt x="1906" y="427"/>
                    <a:pt x="1886" y="403"/>
                  </a:cubicBezTo>
                  <a:cubicBezTo>
                    <a:pt x="1869" y="396"/>
                    <a:pt x="1850" y="401"/>
                    <a:pt x="1831" y="402"/>
                  </a:cubicBezTo>
                  <a:close/>
                  <a:moveTo>
                    <a:pt x="1755" y="435"/>
                  </a:moveTo>
                  <a:cubicBezTo>
                    <a:pt x="1732" y="509"/>
                    <a:pt x="1720" y="583"/>
                    <a:pt x="1698" y="657"/>
                  </a:cubicBezTo>
                  <a:cubicBezTo>
                    <a:pt x="1692" y="679"/>
                    <a:pt x="1686" y="699"/>
                    <a:pt x="1680" y="720"/>
                  </a:cubicBezTo>
                  <a:cubicBezTo>
                    <a:pt x="1674" y="743"/>
                    <a:pt x="1670" y="765"/>
                    <a:pt x="1665" y="788"/>
                  </a:cubicBezTo>
                  <a:cubicBezTo>
                    <a:pt x="1655" y="835"/>
                    <a:pt x="1637" y="881"/>
                    <a:pt x="1625" y="926"/>
                  </a:cubicBezTo>
                  <a:cubicBezTo>
                    <a:pt x="1623" y="935"/>
                    <a:pt x="1627" y="947"/>
                    <a:pt x="1615" y="953"/>
                  </a:cubicBezTo>
                  <a:cubicBezTo>
                    <a:pt x="1618" y="958"/>
                    <a:pt x="1620" y="963"/>
                    <a:pt x="1615" y="968"/>
                  </a:cubicBezTo>
                  <a:cubicBezTo>
                    <a:pt x="1563" y="969"/>
                    <a:pt x="1506" y="973"/>
                    <a:pt x="1448" y="984"/>
                  </a:cubicBezTo>
                  <a:cubicBezTo>
                    <a:pt x="1360" y="1001"/>
                    <a:pt x="1274" y="1022"/>
                    <a:pt x="1198" y="1056"/>
                  </a:cubicBezTo>
                  <a:cubicBezTo>
                    <a:pt x="1149" y="1078"/>
                    <a:pt x="1103" y="1107"/>
                    <a:pt x="1057" y="1132"/>
                  </a:cubicBezTo>
                  <a:cubicBezTo>
                    <a:pt x="1034" y="1145"/>
                    <a:pt x="1010" y="1158"/>
                    <a:pt x="988" y="1172"/>
                  </a:cubicBezTo>
                  <a:cubicBezTo>
                    <a:pt x="971" y="1183"/>
                    <a:pt x="952" y="1192"/>
                    <a:pt x="938" y="1204"/>
                  </a:cubicBezTo>
                  <a:cubicBezTo>
                    <a:pt x="935" y="1206"/>
                    <a:pt x="927" y="1211"/>
                    <a:pt x="930" y="1217"/>
                  </a:cubicBezTo>
                  <a:cubicBezTo>
                    <a:pt x="937" y="1219"/>
                    <a:pt x="943" y="1208"/>
                    <a:pt x="949" y="1204"/>
                  </a:cubicBezTo>
                  <a:cubicBezTo>
                    <a:pt x="962" y="1195"/>
                    <a:pt x="979" y="1188"/>
                    <a:pt x="994" y="1180"/>
                  </a:cubicBezTo>
                  <a:cubicBezTo>
                    <a:pt x="1009" y="1173"/>
                    <a:pt x="1026" y="1166"/>
                    <a:pt x="1041" y="1159"/>
                  </a:cubicBezTo>
                  <a:cubicBezTo>
                    <a:pt x="1135" y="1115"/>
                    <a:pt x="1249" y="1107"/>
                    <a:pt x="1363" y="1096"/>
                  </a:cubicBezTo>
                  <a:cubicBezTo>
                    <a:pt x="1452" y="1087"/>
                    <a:pt x="1547" y="1072"/>
                    <a:pt x="1638" y="1089"/>
                  </a:cubicBezTo>
                  <a:cubicBezTo>
                    <a:pt x="1666" y="968"/>
                    <a:pt x="1702" y="836"/>
                    <a:pt x="1736" y="722"/>
                  </a:cubicBezTo>
                  <a:cubicBezTo>
                    <a:pt x="1739" y="713"/>
                    <a:pt x="1739" y="704"/>
                    <a:pt x="1741" y="694"/>
                  </a:cubicBezTo>
                  <a:cubicBezTo>
                    <a:pt x="1745" y="681"/>
                    <a:pt x="1753" y="670"/>
                    <a:pt x="1756" y="657"/>
                  </a:cubicBezTo>
                  <a:cubicBezTo>
                    <a:pt x="1761" y="643"/>
                    <a:pt x="1762" y="627"/>
                    <a:pt x="1766" y="612"/>
                  </a:cubicBezTo>
                  <a:cubicBezTo>
                    <a:pt x="1784" y="556"/>
                    <a:pt x="1806" y="496"/>
                    <a:pt x="1811" y="445"/>
                  </a:cubicBezTo>
                  <a:cubicBezTo>
                    <a:pt x="1794" y="440"/>
                    <a:pt x="1773" y="439"/>
                    <a:pt x="1755" y="435"/>
                  </a:cubicBezTo>
                  <a:close/>
                  <a:moveTo>
                    <a:pt x="1668" y="534"/>
                  </a:moveTo>
                  <a:cubicBezTo>
                    <a:pt x="1669" y="528"/>
                    <a:pt x="1675" y="518"/>
                    <a:pt x="1672" y="513"/>
                  </a:cubicBezTo>
                  <a:cubicBezTo>
                    <a:pt x="1670" y="518"/>
                    <a:pt x="1665" y="529"/>
                    <a:pt x="1668" y="534"/>
                  </a:cubicBezTo>
                  <a:close/>
                  <a:moveTo>
                    <a:pt x="1376" y="805"/>
                  </a:moveTo>
                  <a:cubicBezTo>
                    <a:pt x="1316" y="813"/>
                    <a:pt x="1274" y="847"/>
                    <a:pt x="1227" y="875"/>
                  </a:cubicBezTo>
                  <a:cubicBezTo>
                    <a:pt x="1192" y="906"/>
                    <a:pt x="1153" y="931"/>
                    <a:pt x="1117" y="961"/>
                  </a:cubicBezTo>
                  <a:cubicBezTo>
                    <a:pt x="1046" y="1034"/>
                    <a:pt x="974" y="1116"/>
                    <a:pt x="920" y="1200"/>
                  </a:cubicBezTo>
                  <a:cubicBezTo>
                    <a:pt x="963" y="1150"/>
                    <a:pt x="1011" y="1105"/>
                    <a:pt x="1064" y="1064"/>
                  </a:cubicBezTo>
                  <a:cubicBezTo>
                    <a:pt x="1081" y="1060"/>
                    <a:pt x="1096" y="1043"/>
                    <a:pt x="1110" y="1031"/>
                  </a:cubicBezTo>
                  <a:cubicBezTo>
                    <a:pt x="1148" y="1013"/>
                    <a:pt x="1179" y="983"/>
                    <a:pt x="1217" y="963"/>
                  </a:cubicBezTo>
                  <a:cubicBezTo>
                    <a:pt x="1254" y="943"/>
                    <a:pt x="1289" y="921"/>
                    <a:pt x="1333" y="908"/>
                  </a:cubicBezTo>
                  <a:cubicBezTo>
                    <a:pt x="1335" y="904"/>
                    <a:pt x="1341" y="904"/>
                    <a:pt x="1343" y="900"/>
                  </a:cubicBezTo>
                  <a:cubicBezTo>
                    <a:pt x="1400" y="881"/>
                    <a:pt x="1484" y="852"/>
                    <a:pt x="1554" y="868"/>
                  </a:cubicBezTo>
                  <a:cubicBezTo>
                    <a:pt x="1556" y="858"/>
                    <a:pt x="1550" y="857"/>
                    <a:pt x="1549" y="850"/>
                  </a:cubicBezTo>
                  <a:cubicBezTo>
                    <a:pt x="1538" y="849"/>
                    <a:pt x="1529" y="848"/>
                    <a:pt x="1522" y="848"/>
                  </a:cubicBezTo>
                  <a:cubicBezTo>
                    <a:pt x="1500" y="836"/>
                    <a:pt x="1468" y="839"/>
                    <a:pt x="1439" y="843"/>
                  </a:cubicBezTo>
                  <a:cubicBezTo>
                    <a:pt x="1400" y="849"/>
                    <a:pt x="1356" y="862"/>
                    <a:pt x="1326" y="880"/>
                  </a:cubicBezTo>
                  <a:cubicBezTo>
                    <a:pt x="1313" y="888"/>
                    <a:pt x="1303" y="901"/>
                    <a:pt x="1288" y="901"/>
                  </a:cubicBezTo>
                  <a:cubicBezTo>
                    <a:pt x="1293" y="895"/>
                    <a:pt x="1302" y="892"/>
                    <a:pt x="1310" y="888"/>
                  </a:cubicBezTo>
                  <a:cubicBezTo>
                    <a:pt x="1350" y="842"/>
                    <a:pt x="1434" y="832"/>
                    <a:pt x="1509" y="827"/>
                  </a:cubicBezTo>
                  <a:cubicBezTo>
                    <a:pt x="1510" y="820"/>
                    <a:pt x="1509" y="814"/>
                    <a:pt x="1506" y="812"/>
                  </a:cubicBezTo>
                  <a:cubicBezTo>
                    <a:pt x="1447" y="810"/>
                    <a:pt x="1378" y="834"/>
                    <a:pt x="1331" y="850"/>
                  </a:cubicBezTo>
                  <a:cubicBezTo>
                    <a:pt x="1362" y="825"/>
                    <a:pt x="1414" y="814"/>
                    <a:pt x="1454" y="803"/>
                  </a:cubicBezTo>
                  <a:cubicBezTo>
                    <a:pt x="1427" y="803"/>
                    <a:pt x="1401" y="802"/>
                    <a:pt x="1376" y="805"/>
                  </a:cubicBezTo>
                  <a:close/>
                  <a:moveTo>
                    <a:pt x="411" y="1047"/>
                  </a:moveTo>
                  <a:cubicBezTo>
                    <a:pt x="407" y="1046"/>
                    <a:pt x="403" y="1045"/>
                    <a:pt x="398" y="1044"/>
                  </a:cubicBezTo>
                  <a:cubicBezTo>
                    <a:pt x="343" y="1029"/>
                    <a:pt x="290" y="1012"/>
                    <a:pt x="240" y="1001"/>
                  </a:cubicBezTo>
                  <a:cubicBezTo>
                    <a:pt x="184" y="988"/>
                    <a:pt x="124" y="978"/>
                    <a:pt x="74" y="969"/>
                  </a:cubicBezTo>
                  <a:cubicBezTo>
                    <a:pt x="66" y="974"/>
                    <a:pt x="62" y="971"/>
                    <a:pt x="54" y="973"/>
                  </a:cubicBezTo>
                  <a:cubicBezTo>
                    <a:pt x="47" y="986"/>
                    <a:pt x="37" y="995"/>
                    <a:pt x="31" y="1009"/>
                  </a:cubicBezTo>
                  <a:cubicBezTo>
                    <a:pt x="59" y="1010"/>
                    <a:pt x="79" y="1013"/>
                    <a:pt x="103" y="1016"/>
                  </a:cubicBezTo>
                  <a:cubicBezTo>
                    <a:pt x="193" y="1029"/>
                    <a:pt x="282" y="1046"/>
                    <a:pt x="368" y="1057"/>
                  </a:cubicBezTo>
                  <a:cubicBezTo>
                    <a:pt x="405" y="1062"/>
                    <a:pt x="447" y="1065"/>
                    <a:pt x="491" y="1072"/>
                  </a:cubicBezTo>
                  <a:cubicBezTo>
                    <a:pt x="494" y="1073"/>
                    <a:pt x="502" y="1078"/>
                    <a:pt x="504" y="1072"/>
                  </a:cubicBezTo>
                  <a:cubicBezTo>
                    <a:pt x="475" y="1064"/>
                    <a:pt x="441" y="1058"/>
                    <a:pt x="411" y="1047"/>
                  </a:cubicBezTo>
                  <a:close/>
                  <a:moveTo>
                    <a:pt x="617" y="1129"/>
                  </a:moveTo>
                  <a:cubicBezTo>
                    <a:pt x="596" y="1121"/>
                    <a:pt x="576" y="1112"/>
                    <a:pt x="553" y="1104"/>
                  </a:cubicBezTo>
                  <a:cubicBezTo>
                    <a:pt x="543" y="1101"/>
                    <a:pt x="532" y="1096"/>
                    <a:pt x="521" y="1092"/>
                  </a:cubicBezTo>
                  <a:cubicBezTo>
                    <a:pt x="499" y="1086"/>
                    <a:pt x="470" y="1087"/>
                    <a:pt x="445" y="1082"/>
                  </a:cubicBezTo>
                  <a:cubicBezTo>
                    <a:pt x="408" y="1076"/>
                    <a:pt x="366" y="1072"/>
                    <a:pt x="327" y="1067"/>
                  </a:cubicBezTo>
                  <a:cubicBezTo>
                    <a:pt x="229" y="1056"/>
                    <a:pt x="137" y="1030"/>
                    <a:pt x="46" y="1024"/>
                  </a:cubicBezTo>
                  <a:cubicBezTo>
                    <a:pt x="35" y="1032"/>
                    <a:pt x="26" y="1050"/>
                    <a:pt x="23" y="1061"/>
                  </a:cubicBezTo>
                  <a:cubicBezTo>
                    <a:pt x="67" y="1062"/>
                    <a:pt x="112" y="1071"/>
                    <a:pt x="161" y="1076"/>
                  </a:cubicBezTo>
                  <a:cubicBezTo>
                    <a:pt x="214" y="1081"/>
                    <a:pt x="288" y="1081"/>
                    <a:pt x="335" y="1087"/>
                  </a:cubicBezTo>
                  <a:cubicBezTo>
                    <a:pt x="358" y="1091"/>
                    <a:pt x="382" y="1091"/>
                    <a:pt x="402" y="1096"/>
                  </a:cubicBezTo>
                  <a:cubicBezTo>
                    <a:pt x="407" y="1097"/>
                    <a:pt x="412" y="1101"/>
                    <a:pt x="416" y="1102"/>
                  </a:cubicBezTo>
                  <a:cubicBezTo>
                    <a:pt x="446" y="1110"/>
                    <a:pt x="478" y="1107"/>
                    <a:pt x="508" y="1114"/>
                  </a:cubicBezTo>
                  <a:cubicBezTo>
                    <a:pt x="556" y="1126"/>
                    <a:pt x="600" y="1138"/>
                    <a:pt x="642" y="1150"/>
                  </a:cubicBezTo>
                  <a:cubicBezTo>
                    <a:pt x="658" y="1155"/>
                    <a:pt x="674" y="1163"/>
                    <a:pt x="690" y="1160"/>
                  </a:cubicBezTo>
                  <a:cubicBezTo>
                    <a:pt x="662" y="1154"/>
                    <a:pt x="640" y="1137"/>
                    <a:pt x="617" y="1129"/>
                  </a:cubicBezTo>
                  <a:close/>
                  <a:moveTo>
                    <a:pt x="551" y="1087"/>
                  </a:moveTo>
                  <a:cubicBezTo>
                    <a:pt x="537" y="1082"/>
                    <a:pt x="522" y="1077"/>
                    <a:pt x="508" y="1072"/>
                  </a:cubicBezTo>
                  <a:cubicBezTo>
                    <a:pt x="518" y="1080"/>
                    <a:pt x="540" y="1085"/>
                    <a:pt x="551" y="1087"/>
                  </a:cubicBezTo>
                  <a:close/>
                  <a:moveTo>
                    <a:pt x="446" y="1119"/>
                  </a:moveTo>
                  <a:cubicBezTo>
                    <a:pt x="423" y="1116"/>
                    <a:pt x="404" y="1112"/>
                    <a:pt x="378" y="1109"/>
                  </a:cubicBezTo>
                  <a:cubicBezTo>
                    <a:pt x="340" y="1105"/>
                    <a:pt x="301" y="1094"/>
                    <a:pt x="265" y="1092"/>
                  </a:cubicBezTo>
                  <a:cubicBezTo>
                    <a:pt x="211" y="1090"/>
                    <a:pt x="164" y="1092"/>
                    <a:pt x="119" y="1086"/>
                  </a:cubicBezTo>
                  <a:cubicBezTo>
                    <a:pt x="108" y="1084"/>
                    <a:pt x="98" y="1083"/>
                    <a:pt x="88" y="1082"/>
                  </a:cubicBezTo>
                  <a:cubicBezTo>
                    <a:pt x="78" y="1081"/>
                    <a:pt x="60" y="1075"/>
                    <a:pt x="53" y="1077"/>
                  </a:cubicBezTo>
                  <a:cubicBezTo>
                    <a:pt x="38" y="1082"/>
                    <a:pt x="33" y="1108"/>
                    <a:pt x="30" y="1122"/>
                  </a:cubicBezTo>
                  <a:cubicBezTo>
                    <a:pt x="55" y="1116"/>
                    <a:pt x="89" y="1123"/>
                    <a:pt x="101" y="1109"/>
                  </a:cubicBezTo>
                  <a:cubicBezTo>
                    <a:pt x="114" y="1122"/>
                    <a:pt x="141" y="1112"/>
                    <a:pt x="162" y="1112"/>
                  </a:cubicBezTo>
                  <a:cubicBezTo>
                    <a:pt x="171" y="1112"/>
                    <a:pt x="181" y="1117"/>
                    <a:pt x="191" y="1117"/>
                  </a:cubicBezTo>
                  <a:cubicBezTo>
                    <a:pt x="234" y="1119"/>
                    <a:pt x="284" y="1121"/>
                    <a:pt x="332" y="1121"/>
                  </a:cubicBezTo>
                  <a:cubicBezTo>
                    <a:pt x="431" y="1121"/>
                    <a:pt x="525" y="1151"/>
                    <a:pt x="611" y="1157"/>
                  </a:cubicBezTo>
                  <a:cubicBezTo>
                    <a:pt x="563" y="1140"/>
                    <a:pt x="505" y="1126"/>
                    <a:pt x="446" y="1119"/>
                  </a:cubicBezTo>
                  <a:close/>
                  <a:moveTo>
                    <a:pt x="722" y="1155"/>
                  </a:moveTo>
                  <a:cubicBezTo>
                    <a:pt x="755" y="1171"/>
                    <a:pt x="795" y="1189"/>
                    <a:pt x="827" y="1200"/>
                  </a:cubicBezTo>
                  <a:cubicBezTo>
                    <a:pt x="757" y="1159"/>
                    <a:pt x="681" y="1132"/>
                    <a:pt x="597" y="1104"/>
                  </a:cubicBezTo>
                  <a:cubicBezTo>
                    <a:pt x="638" y="1121"/>
                    <a:pt x="680" y="1145"/>
                    <a:pt x="722" y="1155"/>
                  </a:cubicBezTo>
                  <a:close/>
                  <a:moveTo>
                    <a:pt x="519" y="1157"/>
                  </a:moveTo>
                  <a:cubicBezTo>
                    <a:pt x="496" y="1154"/>
                    <a:pt x="474" y="1149"/>
                    <a:pt x="451" y="1145"/>
                  </a:cubicBezTo>
                  <a:cubicBezTo>
                    <a:pt x="358" y="1129"/>
                    <a:pt x="232" y="1131"/>
                    <a:pt x="149" y="1127"/>
                  </a:cubicBezTo>
                  <a:cubicBezTo>
                    <a:pt x="120" y="1147"/>
                    <a:pt x="122" y="1195"/>
                    <a:pt x="101" y="1227"/>
                  </a:cubicBezTo>
                  <a:cubicBezTo>
                    <a:pt x="166" y="1205"/>
                    <a:pt x="245" y="1183"/>
                    <a:pt x="330" y="1177"/>
                  </a:cubicBezTo>
                  <a:cubicBezTo>
                    <a:pt x="472" y="1167"/>
                    <a:pt x="616" y="1184"/>
                    <a:pt x="732" y="1199"/>
                  </a:cubicBezTo>
                  <a:cubicBezTo>
                    <a:pt x="660" y="1178"/>
                    <a:pt x="590" y="1167"/>
                    <a:pt x="519" y="1157"/>
                  </a:cubicBezTo>
                  <a:close/>
                  <a:moveTo>
                    <a:pt x="111" y="1127"/>
                  </a:moveTo>
                  <a:cubicBezTo>
                    <a:pt x="95" y="1138"/>
                    <a:pt x="89" y="1152"/>
                    <a:pt x="78" y="1170"/>
                  </a:cubicBezTo>
                  <a:cubicBezTo>
                    <a:pt x="71" y="1181"/>
                    <a:pt x="64" y="1192"/>
                    <a:pt x="58" y="1204"/>
                  </a:cubicBezTo>
                  <a:cubicBezTo>
                    <a:pt x="38" y="1239"/>
                    <a:pt x="22" y="1266"/>
                    <a:pt x="23" y="1305"/>
                  </a:cubicBezTo>
                  <a:cubicBezTo>
                    <a:pt x="90" y="1333"/>
                    <a:pt x="179" y="1311"/>
                    <a:pt x="244" y="1311"/>
                  </a:cubicBezTo>
                  <a:cubicBezTo>
                    <a:pt x="322" y="1312"/>
                    <a:pt x="402" y="1298"/>
                    <a:pt x="480" y="1292"/>
                  </a:cubicBezTo>
                  <a:cubicBezTo>
                    <a:pt x="522" y="1288"/>
                    <a:pt x="563" y="1283"/>
                    <a:pt x="602" y="1282"/>
                  </a:cubicBezTo>
                  <a:cubicBezTo>
                    <a:pt x="663" y="1264"/>
                    <a:pt x="736" y="1266"/>
                    <a:pt x="800" y="1263"/>
                  </a:cubicBezTo>
                  <a:cubicBezTo>
                    <a:pt x="798" y="1256"/>
                    <a:pt x="796" y="1248"/>
                    <a:pt x="793" y="1242"/>
                  </a:cubicBezTo>
                  <a:cubicBezTo>
                    <a:pt x="700" y="1248"/>
                    <a:pt x="613" y="1249"/>
                    <a:pt x="529" y="1263"/>
                  </a:cubicBezTo>
                  <a:cubicBezTo>
                    <a:pt x="514" y="1266"/>
                    <a:pt x="501" y="1271"/>
                    <a:pt x="486" y="1272"/>
                  </a:cubicBezTo>
                  <a:cubicBezTo>
                    <a:pt x="480" y="1272"/>
                    <a:pt x="474" y="1269"/>
                    <a:pt x="468" y="1270"/>
                  </a:cubicBezTo>
                  <a:cubicBezTo>
                    <a:pt x="397" y="1278"/>
                    <a:pt x="318" y="1298"/>
                    <a:pt x="242" y="1297"/>
                  </a:cubicBezTo>
                  <a:cubicBezTo>
                    <a:pt x="280" y="1281"/>
                    <a:pt x="322" y="1286"/>
                    <a:pt x="362" y="1277"/>
                  </a:cubicBezTo>
                  <a:cubicBezTo>
                    <a:pt x="408" y="1266"/>
                    <a:pt x="456" y="1255"/>
                    <a:pt x="503" y="1253"/>
                  </a:cubicBezTo>
                  <a:cubicBezTo>
                    <a:pt x="447" y="1252"/>
                    <a:pt x="385" y="1252"/>
                    <a:pt x="315" y="1260"/>
                  </a:cubicBezTo>
                  <a:cubicBezTo>
                    <a:pt x="299" y="1262"/>
                    <a:pt x="284" y="1262"/>
                    <a:pt x="269" y="1263"/>
                  </a:cubicBezTo>
                  <a:cubicBezTo>
                    <a:pt x="236" y="1267"/>
                    <a:pt x="204" y="1275"/>
                    <a:pt x="174" y="1275"/>
                  </a:cubicBezTo>
                  <a:cubicBezTo>
                    <a:pt x="151" y="1275"/>
                    <a:pt x="129" y="1271"/>
                    <a:pt x="108" y="1273"/>
                  </a:cubicBezTo>
                  <a:cubicBezTo>
                    <a:pt x="99" y="1274"/>
                    <a:pt x="90" y="1281"/>
                    <a:pt x="81" y="1278"/>
                  </a:cubicBezTo>
                  <a:cubicBezTo>
                    <a:pt x="77" y="1270"/>
                    <a:pt x="82" y="1261"/>
                    <a:pt x="86" y="1257"/>
                  </a:cubicBezTo>
                  <a:cubicBezTo>
                    <a:pt x="83" y="1247"/>
                    <a:pt x="85" y="1231"/>
                    <a:pt x="86" y="1228"/>
                  </a:cubicBezTo>
                  <a:cubicBezTo>
                    <a:pt x="97" y="1202"/>
                    <a:pt x="116" y="1169"/>
                    <a:pt x="123" y="1137"/>
                  </a:cubicBezTo>
                  <a:cubicBezTo>
                    <a:pt x="126" y="1136"/>
                    <a:pt x="138" y="1128"/>
                    <a:pt x="131" y="1127"/>
                  </a:cubicBezTo>
                  <a:cubicBezTo>
                    <a:pt x="126" y="1128"/>
                    <a:pt x="117" y="1128"/>
                    <a:pt x="111" y="1127"/>
                  </a:cubicBezTo>
                  <a:close/>
                  <a:moveTo>
                    <a:pt x="358" y="1187"/>
                  </a:moveTo>
                  <a:cubicBezTo>
                    <a:pt x="356" y="1187"/>
                    <a:pt x="357" y="1190"/>
                    <a:pt x="355" y="1190"/>
                  </a:cubicBezTo>
                  <a:cubicBezTo>
                    <a:pt x="315" y="1190"/>
                    <a:pt x="271" y="1198"/>
                    <a:pt x="227" y="1205"/>
                  </a:cubicBezTo>
                  <a:cubicBezTo>
                    <a:pt x="185" y="1212"/>
                    <a:pt x="141" y="1224"/>
                    <a:pt x="104" y="1243"/>
                  </a:cubicBezTo>
                  <a:cubicBezTo>
                    <a:pt x="118" y="1244"/>
                    <a:pt x="134" y="1239"/>
                    <a:pt x="146" y="1243"/>
                  </a:cubicBezTo>
                  <a:cubicBezTo>
                    <a:pt x="130" y="1253"/>
                    <a:pt x="101" y="1244"/>
                    <a:pt x="98" y="1262"/>
                  </a:cubicBezTo>
                  <a:cubicBezTo>
                    <a:pt x="231" y="1259"/>
                    <a:pt x="378" y="1237"/>
                    <a:pt x="504" y="1238"/>
                  </a:cubicBezTo>
                  <a:cubicBezTo>
                    <a:pt x="610" y="1240"/>
                    <a:pt x="679" y="1236"/>
                    <a:pt x="775" y="1227"/>
                  </a:cubicBezTo>
                  <a:cubicBezTo>
                    <a:pt x="731" y="1225"/>
                    <a:pt x="685" y="1216"/>
                    <a:pt x="627" y="1215"/>
                  </a:cubicBezTo>
                  <a:cubicBezTo>
                    <a:pt x="636" y="1210"/>
                    <a:pt x="653" y="1206"/>
                    <a:pt x="664" y="1209"/>
                  </a:cubicBezTo>
                  <a:cubicBezTo>
                    <a:pt x="557" y="1177"/>
                    <a:pt x="446" y="1195"/>
                    <a:pt x="358" y="1187"/>
                  </a:cubicBezTo>
                  <a:close/>
                  <a:moveTo>
                    <a:pt x="740" y="1213"/>
                  </a:moveTo>
                  <a:cubicBezTo>
                    <a:pt x="727" y="1212"/>
                    <a:pt x="710" y="1207"/>
                    <a:pt x="697" y="1210"/>
                  </a:cubicBezTo>
                  <a:cubicBezTo>
                    <a:pt x="712" y="1211"/>
                    <a:pt x="732" y="1216"/>
                    <a:pt x="740" y="1213"/>
                  </a:cubicBezTo>
                  <a:close/>
                  <a:moveTo>
                    <a:pt x="868" y="1252"/>
                  </a:moveTo>
                  <a:cubicBezTo>
                    <a:pt x="863" y="1253"/>
                    <a:pt x="854" y="1249"/>
                    <a:pt x="858" y="1255"/>
                  </a:cubicBezTo>
                  <a:cubicBezTo>
                    <a:pt x="845" y="1252"/>
                    <a:pt x="823" y="1246"/>
                    <a:pt x="808" y="1242"/>
                  </a:cubicBezTo>
                  <a:cubicBezTo>
                    <a:pt x="806" y="1257"/>
                    <a:pt x="818" y="1259"/>
                    <a:pt x="822" y="1268"/>
                  </a:cubicBezTo>
                  <a:cubicBezTo>
                    <a:pt x="862" y="1274"/>
                    <a:pt x="906" y="1279"/>
                    <a:pt x="928" y="1250"/>
                  </a:cubicBezTo>
                  <a:cubicBezTo>
                    <a:pt x="927" y="1244"/>
                    <a:pt x="923" y="1238"/>
                    <a:pt x="916" y="1230"/>
                  </a:cubicBezTo>
                  <a:cubicBezTo>
                    <a:pt x="908" y="1233"/>
                    <a:pt x="901" y="1236"/>
                    <a:pt x="896" y="1242"/>
                  </a:cubicBezTo>
                  <a:cubicBezTo>
                    <a:pt x="892" y="1235"/>
                    <a:pt x="879" y="1248"/>
                    <a:pt x="868" y="125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p:cNvPicPr>
            <a:picLocks noChangeAspect="1"/>
          </p:cNvPicPr>
          <p:nvPr/>
        </p:nvPicPr>
        <p:blipFill rotWithShape="1">
          <a:blip r:embed="rId1">
            <a:extLst>
              <a:ext uri="{28A0092B-C50C-407E-A947-70E740481C1C}">
                <a14:useLocalDpi xmlns:a14="http://schemas.microsoft.com/office/drawing/2010/main" val="0"/>
              </a:ext>
            </a:extLst>
          </a:blip>
          <a:srcRect r="11978"/>
          <a:stretch>
            <a:fillRect/>
          </a:stretch>
        </p:blipFill>
        <p:spPr bwMode="auto">
          <a:xfrm>
            <a:off x="719136" y="2591609"/>
            <a:ext cx="10731646" cy="332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图片 5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5276" y="90201"/>
            <a:ext cx="643651" cy="682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文本框 2"/>
          <p:cNvSpPr txBox="1"/>
          <p:nvPr/>
        </p:nvSpPr>
        <p:spPr>
          <a:xfrm>
            <a:off x="960268" y="246670"/>
            <a:ext cx="1928404" cy="369332"/>
          </a:xfrm>
          <a:prstGeom prst="rect">
            <a:avLst/>
          </a:prstGeom>
          <a:noFill/>
          <a:ln w="9525">
            <a:noFill/>
          </a:ln>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dist"/>
            <a:r>
              <a:rPr lang="zh-CN" altLang="en-US" dirty="0" smtClean="0">
                <a:solidFill>
                  <a:schemeClr val="bg1">
                    <a:lumMod val="95000"/>
                  </a:schemeClr>
                </a:solidFill>
                <a:latin typeface="微软雅黑" panose="020B0503020204020204" pitchFamily="34" charset="-122"/>
                <a:ea typeface="微软雅黑" panose="020B0503020204020204" pitchFamily="34" charset="-122"/>
              </a:rPr>
              <a:t>点击添加</a:t>
            </a:r>
            <a:r>
              <a:rPr lang="zh-CN" altLang="en-US" dirty="0">
                <a:solidFill>
                  <a:schemeClr val="bg1">
                    <a:lumMod val="95000"/>
                  </a:schemeClr>
                </a:solidFill>
                <a:latin typeface="微软雅黑" panose="020B0503020204020204" pitchFamily="34" charset="-122"/>
                <a:ea typeface="微软雅黑" panose="020B0503020204020204" pitchFamily="34" charset="-122"/>
              </a:rPr>
              <a:t>目录</a:t>
            </a:r>
            <a:endParaRPr lang="zh-CN" altLang="en-US" dirty="0">
              <a:solidFill>
                <a:schemeClr val="bg1">
                  <a:lumMod val="95000"/>
                </a:schemeClr>
              </a:solidFill>
              <a:latin typeface="微软雅黑" panose="020B0503020204020204" pitchFamily="34" charset="-122"/>
              <a:ea typeface="微软雅黑" panose="020B0503020204020204" pitchFamily="34" charset="-122"/>
            </a:endParaRPr>
          </a:p>
        </p:txBody>
      </p:sp>
      <p:grpSp>
        <p:nvGrpSpPr>
          <p:cNvPr id="4" name="组合 3"/>
          <p:cNvGrpSpPr/>
          <p:nvPr/>
        </p:nvGrpSpPr>
        <p:grpSpPr>
          <a:xfrm>
            <a:off x="719136" y="2591609"/>
            <a:ext cx="10753725" cy="1910496"/>
            <a:chOff x="719138" y="2670632"/>
            <a:chExt cx="10753725" cy="1910496"/>
          </a:xfrm>
        </p:grpSpPr>
        <p:sp>
          <p:nvSpPr>
            <p:cNvPr id="6" name="ïşḻïďê-Rectangle 4"/>
            <p:cNvSpPr/>
            <p:nvPr/>
          </p:nvSpPr>
          <p:spPr>
            <a:xfrm>
              <a:off x="7910046" y="2670632"/>
              <a:ext cx="3562817" cy="1910496"/>
            </a:xfrm>
            <a:prstGeom prst="rect">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7" name="ïşḻïďê-Rectangle 5"/>
            <p:cNvSpPr/>
            <p:nvPr/>
          </p:nvSpPr>
          <p:spPr>
            <a:xfrm>
              <a:off x="4314592" y="2670632"/>
              <a:ext cx="3562817" cy="1910496"/>
            </a:xfrm>
            <a:prstGeom prst="rect">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8" name="ïşḻïďê-Rectangle 6"/>
            <p:cNvSpPr/>
            <p:nvPr/>
          </p:nvSpPr>
          <p:spPr>
            <a:xfrm>
              <a:off x="719138" y="2670632"/>
              <a:ext cx="3562817" cy="1910496"/>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9" name="ïşḻïďê-TextBox 31"/>
            <p:cNvSpPr txBox="1"/>
            <p:nvPr/>
          </p:nvSpPr>
          <p:spPr bwMode="auto">
            <a:xfrm>
              <a:off x="1455126" y="3398462"/>
              <a:ext cx="2090838" cy="351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algn="ctr" eaLnBrk="1" hangingPunct="1">
                <a:spcBef>
                  <a:spcPct val="0"/>
                </a:spcBef>
                <a:buFontTx/>
                <a:buNone/>
              </a:pPr>
              <a:r>
                <a:rPr lang="zh-CN" altLang="en-US" sz="1800" b="1" dirty="0" smtClean="0">
                  <a:solidFill>
                    <a:schemeClr val="bg1"/>
                  </a:solidFill>
                  <a:latin typeface="微软雅黑" panose="020B0503020204020204" pitchFamily="34" charset="-122"/>
                  <a:ea typeface="微软雅黑" panose="020B0503020204020204" pitchFamily="34" charset="-122"/>
                </a:rPr>
                <a:t>标题文本预设</a:t>
              </a:r>
              <a:endParaRPr lang="zh-CN" altLang="en-US" sz="1800" b="1" dirty="0">
                <a:solidFill>
                  <a:schemeClr val="bg1"/>
                </a:solidFill>
                <a:latin typeface="微软雅黑" panose="020B0503020204020204" pitchFamily="34" charset="-122"/>
                <a:ea typeface="微软雅黑" panose="020B0503020204020204" pitchFamily="34" charset="-122"/>
              </a:endParaRPr>
            </a:p>
          </p:txBody>
        </p:sp>
        <p:sp>
          <p:nvSpPr>
            <p:cNvPr id="10" name="ïşḻïďê-Freeform 14"/>
            <p:cNvSpPr/>
            <p:nvPr/>
          </p:nvSpPr>
          <p:spPr bwMode="auto">
            <a:xfrm>
              <a:off x="2270006" y="2847969"/>
              <a:ext cx="461080" cy="439730"/>
            </a:xfrm>
            <a:custGeom>
              <a:avLst/>
              <a:gdLst>
                <a:gd name="connsiteX0" fmla="*/ 315778 w 607639"/>
                <a:gd name="connsiteY0" fmla="*/ 173080 h 579502"/>
                <a:gd name="connsiteX1" fmla="*/ 315778 w 607639"/>
                <a:gd name="connsiteY1" fmla="*/ 266058 h 579502"/>
                <a:gd name="connsiteX2" fmla="*/ 303493 w 607639"/>
                <a:gd name="connsiteY2" fmla="*/ 278325 h 579502"/>
                <a:gd name="connsiteX3" fmla="*/ 210375 w 607639"/>
                <a:gd name="connsiteY3" fmla="*/ 278325 h 579502"/>
                <a:gd name="connsiteX4" fmla="*/ 303493 w 607639"/>
                <a:gd name="connsiteY4" fmla="*/ 359925 h 579502"/>
                <a:gd name="connsiteX5" fmla="*/ 397500 w 607639"/>
                <a:gd name="connsiteY5" fmla="*/ 266058 h 579502"/>
                <a:gd name="connsiteX6" fmla="*/ 315778 w 607639"/>
                <a:gd name="connsiteY6" fmla="*/ 173080 h 579502"/>
                <a:gd name="connsiteX7" fmla="*/ 249814 w 607639"/>
                <a:gd name="connsiteY7" fmla="*/ 160816 h 579502"/>
                <a:gd name="connsiteX8" fmla="*/ 198110 w 607639"/>
                <a:gd name="connsiteY8" fmla="*/ 212449 h 579502"/>
                <a:gd name="connsiteX9" fmla="*/ 249814 w 607639"/>
                <a:gd name="connsiteY9" fmla="*/ 212449 h 579502"/>
                <a:gd name="connsiteX10" fmla="*/ 303493 w 607639"/>
                <a:gd name="connsiteY10" fmla="*/ 147835 h 579502"/>
                <a:gd name="connsiteX11" fmla="*/ 421981 w 607639"/>
                <a:gd name="connsiteY11" fmla="*/ 266058 h 579502"/>
                <a:gd name="connsiteX12" fmla="*/ 303493 w 607639"/>
                <a:gd name="connsiteY12" fmla="*/ 384370 h 579502"/>
                <a:gd name="connsiteX13" fmla="*/ 185093 w 607639"/>
                <a:gd name="connsiteY13" fmla="*/ 266058 h 579502"/>
                <a:gd name="connsiteX14" fmla="*/ 197289 w 607639"/>
                <a:gd name="connsiteY14" fmla="*/ 253880 h 579502"/>
                <a:gd name="connsiteX15" fmla="*/ 291297 w 607639"/>
                <a:gd name="connsiteY15" fmla="*/ 253880 h 579502"/>
                <a:gd name="connsiteX16" fmla="*/ 291297 w 607639"/>
                <a:gd name="connsiteY16" fmla="*/ 160013 h 579502"/>
                <a:gd name="connsiteX17" fmla="*/ 303493 w 607639"/>
                <a:gd name="connsiteY17" fmla="*/ 147835 h 579502"/>
                <a:gd name="connsiteX18" fmla="*/ 262095 w 607639"/>
                <a:gd name="connsiteY18" fmla="*/ 135133 h 579502"/>
                <a:gd name="connsiteX19" fmla="*/ 274287 w 607639"/>
                <a:gd name="connsiteY19" fmla="*/ 147397 h 579502"/>
                <a:gd name="connsiteX20" fmla="*/ 274287 w 607639"/>
                <a:gd name="connsiteY20" fmla="*/ 224713 h 579502"/>
                <a:gd name="connsiteX21" fmla="*/ 262095 w 607639"/>
                <a:gd name="connsiteY21" fmla="*/ 236888 h 579502"/>
                <a:gd name="connsiteX22" fmla="*/ 184672 w 607639"/>
                <a:gd name="connsiteY22" fmla="*/ 236888 h 579502"/>
                <a:gd name="connsiteX23" fmla="*/ 172391 w 607639"/>
                <a:gd name="connsiteY23" fmla="*/ 224713 h 579502"/>
                <a:gd name="connsiteX24" fmla="*/ 262095 w 607639"/>
                <a:gd name="connsiteY24" fmla="*/ 135133 h 579502"/>
                <a:gd name="connsiteX25" fmla="*/ 58120 w 607639"/>
                <a:gd name="connsiteY25" fmla="*/ 108514 h 579502"/>
                <a:gd name="connsiteX26" fmla="*/ 58120 w 607639"/>
                <a:gd name="connsiteY26" fmla="*/ 413970 h 579502"/>
                <a:gd name="connsiteX27" fmla="*/ 549430 w 607639"/>
                <a:gd name="connsiteY27" fmla="*/ 413970 h 579502"/>
                <a:gd name="connsiteX28" fmla="*/ 549430 w 607639"/>
                <a:gd name="connsiteY28" fmla="*/ 108514 h 579502"/>
                <a:gd name="connsiteX29" fmla="*/ 27236 w 607639"/>
                <a:gd name="connsiteY29" fmla="*/ 56079 h 579502"/>
                <a:gd name="connsiteX30" fmla="*/ 27236 w 607639"/>
                <a:gd name="connsiteY30" fmla="*/ 81319 h 579502"/>
                <a:gd name="connsiteX31" fmla="*/ 580403 w 607639"/>
                <a:gd name="connsiteY31" fmla="*/ 81319 h 579502"/>
                <a:gd name="connsiteX32" fmla="*/ 580403 w 607639"/>
                <a:gd name="connsiteY32" fmla="*/ 56079 h 579502"/>
                <a:gd name="connsiteX33" fmla="*/ 303775 w 607639"/>
                <a:gd name="connsiteY33" fmla="*/ 0 h 579502"/>
                <a:gd name="connsiteX34" fmla="*/ 317393 w 607639"/>
                <a:gd name="connsiteY34" fmla="*/ 13597 h 579502"/>
                <a:gd name="connsiteX35" fmla="*/ 317393 w 607639"/>
                <a:gd name="connsiteY35" fmla="*/ 28884 h 579502"/>
                <a:gd name="connsiteX36" fmla="*/ 580403 w 607639"/>
                <a:gd name="connsiteY36" fmla="*/ 28884 h 579502"/>
                <a:gd name="connsiteX37" fmla="*/ 607639 w 607639"/>
                <a:gd name="connsiteY37" fmla="*/ 56079 h 579502"/>
                <a:gd name="connsiteX38" fmla="*/ 607639 w 607639"/>
                <a:gd name="connsiteY38" fmla="*/ 81319 h 579502"/>
                <a:gd name="connsiteX39" fmla="*/ 580403 w 607639"/>
                <a:gd name="connsiteY39" fmla="*/ 108514 h 579502"/>
                <a:gd name="connsiteX40" fmla="*/ 576665 w 607639"/>
                <a:gd name="connsiteY40" fmla="*/ 108514 h 579502"/>
                <a:gd name="connsiteX41" fmla="*/ 576665 w 607639"/>
                <a:gd name="connsiteY41" fmla="*/ 413970 h 579502"/>
                <a:gd name="connsiteX42" fmla="*/ 549430 w 607639"/>
                <a:gd name="connsiteY42" fmla="*/ 441165 h 579502"/>
                <a:gd name="connsiteX43" fmla="*/ 317393 w 607639"/>
                <a:gd name="connsiteY43" fmla="*/ 441165 h 579502"/>
                <a:gd name="connsiteX44" fmla="*/ 317393 w 607639"/>
                <a:gd name="connsiteY44" fmla="*/ 481069 h 579502"/>
                <a:gd name="connsiteX45" fmla="*/ 418236 w 607639"/>
                <a:gd name="connsiteY45" fmla="*/ 554923 h 579502"/>
                <a:gd name="connsiteX46" fmla="*/ 421173 w 607639"/>
                <a:gd name="connsiteY46" fmla="*/ 573942 h 579502"/>
                <a:gd name="connsiteX47" fmla="*/ 410225 w 607639"/>
                <a:gd name="connsiteY47" fmla="*/ 579452 h 579502"/>
                <a:gd name="connsiteX48" fmla="*/ 402215 w 607639"/>
                <a:gd name="connsiteY48" fmla="*/ 576874 h 579502"/>
                <a:gd name="connsiteX49" fmla="*/ 317393 w 607639"/>
                <a:gd name="connsiteY49" fmla="*/ 514752 h 579502"/>
                <a:gd name="connsiteX50" fmla="*/ 317393 w 607639"/>
                <a:gd name="connsiteY50" fmla="*/ 565854 h 579502"/>
                <a:gd name="connsiteX51" fmla="*/ 303775 w 607639"/>
                <a:gd name="connsiteY51" fmla="*/ 579452 h 579502"/>
                <a:gd name="connsiteX52" fmla="*/ 290157 w 607639"/>
                <a:gd name="connsiteY52" fmla="*/ 565854 h 579502"/>
                <a:gd name="connsiteX53" fmla="*/ 290157 w 607639"/>
                <a:gd name="connsiteY53" fmla="*/ 514752 h 579502"/>
                <a:gd name="connsiteX54" fmla="*/ 205424 w 607639"/>
                <a:gd name="connsiteY54" fmla="*/ 576874 h 579502"/>
                <a:gd name="connsiteX55" fmla="*/ 186377 w 607639"/>
                <a:gd name="connsiteY55" fmla="*/ 573942 h 579502"/>
                <a:gd name="connsiteX56" fmla="*/ 189314 w 607639"/>
                <a:gd name="connsiteY56" fmla="*/ 554923 h 579502"/>
                <a:gd name="connsiteX57" fmla="*/ 290157 w 607639"/>
                <a:gd name="connsiteY57" fmla="*/ 481069 h 579502"/>
                <a:gd name="connsiteX58" fmla="*/ 290157 w 607639"/>
                <a:gd name="connsiteY58" fmla="*/ 441165 h 579502"/>
                <a:gd name="connsiteX59" fmla="*/ 58120 w 607639"/>
                <a:gd name="connsiteY59" fmla="*/ 441165 h 579502"/>
                <a:gd name="connsiteX60" fmla="*/ 30885 w 607639"/>
                <a:gd name="connsiteY60" fmla="*/ 413970 h 579502"/>
                <a:gd name="connsiteX61" fmla="*/ 30885 w 607639"/>
                <a:gd name="connsiteY61" fmla="*/ 108514 h 579502"/>
                <a:gd name="connsiteX62" fmla="*/ 27236 w 607639"/>
                <a:gd name="connsiteY62" fmla="*/ 108514 h 579502"/>
                <a:gd name="connsiteX63" fmla="*/ 0 w 607639"/>
                <a:gd name="connsiteY63" fmla="*/ 81319 h 579502"/>
                <a:gd name="connsiteX64" fmla="*/ 0 w 607639"/>
                <a:gd name="connsiteY64" fmla="*/ 56079 h 579502"/>
                <a:gd name="connsiteX65" fmla="*/ 27236 w 607639"/>
                <a:gd name="connsiteY65" fmla="*/ 28884 h 579502"/>
                <a:gd name="connsiteX66" fmla="*/ 290157 w 607639"/>
                <a:gd name="connsiteY66" fmla="*/ 28884 h 579502"/>
                <a:gd name="connsiteX67" fmla="*/ 290157 w 607639"/>
                <a:gd name="connsiteY67" fmla="*/ 13597 h 579502"/>
                <a:gd name="connsiteX68" fmla="*/ 303775 w 607639"/>
                <a:gd name="connsiteY68" fmla="*/ 0 h 579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607639" h="579502">
                  <a:moveTo>
                    <a:pt x="315778" y="173080"/>
                  </a:moveTo>
                  <a:lnTo>
                    <a:pt x="315778" y="266058"/>
                  </a:lnTo>
                  <a:cubicBezTo>
                    <a:pt x="315778" y="272814"/>
                    <a:pt x="310258" y="278325"/>
                    <a:pt x="303493" y="278325"/>
                  </a:cubicBezTo>
                  <a:lnTo>
                    <a:pt x="210375" y="278325"/>
                  </a:lnTo>
                  <a:cubicBezTo>
                    <a:pt x="216429" y="324281"/>
                    <a:pt x="255866" y="359925"/>
                    <a:pt x="303493" y="359925"/>
                  </a:cubicBezTo>
                  <a:cubicBezTo>
                    <a:pt x="355303" y="359925"/>
                    <a:pt x="397500" y="317792"/>
                    <a:pt x="397500" y="266058"/>
                  </a:cubicBezTo>
                  <a:cubicBezTo>
                    <a:pt x="397500" y="218502"/>
                    <a:pt x="361802" y="179124"/>
                    <a:pt x="315778" y="173080"/>
                  </a:cubicBezTo>
                  <a:close/>
                  <a:moveTo>
                    <a:pt x="249814" y="160816"/>
                  </a:moveTo>
                  <a:cubicBezTo>
                    <a:pt x="223740" y="165793"/>
                    <a:pt x="203093" y="186410"/>
                    <a:pt x="198110" y="212449"/>
                  </a:cubicBezTo>
                  <a:lnTo>
                    <a:pt x="249814" y="212449"/>
                  </a:lnTo>
                  <a:close/>
                  <a:moveTo>
                    <a:pt x="303493" y="147835"/>
                  </a:moveTo>
                  <a:cubicBezTo>
                    <a:pt x="368835" y="147835"/>
                    <a:pt x="421981" y="200902"/>
                    <a:pt x="421981" y="266058"/>
                  </a:cubicBezTo>
                  <a:cubicBezTo>
                    <a:pt x="421981" y="331303"/>
                    <a:pt x="368835" y="384370"/>
                    <a:pt x="303493" y="384370"/>
                  </a:cubicBezTo>
                  <a:cubicBezTo>
                    <a:pt x="238239" y="384370"/>
                    <a:pt x="185093" y="331303"/>
                    <a:pt x="185093" y="266058"/>
                  </a:cubicBezTo>
                  <a:cubicBezTo>
                    <a:pt x="185093" y="259303"/>
                    <a:pt x="190523" y="253880"/>
                    <a:pt x="197289" y="253880"/>
                  </a:cubicBezTo>
                  <a:lnTo>
                    <a:pt x="291297" y="253880"/>
                  </a:lnTo>
                  <a:lnTo>
                    <a:pt x="291297" y="160013"/>
                  </a:lnTo>
                  <a:cubicBezTo>
                    <a:pt x="291297" y="153257"/>
                    <a:pt x="296727" y="147835"/>
                    <a:pt x="303493" y="147835"/>
                  </a:cubicBezTo>
                  <a:close/>
                  <a:moveTo>
                    <a:pt x="262095" y="135133"/>
                  </a:moveTo>
                  <a:cubicBezTo>
                    <a:pt x="268859" y="135133"/>
                    <a:pt x="274287" y="140643"/>
                    <a:pt x="274287" y="147397"/>
                  </a:cubicBezTo>
                  <a:lnTo>
                    <a:pt x="274287" y="224713"/>
                  </a:lnTo>
                  <a:cubicBezTo>
                    <a:pt x="274287" y="231467"/>
                    <a:pt x="268859" y="236888"/>
                    <a:pt x="262095" y="236888"/>
                  </a:cubicBezTo>
                  <a:lnTo>
                    <a:pt x="184672" y="236888"/>
                  </a:lnTo>
                  <a:cubicBezTo>
                    <a:pt x="177909" y="236888"/>
                    <a:pt x="172391" y="231467"/>
                    <a:pt x="172391" y="224713"/>
                  </a:cubicBezTo>
                  <a:cubicBezTo>
                    <a:pt x="172391" y="175302"/>
                    <a:pt x="212616" y="135133"/>
                    <a:pt x="262095" y="135133"/>
                  </a:cubicBezTo>
                  <a:close/>
                  <a:moveTo>
                    <a:pt x="58120" y="108514"/>
                  </a:moveTo>
                  <a:lnTo>
                    <a:pt x="58120" y="413970"/>
                  </a:lnTo>
                  <a:lnTo>
                    <a:pt x="549430" y="413970"/>
                  </a:lnTo>
                  <a:lnTo>
                    <a:pt x="549430" y="108514"/>
                  </a:lnTo>
                  <a:close/>
                  <a:moveTo>
                    <a:pt x="27236" y="56079"/>
                  </a:moveTo>
                  <a:lnTo>
                    <a:pt x="27236" y="81319"/>
                  </a:lnTo>
                  <a:lnTo>
                    <a:pt x="580403" y="81319"/>
                  </a:lnTo>
                  <a:lnTo>
                    <a:pt x="580403" y="56079"/>
                  </a:lnTo>
                  <a:close/>
                  <a:moveTo>
                    <a:pt x="303775" y="0"/>
                  </a:moveTo>
                  <a:cubicBezTo>
                    <a:pt x="311341" y="0"/>
                    <a:pt x="317393" y="6132"/>
                    <a:pt x="317393" y="13597"/>
                  </a:cubicBezTo>
                  <a:lnTo>
                    <a:pt x="317393" y="28884"/>
                  </a:lnTo>
                  <a:lnTo>
                    <a:pt x="580403" y="28884"/>
                  </a:lnTo>
                  <a:cubicBezTo>
                    <a:pt x="595356" y="28884"/>
                    <a:pt x="607639" y="41148"/>
                    <a:pt x="607639" y="56079"/>
                  </a:cubicBezTo>
                  <a:lnTo>
                    <a:pt x="607639" y="81319"/>
                  </a:lnTo>
                  <a:cubicBezTo>
                    <a:pt x="607639" y="96338"/>
                    <a:pt x="595356" y="108514"/>
                    <a:pt x="580403" y="108514"/>
                  </a:cubicBezTo>
                  <a:lnTo>
                    <a:pt x="576665" y="108514"/>
                  </a:lnTo>
                  <a:lnTo>
                    <a:pt x="576665" y="413970"/>
                  </a:lnTo>
                  <a:cubicBezTo>
                    <a:pt x="576665" y="428990"/>
                    <a:pt x="564472" y="441165"/>
                    <a:pt x="549430" y="441165"/>
                  </a:cubicBezTo>
                  <a:lnTo>
                    <a:pt x="317393" y="441165"/>
                  </a:lnTo>
                  <a:lnTo>
                    <a:pt x="317393" y="481069"/>
                  </a:lnTo>
                  <a:lnTo>
                    <a:pt x="418236" y="554923"/>
                  </a:lnTo>
                  <a:cubicBezTo>
                    <a:pt x="424377" y="559366"/>
                    <a:pt x="425623" y="567898"/>
                    <a:pt x="421173" y="573942"/>
                  </a:cubicBezTo>
                  <a:cubicBezTo>
                    <a:pt x="418503" y="577585"/>
                    <a:pt x="414409" y="579452"/>
                    <a:pt x="410225" y="579452"/>
                  </a:cubicBezTo>
                  <a:cubicBezTo>
                    <a:pt x="407466" y="579452"/>
                    <a:pt x="404618" y="578652"/>
                    <a:pt x="402215" y="576874"/>
                  </a:cubicBezTo>
                  <a:lnTo>
                    <a:pt x="317393" y="514752"/>
                  </a:lnTo>
                  <a:lnTo>
                    <a:pt x="317393" y="565854"/>
                  </a:lnTo>
                  <a:cubicBezTo>
                    <a:pt x="317393" y="573408"/>
                    <a:pt x="311341" y="579452"/>
                    <a:pt x="303775" y="579452"/>
                  </a:cubicBezTo>
                  <a:cubicBezTo>
                    <a:pt x="296299" y="579452"/>
                    <a:pt x="290157" y="573408"/>
                    <a:pt x="290157" y="565854"/>
                  </a:cubicBezTo>
                  <a:lnTo>
                    <a:pt x="290157" y="514752"/>
                  </a:lnTo>
                  <a:lnTo>
                    <a:pt x="205424" y="576874"/>
                  </a:lnTo>
                  <a:cubicBezTo>
                    <a:pt x="199372" y="581318"/>
                    <a:pt x="190827" y="579985"/>
                    <a:pt x="186377" y="573942"/>
                  </a:cubicBezTo>
                  <a:cubicBezTo>
                    <a:pt x="181927" y="567898"/>
                    <a:pt x="183262" y="559366"/>
                    <a:pt x="189314" y="554923"/>
                  </a:cubicBezTo>
                  <a:lnTo>
                    <a:pt x="290157" y="481069"/>
                  </a:lnTo>
                  <a:lnTo>
                    <a:pt x="290157" y="441165"/>
                  </a:lnTo>
                  <a:lnTo>
                    <a:pt x="58120" y="441165"/>
                  </a:lnTo>
                  <a:cubicBezTo>
                    <a:pt x="43167" y="441165"/>
                    <a:pt x="30885" y="428990"/>
                    <a:pt x="30885" y="413970"/>
                  </a:cubicBezTo>
                  <a:lnTo>
                    <a:pt x="30885" y="108514"/>
                  </a:lnTo>
                  <a:lnTo>
                    <a:pt x="27236" y="108514"/>
                  </a:lnTo>
                  <a:cubicBezTo>
                    <a:pt x="12194" y="108514"/>
                    <a:pt x="0" y="96338"/>
                    <a:pt x="0" y="81319"/>
                  </a:cubicBezTo>
                  <a:lnTo>
                    <a:pt x="0" y="56079"/>
                  </a:lnTo>
                  <a:cubicBezTo>
                    <a:pt x="0" y="41148"/>
                    <a:pt x="12194" y="28884"/>
                    <a:pt x="27236" y="28884"/>
                  </a:cubicBezTo>
                  <a:lnTo>
                    <a:pt x="290157" y="28884"/>
                  </a:lnTo>
                  <a:lnTo>
                    <a:pt x="290157" y="13597"/>
                  </a:lnTo>
                  <a:cubicBezTo>
                    <a:pt x="290157" y="6132"/>
                    <a:pt x="296299" y="0"/>
                    <a:pt x="303775" y="0"/>
                  </a:cubicBezTo>
                  <a:close/>
                </a:path>
              </a:pathLst>
            </a:custGeom>
            <a:solidFill>
              <a:schemeClr val="bg1">
                <a:lumMod val="95000"/>
              </a:schemeClr>
            </a:solidFill>
            <a:ln>
              <a:noFill/>
            </a:ln>
          </p:spPr>
          <p:txBody>
            <a:bodyPr anchor="ctr"/>
            <a:lstStyle/>
            <a:p>
              <a:pPr algn="ctr"/>
            </a:p>
          </p:txBody>
        </p:sp>
        <p:sp>
          <p:nvSpPr>
            <p:cNvPr id="11" name="ïşḻïďê-Freeform 14"/>
            <p:cNvSpPr/>
            <p:nvPr/>
          </p:nvSpPr>
          <p:spPr bwMode="auto">
            <a:xfrm>
              <a:off x="5787343" y="2823946"/>
              <a:ext cx="461080" cy="460328"/>
            </a:xfrm>
            <a:custGeom>
              <a:avLst/>
              <a:gdLst>
                <a:gd name="connsiteX0" fmla="*/ 139649 w 606580"/>
                <a:gd name="connsiteY0" fmla="*/ 323260 h 605592"/>
                <a:gd name="connsiteX1" fmla="*/ 274852 w 606580"/>
                <a:gd name="connsiteY1" fmla="*/ 323260 h 605592"/>
                <a:gd name="connsiteX2" fmla="*/ 274852 w 606580"/>
                <a:gd name="connsiteY2" fmla="*/ 349440 h 605592"/>
                <a:gd name="connsiteX3" fmla="*/ 139649 w 606580"/>
                <a:gd name="connsiteY3" fmla="*/ 349440 h 605592"/>
                <a:gd name="connsiteX4" fmla="*/ 66294 w 606580"/>
                <a:gd name="connsiteY4" fmla="*/ 26233 h 605592"/>
                <a:gd name="connsiteX5" fmla="*/ 66294 w 606580"/>
                <a:gd name="connsiteY5" fmla="*/ 375703 h 605592"/>
                <a:gd name="connsiteX6" fmla="*/ 540286 w 606580"/>
                <a:gd name="connsiteY6" fmla="*/ 375703 h 605592"/>
                <a:gd name="connsiteX7" fmla="*/ 540286 w 606580"/>
                <a:gd name="connsiteY7" fmla="*/ 26233 h 605592"/>
                <a:gd name="connsiteX8" fmla="*/ 39925 w 606580"/>
                <a:gd name="connsiteY8" fmla="*/ 0 h 605592"/>
                <a:gd name="connsiteX9" fmla="*/ 566655 w 606580"/>
                <a:gd name="connsiteY9" fmla="*/ 0 h 605592"/>
                <a:gd name="connsiteX10" fmla="*/ 566655 w 606580"/>
                <a:gd name="connsiteY10" fmla="*/ 375703 h 605592"/>
                <a:gd name="connsiteX11" fmla="*/ 606580 w 606580"/>
                <a:gd name="connsiteY11" fmla="*/ 375703 h 605592"/>
                <a:gd name="connsiteX12" fmla="*/ 606580 w 606580"/>
                <a:gd name="connsiteY12" fmla="*/ 401936 h 605592"/>
                <a:gd name="connsiteX13" fmla="*/ 373716 w 606580"/>
                <a:gd name="connsiteY13" fmla="*/ 401936 h 605592"/>
                <a:gd name="connsiteX14" fmla="*/ 413269 w 606580"/>
                <a:gd name="connsiteY14" fmla="*/ 600587 h 605592"/>
                <a:gd name="connsiteX15" fmla="*/ 387364 w 606580"/>
                <a:gd name="connsiteY15" fmla="*/ 605592 h 605592"/>
                <a:gd name="connsiteX16" fmla="*/ 346790 w 606580"/>
                <a:gd name="connsiteY16" fmla="*/ 401936 h 605592"/>
                <a:gd name="connsiteX17" fmla="*/ 316521 w 606580"/>
                <a:gd name="connsiteY17" fmla="*/ 401936 h 605592"/>
                <a:gd name="connsiteX18" fmla="*/ 316521 w 606580"/>
                <a:gd name="connsiteY18" fmla="*/ 551828 h 605592"/>
                <a:gd name="connsiteX19" fmla="*/ 290059 w 606580"/>
                <a:gd name="connsiteY19" fmla="*/ 551828 h 605592"/>
                <a:gd name="connsiteX20" fmla="*/ 290059 w 606580"/>
                <a:gd name="connsiteY20" fmla="*/ 401936 h 605592"/>
                <a:gd name="connsiteX21" fmla="*/ 247163 w 606580"/>
                <a:gd name="connsiteY21" fmla="*/ 401936 h 605592"/>
                <a:gd name="connsiteX22" fmla="*/ 206588 w 606580"/>
                <a:gd name="connsiteY22" fmla="*/ 605592 h 605592"/>
                <a:gd name="connsiteX23" fmla="*/ 180591 w 606580"/>
                <a:gd name="connsiteY23" fmla="*/ 600494 h 605592"/>
                <a:gd name="connsiteX24" fmla="*/ 220237 w 606580"/>
                <a:gd name="connsiteY24" fmla="*/ 401936 h 605592"/>
                <a:gd name="connsiteX25" fmla="*/ 0 w 606580"/>
                <a:gd name="connsiteY25" fmla="*/ 401936 h 605592"/>
                <a:gd name="connsiteX26" fmla="*/ 0 w 606580"/>
                <a:gd name="connsiteY26" fmla="*/ 375703 h 605592"/>
                <a:gd name="connsiteX27" fmla="*/ 39925 w 606580"/>
                <a:gd name="connsiteY27" fmla="*/ 375703 h 605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606580" h="605592">
                  <a:moveTo>
                    <a:pt x="139649" y="323260"/>
                  </a:moveTo>
                  <a:lnTo>
                    <a:pt x="274852" y="323260"/>
                  </a:lnTo>
                  <a:lnTo>
                    <a:pt x="274852" y="349440"/>
                  </a:lnTo>
                  <a:lnTo>
                    <a:pt x="139649" y="349440"/>
                  </a:lnTo>
                  <a:close/>
                  <a:moveTo>
                    <a:pt x="66294" y="26233"/>
                  </a:moveTo>
                  <a:lnTo>
                    <a:pt x="66294" y="375703"/>
                  </a:lnTo>
                  <a:lnTo>
                    <a:pt x="540286" y="375703"/>
                  </a:lnTo>
                  <a:lnTo>
                    <a:pt x="540286" y="26233"/>
                  </a:lnTo>
                  <a:close/>
                  <a:moveTo>
                    <a:pt x="39925" y="0"/>
                  </a:moveTo>
                  <a:lnTo>
                    <a:pt x="566655" y="0"/>
                  </a:lnTo>
                  <a:lnTo>
                    <a:pt x="566655" y="375703"/>
                  </a:lnTo>
                  <a:lnTo>
                    <a:pt x="606580" y="375703"/>
                  </a:lnTo>
                  <a:lnTo>
                    <a:pt x="606580" y="401936"/>
                  </a:lnTo>
                  <a:lnTo>
                    <a:pt x="373716" y="401936"/>
                  </a:lnTo>
                  <a:lnTo>
                    <a:pt x="413269" y="600587"/>
                  </a:lnTo>
                  <a:lnTo>
                    <a:pt x="387364" y="605592"/>
                  </a:lnTo>
                  <a:lnTo>
                    <a:pt x="346790" y="401936"/>
                  </a:lnTo>
                  <a:lnTo>
                    <a:pt x="316521" y="401936"/>
                  </a:lnTo>
                  <a:lnTo>
                    <a:pt x="316521" y="551828"/>
                  </a:lnTo>
                  <a:lnTo>
                    <a:pt x="290059" y="551828"/>
                  </a:lnTo>
                  <a:lnTo>
                    <a:pt x="290059" y="401936"/>
                  </a:lnTo>
                  <a:lnTo>
                    <a:pt x="247163" y="401936"/>
                  </a:lnTo>
                  <a:lnTo>
                    <a:pt x="206588" y="605592"/>
                  </a:lnTo>
                  <a:lnTo>
                    <a:pt x="180591" y="600494"/>
                  </a:lnTo>
                  <a:lnTo>
                    <a:pt x="220237" y="401936"/>
                  </a:lnTo>
                  <a:lnTo>
                    <a:pt x="0" y="401936"/>
                  </a:lnTo>
                  <a:lnTo>
                    <a:pt x="0" y="375703"/>
                  </a:lnTo>
                  <a:lnTo>
                    <a:pt x="39925" y="375703"/>
                  </a:lnTo>
                  <a:close/>
                </a:path>
              </a:pathLst>
            </a:custGeom>
            <a:solidFill>
              <a:schemeClr val="bg1">
                <a:lumMod val="95000"/>
              </a:schemeClr>
            </a:solidFill>
            <a:ln>
              <a:noFill/>
            </a:ln>
          </p:spPr>
          <p:txBody>
            <a:bodyPr anchor="ctr"/>
            <a:lstStyle/>
            <a:p>
              <a:pPr algn="ctr"/>
            </a:p>
          </p:txBody>
        </p:sp>
        <p:sp>
          <p:nvSpPr>
            <p:cNvPr id="12" name="ïşḻïďê-Freeform 14"/>
            <p:cNvSpPr/>
            <p:nvPr/>
          </p:nvSpPr>
          <p:spPr bwMode="auto">
            <a:xfrm>
              <a:off x="9556347" y="2874503"/>
              <a:ext cx="461080" cy="414389"/>
            </a:xfrm>
            <a:custGeom>
              <a:avLst/>
              <a:gdLst>
                <a:gd name="connsiteX0" fmla="*/ 273426 w 607614"/>
                <a:gd name="connsiteY0" fmla="*/ 505887 h 546085"/>
                <a:gd name="connsiteX1" fmla="*/ 273426 w 607614"/>
                <a:gd name="connsiteY1" fmla="*/ 525607 h 546085"/>
                <a:gd name="connsiteX2" fmla="*/ 334188 w 607614"/>
                <a:gd name="connsiteY2" fmla="*/ 525607 h 546085"/>
                <a:gd name="connsiteX3" fmla="*/ 334188 w 607614"/>
                <a:gd name="connsiteY3" fmla="*/ 505887 h 546085"/>
                <a:gd name="connsiteX4" fmla="*/ 20507 w 607614"/>
                <a:gd name="connsiteY4" fmla="*/ 373917 h 546085"/>
                <a:gd name="connsiteX5" fmla="*/ 20507 w 607614"/>
                <a:gd name="connsiteY5" fmla="*/ 414873 h 546085"/>
                <a:gd name="connsiteX6" fmla="*/ 587107 w 607614"/>
                <a:gd name="connsiteY6" fmla="*/ 414873 h 546085"/>
                <a:gd name="connsiteX7" fmla="*/ 587107 w 607614"/>
                <a:gd name="connsiteY7" fmla="*/ 373917 h 546085"/>
                <a:gd name="connsiteX8" fmla="*/ 385135 w 607614"/>
                <a:gd name="connsiteY8" fmla="*/ 303381 h 546085"/>
                <a:gd name="connsiteX9" fmla="*/ 546816 w 607614"/>
                <a:gd name="connsiteY9" fmla="*/ 303381 h 546085"/>
                <a:gd name="connsiteX10" fmla="*/ 546816 w 607614"/>
                <a:gd name="connsiteY10" fmla="*/ 323850 h 546085"/>
                <a:gd name="connsiteX11" fmla="*/ 385135 w 607614"/>
                <a:gd name="connsiteY11" fmla="*/ 323850 h 546085"/>
                <a:gd name="connsiteX12" fmla="*/ 101005 w 607614"/>
                <a:gd name="connsiteY12" fmla="*/ 263173 h 546085"/>
                <a:gd name="connsiteX13" fmla="*/ 121474 w 607614"/>
                <a:gd name="connsiteY13" fmla="*/ 263173 h 546085"/>
                <a:gd name="connsiteX14" fmla="*/ 121474 w 607614"/>
                <a:gd name="connsiteY14" fmla="*/ 282911 h 546085"/>
                <a:gd name="connsiteX15" fmla="*/ 101005 w 607614"/>
                <a:gd name="connsiteY15" fmla="*/ 282911 h 546085"/>
                <a:gd name="connsiteX16" fmla="*/ 385135 w 607614"/>
                <a:gd name="connsiteY16" fmla="*/ 252573 h 546085"/>
                <a:gd name="connsiteX17" fmla="*/ 546816 w 607614"/>
                <a:gd name="connsiteY17" fmla="*/ 252573 h 546085"/>
                <a:gd name="connsiteX18" fmla="*/ 546816 w 607614"/>
                <a:gd name="connsiteY18" fmla="*/ 273042 h 546085"/>
                <a:gd name="connsiteX19" fmla="*/ 385135 w 607614"/>
                <a:gd name="connsiteY19" fmla="*/ 273042 h 546085"/>
                <a:gd name="connsiteX20" fmla="*/ 101005 w 607614"/>
                <a:gd name="connsiteY20" fmla="*/ 222235 h 546085"/>
                <a:gd name="connsiteX21" fmla="*/ 121474 w 607614"/>
                <a:gd name="connsiteY21" fmla="*/ 222235 h 546085"/>
                <a:gd name="connsiteX22" fmla="*/ 121474 w 607614"/>
                <a:gd name="connsiteY22" fmla="*/ 242704 h 546085"/>
                <a:gd name="connsiteX23" fmla="*/ 101005 w 607614"/>
                <a:gd name="connsiteY23" fmla="*/ 242704 h 546085"/>
                <a:gd name="connsiteX24" fmla="*/ 385135 w 607614"/>
                <a:gd name="connsiteY24" fmla="*/ 202497 h 546085"/>
                <a:gd name="connsiteX25" fmla="*/ 546816 w 607614"/>
                <a:gd name="connsiteY25" fmla="*/ 202497 h 546085"/>
                <a:gd name="connsiteX26" fmla="*/ 546816 w 607614"/>
                <a:gd name="connsiteY26" fmla="*/ 222235 h 546085"/>
                <a:gd name="connsiteX27" fmla="*/ 385135 w 607614"/>
                <a:gd name="connsiteY27" fmla="*/ 222235 h 546085"/>
                <a:gd name="connsiteX28" fmla="*/ 101005 w 607614"/>
                <a:gd name="connsiteY28" fmla="*/ 172159 h 546085"/>
                <a:gd name="connsiteX29" fmla="*/ 121474 w 607614"/>
                <a:gd name="connsiteY29" fmla="*/ 172159 h 546085"/>
                <a:gd name="connsiteX30" fmla="*/ 121474 w 607614"/>
                <a:gd name="connsiteY30" fmla="*/ 191897 h 546085"/>
                <a:gd name="connsiteX31" fmla="*/ 101005 w 607614"/>
                <a:gd name="connsiteY31" fmla="*/ 191897 h 546085"/>
                <a:gd name="connsiteX32" fmla="*/ 161806 w 607614"/>
                <a:gd name="connsiteY32" fmla="*/ 151687 h 546085"/>
                <a:gd name="connsiteX33" fmla="*/ 161806 w 607614"/>
                <a:gd name="connsiteY33" fmla="*/ 303372 h 546085"/>
                <a:gd name="connsiteX34" fmla="*/ 324329 w 607614"/>
                <a:gd name="connsiteY34" fmla="*/ 303372 h 546085"/>
                <a:gd name="connsiteX35" fmla="*/ 324329 w 607614"/>
                <a:gd name="connsiteY35" fmla="*/ 151687 h 546085"/>
                <a:gd name="connsiteX36" fmla="*/ 81303 w 607614"/>
                <a:gd name="connsiteY36" fmla="*/ 151687 h 546085"/>
                <a:gd name="connsiteX37" fmla="*/ 81303 w 607614"/>
                <a:gd name="connsiteY37" fmla="*/ 303372 h 546085"/>
                <a:gd name="connsiteX38" fmla="*/ 142060 w 607614"/>
                <a:gd name="connsiteY38" fmla="*/ 303372 h 546085"/>
                <a:gd name="connsiteX39" fmla="*/ 142060 w 607614"/>
                <a:gd name="connsiteY39" fmla="*/ 151687 h 546085"/>
                <a:gd name="connsiteX40" fmla="*/ 161806 w 607614"/>
                <a:gd name="connsiteY40" fmla="*/ 81154 h 546085"/>
                <a:gd name="connsiteX41" fmla="*/ 161806 w 607614"/>
                <a:gd name="connsiteY41" fmla="*/ 131210 h 546085"/>
                <a:gd name="connsiteX42" fmla="*/ 324329 w 607614"/>
                <a:gd name="connsiteY42" fmla="*/ 131210 h 546085"/>
                <a:gd name="connsiteX43" fmla="*/ 324329 w 607614"/>
                <a:gd name="connsiteY43" fmla="*/ 81154 h 546085"/>
                <a:gd name="connsiteX44" fmla="*/ 81303 w 607614"/>
                <a:gd name="connsiteY44" fmla="*/ 81154 h 546085"/>
                <a:gd name="connsiteX45" fmla="*/ 81303 w 607614"/>
                <a:gd name="connsiteY45" fmla="*/ 131210 h 546085"/>
                <a:gd name="connsiteX46" fmla="*/ 142060 w 607614"/>
                <a:gd name="connsiteY46" fmla="*/ 131210 h 546085"/>
                <a:gd name="connsiteX47" fmla="*/ 142060 w 607614"/>
                <a:gd name="connsiteY47" fmla="*/ 81154 h 546085"/>
                <a:gd name="connsiteX48" fmla="*/ 404871 w 607614"/>
                <a:gd name="connsiteY48" fmla="*/ 81153 h 546085"/>
                <a:gd name="connsiteX49" fmla="*/ 404871 w 607614"/>
                <a:gd name="connsiteY49" fmla="*/ 151683 h 546085"/>
                <a:gd name="connsiteX50" fmla="*/ 526321 w 607614"/>
                <a:gd name="connsiteY50" fmla="*/ 151683 h 546085"/>
                <a:gd name="connsiteX51" fmla="*/ 526321 w 607614"/>
                <a:gd name="connsiteY51" fmla="*/ 81153 h 546085"/>
                <a:gd name="connsiteX52" fmla="*/ 395003 w 607614"/>
                <a:gd name="connsiteY52" fmla="*/ 60676 h 546085"/>
                <a:gd name="connsiteX53" fmla="*/ 536948 w 607614"/>
                <a:gd name="connsiteY53" fmla="*/ 60676 h 546085"/>
                <a:gd name="connsiteX54" fmla="*/ 546816 w 607614"/>
                <a:gd name="connsiteY54" fmla="*/ 70535 h 546085"/>
                <a:gd name="connsiteX55" fmla="*/ 546816 w 607614"/>
                <a:gd name="connsiteY55" fmla="*/ 161542 h 546085"/>
                <a:gd name="connsiteX56" fmla="*/ 536948 w 607614"/>
                <a:gd name="connsiteY56" fmla="*/ 172159 h 546085"/>
                <a:gd name="connsiteX57" fmla="*/ 395003 w 607614"/>
                <a:gd name="connsiteY57" fmla="*/ 172159 h 546085"/>
                <a:gd name="connsiteX58" fmla="*/ 385135 w 607614"/>
                <a:gd name="connsiteY58" fmla="*/ 161542 h 546085"/>
                <a:gd name="connsiteX59" fmla="*/ 385135 w 607614"/>
                <a:gd name="connsiteY59" fmla="*/ 70535 h 546085"/>
                <a:gd name="connsiteX60" fmla="*/ 395003 w 607614"/>
                <a:gd name="connsiteY60" fmla="*/ 60676 h 546085"/>
                <a:gd name="connsiteX61" fmla="*/ 70671 w 607614"/>
                <a:gd name="connsiteY61" fmla="*/ 60676 h 546085"/>
                <a:gd name="connsiteX62" fmla="*/ 334202 w 607614"/>
                <a:gd name="connsiteY62" fmla="*/ 60676 h 546085"/>
                <a:gd name="connsiteX63" fmla="*/ 344075 w 607614"/>
                <a:gd name="connsiteY63" fmla="*/ 70536 h 546085"/>
                <a:gd name="connsiteX64" fmla="*/ 344075 w 607614"/>
                <a:gd name="connsiteY64" fmla="*/ 313231 h 546085"/>
                <a:gd name="connsiteX65" fmla="*/ 334202 w 607614"/>
                <a:gd name="connsiteY65" fmla="*/ 323849 h 546085"/>
                <a:gd name="connsiteX66" fmla="*/ 70671 w 607614"/>
                <a:gd name="connsiteY66" fmla="*/ 323849 h 546085"/>
                <a:gd name="connsiteX67" fmla="*/ 60798 w 607614"/>
                <a:gd name="connsiteY67" fmla="*/ 313231 h 546085"/>
                <a:gd name="connsiteX68" fmla="*/ 60798 w 607614"/>
                <a:gd name="connsiteY68" fmla="*/ 70536 h 546085"/>
                <a:gd name="connsiteX69" fmla="*/ 70671 w 607614"/>
                <a:gd name="connsiteY69" fmla="*/ 60676 h 546085"/>
                <a:gd name="connsiteX70" fmla="*/ 20507 w 607614"/>
                <a:gd name="connsiteY70" fmla="*/ 20478 h 546085"/>
                <a:gd name="connsiteX71" fmla="*/ 20507 w 607614"/>
                <a:gd name="connsiteY71" fmla="*/ 354197 h 546085"/>
                <a:gd name="connsiteX72" fmla="*/ 587107 w 607614"/>
                <a:gd name="connsiteY72" fmla="*/ 354197 h 546085"/>
                <a:gd name="connsiteX73" fmla="*/ 587107 w 607614"/>
                <a:gd name="connsiteY73" fmla="*/ 20478 h 546085"/>
                <a:gd name="connsiteX74" fmla="*/ 9874 w 607614"/>
                <a:gd name="connsiteY74" fmla="*/ 0 h 546085"/>
                <a:gd name="connsiteX75" fmla="*/ 597740 w 607614"/>
                <a:gd name="connsiteY75" fmla="*/ 0 h 546085"/>
                <a:gd name="connsiteX76" fmla="*/ 607614 w 607614"/>
                <a:gd name="connsiteY76" fmla="*/ 9860 h 546085"/>
                <a:gd name="connsiteX77" fmla="*/ 607614 w 607614"/>
                <a:gd name="connsiteY77" fmla="*/ 424733 h 546085"/>
                <a:gd name="connsiteX78" fmla="*/ 597740 w 607614"/>
                <a:gd name="connsiteY78" fmla="*/ 434593 h 546085"/>
                <a:gd name="connsiteX79" fmla="*/ 313681 w 607614"/>
                <a:gd name="connsiteY79" fmla="*/ 434593 h 546085"/>
                <a:gd name="connsiteX80" fmla="*/ 313681 w 607614"/>
                <a:gd name="connsiteY80" fmla="*/ 485409 h 546085"/>
                <a:gd name="connsiteX81" fmla="*/ 344061 w 607614"/>
                <a:gd name="connsiteY81" fmla="*/ 485409 h 546085"/>
                <a:gd name="connsiteX82" fmla="*/ 354695 w 607614"/>
                <a:gd name="connsiteY82" fmla="*/ 495269 h 546085"/>
                <a:gd name="connsiteX83" fmla="*/ 354695 w 607614"/>
                <a:gd name="connsiteY83" fmla="*/ 536225 h 546085"/>
                <a:gd name="connsiteX84" fmla="*/ 344061 w 607614"/>
                <a:gd name="connsiteY84" fmla="*/ 546085 h 546085"/>
                <a:gd name="connsiteX85" fmla="*/ 263552 w 607614"/>
                <a:gd name="connsiteY85" fmla="*/ 546085 h 546085"/>
                <a:gd name="connsiteX86" fmla="*/ 252919 w 607614"/>
                <a:gd name="connsiteY86" fmla="*/ 536225 h 546085"/>
                <a:gd name="connsiteX87" fmla="*/ 252919 w 607614"/>
                <a:gd name="connsiteY87" fmla="*/ 495269 h 546085"/>
                <a:gd name="connsiteX88" fmla="*/ 263552 w 607614"/>
                <a:gd name="connsiteY88" fmla="*/ 485409 h 546085"/>
                <a:gd name="connsiteX89" fmla="*/ 293933 w 607614"/>
                <a:gd name="connsiteY89" fmla="*/ 485409 h 546085"/>
                <a:gd name="connsiteX90" fmla="*/ 293933 w 607614"/>
                <a:gd name="connsiteY90" fmla="*/ 434593 h 546085"/>
                <a:gd name="connsiteX91" fmla="*/ 9874 w 607614"/>
                <a:gd name="connsiteY91" fmla="*/ 434593 h 546085"/>
                <a:gd name="connsiteX92" fmla="*/ 0 w 607614"/>
                <a:gd name="connsiteY92" fmla="*/ 424733 h 546085"/>
                <a:gd name="connsiteX93" fmla="*/ 0 w 607614"/>
                <a:gd name="connsiteY93" fmla="*/ 9860 h 546085"/>
                <a:gd name="connsiteX94" fmla="*/ 9874 w 607614"/>
                <a:gd name="connsiteY94" fmla="*/ 0 h 546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607614" h="546085">
                  <a:moveTo>
                    <a:pt x="273426" y="505887"/>
                  </a:moveTo>
                  <a:lnTo>
                    <a:pt x="273426" y="525607"/>
                  </a:lnTo>
                  <a:lnTo>
                    <a:pt x="334188" y="525607"/>
                  </a:lnTo>
                  <a:lnTo>
                    <a:pt x="334188" y="505887"/>
                  </a:lnTo>
                  <a:close/>
                  <a:moveTo>
                    <a:pt x="20507" y="373917"/>
                  </a:moveTo>
                  <a:lnTo>
                    <a:pt x="20507" y="414873"/>
                  </a:lnTo>
                  <a:lnTo>
                    <a:pt x="587107" y="414873"/>
                  </a:lnTo>
                  <a:lnTo>
                    <a:pt x="587107" y="373917"/>
                  </a:lnTo>
                  <a:close/>
                  <a:moveTo>
                    <a:pt x="385135" y="303381"/>
                  </a:moveTo>
                  <a:lnTo>
                    <a:pt x="546816" y="303381"/>
                  </a:lnTo>
                  <a:lnTo>
                    <a:pt x="546816" y="323850"/>
                  </a:lnTo>
                  <a:lnTo>
                    <a:pt x="385135" y="323850"/>
                  </a:lnTo>
                  <a:close/>
                  <a:moveTo>
                    <a:pt x="101005" y="263173"/>
                  </a:moveTo>
                  <a:lnTo>
                    <a:pt x="121474" y="263173"/>
                  </a:lnTo>
                  <a:lnTo>
                    <a:pt x="121474" y="282911"/>
                  </a:lnTo>
                  <a:lnTo>
                    <a:pt x="101005" y="282911"/>
                  </a:lnTo>
                  <a:close/>
                  <a:moveTo>
                    <a:pt x="385135" y="252573"/>
                  </a:moveTo>
                  <a:lnTo>
                    <a:pt x="546816" y="252573"/>
                  </a:lnTo>
                  <a:lnTo>
                    <a:pt x="546816" y="273042"/>
                  </a:lnTo>
                  <a:lnTo>
                    <a:pt x="385135" y="273042"/>
                  </a:lnTo>
                  <a:close/>
                  <a:moveTo>
                    <a:pt x="101005" y="222235"/>
                  </a:moveTo>
                  <a:lnTo>
                    <a:pt x="121474" y="222235"/>
                  </a:lnTo>
                  <a:lnTo>
                    <a:pt x="121474" y="242704"/>
                  </a:lnTo>
                  <a:lnTo>
                    <a:pt x="101005" y="242704"/>
                  </a:lnTo>
                  <a:close/>
                  <a:moveTo>
                    <a:pt x="385135" y="202497"/>
                  </a:moveTo>
                  <a:lnTo>
                    <a:pt x="546816" y="202497"/>
                  </a:lnTo>
                  <a:lnTo>
                    <a:pt x="546816" y="222235"/>
                  </a:lnTo>
                  <a:lnTo>
                    <a:pt x="385135" y="222235"/>
                  </a:lnTo>
                  <a:close/>
                  <a:moveTo>
                    <a:pt x="101005" y="172159"/>
                  </a:moveTo>
                  <a:lnTo>
                    <a:pt x="121474" y="172159"/>
                  </a:lnTo>
                  <a:lnTo>
                    <a:pt x="121474" y="191897"/>
                  </a:lnTo>
                  <a:lnTo>
                    <a:pt x="101005" y="191897"/>
                  </a:lnTo>
                  <a:close/>
                  <a:moveTo>
                    <a:pt x="161806" y="151687"/>
                  </a:moveTo>
                  <a:lnTo>
                    <a:pt x="161806" y="303372"/>
                  </a:lnTo>
                  <a:lnTo>
                    <a:pt x="324329" y="303372"/>
                  </a:lnTo>
                  <a:lnTo>
                    <a:pt x="324329" y="151687"/>
                  </a:lnTo>
                  <a:close/>
                  <a:moveTo>
                    <a:pt x="81303" y="151687"/>
                  </a:moveTo>
                  <a:lnTo>
                    <a:pt x="81303" y="303372"/>
                  </a:lnTo>
                  <a:lnTo>
                    <a:pt x="142060" y="303372"/>
                  </a:lnTo>
                  <a:lnTo>
                    <a:pt x="142060" y="151687"/>
                  </a:lnTo>
                  <a:close/>
                  <a:moveTo>
                    <a:pt x="161806" y="81154"/>
                  </a:moveTo>
                  <a:lnTo>
                    <a:pt x="161806" y="131210"/>
                  </a:lnTo>
                  <a:lnTo>
                    <a:pt x="324329" y="131210"/>
                  </a:lnTo>
                  <a:lnTo>
                    <a:pt x="324329" y="81154"/>
                  </a:lnTo>
                  <a:close/>
                  <a:moveTo>
                    <a:pt x="81303" y="81154"/>
                  </a:moveTo>
                  <a:lnTo>
                    <a:pt x="81303" y="131210"/>
                  </a:lnTo>
                  <a:lnTo>
                    <a:pt x="142060" y="131210"/>
                  </a:lnTo>
                  <a:lnTo>
                    <a:pt x="142060" y="81154"/>
                  </a:lnTo>
                  <a:close/>
                  <a:moveTo>
                    <a:pt x="404871" y="81153"/>
                  </a:moveTo>
                  <a:lnTo>
                    <a:pt x="404871" y="151683"/>
                  </a:lnTo>
                  <a:lnTo>
                    <a:pt x="526321" y="151683"/>
                  </a:lnTo>
                  <a:lnTo>
                    <a:pt x="526321" y="81153"/>
                  </a:lnTo>
                  <a:close/>
                  <a:moveTo>
                    <a:pt x="395003" y="60676"/>
                  </a:moveTo>
                  <a:lnTo>
                    <a:pt x="536948" y="60676"/>
                  </a:lnTo>
                  <a:cubicBezTo>
                    <a:pt x="543021" y="60676"/>
                    <a:pt x="546816" y="64468"/>
                    <a:pt x="546816" y="70535"/>
                  </a:cubicBezTo>
                  <a:lnTo>
                    <a:pt x="546816" y="161542"/>
                  </a:lnTo>
                  <a:cubicBezTo>
                    <a:pt x="546816" y="167609"/>
                    <a:pt x="543021" y="172159"/>
                    <a:pt x="536948" y="172159"/>
                  </a:cubicBezTo>
                  <a:lnTo>
                    <a:pt x="395003" y="172159"/>
                  </a:lnTo>
                  <a:cubicBezTo>
                    <a:pt x="388930" y="172159"/>
                    <a:pt x="385135" y="167609"/>
                    <a:pt x="385135" y="161542"/>
                  </a:cubicBezTo>
                  <a:lnTo>
                    <a:pt x="385135" y="70535"/>
                  </a:lnTo>
                  <a:cubicBezTo>
                    <a:pt x="385135" y="64468"/>
                    <a:pt x="388930" y="60676"/>
                    <a:pt x="395003" y="60676"/>
                  </a:cubicBezTo>
                  <a:close/>
                  <a:moveTo>
                    <a:pt x="70671" y="60676"/>
                  </a:moveTo>
                  <a:lnTo>
                    <a:pt x="334202" y="60676"/>
                  </a:lnTo>
                  <a:cubicBezTo>
                    <a:pt x="340278" y="60676"/>
                    <a:pt x="344075" y="64468"/>
                    <a:pt x="344075" y="70536"/>
                  </a:cubicBezTo>
                  <a:lnTo>
                    <a:pt x="344075" y="313231"/>
                  </a:lnTo>
                  <a:cubicBezTo>
                    <a:pt x="344075" y="319299"/>
                    <a:pt x="340278" y="323849"/>
                    <a:pt x="334202" y="323849"/>
                  </a:cubicBezTo>
                  <a:lnTo>
                    <a:pt x="70671" y="323849"/>
                  </a:lnTo>
                  <a:cubicBezTo>
                    <a:pt x="64595" y="323849"/>
                    <a:pt x="60798" y="319299"/>
                    <a:pt x="60798" y="313231"/>
                  </a:cubicBezTo>
                  <a:lnTo>
                    <a:pt x="60798" y="70536"/>
                  </a:lnTo>
                  <a:cubicBezTo>
                    <a:pt x="60798" y="64468"/>
                    <a:pt x="64595" y="60676"/>
                    <a:pt x="70671" y="60676"/>
                  </a:cubicBezTo>
                  <a:close/>
                  <a:moveTo>
                    <a:pt x="20507" y="20478"/>
                  </a:moveTo>
                  <a:lnTo>
                    <a:pt x="20507" y="354197"/>
                  </a:lnTo>
                  <a:lnTo>
                    <a:pt x="587107" y="354197"/>
                  </a:lnTo>
                  <a:lnTo>
                    <a:pt x="587107" y="20478"/>
                  </a:lnTo>
                  <a:close/>
                  <a:moveTo>
                    <a:pt x="9874" y="0"/>
                  </a:moveTo>
                  <a:lnTo>
                    <a:pt x="597740" y="0"/>
                  </a:lnTo>
                  <a:cubicBezTo>
                    <a:pt x="603817" y="0"/>
                    <a:pt x="607614" y="3792"/>
                    <a:pt x="607614" y="9860"/>
                  </a:cubicBezTo>
                  <a:lnTo>
                    <a:pt x="607614" y="424733"/>
                  </a:lnTo>
                  <a:cubicBezTo>
                    <a:pt x="607614" y="430801"/>
                    <a:pt x="603817" y="434593"/>
                    <a:pt x="597740" y="434593"/>
                  </a:cubicBezTo>
                  <a:lnTo>
                    <a:pt x="313681" y="434593"/>
                  </a:lnTo>
                  <a:lnTo>
                    <a:pt x="313681" y="485409"/>
                  </a:lnTo>
                  <a:lnTo>
                    <a:pt x="344061" y="485409"/>
                  </a:lnTo>
                  <a:cubicBezTo>
                    <a:pt x="350137" y="485409"/>
                    <a:pt x="354695" y="489201"/>
                    <a:pt x="354695" y="495269"/>
                  </a:cubicBezTo>
                  <a:lnTo>
                    <a:pt x="354695" y="536225"/>
                  </a:lnTo>
                  <a:cubicBezTo>
                    <a:pt x="354695" y="542293"/>
                    <a:pt x="350137" y="546085"/>
                    <a:pt x="344061" y="546085"/>
                  </a:cubicBezTo>
                  <a:lnTo>
                    <a:pt x="263552" y="546085"/>
                  </a:lnTo>
                  <a:cubicBezTo>
                    <a:pt x="257476" y="546085"/>
                    <a:pt x="252919" y="542293"/>
                    <a:pt x="252919" y="536225"/>
                  </a:cubicBezTo>
                  <a:lnTo>
                    <a:pt x="252919" y="495269"/>
                  </a:lnTo>
                  <a:cubicBezTo>
                    <a:pt x="252919" y="489201"/>
                    <a:pt x="257476" y="485409"/>
                    <a:pt x="263552" y="485409"/>
                  </a:cubicBezTo>
                  <a:lnTo>
                    <a:pt x="293933" y="485409"/>
                  </a:lnTo>
                  <a:lnTo>
                    <a:pt x="293933" y="434593"/>
                  </a:lnTo>
                  <a:lnTo>
                    <a:pt x="9874" y="434593"/>
                  </a:lnTo>
                  <a:cubicBezTo>
                    <a:pt x="3798" y="434593"/>
                    <a:pt x="0" y="430801"/>
                    <a:pt x="0" y="424733"/>
                  </a:cubicBezTo>
                  <a:lnTo>
                    <a:pt x="0" y="9860"/>
                  </a:lnTo>
                  <a:cubicBezTo>
                    <a:pt x="0" y="3792"/>
                    <a:pt x="3798" y="0"/>
                    <a:pt x="9874" y="0"/>
                  </a:cubicBezTo>
                  <a:close/>
                </a:path>
              </a:pathLst>
            </a:custGeom>
            <a:solidFill>
              <a:schemeClr val="bg1">
                <a:lumMod val="95000"/>
              </a:schemeClr>
            </a:solidFill>
            <a:ln>
              <a:noFill/>
            </a:ln>
          </p:spPr>
          <p:txBody>
            <a:bodyPr anchor="ctr"/>
            <a:lstStyle/>
            <a:p>
              <a:pPr algn="ctr"/>
            </a:p>
          </p:txBody>
        </p:sp>
        <p:sp>
          <p:nvSpPr>
            <p:cNvPr id="13" name="矩形 12"/>
            <p:cNvSpPr>
              <a:spLocks noChangeArrowheads="1"/>
            </p:cNvSpPr>
            <p:nvPr/>
          </p:nvSpPr>
          <p:spPr bwMode="auto">
            <a:xfrm>
              <a:off x="1371996" y="3759988"/>
              <a:ext cx="2257097" cy="423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ctr">
                <a:buNone/>
              </a:pPr>
              <a:r>
                <a:rPr lang="zh-CN" altLang="en-US" sz="1200" dirty="0">
                  <a:solidFill>
                    <a:schemeClr val="bg1"/>
                  </a:solidFill>
                  <a:latin typeface="微软雅黑" panose="020B0503020204020204" pitchFamily="34" charset="-122"/>
                  <a:ea typeface="微软雅黑" panose="020B0503020204020204" pitchFamily="34" charset="-122"/>
                </a:rPr>
                <a:t>请添加你的文本请添加你的文本请添加你的文本</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14" name="ïşḻïďê-TextBox 31"/>
            <p:cNvSpPr txBox="1"/>
            <p:nvPr/>
          </p:nvSpPr>
          <p:spPr bwMode="auto">
            <a:xfrm>
              <a:off x="5017212" y="3400230"/>
              <a:ext cx="2090838" cy="351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algn="ctr" eaLnBrk="1" hangingPunct="1">
                <a:spcBef>
                  <a:spcPct val="0"/>
                </a:spcBef>
                <a:buFontTx/>
                <a:buNone/>
              </a:pPr>
              <a:r>
                <a:rPr lang="zh-CN" altLang="en-US" sz="1800" b="1" dirty="0" smtClean="0">
                  <a:solidFill>
                    <a:schemeClr val="bg1"/>
                  </a:solidFill>
                  <a:latin typeface="微软雅黑" panose="020B0503020204020204" pitchFamily="34" charset="-122"/>
                  <a:ea typeface="微软雅黑" panose="020B0503020204020204" pitchFamily="34" charset="-122"/>
                </a:rPr>
                <a:t>标题文本预设</a:t>
              </a:r>
              <a:endParaRPr lang="zh-CN" altLang="en-US" sz="1800" b="1" dirty="0">
                <a:solidFill>
                  <a:schemeClr val="bg1"/>
                </a:solidFill>
                <a:latin typeface="微软雅黑" panose="020B0503020204020204" pitchFamily="34" charset="-122"/>
                <a:ea typeface="微软雅黑" panose="020B0503020204020204" pitchFamily="34" charset="-122"/>
              </a:endParaRPr>
            </a:p>
          </p:txBody>
        </p:sp>
        <p:sp>
          <p:nvSpPr>
            <p:cNvPr id="15" name="矩形 14"/>
            <p:cNvSpPr>
              <a:spLocks noChangeArrowheads="1"/>
            </p:cNvSpPr>
            <p:nvPr/>
          </p:nvSpPr>
          <p:spPr bwMode="auto">
            <a:xfrm>
              <a:off x="4934082" y="3761756"/>
              <a:ext cx="2257097" cy="423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ctr">
                <a:buNone/>
              </a:pPr>
              <a:r>
                <a:rPr lang="zh-CN" altLang="en-US" sz="1200" dirty="0">
                  <a:solidFill>
                    <a:schemeClr val="bg1"/>
                  </a:solidFill>
                  <a:latin typeface="微软雅黑" panose="020B0503020204020204" pitchFamily="34" charset="-122"/>
                  <a:ea typeface="微软雅黑" panose="020B0503020204020204" pitchFamily="34" charset="-122"/>
                </a:rPr>
                <a:t>请添加你的文本请添加你的文本请添加你的文本</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16" name="ïşḻïďê-TextBox 31"/>
            <p:cNvSpPr txBox="1"/>
            <p:nvPr/>
          </p:nvSpPr>
          <p:spPr bwMode="auto">
            <a:xfrm>
              <a:off x="8764681" y="3398462"/>
              <a:ext cx="2090838" cy="351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rIns="90000">
              <a:normAutofit lnSpcReduction="10000"/>
            </a:bodyPr>
            <a:lstStyle/>
            <a:p>
              <a:pPr algn="ctr" eaLnBrk="1" hangingPunct="1">
                <a:spcBef>
                  <a:spcPct val="0"/>
                </a:spcBef>
                <a:buFontTx/>
                <a:buNone/>
              </a:pPr>
              <a:r>
                <a:rPr lang="zh-CN" altLang="en-US" sz="1800" b="1" dirty="0" smtClean="0">
                  <a:solidFill>
                    <a:schemeClr val="bg1"/>
                  </a:solidFill>
                  <a:latin typeface="微软雅黑" panose="020B0503020204020204" pitchFamily="34" charset="-122"/>
                  <a:ea typeface="微软雅黑" panose="020B0503020204020204" pitchFamily="34" charset="-122"/>
                </a:rPr>
                <a:t>标题文本预设</a:t>
              </a:r>
              <a:endParaRPr lang="zh-CN" altLang="en-US" sz="1800" b="1" dirty="0">
                <a:solidFill>
                  <a:schemeClr val="bg1"/>
                </a:solidFill>
                <a:latin typeface="微软雅黑" panose="020B0503020204020204" pitchFamily="34" charset="-122"/>
                <a:ea typeface="微软雅黑" panose="020B0503020204020204" pitchFamily="34" charset="-122"/>
              </a:endParaRPr>
            </a:p>
          </p:txBody>
        </p:sp>
        <p:sp>
          <p:nvSpPr>
            <p:cNvPr id="17" name="矩形 16"/>
            <p:cNvSpPr>
              <a:spLocks noChangeArrowheads="1"/>
            </p:cNvSpPr>
            <p:nvPr/>
          </p:nvSpPr>
          <p:spPr bwMode="auto">
            <a:xfrm>
              <a:off x="8681551" y="3759988"/>
              <a:ext cx="2257097" cy="423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ctr">
                <a:buNone/>
              </a:pPr>
              <a:r>
                <a:rPr lang="zh-CN" altLang="en-US" sz="1200" dirty="0">
                  <a:solidFill>
                    <a:schemeClr val="bg1"/>
                  </a:solidFill>
                  <a:latin typeface="微软雅黑" panose="020B0503020204020204" pitchFamily="34" charset="-122"/>
                  <a:ea typeface="微软雅黑" panose="020B0503020204020204" pitchFamily="34" charset="-122"/>
                </a:rPr>
                <a:t>请添加你的文本请添加你的文本请添加你的文本</a:t>
              </a:r>
              <a:endParaRPr lang="zh-CN" altLang="en-US" sz="1200" dirty="0">
                <a:solidFill>
                  <a:schemeClr val="bg1"/>
                </a:solidFill>
                <a:latin typeface="微软雅黑" panose="020B0503020204020204" pitchFamily="34" charset="-122"/>
                <a:ea typeface="微软雅黑" panose="020B0503020204020204" pitchFamily="34" charset="-122"/>
              </a:endParaRPr>
            </a:p>
          </p:txBody>
        </p:sp>
      </p:grpSp>
      <p:sp>
        <p:nvSpPr>
          <p:cNvPr id="18" name="矩形 17"/>
          <p:cNvSpPr/>
          <p:nvPr/>
        </p:nvSpPr>
        <p:spPr>
          <a:xfrm>
            <a:off x="719136" y="1648178"/>
            <a:ext cx="545220" cy="699911"/>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TextBox 13"/>
          <p:cNvSpPr txBox="1"/>
          <p:nvPr/>
        </p:nvSpPr>
        <p:spPr>
          <a:xfrm>
            <a:off x="1390703" y="1782689"/>
            <a:ext cx="4310517" cy="430887"/>
          </a:xfrm>
          <a:prstGeom prst="rect">
            <a:avLst/>
          </a:prstGeom>
          <a:noFill/>
        </p:spPr>
        <p:txBody>
          <a:bodyPr wrap="square" lIns="0" tIns="0" rIns="0" bIns="0" rtlCol="0" anchor="t" anchorCtr="0">
            <a:spAutoFit/>
          </a:bodyPr>
          <a:lstStyle/>
          <a:p>
            <a:pPr defTabSz="912495">
              <a:spcBef>
                <a:spcPct val="20000"/>
              </a:spcBef>
              <a:defRPr/>
            </a:pPr>
            <a:r>
              <a:rPr lang="zh-CN" altLang="en-US" sz="2800" b="1" dirty="0" smtClean="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点击添加演讲结尾关键句</a:t>
            </a:r>
            <a:endParaRPr lang="en-US" sz="2800"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3279988" y="2360632"/>
            <a:ext cx="5632025" cy="1618949"/>
            <a:chOff x="3279986" y="2411413"/>
            <a:chExt cx="5632025" cy="1618949"/>
          </a:xfrm>
        </p:grpSpPr>
        <p:sp>
          <p:nvSpPr>
            <p:cNvPr id="3" name="文本框 2"/>
            <p:cNvSpPr txBox="1"/>
            <p:nvPr/>
          </p:nvSpPr>
          <p:spPr>
            <a:xfrm>
              <a:off x="3911271" y="2411413"/>
              <a:ext cx="4572658" cy="769441"/>
            </a:xfrm>
            <a:prstGeom prst="rect">
              <a:avLst/>
            </a:prstGeom>
            <a:noFill/>
          </p:spPr>
          <p:txBody>
            <a:bodyPr wrap="square" rtlCol="0">
              <a:spAutoFit/>
            </a:bodyPr>
            <a:lstStyle/>
            <a:p>
              <a:pPr algn="dist"/>
              <a:r>
                <a:rPr lang="zh-CN" altLang="en-US" sz="4400" b="1" dirty="0" smtClean="0">
                  <a:solidFill>
                    <a:srgbClr val="FFC000"/>
                  </a:solidFill>
                  <a:latin typeface="微软雅黑" panose="020B0503020204020204" pitchFamily="34" charset="-122"/>
                  <a:ea typeface="微软雅黑" panose="020B0503020204020204" pitchFamily="34" charset="-122"/>
                </a:rPr>
                <a:t>在此处添加标题</a:t>
              </a:r>
              <a:endParaRPr lang="zh-CN" altLang="en-US" sz="4400" b="1" dirty="0">
                <a:solidFill>
                  <a:srgbClr val="FFC000"/>
                </a:solidFill>
                <a:latin typeface="微软雅黑" panose="020B0503020204020204" pitchFamily="34" charset="-122"/>
                <a:ea typeface="微软雅黑" panose="020B0503020204020204" pitchFamily="34" charset="-122"/>
              </a:endParaRPr>
            </a:p>
          </p:txBody>
        </p:sp>
        <p:sp>
          <p:nvSpPr>
            <p:cNvPr id="4" name="矩形 7"/>
            <p:cNvSpPr>
              <a:spLocks noChangeArrowheads="1"/>
            </p:cNvSpPr>
            <p:nvPr/>
          </p:nvSpPr>
          <p:spPr bwMode="auto">
            <a:xfrm>
              <a:off x="3884477" y="3772552"/>
              <a:ext cx="4423041" cy="2578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a:defRPr>
                  <a:solidFill>
                    <a:schemeClr val="tx1"/>
                  </a:solidFill>
                  <a:latin typeface="Calibri" panose="020F0502020204030204" pitchFamily="34" charset="0"/>
                  <a:ea typeface="宋体" panose="02010600030101010101" pitchFamily="2" charset="-122"/>
                </a:defRPr>
              </a:lvl1pPr>
              <a:lvl2pPr marL="742950" indent="-285750" defTabSz="1216025">
                <a:defRPr>
                  <a:solidFill>
                    <a:schemeClr val="tx1"/>
                  </a:solidFill>
                  <a:latin typeface="Calibri" panose="020F0502020204030204" pitchFamily="34" charset="0"/>
                  <a:ea typeface="宋体" panose="02010600030101010101" pitchFamily="2" charset="-122"/>
                </a:defRPr>
              </a:lvl2pPr>
              <a:lvl3pPr marL="1143000" indent="-228600" defTabSz="1216025">
                <a:defRPr>
                  <a:solidFill>
                    <a:schemeClr val="tx1"/>
                  </a:solidFill>
                  <a:latin typeface="Calibri" panose="020F0502020204030204" pitchFamily="34" charset="0"/>
                  <a:ea typeface="宋体" panose="02010600030101010101" pitchFamily="2" charset="-122"/>
                </a:defRPr>
              </a:lvl3pPr>
              <a:lvl4pPr marL="1600200" indent="-228600" defTabSz="1216025">
                <a:defRPr>
                  <a:solidFill>
                    <a:schemeClr val="tx1"/>
                  </a:solidFill>
                  <a:latin typeface="Calibri" panose="020F0502020204030204" pitchFamily="34" charset="0"/>
                  <a:ea typeface="宋体" panose="02010600030101010101" pitchFamily="2" charset="-122"/>
                </a:defRPr>
              </a:lvl4pPr>
              <a:lvl5pPr marL="2057400" indent="-228600" defTabSz="1216025">
                <a:defRPr>
                  <a:solidFill>
                    <a:schemeClr val="tx1"/>
                  </a:solidFill>
                  <a:latin typeface="Calibri" panose="020F0502020204030204" pitchFamily="34" charset="0"/>
                  <a:ea typeface="宋体" panose="02010600030101010101" pitchFamily="2" charset="-122"/>
                </a:defRPr>
              </a:lvl5pPr>
              <a:lvl6pPr marL="2514600" indent="-228600" defTabSz="1216025"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defTabSz="1216025"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defTabSz="1216025"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defTabSz="1216025"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eaLnBrk="1" hangingPunct="1">
                <a:lnSpc>
                  <a:spcPct val="120000"/>
                </a:lnSpc>
                <a:spcBef>
                  <a:spcPct val="20000"/>
                </a:spcBef>
              </a:pPr>
              <a:r>
                <a:rPr lang="zh-CN" altLang="en-US" sz="14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请添加你的文本请添加你的文本请添加你的文本</a:t>
              </a:r>
              <a:endParaRPr lang="zh-CN" altLang="en-US" sz="1400" dirty="0">
                <a:solidFill>
                  <a:schemeClr val="bg1"/>
                </a:solidFill>
                <a:latin typeface="微软雅黑" panose="020B0503020204020204" pitchFamily="34" charset="-122"/>
                <a:ea typeface="微软雅黑" panose="020B0503020204020204" pitchFamily="34" charset="-122"/>
                <a:sym typeface="Arial" panose="020B0604020202020204" pitchFamily="34" charset="0"/>
              </a:endParaRPr>
            </a:p>
          </p:txBody>
        </p:sp>
        <p:pic>
          <p:nvPicPr>
            <p:cNvPr id="5" name="Picture 6"/>
            <p:cNvPicPr>
              <a:picLocks noChangeAspect="1"/>
            </p:cNvPicPr>
            <p:nvPr/>
          </p:nvPicPr>
          <p:blipFill>
            <a:blip r:embed="rId1" cstate="email"/>
            <a:stretch>
              <a:fillRect/>
            </a:stretch>
          </p:blipFill>
          <p:spPr>
            <a:xfrm>
              <a:off x="3279986" y="3464917"/>
              <a:ext cx="5632025" cy="56407"/>
            </a:xfrm>
            <a:prstGeom prst="rect">
              <a:avLst/>
            </a:prstGeom>
          </p:spPr>
        </p:pic>
      </p:grpSp>
      <p:sp>
        <p:nvSpPr>
          <p:cNvPr id="6" name="Freeform 34"/>
          <p:cNvSpPr>
            <a:spLocks noEditPoints="1"/>
          </p:cNvSpPr>
          <p:nvPr/>
        </p:nvSpPr>
        <p:spPr bwMode="auto">
          <a:xfrm flipH="1">
            <a:off x="832163" y="1863476"/>
            <a:ext cx="1030202" cy="667957"/>
          </a:xfrm>
          <a:custGeom>
            <a:avLst/>
            <a:gdLst>
              <a:gd name="T0" fmla="*/ 97 w 97"/>
              <a:gd name="T1" fmla="*/ 16 h 63"/>
              <a:gd name="T2" fmla="*/ 90 w 97"/>
              <a:gd name="T3" fmla="*/ 22 h 63"/>
              <a:gd name="T4" fmla="*/ 75 w 97"/>
              <a:gd name="T5" fmla="*/ 33 h 63"/>
              <a:gd name="T6" fmla="*/ 46 w 97"/>
              <a:gd name="T7" fmla="*/ 51 h 63"/>
              <a:gd name="T8" fmla="*/ 29 w 97"/>
              <a:gd name="T9" fmla="*/ 63 h 63"/>
              <a:gd name="T10" fmla="*/ 26 w 97"/>
              <a:gd name="T11" fmla="*/ 62 h 63"/>
              <a:gd name="T12" fmla="*/ 16 w 97"/>
              <a:gd name="T13" fmla="*/ 47 h 63"/>
              <a:gd name="T14" fmla="*/ 2 w 97"/>
              <a:gd name="T15" fmla="*/ 48 h 63"/>
              <a:gd name="T16" fmla="*/ 10 w 97"/>
              <a:gd name="T17" fmla="*/ 28 h 63"/>
              <a:gd name="T18" fmla="*/ 10 w 97"/>
              <a:gd name="T19" fmla="*/ 26 h 63"/>
              <a:gd name="T20" fmla="*/ 18 w 97"/>
              <a:gd name="T21" fmla="*/ 0 h 63"/>
              <a:gd name="T22" fmla="*/ 40 w 97"/>
              <a:gd name="T23" fmla="*/ 5 h 63"/>
              <a:gd name="T24" fmla="*/ 75 w 97"/>
              <a:gd name="T25" fmla="*/ 13 h 63"/>
              <a:gd name="T26" fmla="*/ 94 w 97"/>
              <a:gd name="T27" fmla="*/ 15 h 63"/>
              <a:gd name="T28" fmla="*/ 97 w 97"/>
              <a:gd name="T29" fmla="*/ 16 h 63"/>
              <a:gd name="T30" fmla="*/ 20 w 97"/>
              <a:gd name="T31" fmla="*/ 3 h 63"/>
              <a:gd name="T32" fmla="*/ 16 w 97"/>
              <a:gd name="T33" fmla="*/ 18 h 63"/>
              <a:gd name="T34" fmla="*/ 14 w 97"/>
              <a:gd name="T35" fmla="*/ 26 h 63"/>
              <a:gd name="T36" fmla="*/ 65 w 97"/>
              <a:gd name="T37" fmla="*/ 20 h 63"/>
              <a:gd name="T38" fmla="*/ 86 w 97"/>
              <a:gd name="T39" fmla="*/ 17 h 63"/>
              <a:gd name="T40" fmla="*/ 20 w 97"/>
              <a:gd name="T41" fmla="*/ 3 h 63"/>
              <a:gd name="T42" fmla="*/ 14 w 97"/>
              <a:gd name="T43" fmla="*/ 38 h 63"/>
              <a:gd name="T44" fmla="*/ 28 w 97"/>
              <a:gd name="T45" fmla="*/ 60 h 63"/>
              <a:gd name="T46" fmla="*/ 82 w 97"/>
              <a:gd name="T47" fmla="*/ 24 h 63"/>
              <a:gd name="T48" fmla="*/ 82 w 97"/>
              <a:gd name="T49" fmla="*/ 23 h 63"/>
              <a:gd name="T50" fmla="*/ 14 w 97"/>
              <a:gd name="T51" fmla="*/ 38 h 63"/>
              <a:gd name="T52" fmla="*/ 13 w 97"/>
              <a:gd name="T53" fmla="*/ 29 h 63"/>
              <a:gd name="T54" fmla="*/ 7 w 97"/>
              <a:gd name="T55" fmla="*/ 40 h 63"/>
              <a:gd name="T56" fmla="*/ 12 w 97"/>
              <a:gd name="T57" fmla="*/ 35 h 63"/>
              <a:gd name="T58" fmla="*/ 15 w 97"/>
              <a:gd name="T59" fmla="*/ 36 h 63"/>
              <a:gd name="T60" fmla="*/ 57 w 97"/>
              <a:gd name="T61" fmla="*/ 27 h 63"/>
              <a:gd name="T62" fmla="*/ 77 w 97"/>
              <a:gd name="T63" fmla="*/ 21 h 63"/>
              <a:gd name="T64" fmla="*/ 13 w 97"/>
              <a:gd name="T65" fmla="*/ 29 h 63"/>
              <a:gd name="T66" fmla="*/ 6 w 97"/>
              <a:gd name="T67" fmla="*/ 45 h 63"/>
              <a:gd name="T68" fmla="*/ 14 w 97"/>
              <a:gd name="T69" fmla="*/ 44 h 63"/>
              <a:gd name="T70" fmla="*/ 11 w 97"/>
              <a:gd name="T71" fmla="*/ 39 h 63"/>
              <a:gd name="T72" fmla="*/ 6 w 97"/>
              <a:gd name="T73" fmla="*/ 45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7" h="63">
                <a:moveTo>
                  <a:pt x="97" y="16"/>
                </a:moveTo>
                <a:cubicBezTo>
                  <a:pt x="96" y="20"/>
                  <a:pt x="92" y="19"/>
                  <a:pt x="90" y="22"/>
                </a:cubicBezTo>
                <a:cubicBezTo>
                  <a:pt x="85" y="24"/>
                  <a:pt x="80" y="29"/>
                  <a:pt x="75" y="33"/>
                </a:cubicBezTo>
                <a:cubicBezTo>
                  <a:pt x="65" y="38"/>
                  <a:pt x="56" y="45"/>
                  <a:pt x="46" y="51"/>
                </a:cubicBezTo>
                <a:cubicBezTo>
                  <a:pt x="40" y="54"/>
                  <a:pt x="35" y="58"/>
                  <a:pt x="29" y="63"/>
                </a:cubicBezTo>
                <a:cubicBezTo>
                  <a:pt x="28" y="62"/>
                  <a:pt x="27" y="62"/>
                  <a:pt x="26" y="62"/>
                </a:cubicBezTo>
                <a:cubicBezTo>
                  <a:pt x="22" y="57"/>
                  <a:pt x="20" y="52"/>
                  <a:pt x="16" y="47"/>
                </a:cubicBezTo>
                <a:cubicBezTo>
                  <a:pt x="12" y="47"/>
                  <a:pt x="6" y="49"/>
                  <a:pt x="2" y="48"/>
                </a:cubicBezTo>
                <a:cubicBezTo>
                  <a:pt x="0" y="42"/>
                  <a:pt x="7" y="35"/>
                  <a:pt x="10" y="28"/>
                </a:cubicBezTo>
                <a:cubicBezTo>
                  <a:pt x="10" y="27"/>
                  <a:pt x="10" y="26"/>
                  <a:pt x="10" y="26"/>
                </a:cubicBezTo>
                <a:cubicBezTo>
                  <a:pt x="13" y="17"/>
                  <a:pt x="15" y="8"/>
                  <a:pt x="18" y="0"/>
                </a:cubicBezTo>
                <a:cubicBezTo>
                  <a:pt x="25" y="0"/>
                  <a:pt x="33" y="4"/>
                  <a:pt x="40" y="5"/>
                </a:cubicBezTo>
                <a:cubicBezTo>
                  <a:pt x="51" y="8"/>
                  <a:pt x="63" y="10"/>
                  <a:pt x="75" y="13"/>
                </a:cubicBezTo>
                <a:cubicBezTo>
                  <a:pt x="81" y="13"/>
                  <a:pt x="88" y="15"/>
                  <a:pt x="94" y="15"/>
                </a:cubicBezTo>
                <a:cubicBezTo>
                  <a:pt x="95" y="15"/>
                  <a:pt x="96" y="14"/>
                  <a:pt x="97" y="16"/>
                </a:cubicBezTo>
                <a:close/>
                <a:moveTo>
                  <a:pt x="20" y="3"/>
                </a:moveTo>
                <a:cubicBezTo>
                  <a:pt x="18" y="8"/>
                  <a:pt x="16" y="13"/>
                  <a:pt x="16" y="18"/>
                </a:cubicBezTo>
                <a:cubicBezTo>
                  <a:pt x="15" y="21"/>
                  <a:pt x="13" y="23"/>
                  <a:pt x="14" y="26"/>
                </a:cubicBezTo>
                <a:cubicBezTo>
                  <a:pt x="31" y="24"/>
                  <a:pt x="48" y="21"/>
                  <a:pt x="65" y="20"/>
                </a:cubicBezTo>
                <a:cubicBezTo>
                  <a:pt x="72" y="18"/>
                  <a:pt x="80" y="19"/>
                  <a:pt x="86" y="17"/>
                </a:cubicBezTo>
                <a:cubicBezTo>
                  <a:pt x="64" y="14"/>
                  <a:pt x="41" y="7"/>
                  <a:pt x="20" y="3"/>
                </a:cubicBezTo>
                <a:close/>
                <a:moveTo>
                  <a:pt x="14" y="38"/>
                </a:moveTo>
                <a:cubicBezTo>
                  <a:pt x="19" y="45"/>
                  <a:pt x="22" y="53"/>
                  <a:pt x="28" y="60"/>
                </a:cubicBezTo>
                <a:cubicBezTo>
                  <a:pt x="46" y="48"/>
                  <a:pt x="64" y="37"/>
                  <a:pt x="82" y="24"/>
                </a:cubicBezTo>
                <a:cubicBezTo>
                  <a:pt x="82" y="23"/>
                  <a:pt x="82" y="23"/>
                  <a:pt x="82" y="23"/>
                </a:cubicBezTo>
                <a:cubicBezTo>
                  <a:pt x="59" y="29"/>
                  <a:pt x="37" y="35"/>
                  <a:pt x="14" y="38"/>
                </a:cubicBezTo>
                <a:close/>
                <a:moveTo>
                  <a:pt x="13" y="29"/>
                </a:moveTo>
                <a:cubicBezTo>
                  <a:pt x="11" y="33"/>
                  <a:pt x="8" y="37"/>
                  <a:pt x="7" y="40"/>
                </a:cubicBezTo>
                <a:cubicBezTo>
                  <a:pt x="9" y="39"/>
                  <a:pt x="9" y="36"/>
                  <a:pt x="12" y="35"/>
                </a:cubicBezTo>
                <a:cubicBezTo>
                  <a:pt x="13" y="35"/>
                  <a:pt x="14" y="35"/>
                  <a:pt x="15" y="36"/>
                </a:cubicBezTo>
                <a:cubicBezTo>
                  <a:pt x="29" y="33"/>
                  <a:pt x="43" y="30"/>
                  <a:pt x="57" y="27"/>
                </a:cubicBezTo>
                <a:cubicBezTo>
                  <a:pt x="64" y="24"/>
                  <a:pt x="70" y="23"/>
                  <a:pt x="77" y="21"/>
                </a:cubicBezTo>
                <a:cubicBezTo>
                  <a:pt x="55" y="23"/>
                  <a:pt x="34" y="25"/>
                  <a:pt x="13" y="29"/>
                </a:cubicBezTo>
                <a:close/>
                <a:moveTo>
                  <a:pt x="6" y="45"/>
                </a:moveTo>
                <a:cubicBezTo>
                  <a:pt x="9" y="46"/>
                  <a:pt x="12" y="44"/>
                  <a:pt x="14" y="44"/>
                </a:cubicBezTo>
                <a:cubicBezTo>
                  <a:pt x="13" y="42"/>
                  <a:pt x="13" y="41"/>
                  <a:pt x="11" y="39"/>
                </a:cubicBezTo>
                <a:cubicBezTo>
                  <a:pt x="10" y="41"/>
                  <a:pt x="8" y="43"/>
                  <a:pt x="6" y="45"/>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7" name="任意多边形 6"/>
          <p:cNvSpPr/>
          <p:nvPr/>
        </p:nvSpPr>
        <p:spPr>
          <a:xfrm>
            <a:off x="2069619" y="2556733"/>
            <a:ext cx="822041" cy="1409212"/>
          </a:xfrm>
          <a:custGeom>
            <a:avLst/>
            <a:gdLst>
              <a:gd name="connsiteX0" fmla="*/ 0 w 786063"/>
              <a:gd name="connsiteY0" fmla="*/ 0 h 1347536"/>
              <a:gd name="connsiteX1" fmla="*/ 513347 w 786063"/>
              <a:gd name="connsiteY1" fmla="*/ 401052 h 1347536"/>
              <a:gd name="connsiteX2" fmla="*/ 336884 w 786063"/>
              <a:gd name="connsiteY2" fmla="*/ 1155031 h 1347536"/>
              <a:gd name="connsiteX3" fmla="*/ 786063 w 786063"/>
              <a:gd name="connsiteY3" fmla="*/ 1347536 h 1347536"/>
            </a:gdLst>
            <a:ahLst/>
            <a:cxnLst>
              <a:cxn ang="0">
                <a:pos x="connsiteX0" y="connsiteY0"/>
              </a:cxn>
              <a:cxn ang="0">
                <a:pos x="connsiteX1" y="connsiteY1"/>
              </a:cxn>
              <a:cxn ang="0">
                <a:pos x="connsiteX2" y="connsiteY2"/>
              </a:cxn>
              <a:cxn ang="0">
                <a:pos x="connsiteX3" y="connsiteY3"/>
              </a:cxn>
            </a:cxnLst>
            <a:rect l="l" t="t" r="r" b="b"/>
            <a:pathLst>
              <a:path w="786063" h="1347536">
                <a:moveTo>
                  <a:pt x="0" y="0"/>
                </a:moveTo>
                <a:cubicBezTo>
                  <a:pt x="228600" y="104273"/>
                  <a:pt x="457200" y="208547"/>
                  <a:pt x="513347" y="401052"/>
                </a:cubicBezTo>
                <a:cubicBezTo>
                  <a:pt x="569494" y="593557"/>
                  <a:pt x="291431" y="997284"/>
                  <a:pt x="336884" y="1155031"/>
                </a:cubicBezTo>
                <a:cubicBezTo>
                  <a:pt x="382337" y="1312778"/>
                  <a:pt x="584200" y="1330157"/>
                  <a:pt x="786063" y="1347536"/>
                </a:cubicBezTo>
              </a:path>
            </a:pathLst>
          </a:custGeom>
          <a:noFill/>
          <a:ln w="25400" cap="rnd">
            <a:solidFill>
              <a:schemeClr val="bg1"/>
            </a:solidFill>
            <a:prstDash val="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8" name="组合 7"/>
          <p:cNvGrpSpPr/>
          <p:nvPr/>
        </p:nvGrpSpPr>
        <p:grpSpPr>
          <a:xfrm>
            <a:off x="9761465" y="3965945"/>
            <a:ext cx="1664682" cy="2219575"/>
            <a:chOff x="2105026" y="2144713"/>
            <a:chExt cx="941388" cy="1106488"/>
          </a:xfrm>
          <a:solidFill>
            <a:schemeClr val="bg1"/>
          </a:solidFill>
        </p:grpSpPr>
        <p:sp>
          <p:nvSpPr>
            <p:cNvPr id="9" name="Freeform 167"/>
            <p:cNvSpPr>
              <a:spLocks noEditPoints="1"/>
            </p:cNvSpPr>
            <p:nvPr/>
          </p:nvSpPr>
          <p:spPr bwMode="auto">
            <a:xfrm>
              <a:off x="2139951" y="2506663"/>
              <a:ext cx="65088" cy="57150"/>
            </a:xfrm>
            <a:custGeom>
              <a:avLst/>
              <a:gdLst/>
              <a:ahLst/>
              <a:cxnLst>
                <a:cxn ang="0">
                  <a:pos x="11" y="13"/>
                </a:cxn>
                <a:cxn ang="0">
                  <a:pos x="16" y="14"/>
                </a:cxn>
                <a:cxn ang="0">
                  <a:pos x="20" y="12"/>
                </a:cxn>
                <a:cxn ang="0">
                  <a:pos x="28" y="3"/>
                </a:cxn>
                <a:cxn ang="0">
                  <a:pos x="36" y="1"/>
                </a:cxn>
                <a:cxn ang="0">
                  <a:pos x="54" y="1"/>
                </a:cxn>
                <a:cxn ang="0">
                  <a:pos x="70" y="3"/>
                </a:cxn>
                <a:cxn ang="0">
                  <a:pos x="86" y="10"/>
                </a:cxn>
                <a:cxn ang="0">
                  <a:pos x="101" y="18"/>
                </a:cxn>
                <a:cxn ang="0">
                  <a:pos x="112" y="28"/>
                </a:cxn>
                <a:cxn ang="0">
                  <a:pos x="121" y="41"/>
                </a:cxn>
                <a:cxn ang="0">
                  <a:pos x="124" y="55"/>
                </a:cxn>
                <a:cxn ang="0">
                  <a:pos x="124" y="62"/>
                </a:cxn>
                <a:cxn ang="0">
                  <a:pos x="120" y="75"/>
                </a:cxn>
                <a:cxn ang="0">
                  <a:pos x="110" y="86"/>
                </a:cxn>
                <a:cxn ang="0">
                  <a:pos x="97" y="96"/>
                </a:cxn>
                <a:cxn ang="0">
                  <a:pos x="81" y="103"/>
                </a:cxn>
                <a:cxn ang="0">
                  <a:pos x="64" y="107"/>
                </a:cxn>
                <a:cxn ang="0">
                  <a:pos x="47" y="107"/>
                </a:cxn>
                <a:cxn ang="0">
                  <a:pos x="32" y="103"/>
                </a:cxn>
                <a:cxn ang="0">
                  <a:pos x="18" y="94"/>
                </a:cxn>
                <a:cxn ang="0">
                  <a:pos x="11" y="83"/>
                </a:cxn>
                <a:cxn ang="0">
                  <a:pos x="2" y="64"/>
                </a:cxn>
                <a:cxn ang="0">
                  <a:pos x="1" y="45"/>
                </a:cxn>
                <a:cxn ang="0">
                  <a:pos x="6" y="23"/>
                </a:cxn>
                <a:cxn ang="0">
                  <a:pos x="11" y="13"/>
                </a:cxn>
                <a:cxn ang="0">
                  <a:pos x="58" y="87"/>
                </a:cxn>
                <a:cxn ang="0">
                  <a:pos x="74" y="83"/>
                </a:cxn>
                <a:cxn ang="0">
                  <a:pos x="85" y="75"/>
                </a:cxn>
                <a:cxn ang="0">
                  <a:pos x="91" y="64"/>
                </a:cxn>
                <a:cxn ang="0">
                  <a:pos x="92" y="52"/>
                </a:cxn>
                <a:cxn ang="0">
                  <a:pos x="88" y="42"/>
                </a:cxn>
                <a:cxn ang="0">
                  <a:pos x="79" y="32"/>
                </a:cxn>
                <a:cxn ang="0">
                  <a:pos x="66" y="27"/>
                </a:cxn>
                <a:cxn ang="0">
                  <a:pos x="50" y="27"/>
                </a:cxn>
                <a:cxn ang="0">
                  <a:pos x="43" y="30"/>
                </a:cxn>
                <a:cxn ang="0">
                  <a:pos x="33" y="37"/>
                </a:cxn>
                <a:cxn ang="0">
                  <a:pos x="28" y="46"/>
                </a:cxn>
                <a:cxn ang="0">
                  <a:pos x="27" y="57"/>
                </a:cxn>
                <a:cxn ang="0">
                  <a:pos x="30" y="66"/>
                </a:cxn>
                <a:cxn ang="0">
                  <a:pos x="35" y="75"/>
                </a:cxn>
                <a:cxn ang="0">
                  <a:pos x="43" y="82"/>
                </a:cxn>
                <a:cxn ang="0">
                  <a:pos x="52" y="86"/>
                </a:cxn>
                <a:cxn ang="0">
                  <a:pos x="58" y="87"/>
                </a:cxn>
              </a:cxnLst>
              <a:rect l="0" t="0" r="r" b="b"/>
              <a:pathLst>
                <a:path w="124" h="108">
                  <a:moveTo>
                    <a:pt x="11" y="13"/>
                  </a:moveTo>
                  <a:lnTo>
                    <a:pt x="11" y="13"/>
                  </a:lnTo>
                  <a:lnTo>
                    <a:pt x="13" y="14"/>
                  </a:lnTo>
                  <a:lnTo>
                    <a:pt x="16" y="14"/>
                  </a:lnTo>
                  <a:lnTo>
                    <a:pt x="18" y="13"/>
                  </a:lnTo>
                  <a:lnTo>
                    <a:pt x="20" y="12"/>
                  </a:lnTo>
                  <a:lnTo>
                    <a:pt x="25" y="7"/>
                  </a:lnTo>
                  <a:lnTo>
                    <a:pt x="28" y="3"/>
                  </a:lnTo>
                  <a:lnTo>
                    <a:pt x="28" y="3"/>
                  </a:lnTo>
                  <a:lnTo>
                    <a:pt x="36" y="1"/>
                  </a:lnTo>
                  <a:lnTo>
                    <a:pt x="45" y="0"/>
                  </a:lnTo>
                  <a:lnTo>
                    <a:pt x="54" y="1"/>
                  </a:lnTo>
                  <a:lnTo>
                    <a:pt x="61" y="2"/>
                  </a:lnTo>
                  <a:lnTo>
                    <a:pt x="70" y="3"/>
                  </a:lnTo>
                  <a:lnTo>
                    <a:pt x="78" y="6"/>
                  </a:lnTo>
                  <a:lnTo>
                    <a:pt x="86" y="10"/>
                  </a:lnTo>
                  <a:lnTo>
                    <a:pt x="93" y="13"/>
                  </a:lnTo>
                  <a:lnTo>
                    <a:pt x="101" y="18"/>
                  </a:lnTo>
                  <a:lnTo>
                    <a:pt x="107" y="22"/>
                  </a:lnTo>
                  <a:lnTo>
                    <a:pt x="112" y="28"/>
                  </a:lnTo>
                  <a:lnTo>
                    <a:pt x="117" y="34"/>
                  </a:lnTo>
                  <a:lnTo>
                    <a:pt x="121" y="41"/>
                  </a:lnTo>
                  <a:lnTo>
                    <a:pt x="123" y="47"/>
                  </a:lnTo>
                  <a:lnTo>
                    <a:pt x="124" y="55"/>
                  </a:lnTo>
                  <a:lnTo>
                    <a:pt x="124" y="62"/>
                  </a:lnTo>
                  <a:lnTo>
                    <a:pt x="124" y="62"/>
                  </a:lnTo>
                  <a:lnTo>
                    <a:pt x="122" y="68"/>
                  </a:lnTo>
                  <a:lnTo>
                    <a:pt x="120" y="75"/>
                  </a:lnTo>
                  <a:lnTo>
                    <a:pt x="116" y="80"/>
                  </a:lnTo>
                  <a:lnTo>
                    <a:pt x="110" y="86"/>
                  </a:lnTo>
                  <a:lnTo>
                    <a:pt x="104" y="91"/>
                  </a:lnTo>
                  <a:lnTo>
                    <a:pt x="97" y="96"/>
                  </a:lnTo>
                  <a:lnTo>
                    <a:pt x="90" y="100"/>
                  </a:lnTo>
                  <a:lnTo>
                    <a:pt x="81" y="103"/>
                  </a:lnTo>
                  <a:lnTo>
                    <a:pt x="73" y="106"/>
                  </a:lnTo>
                  <a:lnTo>
                    <a:pt x="64" y="107"/>
                  </a:lnTo>
                  <a:lnTo>
                    <a:pt x="56" y="108"/>
                  </a:lnTo>
                  <a:lnTo>
                    <a:pt x="47" y="107"/>
                  </a:lnTo>
                  <a:lnTo>
                    <a:pt x="40" y="106"/>
                  </a:lnTo>
                  <a:lnTo>
                    <a:pt x="32" y="103"/>
                  </a:lnTo>
                  <a:lnTo>
                    <a:pt x="25" y="100"/>
                  </a:lnTo>
                  <a:lnTo>
                    <a:pt x="18" y="94"/>
                  </a:lnTo>
                  <a:lnTo>
                    <a:pt x="18" y="94"/>
                  </a:lnTo>
                  <a:lnTo>
                    <a:pt x="11" y="83"/>
                  </a:lnTo>
                  <a:lnTo>
                    <a:pt x="5" y="74"/>
                  </a:lnTo>
                  <a:lnTo>
                    <a:pt x="2" y="64"/>
                  </a:lnTo>
                  <a:lnTo>
                    <a:pt x="0" y="55"/>
                  </a:lnTo>
                  <a:lnTo>
                    <a:pt x="1" y="45"/>
                  </a:lnTo>
                  <a:lnTo>
                    <a:pt x="3" y="34"/>
                  </a:lnTo>
                  <a:lnTo>
                    <a:pt x="6" y="23"/>
                  </a:lnTo>
                  <a:lnTo>
                    <a:pt x="11" y="13"/>
                  </a:lnTo>
                  <a:lnTo>
                    <a:pt x="11" y="13"/>
                  </a:lnTo>
                  <a:close/>
                  <a:moveTo>
                    <a:pt x="58" y="87"/>
                  </a:moveTo>
                  <a:lnTo>
                    <a:pt x="58" y="87"/>
                  </a:lnTo>
                  <a:lnTo>
                    <a:pt x="66" y="86"/>
                  </a:lnTo>
                  <a:lnTo>
                    <a:pt x="74" y="83"/>
                  </a:lnTo>
                  <a:lnTo>
                    <a:pt x="80" y="79"/>
                  </a:lnTo>
                  <a:lnTo>
                    <a:pt x="85" y="75"/>
                  </a:lnTo>
                  <a:lnTo>
                    <a:pt x="89" y="70"/>
                  </a:lnTo>
                  <a:lnTo>
                    <a:pt x="91" y="64"/>
                  </a:lnTo>
                  <a:lnTo>
                    <a:pt x="92" y="59"/>
                  </a:lnTo>
                  <a:lnTo>
                    <a:pt x="92" y="52"/>
                  </a:lnTo>
                  <a:lnTo>
                    <a:pt x="90" y="47"/>
                  </a:lnTo>
                  <a:lnTo>
                    <a:pt x="88" y="42"/>
                  </a:lnTo>
                  <a:lnTo>
                    <a:pt x="84" y="36"/>
                  </a:lnTo>
                  <a:lnTo>
                    <a:pt x="79" y="32"/>
                  </a:lnTo>
                  <a:lnTo>
                    <a:pt x="74" y="29"/>
                  </a:lnTo>
                  <a:lnTo>
                    <a:pt x="66" y="27"/>
                  </a:lnTo>
                  <a:lnTo>
                    <a:pt x="59" y="27"/>
                  </a:lnTo>
                  <a:lnTo>
                    <a:pt x="50" y="27"/>
                  </a:lnTo>
                  <a:lnTo>
                    <a:pt x="50" y="27"/>
                  </a:lnTo>
                  <a:lnTo>
                    <a:pt x="43" y="30"/>
                  </a:lnTo>
                  <a:lnTo>
                    <a:pt x="37" y="33"/>
                  </a:lnTo>
                  <a:lnTo>
                    <a:pt x="33" y="37"/>
                  </a:lnTo>
                  <a:lnTo>
                    <a:pt x="30" y="42"/>
                  </a:lnTo>
                  <a:lnTo>
                    <a:pt x="28" y="46"/>
                  </a:lnTo>
                  <a:lnTo>
                    <a:pt x="27" y="51"/>
                  </a:lnTo>
                  <a:lnTo>
                    <a:pt x="27" y="57"/>
                  </a:lnTo>
                  <a:lnTo>
                    <a:pt x="28" y="62"/>
                  </a:lnTo>
                  <a:lnTo>
                    <a:pt x="30" y="66"/>
                  </a:lnTo>
                  <a:lnTo>
                    <a:pt x="32" y="71"/>
                  </a:lnTo>
                  <a:lnTo>
                    <a:pt x="35" y="75"/>
                  </a:lnTo>
                  <a:lnTo>
                    <a:pt x="39" y="79"/>
                  </a:lnTo>
                  <a:lnTo>
                    <a:pt x="43" y="82"/>
                  </a:lnTo>
                  <a:lnTo>
                    <a:pt x="48" y="85"/>
                  </a:lnTo>
                  <a:lnTo>
                    <a:pt x="52" y="86"/>
                  </a:lnTo>
                  <a:lnTo>
                    <a:pt x="58" y="87"/>
                  </a:lnTo>
                  <a:lnTo>
                    <a:pt x="58" y="87"/>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10" name="Freeform 168"/>
            <p:cNvSpPr>
              <a:spLocks noEditPoints="1"/>
            </p:cNvSpPr>
            <p:nvPr/>
          </p:nvSpPr>
          <p:spPr bwMode="auto">
            <a:xfrm>
              <a:off x="2105026" y="2144713"/>
              <a:ext cx="941388" cy="1106488"/>
            </a:xfrm>
            <a:custGeom>
              <a:avLst/>
              <a:gdLst/>
              <a:ahLst/>
              <a:cxnLst>
                <a:cxn ang="0">
                  <a:pos x="67" y="2002"/>
                </a:cxn>
                <a:cxn ang="0">
                  <a:pos x="421" y="1636"/>
                </a:cxn>
                <a:cxn ang="0">
                  <a:pos x="63" y="638"/>
                </a:cxn>
                <a:cxn ang="0">
                  <a:pos x="1053" y="22"/>
                </a:cxn>
                <a:cxn ang="0">
                  <a:pos x="1776" y="538"/>
                </a:cxn>
                <a:cxn ang="0">
                  <a:pos x="1375" y="898"/>
                </a:cxn>
                <a:cxn ang="0">
                  <a:pos x="826" y="761"/>
                </a:cxn>
                <a:cxn ang="0">
                  <a:pos x="290" y="959"/>
                </a:cxn>
                <a:cxn ang="0">
                  <a:pos x="765" y="1727"/>
                </a:cxn>
                <a:cxn ang="0">
                  <a:pos x="638" y="986"/>
                </a:cxn>
                <a:cxn ang="0">
                  <a:pos x="960" y="1183"/>
                </a:cxn>
                <a:cxn ang="0">
                  <a:pos x="1204" y="1031"/>
                </a:cxn>
                <a:cxn ang="0">
                  <a:pos x="1232" y="1305"/>
                </a:cxn>
                <a:cxn ang="0">
                  <a:pos x="26" y="764"/>
                </a:cxn>
                <a:cxn ang="0">
                  <a:pos x="109" y="651"/>
                </a:cxn>
                <a:cxn ang="0">
                  <a:pos x="996" y="67"/>
                </a:cxn>
                <a:cxn ang="0">
                  <a:pos x="1412" y="259"/>
                </a:cxn>
                <a:cxn ang="0">
                  <a:pos x="866" y="650"/>
                </a:cxn>
                <a:cxn ang="0">
                  <a:pos x="1693" y="433"/>
                </a:cxn>
                <a:cxn ang="0">
                  <a:pos x="919" y="332"/>
                </a:cxn>
                <a:cxn ang="0">
                  <a:pos x="204" y="642"/>
                </a:cxn>
                <a:cxn ang="0">
                  <a:pos x="942" y="387"/>
                </a:cxn>
                <a:cxn ang="0">
                  <a:pos x="419" y="563"/>
                </a:cxn>
                <a:cxn ang="0">
                  <a:pos x="1737" y="562"/>
                </a:cxn>
                <a:cxn ang="0">
                  <a:pos x="881" y="477"/>
                </a:cxn>
                <a:cxn ang="0">
                  <a:pos x="342" y="732"/>
                </a:cxn>
                <a:cxn ang="0">
                  <a:pos x="1381" y="500"/>
                </a:cxn>
                <a:cxn ang="0">
                  <a:pos x="1324" y="691"/>
                </a:cxn>
                <a:cxn ang="0">
                  <a:pos x="1201" y="668"/>
                </a:cxn>
                <a:cxn ang="0">
                  <a:pos x="1480" y="799"/>
                </a:cxn>
                <a:cxn ang="0">
                  <a:pos x="1387" y="676"/>
                </a:cxn>
                <a:cxn ang="0">
                  <a:pos x="856" y="893"/>
                </a:cxn>
                <a:cxn ang="0">
                  <a:pos x="600" y="1612"/>
                </a:cxn>
                <a:cxn ang="0">
                  <a:pos x="192" y="860"/>
                </a:cxn>
                <a:cxn ang="0">
                  <a:pos x="107" y="930"/>
                </a:cxn>
                <a:cxn ang="0">
                  <a:pos x="419" y="1514"/>
                </a:cxn>
                <a:cxn ang="0">
                  <a:pos x="155" y="872"/>
                </a:cxn>
                <a:cxn ang="0">
                  <a:pos x="714" y="917"/>
                </a:cxn>
                <a:cxn ang="0">
                  <a:pos x="954" y="1417"/>
                </a:cxn>
                <a:cxn ang="0">
                  <a:pos x="920" y="1339"/>
                </a:cxn>
                <a:cxn ang="0">
                  <a:pos x="889" y="1232"/>
                </a:cxn>
                <a:cxn ang="0">
                  <a:pos x="824" y="1188"/>
                </a:cxn>
                <a:cxn ang="0">
                  <a:pos x="813" y="1092"/>
                </a:cxn>
                <a:cxn ang="0">
                  <a:pos x="744" y="1053"/>
                </a:cxn>
                <a:cxn ang="0">
                  <a:pos x="1226" y="1052"/>
                </a:cxn>
                <a:cxn ang="0">
                  <a:pos x="1064" y="1140"/>
                </a:cxn>
                <a:cxn ang="0">
                  <a:pos x="1236" y="1093"/>
                </a:cxn>
                <a:cxn ang="0">
                  <a:pos x="1053" y="1427"/>
                </a:cxn>
                <a:cxn ang="0">
                  <a:pos x="1059" y="1288"/>
                </a:cxn>
                <a:cxn ang="0">
                  <a:pos x="1146" y="1237"/>
                </a:cxn>
                <a:cxn ang="0">
                  <a:pos x="1176" y="1487"/>
                </a:cxn>
                <a:cxn ang="0">
                  <a:pos x="1169" y="1592"/>
                </a:cxn>
                <a:cxn ang="0">
                  <a:pos x="875" y="1631"/>
                </a:cxn>
                <a:cxn ang="0">
                  <a:pos x="976" y="1609"/>
                </a:cxn>
                <a:cxn ang="0">
                  <a:pos x="1080" y="1660"/>
                </a:cxn>
                <a:cxn ang="0">
                  <a:pos x="1154" y="1732"/>
                </a:cxn>
                <a:cxn ang="0">
                  <a:pos x="389" y="1680"/>
                </a:cxn>
                <a:cxn ang="0">
                  <a:pos x="610" y="1703"/>
                </a:cxn>
                <a:cxn ang="0">
                  <a:pos x="363" y="1738"/>
                </a:cxn>
                <a:cxn ang="0">
                  <a:pos x="228" y="1794"/>
                </a:cxn>
                <a:cxn ang="0">
                  <a:pos x="690" y="2061"/>
                </a:cxn>
                <a:cxn ang="0">
                  <a:pos x="639" y="1847"/>
                </a:cxn>
              </a:cxnLst>
              <a:rect l="0" t="0" r="r" b="b"/>
              <a:pathLst>
                <a:path w="1779" h="2091">
                  <a:moveTo>
                    <a:pt x="968" y="1829"/>
                  </a:moveTo>
                  <a:lnTo>
                    <a:pt x="968" y="1829"/>
                  </a:lnTo>
                  <a:lnTo>
                    <a:pt x="974" y="1838"/>
                  </a:lnTo>
                  <a:lnTo>
                    <a:pt x="981" y="1844"/>
                  </a:lnTo>
                  <a:lnTo>
                    <a:pt x="998" y="1859"/>
                  </a:lnTo>
                  <a:lnTo>
                    <a:pt x="1015" y="1873"/>
                  </a:lnTo>
                  <a:lnTo>
                    <a:pt x="1031" y="1888"/>
                  </a:lnTo>
                  <a:lnTo>
                    <a:pt x="1038" y="1897"/>
                  </a:lnTo>
                  <a:lnTo>
                    <a:pt x="1045" y="1904"/>
                  </a:lnTo>
                  <a:lnTo>
                    <a:pt x="1051" y="1914"/>
                  </a:lnTo>
                  <a:lnTo>
                    <a:pt x="1056" y="1923"/>
                  </a:lnTo>
                  <a:lnTo>
                    <a:pt x="1060" y="1933"/>
                  </a:lnTo>
                  <a:lnTo>
                    <a:pt x="1063" y="1944"/>
                  </a:lnTo>
                  <a:lnTo>
                    <a:pt x="1064" y="1955"/>
                  </a:lnTo>
                  <a:lnTo>
                    <a:pt x="1063" y="1968"/>
                  </a:lnTo>
                  <a:lnTo>
                    <a:pt x="1063" y="1968"/>
                  </a:lnTo>
                  <a:lnTo>
                    <a:pt x="1031" y="1986"/>
                  </a:lnTo>
                  <a:lnTo>
                    <a:pt x="996" y="2002"/>
                  </a:lnTo>
                  <a:lnTo>
                    <a:pt x="962" y="2018"/>
                  </a:lnTo>
                  <a:lnTo>
                    <a:pt x="927" y="2033"/>
                  </a:lnTo>
                  <a:lnTo>
                    <a:pt x="889" y="2046"/>
                  </a:lnTo>
                  <a:lnTo>
                    <a:pt x="851" y="2058"/>
                  </a:lnTo>
                  <a:lnTo>
                    <a:pt x="810" y="2067"/>
                  </a:lnTo>
                  <a:lnTo>
                    <a:pt x="768" y="2076"/>
                  </a:lnTo>
                  <a:lnTo>
                    <a:pt x="768" y="2076"/>
                  </a:lnTo>
                  <a:lnTo>
                    <a:pt x="684" y="2083"/>
                  </a:lnTo>
                  <a:lnTo>
                    <a:pt x="642" y="2086"/>
                  </a:lnTo>
                  <a:lnTo>
                    <a:pt x="599" y="2089"/>
                  </a:lnTo>
                  <a:lnTo>
                    <a:pt x="557" y="2091"/>
                  </a:lnTo>
                  <a:lnTo>
                    <a:pt x="515" y="2091"/>
                  </a:lnTo>
                  <a:lnTo>
                    <a:pt x="473" y="2091"/>
                  </a:lnTo>
                  <a:lnTo>
                    <a:pt x="431" y="2090"/>
                  </a:lnTo>
                  <a:lnTo>
                    <a:pt x="390" y="2086"/>
                  </a:lnTo>
                  <a:lnTo>
                    <a:pt x="349" y="2083"/>
                  </a:lnTo>
                  <a:lnTo>
                    <a:pt x="309" y="2078"/>
                  </a:lnTo>
                  <a:lnTo>
                    <a:pt x="268" y="2070"/>
                  </a:lnTo>
                  <a:lnTo>
                    <a:pt x="230" y="2062"/>
                  </a:lnTo>
                  <a:lnTo>
                    <a:pt x="191" y="2051"/>
                  </a:lnTo>
                  <a:lnTo>
                    <a:pt x="153" y="2038"/>
                  </a:lnTo>
                  <a:lnTo>
                    <a:pt x="116" y="2024"/>
                  </a:lnTo>
                  <a:lnTo>
                    <a:pt x="116" y="2024"/>
                  </a:lnTo>
                  <a:lnTo>
                    <a:pt x="109" y="2023"/>
                  </a:lnTo>
                  <a:lnTo>
                    <a:pt x="101" y="2021"/>
                  </a:lnTo>
                  <a:lnTo>
                    <a:pt x="95" y="2019"/>
                  </a:lnTo>
                  <a:lnTo>
                    <a:pt x="88" y="2016"/>
                  </a:lnTo>
                  <a:lnTo>
                    <a:pt x="78" y="2009"/>
                  </a:lnTo>
                  <a:lnTo>
                    <a:pt x="67" y="2002"/>
                  </a:lnTo>
                  <a:lnTo>
                    <a:pt x="48" y="1986"/>
                  </a:lnTo>
                  <a:lnTo>
                    <a:pt x="37" y="1978"/>
                  </a:lnTo>
                  <a:lnTo>
                    <a:pt x="25" y="1973"/>
                  </a:lnTo>
                  <a:lnTo>
                    <a:pt x="25" y="1973"/>
                  </a:lnTo>
                  <a:lnTo>
                    <a:pt x="22" y="1965"/>
                  </a:lnTo>
                  <a:lnTo>
                    <a:pt x="21" y="1958"/>
                  </a:lnTo>
                  <a:lnTo>
                    <a:pt x="21" y="1952"/>
                  </a:lnTo>
                  <a:lnTo>
                    <a:pt x="22" y="1945"/>
                  </a:lnTo>
                  <a:lnTo>
                    <a:pt x="24" y="1938"/>
                  </a:lnTo>
                  <a:lnTo>
                    <a:pt x="27" y="1931"/>
                  </a:lnTo>
                  <a:lnTo>
                    <a:pt x="32" y="1926"/>
                  </a:lnTo>
                  <a:lnTo>
                    <a:pt x="37" y="1919"/>
                  </a:lnTo>
                  <a:lnTo>
                    <a:pt x="48" y="1907"/>
                  </a:lnTo>
                  <a:lnTo>
                    <a:pt x="61" y="1895"/>
                  </a:lnTo>
                  <a:lnTo>
                    <a:pt x="72" y="1883"/>
                  </a:lnTo>
                  <a:lnTo>
                    <a:pt x="84" y="1871"/>
                  </a:lnTo>
                  <a:lnTo>
                    <a:pt x="84" y="1871"/>
                  </a:lnTo>
                  <a:lnTo>
                    <a:pt x="96" y="1858"/>
                  </a:lnTo>
                  <a:lnTo>
                    <a:pt x="108" y="1846"/>
                  </a:lnTo>
                  <a:lnTo>
                    <a:pt x="122" y="1833"/>
                  </a:lnTo>
                  <a:lnTo>
                    <a:pt x="139" y="1820"/>
                  </a:lnTo>
                  <a:lnTo>
                    <a:pt x="139" y="1820"/>
                  </a:lnTo>
                  <a:lnTo>
                    <a:pt x="170" y="1799"/>
                  </a:lnTo>
                  <a:lnTo>
                    <a:pt x="205" y="1780"/>
                  </a:lnTo>
                  <a:lnTo>
                    <a:pt x="241" y="1762"/>
                  </a:lnTo>
                  <a:lnTo>
                    <a:pt x="276" y="1746"/>
                  </a:lnTo>
                  <a:lnTo>
                    <a:pt x="276" y="1746"/>
                  </a:lnTo>
                  <a:lnTo>
                    <a:pt x="284" y="1744"/>
                  </a:lnTo>
                  <a:lnTo>
                    <a:pt x="294" y="1742"/>
                  </a:lnTo>
                  <a:lnTo>
                    <a:pt x="303" y="1740"/>
                  </a:lnTo>
                  <a:lnTo>
                    <a:pt x="310" y="1736"/>
                  </a:lnTo>
                  <a:lnTo>
                    <a:pt x="310" y="1736"/>
                  </a:lnTo>
                  <a:lnTo>
                    <a:pt x="319" y="1731"/>
                  </a:lnTo>
                  <a:lnTo>
                    <a:pt x="326" y="1726"/>
                  </a:lnTo>
                  <a:lnTo>
                    <a:pt x="334" y="1721"/>
                  </a:lnTo>
                  <a:lnTo>
                    <a:pt x="338" y="1720"/>
                  </a:lnTo>
                  <a:lnTo>
                    <a:pt x="342" y="1719"/>
                  </a:lnTo>
                  <a:lnTo>
                    <a:pt x="342" y="1719"/>
                  </a:lnTo>
                  <a:lnTo>
                    <a:pt x="343" y="1711"/>
                  </a:lnTo>
                  <a:lnTo>
                    <a:pt x="345" y="1703"/>
                  </a:lnTo>
                  <a:lnTo>
                    <a:pt x="351" y="1689"/>
                  </a:lnTo>
                  <a:lnTo>
                    <a:pt x="358" y="1676"/>
                  </a:lnTo>
                  <a:lnTo>
                    <a:pt x="368" y="1666"/>
                  </a:lnTo>
                  <a:lnTo>
                    <a:pt x="379" y="1656"/>
                  </a:lnTo>
                  <a:lnTo>
                    <a:pt x="392" y="1649"/>
                  </a:lnTo>
                  <a:lnTo>
                    <a:pt x="405" y="1641"/>
                  </a:lnTo>
                  <a:lnTo>
                    <a:pt x="421" y="1636"/>
                  </a:lnTo>
                  <a:lnTo>
                    <a:pt x="421" y="1636"/>
                  </a:lnTo>
                  <a:lnTo>
                    <a:pt x="397" y="1578"/>
                  </a:lnTo>
                  <a:lnTo>
                    <a:pt x="371" y="1521"/>
                  </a:lnTo>
                  <a:lnTo>
                    <a:pt x="319" y="1407"/>
                  </a:lnTo>
                  <a:lnTo>
                    <a:pt x="263" y="1291"/>
                  </a:lnTo>
                  <a:lnTo>
                    <a:pt x="236" y="1232"/>
                  </a:lnTo>
                  <a:lnTo>
                    <a:pt x="209" y="1173"/>
                  </a:lnTo>
                  <a:lnTo>
                    <a:pt x="209" y="1173"/>
                  </a:lnTo>
                  <a:lnTo>
                    <a:pt x="197" y="1144"/>
                  </a:lnTo>
                  <a:lnTo>
                    <a:pt x="183" y="1115"/>
                  </a:lnTo>
                  <a:lnTo>
                    <a:pt x="153" y="1059"/>
                  </a:lnTo>
                  <a:lnTo>
                    <a:pt x="123" y="1002"/>
                  </a:lnTo>
                  <a:lnTo>
                    <a:pt x="94" y="944"/>
                  </a:lnTo>
                  <a:lnTo>
                    <a:pt x="94" y="944"/>
                  </a:lnTo>
                  <a:lnTo>
                    <a:pt x="83" y="920"/>
                  </a:lnTo>
                  <a:lnTo>
                    <a:pt x="72" y="897"/>
                  </a:lnTo>
                  <a:lnTo>
                    <a:pt x="61" y="873"/>
                  </a:lnTo>
                  <a:lnTo>
                    <a:pt x="54" y="863"/>
                  </a:lnTo>
                  <a:lnTo>
                    <a:pt x="48" y="853"/>
                  </a:lnTo>
                  <a:lnTo>
                    <a:pt x="48" y="853"/>
                  </a:lnTo>
                  <a:lnTo>
                    <a:pt x="44" y="848"/>
                  </a:lnTo>
                  <a:lnTo>
                    <a:pt x="40" y="841"/>
                  </a:lnTo>
                  <a:lnTo>
                    <a:pt x="40" y="841"/>
                  </a:lnTo>
                  <a:lnTo>
                    <a:pt x="35" y="835"/>
                  </a:lnTo>
                  <a:lnTo>
                    <a:pt x="29" y="828"/>
                  </a:lnTo>
                  <a:lnTo>
                    <a:pt x="22" y="822"/>
                  </a:lnTo>
                  <a:lnTo>
                    <a:pt x="18" y="817"/>
                  </a:lnTo>
                  <a:lnTo>
                    <a:pt x="18" y="817"/>
                  </a:lnTo>
                  <a:lnTo>
                    <a:pt x="16" y="810"/>
                  </a:lnTo>
                  <a:lnTo>
                    <a:pt x="14" y="802"/>
                  </a:lnTo>
                  <a:lnTo>
                    <a:pt x="8" y="780"/>
                  </a:lnTo>
                  <a:lnTo>
                    <a:pt x="8" y="780"/>
                  </a:lnTo>
                  <a:lnTo>
                    <a:pt x="5" y="766"/>
                  </a:lnTo>
                  <a:lnTo>
                    <a:pt x="2" y="754"/>
                  </a:lnTo>
                  <a:lnTo>
                    <a:pt x="0" y="742"/>
                  </a:lnTo>
                  <a:lnTo>
                    <a:pt x="0" y="730"/>
                  </a:lnTo>
                  <a:lnTo>
                    <a:pt x="1" y="717"/>
                  </a:lnTo>
                  <a:lnTo>
                    <a:pt x="3" y="705"/>
                  </a:lnTo>
                  <a:lnTo>
                    <a:pt x="7" y="692"/>
                  </a:lnTo>
                  <a:lnTo>
                    <a:pt x="12" y="678"/>
                  </a:lnTo>
                  <a:lnTo>
                    <a:pt x="12" y="678"/>
                  </a:lnTo>
                  <a:lnTo>
                    <a:pt x="20" y="671"/>
                  </a:lnTo>
                  <a:lnTo>
                    <a:pt x="27" y="665"/>
                  </a:lnTo>
                  <a:lnTo>
                    <a:pt x="34" y="657"/>
                  </a:lnTo>
                  <a:lnTo>
                    <a:pt x="40" y="650"/>
                  </a:lnTo>
                  <a:lnTo>
                    <a:pt x="40" y="650"/>
                  </a:lnTo>
                  <a:lnTo>
                    <a:pt x="63" y="638"/>
                  </a:lnTo>
                  <a:lnTo>
                    <a:pt x="87" y="629"/>
                  </a:lnTo>
                  <a:lnTo>
                    <a:pt x="111" y="622"/>
                  </a:lnTo>
                  <a:lnTo>
                    <a:pt x="136" y="615"/>
                  </a:lnTo>
                  <a:lnTo>
                    <a:pt x="136" y="615"/>
                  </a:lnTo>
                  <a:lnTo>
                    <a:pt x="144" y="617"/>
                  </a:lnTo>
                  <a:lnTo>
                    <a:pt x="153" y="618"/>
                  </a:lnTo>
                  <a:lnTo>
                    <a:pt x="160" y="620"/>
                  </a:lnTo>
                  <a:lnTo>
                    <a:pt x="168" y="623"/>
                  </a:lnTo>
                  <a:lnTo>
                    <a:pt x="168" y="623"/>
                  </a:lnTo>
                  <a:lnTo>
                    <a:pt x="192" y="607"/>
                  </a:lnTo>
                  <a:lnTo>
                    <a:pt x="217" y="592"/>
                  </a:lnTo>
                  <a:lnTo>
                    <a:pt x="242" y="579"/>
                  </a:lnTo>
                  <a:lnTo>
                    <a:pt x="265" y="566"/>
                  </a:lnTo>
                  <a:lnTo>
                    <a:pt x="291" y="554"/>
                  </a:lnTo>
                  <a:lnTo>
                    <a:pt x="317" y="542"/>
                  </a:lnTo>
                  <a:lnTo>
                    <a:pt x="372" y="519"/>
                  </a:lnTo>
                  <a:lnTo>
                    <a:pt x="372" y="519"/>
                  </a:lnTo>
                  <a:lnTo>
                    <a:pt x="406" y="502"/>
                  </a:lnTo>
                  <a:lnTo>
                    <a:pt x="441" y="485"/>
                  </a:lnTo>
                  <a:lnTo>
                    <a:pt x="511" y="453"/>
                  </a:lnTo>
                  <a:lnTo>
                    <a:pt x="583" y="420"/>
                  </a:lnTo>
                  <a:lnTo>
                    <a:pt x="655" y="389"/>
                  </a:lnTo>
                  <a:lnTo>
                    <a:pt x="726" y="358"/>
                  </a:lnTo>
                  <a:lnTo>
                    <a:pt x="761" y="341"/>
                  </a:lnTo>
                  <a:lnTo>
                    <a:pt x="796" y="325"/>
                  </a:lnTo>
                  <a:lnTo>
                    <a:pt x="829" y="308"/>
                  </a:lnTo>
                  <a:lnTo>
                    <a:pt x="864" y="290"/>
                  </a:lnTo>
                  <a:lnTo>
                    <a:pt x="896" y="270"/>
                  </a:lnTo>
                  <a:lnTo>
                    <a:pt x="928" y="251"/>
                  </a:lnTo>
                  <a:lnTo>
                    <a:pt x="928" y="251"/>
                  </a:lnTo>
                  <a:lnTo>
                    <a:pt x="928" y="230"/>
                  </a:lnTo>
                  <a:lnTo>
                    <a:pt x="926" y="207"/>
                  </a:lnTo>
                  <a:lnTo>
                    <a:pt x="924" y="161"/>
                  </a:lnTo>
                  <a:lnTo>
                    <a:pt x="923" y="139"/>
                  </a:lnTo>
                  <a:lnTo>
                    <a:pt x="924" y="117"/>
                  </a:lnTo>
                  <a:lnTo>
                    <a:pt x="926" y="97"/>
                  </a:lnTo>
                  <a:lnTo>
                    <a:pt x="928" y="87"/>
                  </a:lnTo>
                  <a:lnTo>
                    <a:pt x="930" y="79"/>
                  </a:lnTo>
                  <a:lnTo>
                    <a:pt x="930" y="79"/>
                  </a:lnTo>
                  <a:lnTo>
                    <a:pt x="938" y="72"/>
                  </a:lnTo>
                  <a:lnTo>
                    <a:pt x="946" y="66"/>
                  </a:lnTo>
                  <a:lnTo>
                    <a:pt x="955" y="60"/>
                  </a:lnTo>
                  <a:lnTo>
                    <a:pt x="964" y="54"/>
                  </a:lnTo>
                  <a:lnTo>
                    <a:pt x="985" y="45"/>
                  </a:lnTo>
                  <a:lnTo>
                    <a:pt x="1007" y="36"/>
                  </a:lnTo>
                  <a:lnTo>
                    <a:pt x="1031" y="29"/>
                  </a:lnTo>
                  <a:lnTo>
                    <a:pt x="1053" y="22"/>
                  </a:lnTo>
                  <a:lnTo>
                    <a:pt x="1095" y="10"/>
                  </a:lnTo>
                  <a:lnTo>
                    <a:pt x="1095" y="10"/>
                  </a:lnTo>
                  <a:lnTo>
                    <a:pt x="1111" y="6"/>
                  </a:lnTo>
                  <a:lnTo>
                    <a:pt x="1126" y="3"/>
                  </a:lnTo>
                  <a:lnTo>
                    <a:pt x="1141" y="1"/>
                  </a:lnTo>
                  <a:lnTo>
                    <a:pt x="1155" y="0"/>
                  </a:lnTo>
                  <a:lnTo>
                    <a:pt x="1170" y="2"/>
                  </a:lnTo>
                  <a:lnTo>
                    <a:pt x="1184" y="4"/>
                  </a:lnTo>
                  <a:lnTo>
                    <a:pt x="1199" y="9"/>
                  </a:lnTo>
                  <a:lnTo>
                    <a:pt x="1213" y="17"/>
                  </a:lnTo>
                  <a:lnTo>
                    <a:pt x="1213" y="17"/>
                  </a:lnTo>
                  <a:lnTo>
                    <a:pt x="1233" y="40"/>
                  </a:lnTo>
                  <a:lnTo>
                    <a:pt x="1252" y="65"/>
                  </a:lnTo>
                  <a:lnTo>
                    <a:pt x="1290" y="114"/>
                  </a:lnTo>
                  <a:lnTo>
                    <a:pt x="1325" y="166"/>
                  </a:lnTo>
                  <a:lnTo>
                    <a:pt x="1360" y="217"/>
                  </a:lnTo>
                  <a:lnTo>
                    <a:pt x="1360" y="217"/>
                  </a:lnTo>
                  <a:lnTo>
                    <a:pt x="1383" y="224"/>
                  </a:lnTo>
                  <a:lnTo>
                    <a:pt x="1405" y="232"/>
                  </a:lnTo>
                  <a:lnTo>
                    <a:pt x="1451" y="244"/>
                  </a:lnTo>
                  <a:lnTo>
                    <a:pt x="1474" y="249"/>
                  </a:lnTo>
                  <a:lnTo>
                    <a:pt x="1496" y="256"/>
                  </a:lnTo>
                  <a:lnTo>
                    <a:pt x="1519" y="262"/>
                  </a:lnTo>
                  <a:lnTo>
                    <a:pt x="1540" y="270"/>
                  </a:lnTo>
                  <a:lnTo>
                    <a:pt x="1540" y="270"/>
                  </a:lnTo>
                  <a:lnTo>
                    <a:pt x="1545" y="273"/>
                  </a:lnTo>
                  <a:lnTo>
                    <a:pt x="1549" y="276"/>
                  </a:lnTo>
                  <a:lnTo>
                    <a:pt x="1557" y="282"/>
                  </a:lnTo>
                  <a:lnTo>
                    <a:pt x="1566" y="290"/>
                  </a:lnTo>
                  <a:lnTo>
                    <a:pt x="1575" y="295"/>
                  </a:lnTo>
                  <a:lnTo>
                    <a:pt x="1575" y="295"/>
                  </a:lnTo>
                  <a:lnTo>
                    <a:pt x="1590" y="303"/>
                  </a:lnTo>
                  <a:lnTo>
                    <a:pt x="1604" y="310"/>
                  </a:lnTo>
                  <a:lnTo>
                    <a:pt x="1631" y="327"/>
                  </a:lnTo>
                  <a:lnTo>
                    <a:pt x="1658" y="347"/>
                  </a:lnTo>
                  <a:lnTo>
                    <a:pt x="1684" y="367"/>
                  </a:lnTo>
                  <a:lnTo>
                    <a:pt x="1710" y="388"/>
                  </a:lnTo>
                  <a:lnTo>
                    <a:pt x="1733" y="411"/>
                  </a:lnTo>
                  <a:lnTo>
                    <a:pt x="1779" y="455"/>
                  </a:lnTo>
                  <a:lnTo>
                    <a:pt x="1779" y="455"/>
                  </a:lnTo>
                  <a:lnTo>
                    <a:pt x="1777" y="463"/>
                  </a:lnTo>
                  <a:lnTo>
                    <a:pt x="1776" y="473"/>
                  </a:lnTo>
                  <a:lnTo>
                    <a:pt x="1778" y="494"/>
                  </a:lnTo>
                  <a:lnTo>
                    <a:pt x="1778" y="505"/>
                  </a:lnTo>
                  <a:lnTo>
                    <a:pt x="1779" y="517"/>
                  </a:lnTo>
                  <a:lnTo>
                    <a:pt x="1778" y="527"/>
                  </a:lnTo>
                  <a:lnTo>
                    <a:pt x="1776" y="538"/>
                  </a:lnTo>
                  <a:lnTo>
                    <a:pt x="1776" y="538"/>
                  </a:lnTo>
                  <a:lnTo>
                    <a:pt x="1774" y="547"/>
                  </a:lnTo>
                  <a:lnTo>
                    <a:pt x="1771" y="555"/>
                  </a:lnTo>
                  <a:lnTo>
                    <a:pt x="1762" y="571"/>
                  </a:lnTo>
                  <a:lnTo>
                    <a:pt x="1751" y="587"/>
                  </a:lnTo>
                  <a:lnTo>
                    <a:pt x="1740" y="603"/>
                  </a:lnTo>
                  <a:lnTo>
                    <a:pt x="1727" y="617"/>
                  </a:lnTo>
                  <a:lnTo>
                    <a:pt x="1713" y="632"/>
                  </a:lnTo>
                  <a:lnTo>
                    <a:pt x="1685" y="661"/>
                  </a:lnTo>
                  <a:lnTo>
                    <a:pt x="1685" y="661"/>
                  </a:lnTo>
                  <a:lnTo>
                    <a:pt x="1671" y="676"/>
                  </a:lnTo>
                  <a:lnTo>
                    <a:pt x="1658" y="689"/>
                  </a:lnTo>
                  <a:lnTo>
                    <a:pt x="1644" y="701"/>
                  </a:lnTo>
                  <a:lnTo>
                    <a:pt x="1631" y="712"/>
                  </a:lnTo>
                  <a:lnTo>
                    <a:pt x="1617" y="722"/>
                  </a:lnTo>
                  <a:lnTo>
                    <a:pt x="1602" y="732"/>
                  </a:lnTo>
                  <a:lnTo>
                    <a:pt x="1569" y="752"/>
                  </a:lnTo>
                  <a:lnTo>
                    <a:pt x="1569" y="752"/>
                  </a:lnTo>
                  <a:lnTo>
                    <a:pt x="1554" y="763"/>
                  </a:lnTo>
                  <a:lnTo>
                    <a:pt x="1539" y="773"/>
                  </a:lnTo>
                  <a:lnTo>
                    <a:pt x="1531" y="777"/>
                  </a:lnTo>
                  <a:lnTo>
                    <a:pt x="1522" y="781"/>
                  </a:lnTo>
                  <a:lnTo>
                    <a:pt x="1514" y="784"/>
                  </a:lnTo>
                  <a:lnTo>
                    <a:pt x="1503" y="787"/>
                  </a:lnTo>
                  <a:lnTo>
                    <a:pt x="1503" y="787"/>
                  </a:lnTo>
                  <a:lnTo>
                    <a:pt x="1504" y="797"/>
                  </a:lnTo>
                  <a:lnTo>
                    <a:pt x="1504" y="806"/>
                  </a:lnTo>
                  <a:lnTo>
                    <a:pt x="1503" y="813"/>
                  </a:lnTo>
                  <a:lnTo>
                    <a:pt x="1500" y="821"/>
                  </a:lnTo>
                  <a:lnTo>
                    <a:pt x="1496" y="826"/>
                  </a:lnTo>
                  <a:lnTo>
                    <a:pt x="1492" y="830"/>
                  </a:lnTo>
                  <a:lnTo>
                    <a:pt x="1487" y="834"/>
                  </a:lnTo>
                  <a:lnTo>
                    <a:pt x="1481" y="836"/>
                  </a:lnTo>
                  <a:lnTo>
                    <a:pt x="1475" y="838"/>
                  </a:lnTo>
                  <a:lnTo>
                    <a:pt x="1468" y="839"/>
                  </a:lnTo>
                  <a:lnTo>
                    <a:pt x="1460" y="839"/>
                  </a:lnTo>
                  <a:lnTo>
                    <a:pt x="1451" y="839"/>
                  </a:lnTo>
                  <a:lnTo>
                    <a:pt x="1435" y="836"/>
                  </a:lnTo>
                  <a:lnTo>
                    <a:pt x="1417" y="832"/>
                  </a:lnTo>
                  <a:lnTo>
                    <a:pt x="1417" y="832"/>
                  </a:lnTo>
                  <a:lnTo>
                    <a:pt x="1411" y="840"/>
                  </a:lnTo>
                  <a:lnTo>
                    <a:pt x="1404" y="850"/>
                  </a:lnTo>
                  <a:lnTo>
                    <a:pt x="1395" y="871"/>
                  </a:lnTo>
                  <a:lnTo>
                    <a:pt x="1389" y="881"/>
                  </a:lnTo>
                  <a:lnTo>
                    <a:pt x="1383" y="890"/>
                  </a:lnTo>
                  <a:lnTo>
                    <a:pt x="1380" y="895"/>
                  </a:lnTo>
                  <a:lnTo>
                    <a:pt x="1375" y="898"/>
                  </a:lnTo>
                  <a:lnTo>
                    <a:pt x="1371" y="900"/>
                  </a:lnTo>
                  <a:lnTo>
                    <a:pt x="1366" y="902"/>
                  </a:lnTo>
                  <a:lnTo>
                    <a:pt x="1366" y="902"/>
                  </a:lnTo>
                  <a:lnTo>
                    <a:pt x="1355" y="904"/>
                  </a:lnTo>
                  <a:lnTo>
                    <a:pt x="1345" y="904"/>
                  </a:lnTo>
                  <a:lnTo>
                    <a:pt x="1336" y="902"/>
                  </a:lnTo>
                  <a:lnTo>
                    <a:pt x="1325" y="899"/>
                  </a:lnTo>
                  <a:lnTo>
                    <a:pt x="1305" y="890"/>
                  </a:lnTo>
                  <a:lnTo>
                    <a:pt x="1295" y="886"/>
                  </a:lnTo>
                  <a:lnTo>
                    <a:pt x="1284" y="883"/>
                  </a:lnTo>
                  <a:lnTo>
                    <a:pt x="1284" y="883"/>
                  </a:lnTo>
                  <a:lnTo>
                    <a:pt x="1272" y="884"/>
                  </a:lnTo>
                  <a:lnTo>
                    <a:pt x="1258" y="887"/>
                  </a:lnTo>
                  <a:lnTo>
                    <a:pt x="1245" y="892"/>
                  </a:lnTo>
                  <a:lnTo>
                    <a:pt x="1231" y="897"/>
                  </a:lnTo>
                  <a:lnTo>
                    <a:pt x="1204" y="908"/>
                  </a:lnTo>
                  <a:lnTo>
                    <a:pt x="1190" y="913"/>
                  </a:lnTo>
                  <a:lnTo>
                    <a:pt x="1176" y="917"/>
                  </a:lnTo>
                  <a:lnTo>
                    <a:pt x="1176" y="917"/>
                  </a:lnTo>
                  <a:lnTo>
                    <a:pt x="1171" y="919"/>
                  </a:lnTo>
                  <a:lnTo>
                    <a:pt x="1171" y="919"/>
                  </a:lnTo>
                  <a:lnTo>
                    <a:pt x="1142" y="921"/>
                  </a:lnTo>
                  <a:lnTo>
                    <a:pt x="1111" y="924"/>
                  </a:lnTo>
                  <a:lnTo>
                    <a:pt x="1045" y="929"/>
                  </a:lnTo>
                  <a:lnTo>
                    <a:pt x="1009" y="931"/>
                  </a:lnTo>
                  <a:lnTo>
                    <a:pt x="975" y="933"/>
                  </a:lnTo>
                  <a:lnTo>
                    <a:pt x="939" y="934"/>
                  </a:lnTo>
                  <a:lnTo>
                    <a:pt x="903" y="934"/>
                  </a:lnTo>
                  <a:lnTo>
                    <a:pt x="903" y="934"/>
                  </a:lnTo>
                  <a:lnTo>
                    <a:pt x="896" y="930"/>
                  </a:lnTo>
                  <a:lnTo>
                    <a:pt x="886" y="927"/>
                  </a:lnTo>
                  <a:lnTo>
                    <a:pt x="866" y="923"/>
                  </a:lnTo>
                  <a:lnTo>
                    <a:pt x="856" y="920"/>
                  </a:lnTo>
                  <a:lnTo>
                    <a:pt x="847" y="917"/>
                  </a:lnTo>
                  <a:lnTo>
                    <a:pt x="839" y="913"/>
                  </a:lnTo>
                  <a:lnTo>
                    <a:pt x="835" y="911"/>
                  </a:lnTo>
                  <a:lnTo>
                    <a:pt x="832" y="908"/>
                  </a:lnTo>
                  <a:lnTo>
                    <a:pt x="832" y="908"/>
                  </a:lnTo>
                  <a:lnTo>
                    <a:pt x="830" y="892"/>
                  </a:lnTo>
                  <a:lnTo>
                    <a:pt x="832" y="885"/>
                  </a:lnTo>
                  <a:lnTo>
                    <a:pt x="835" y="878"/>
                  </a:lnTo>
                  <a:lnTo>
                    <a:pt x="835" y="878"/>
                  </a:lnTo>
                  <a:lnTo>
                    <a:pt x="829" y="855"/>
                  </a:lnTo>
                  <a:lnTo>
                    <a:pt x="827" y="832"/>
                  </a:lnTo>
                  <a:lnTo>
                    <a:pt x="825" y="808"/>
                  </a:lnTo>
                  <a:lnTo>
                    <a:pt x="825" y="784"/>
                  </a:lnTo>
                  <a:lnTo>
                    <a:pt x="826" y="761"/>
                  </a:lnTo>
                  <a:lnTo>
                    <a:pt x="828" y="737"/>
                  </a:lnTo>
                  <a:lnTo>
                    <a:pt x="832" y="715"/>
                  </a:lnTo>
                  <a:lnTo>
                    <a:pt x="835" y="691"/>
                  </a:lnTo>
                  <a:lnTo>
                    <a:pt x="839" y="669"/>
                  </a:lnTo>
                  <a:lnTo>
                    <a:pt x="844" y="646"/>
                  </a:lnTo>
                  <a:lnTo>
                    <a:pt x="856" y="602"/>
                  </a:lnTo>
                  <a:lnTo>
                    <a:pt x="870" y="561"/>
                  </a:lnTo>
                  <a:lnTo>
                    <a:pt x="884" y="521"/>
                  </a:lnTo>
                  <a:lnTo>
                    <a:pt x="884" y="521"/>
                  </a:lnTo>
                  <a:lnTo>
                    <a:pt x="879" y="521"/>
                  </a:lnTo>
                  <a:lnTo>
                    <a:pt x="873" y="523"/>
                  </a:lnTo>
                  <a:lnTo>
                    <a:pt x="867" y="525"/>
                  </a:lnTo>
                  <a:lnTo>
                    <a:pt x="862" y="527"/>
                  </a:lnTo>
                  <a:lnTo>
                    <a:pt x="850" y="535"/>
                  </a:lnTo>
                  <a:lnTo>
                    <a:pt x="841" y="544"/>
                  </a:lnTo>
                  <a:lnTo>
                    <a:pt x="841" y="544"/>
                  </a:lnTo>
                  <a:lnTo>
                    <a:pt x="821" y="550"/>
                  </a:lnTo>
                  <a:lnTo>
                    <a:pt x="798" y="557"/>
                  </a:lnTo>
                  <a:lnTo>
                    <a:pt x="777" y="564"/>
                  </a:lnTo>
                  <a:lnTo>
                    <a:pt x="756" y="570"/>
                  </a:lnTo>
                  <a:lnTo>
                    <a:pt x="756" y="570"/>
                  </a:lnTo>
                  <a:lnTo>
                    <a:pt x="727" y="582"/>
                  </a:lnTo>
                  <a:lnTo>
                    <a:pt x="696" y="594"/>
                  </a:lnTo>
                  <a:lnTo>
                    <a:pt x="635" y="620"/>
                  </a:lnTo>
                  <a:lnTo>
                    <a:pt x="572" y="647"/>
                  </a:lnTo>
                  <a:lnTo>
                    <a:pt x="512" y="676"/>
                  </a:lnTo>
                  <a:lnTo>
                    <a:pt x="512" y="676"/>
                  </a:lnTo>
                  <a:lnTo>
                    <a:pt x="485" y="688"/>
                  </a:lnTo>
                  <a:lnTo>
                    <a:pt x="458" y="700"/>
                  </a:lnTo>
                  <a:lnTo>
                    <a:pt x="430" y="711"/>
                  </a:lnTo>
                  <a:lnTo>
                    <a:pt x="404" y="723"/>
                  </a:lnTo>
                  <a:lnTo>
                    <a:pt x="404" y="723"/>
                  </a:lnTo>
                  <a:lnTo>
                    <a:pt x="375" y="737"/>
                  </a:lnTo>
                  <a:lnTo>
                    <a:pt x="348" y="752"/>
                  </a:lnTo>
                  <a:lnTo>
                    <a:pt x="321" y="768"/>
                  </a:lnTo>
                  <a:lnTo>
                    <a:pt x="293" y="784"/>
                  </a:lnTo>
                  <a:lnTo>
                    <a:pt x="293" y="784"/>
                  </a:lnTo>
                  <a:lnTo>
                    <a:pt x="278" y="794"/>
                  </a:lnTo>
                  <a:lnTo>
                    <a:pt x="265" y="804"/>
                  </a:lnTo>
                  <a:lnTo>
                    <a:pt x="253" y="815"/>
                  </a:lnTo>
                  <a:lnTo>
                    <a:pt x="242" y="828"/>
                  </a:lnTo>
                  <a:lnTo>
                    <a:pt x="242" y="828"/>
                  </a:lnTo>
                  <a:lnTo>
                    <a:pt x="248" y="852"/>
                  </a:lnTo>
                  <a:lnTo>
                    <a:pt x="254" y="873"/>
                  </a:lnTo>
                  <a:lnTo>
                    <a:pt x="263" y="896"/>
                  </a:lnTo>
                  <a:lnTo>
                    <a:pt x="271" y="917"/>
                  </a:lnTo>
                  <a:lnTo>
                    <a:pt x="290" y="959"/>
                  </a:lnTo>
                  <a:lnTo>
                    <a:pt x="309" y="1000"/>
                  </a:lnTo>
                  <a:lnTo>
                    <a:pt x="351" y="1082"/>
                  </a:lnTo>
                  <a:lnTo>
                    <a:pt x="371" y="1124"/>
                  </a:lnTo>
                  <a:lnTo>
                    <a:pt x="389" y="1166"/>
                  </a:lnTo>
                  <a:lnTo>
                    <a:pt x="389" y="1166"/>
                  </a:lnTo>
                  <a:lnTo>
                    <a:pt x="404" y="1197"/>
                  </a:lnTo>
                  <a:lnTo>
                    <a:pt x="419" y="1228"/>
                  </a:lnTo>
                  <a:lnTo>
                    <a:pt x="434" y="1260"/>
                  </a:lnTo>
                  <a:lnTo>
                    <a:pt x="450" y="1291"/>
                  </a:lnTo>
                  <a:lnTo>
                    <a:pt x="450" y="1291"/>
                  </a:lnTo>
                  <a:lnTo>
                    <a:pt x="457" y="1301"/>
                  </a:lnTo>
                  <a:lnTo>
                    <a:pt x="462" y="1309"/>
                  </a:lnTo>
                  <a:lnTo>
                    <a:pt x="469" y="1319"/>
                  </a:lnTo>
                  <a:lnTo>
                    <a:pt x="475" y="1328"/>
                  </a:lnTo>
                  <a:lnTo>
                    <a:pt x="475" y="1328"/>
                  </a:lnTo>
                  <a:lnTo>
                    <a:pt x="488" y="1350"/>
                  </a:lnTo>
                  <a:lnTo>
                    <a:pt x="499" y="1371"/>
                  </a:lnTo>
                  <a:lnTo>
                    <a:pt x="521" y="1415"/>
                  </a:lnTo>
                  <a:lnTo>
                    <a:pt x="544" y="1458"/>
                  </a:lnTo>
                  <a:lnTo>
                    <a:pt x="555" y="1479"/>
                  </a:lnTo>
                  <a:lnTo>
                    <a:pt x="569" y="1500"/>
                  </a:lnTo>
                  <a:lnTo>
                    <a:pt x="569" y="1500"/>
                  </a:lnTo>
                  <a:lnTo>
                    <a:pt x="578" y="1516"/>
                  </a:lnTo>
                  <a:lnTo>
                    <a:pt x="586" y="1532"/>
                  </a:lnTo>
                  <a:lnTo>
                    <a:pt x="604" y="1564"/>
                  </a:lnTo>
                  <a:lnTo>
                    <a:pt x="604" y="1564"/>
                  </a:lnTo>
                  <a:lnTo>
                    <a:pt x="610" y="1575"/>
                  </a:lnTo>
                  <a:lnTo>
                    <a:pt x="618" y="1585"/>
                  </a:lnTo>
                  <a:lnTo>
                    <a:pt x="622" y="1591"/>
                  </a:lnTo>
                  <a:lnTo>
                    <a:pt x="624" y="1597"/>
                  </a:lnTo>
                  <a:lnTo>
                    <a:pt x="625" y="1604"/>
                  </a:lnTo>
                  <a:lnTo>
                    <a:pt x="625" y="1611"/>
                  </a:lnTo>
                  <a:lnTo>
                    <a:pt x="625" y="1611"/>
                  </a:lnTo>
                  <a:lnTo>
                    <a:pt x="636" y="1619"/>
                  </a:lnTo>
                  <a:lnTo>
                    <a:pt x="647" y="1626"/>
                  </a:lnTo>
                  <a:lnTo>
                    <a:pt x="670" y="1638"/>
                  </a:lnTo>
                  <a:lnTo>
                    <a:pt x="692" y="1650"/>
                  </a:lnTo>
                  <a:lnTo>
                    <a:pt x="714" y="1660"/>
                  </a:lnTo>
                  <a:lnTo>
                    <a:pt x="724" y="1667"/>
                  </a:lnTo>
                  <a:lnTo>
                    <a:pt x="733" y="1672"/>
                  </a:lnTo>
                  <a:lnTo>
                    <a:pt x="742" y="1680"/>
                  </a:lnTo>
                  <a:lnTo>
                    <a:pt x="749" y="1687"/>
                  </a:lnTo>
                  <a:lnTo>
                    <a:pt x="756" y="1696"/>
                  </a:lnTo>
                  <a:lnTo>
                    <a:pt x="761" y="1704"/>
                  </a:lnTo>
                  <a:lnTo>
                    <a:pt x="764" y="1715"/>
                  </a:lnTo>
                  <a:lnTo>
                    <a:pt x="765" y="1727"/>
                  </a:lnTo>
                  <a:lnTo>
                    <a:pt x="765" y="1727"/>
                  </a:lnTo>
                  <a:lnTo>
                    <a:pt x="778" y="1734"/>
                  </a:lnTo>
                  <a:lnTo>
                    <a:pt x="791" y="1741"/>
                  </a:lnTo>
                  <a:lnTo>
                    <a:pt x="804" y="1746"/>
                  </a:lnTo>
                  <a:lnTo>
                    <a:pt x="817" y="1751"/>
                  </a:lnTo>
                  <a:lnTo>
                    <a:pt x="843" y="1759"/>
                  </a:lnTo>
                  <a:lnTo>
                    <a:pt x="871" y="1766"/>
                  </a:lnTo>
                  <a:lnTo>
                    <a:pt x="871" y="1766"/>
                  </a:lnTo>
                  <a:lnTo>
                    <a:pt x="864" y="1718"/>
                  </a:lnTo>
                  <a:lnTo>
                    <a:pt x="856" y="1672"/>
                  </a:lnTo>
                  <a:lnTo>
                    <a:pt x="842" y="1584"/>
                  </a:lnTo>
                  <a:lnTo>
                    <a:pt x="836" y="1540"/>
                  </a:lnTo>
                  <a:lnTo>
                    <a:pt x="828" y="1496"/>
                  </a:lnTo>
                  <a:lnTo>
                    <a:pt x="820" y="1452"/>
                  </a:lnTo>
                  <a:lnTo>
                    <a:pt x="810" y="1404"/>
                  </a:lnTo>
                  <a:lnTo>
                    <a:pt x="810" y="1404"/>
                  </a:lnTo>
                  <a:lnTo>
                    <a:pt x="810" y="1401"/>
                  </a:lnTo>
                  <a:lnTo>
                    <a:pt x="811" y="1398"/>
                  </a:lnTo>
                  <a:lnTo>
                    <a:pt x="814" y="1394"/>
                  </a:lnTo>
                  <a:lnTo>
                    <a:pt x="819" y="1392"/>
                  </a:lnTo>
                  <a:lnTo>
                    <a:pt x="821" y="1389"/>
                  </a:lnTo>
                  <a:lnTo>
                    <a:pt x="822" y="1387"/>
                  </a:lnTo>
                  <a:lnTo>
                    <a:pt x="822" y="1387"/>
                  </a:lnTo>
                  <a:lnTo>
                    <a:pt x="808" y="1364"/>
                  </a:lnTo>
                  <a:lnTo>
                    <a:pt x="794" y="1338"/>
                  </a:lnTo>
                  <a:lnTo>
                    <a:pt x="779" y="1310"/>
                  </a:lnTo>
                  <a:lnTo>
                    <a:pt x="765" y="1281"/>
                  </a:lnTo>
                  <a:lnTo>
                    <a:pt x="736" y="1221"/>
                  </a:lnTo>
                  <a:lnTo>
                    <a:pt x="708" y="1161"/>
                  </a:lnTo>
                  <a:lnTo>
                    <a:pt x="708" y="1161"/>
                  </a:lnTo>
                  <a:lnTo>
                    <a:pt x="702" y="1148"/>
                  </a:lnTo>
                  <a:lnTo>
                    <a:pt x="696" y="1136"/>
                  </a:lnTo>
                  <a:lnTo>
                    <a:pt x="689" y="1124"/>
                  </a:lnTo>
                  <a:lnTo>
                    <a:pt x="684" y="1112"/>
                  </a:lnTo>
                  <a:lnTo>
                    <a:pt x="684" y="1112"/>
                  </a:lnTo>
                  <a:lnTo>
                    <a:pt x="682" y="1099"/>
                  </a:lnTo>
                  <a:lnTo>
                    <a:pt x="678" y="1085"/>
                  </a:lnTo>
                  <a:lnTo>
                    <a:pt x="675" y="1070"/>
                  </a:lnTo>
                  <a:lnTo>
                    <a:pt x="673" y="1063"/>
                  </a:lnTo>
                  <a:lnTo>
                    <a:pt x="670" y="1055"/>
                  </a:lnTo>
                  <a:lnTo>
                    <a:pt x="670" y="1055"/>
                  </a:lnTo>
                  <a:lnTo>
                    <a:pt x="662" y="1040"/>
                  </a:lnTo>
                  <a:lnTo>
                    <a:pt x="658" y="1034"/>
                  </a:lnTo>
                  <a:lnTo>
                    <a:pt x="655" y="1025"/>
                  </a:lnTo>
                  <a:lnTo>
                    <a:pt x="655" y="1025"/>
                  </a:lnTo>
                  <a:lnTo>
                    <a:pt x="648" y="1011"/>
                  </a:lnTo>
                  <a:lnTo>
                    <a:pt x="641" y="995"/>
                  </a:lnTo>
                  <a:lnTo>
                    <a:pt x="638" y="986"/>
                  </a:lnTo>
                  <a:lnTo>
                    <a:pt x="635" y="977"/>
                  </a:lnTo>
                  <a:lnTo>
                    <a:pt x="632" y="969"/>
                  </a:lnTo>
                  <a:lnTo>
                    <a:pt x="632" y="961"/>
                  </a:lnTo>
                  <a:lnTo>
                    <a:pt x="632" y="961"/>
                  </a:lnTo>
                  <a:lnTo>
                    <a:pt x="633" y="956"/>
                  </a:lnTo>
                  <a:lnTo>
                    <a:pt x="637" y="949"/>
                  </a:lnTo>
                  <a:lnTo>
                    <a:pt x="641" y="943"/>
                  </a:lnTo>
                  <a:lnTo>
                    <a:pt x="646" y="938"/>
                  </a:lnTo>
                  <a:lnTo>
                    <a:pt x="652" y="931"/>
                  </a:lnTo>
                  <a:lnTo>
                    <a:pt x="659" y="925"/>
                  </a:lnTo>
                  <a:lnTo>
                    <a:pt x="674" y="914"/>
                  </a:lnTo>
                  <a:lnTo>
                    <a:pt x="692" y="905"/>
                  </a:lnTo>
                  <a:lnTo>
                    <a:pt x="710" y="899"/>
                  </a:lnTo>
                  <a:lnTo>
                    <a:pt x="718" y="897"/>
                  </a:lnTo>
                  <a:lnTo>
                    <a:pt x="727" y="895"/>
                  </a:lnTo>
                  <a:lnTo>
                    <a:pt x="734" y="895"/>
                  </a:lnTo>
                  <a:lnTo>
                    <a:pt x="741" y="895"/>
                  </a:lnTo>
                  <a:lnTo>
                    <a:pt x="741" y="895"/>
                  </a:lnTo>
                  <a:lnTo>
                    <a:pt x="745" y="900"/>
                  </a:lnTo>
                  <a:lnTo>
                    <a:pt x="748" y="905"/>
                  </a:lnTo>
                  <a:lnTo>
                    <a:pt x="748" y="910"/>
                  </a:lnTo>
                  <a:lnTo>
                    <a:pt x="748" y="913"/>
                  </a:lnTo>
                  <a:lnTo>
                    <a:pt x="748" y="916"/>
                  </a:lnTo>
                  <a:lnTo>
                    <a:pt x="746" y="919"/>
                  </a:lnTo>
                  <a:lnTo>
                    <a:pt x="746" y="919"/>
                  </a:lnTo>
                  <a:lnTo>
                    <a:pt x="774" y="973"/>
                  </a:lnTo>
                  <a:lnTo>
                    <a:pt x="802" y="1027"/>
                  </a:lnTo>
                  <a:lnTo>
                    <a:pt x="828" y="1082"/>
                  </a:lnTo>
                  <a:lnTo>
                    <a:pt x="856" y="1137"/>
                  </a:lnTo>
                  <a:lnTo>
                    <a:pt x="856" y="1137"/>
                  </a:lnTo>
                  <a:lnTo>
                    <a:pt x="878" y="1174"/>
                  </a:lnTo>
                  <a:lnTo>
                    <a:pt x="900" y="1214"/>
                  </a:lnTo>
                  <a:lnTo>
                    <a:pt x="920" y="1254"/>
                  </a:lnTo>
                  <a:lnTo>
                    <a:pt x="940" y="1296"/>
                  </a:lnTo>
                  <a:lnTo>
                    <a:pt x="940" y="1296"/>
                  </a:lnTo>
                  <a:lnTo>
                    <a:pt x="945" y="1309"/>
                  </a:lnTo>
                  <a:lnTo>
                    <a:pt x="951" y="1324"/>
                  </a:lnTo>
                  <a:lnTo>
                    <a:pt x="955" y="1329"/>
                  </a:lnTo>
                  <a:lnTo>
                    <a:pt x="960" y="1335"/>
                  </a:lnTo>
                  <a:lnTo>
                    <a:pt x="965" y="1339"/>
                  </a:lnTo>
                  <a:lnTo>
                    <a:pt x="972" y="1340"/>
                  </a:lnTo>
                  <a:lnTo>
                    <a:pt x="972" y="1340"/>
                  </a:lnTo>
                  <a:lnTo>
                    <a:pt x="970" y="1314"/>
                  </a:lnTo>
                  <a:lnTo>
                    <a:pt x="969" y="1289"/>
                  </a:lnTo>
                  <a:lnTo>
                    <a:pt x="965" y="1234"/>
                  </a:lnTo>
                  <a:lnTo>
                    <a:pt x="963" y="1208"/>
                  </a:lnTo>
                  <a:lnTo>
                    <a:pt x="960" y="1183"/>
                  </a:lnTo>
                  <a:lnTo>
                    <a:pt x="956" y="1158"/>
                  </a:lnTo>
                  <a:lnTo>
                    <a:pt x="954" y="1147"/>
                  </a:lnTo>
                  <a:lnTo>
                    <a:pt x="950" y="1137"/>
                  </a:lnTo>
                  <a:lnTo>
                    <a:pt x="950" y="1137"/>
                  </a:lnTo>
                  <a:lnTo>
                    <a:pt x="965" y="1110"/>
                  </a:lnTo>
                  <a:lnTo>
                    <a:pt x="973" y="1095"/>
                  </a:lnTo>
                  <a:lnTo>
                    <a:pt x="980" y="1078"/>
                  </a:lnTo>
                  <a:lnTo>
                    <a:pt x="987" y="1061"/>
                  </a:lnTo>
                  <a:lnTo>
                    <a:pt x="992" y="1044"/>
                  </a:lnTo>
                  <a:lnTo>
                    <a:pt x="994" y="1025"/>
                  </a:lnTo>
                  <a:lnTo>
                    <a:pt x="994" y="1017"/>
                  </a:lnTo>
                  <a:lnTo>
                    <a:pt x="994" y="1008"/>
                  </a:lnTo>
                  <a:lnTo>
                    <a:pt x="994" y="1008"/>
                  </a:lnTo>
                  <a:lnTo>
                    <a:pt x="1000" y="1007"/>
                  </a:lnTo>
                  <a:lnTo>
                    <a:pt x="1004" y="1007"/>
                  </a:lnTo>
                  <a:lnTo>
                    <a:pt x="1009" y="1008"/>
                  </a:lnTo>
                  <a:lnTo>
                    <a:pt x="1013" y="1010"/>
                  </a:lnTo>
                  <a:lnTo>
                    <a:pt x="1017" y="1013"/>
                  </a:lnTo>
                  <a:lnTo>
                    <a:pt x="1020" y="1015"/>
                  </a:lnTo>
                  <a:lnTo>
                    <a:pt x="1026" y="1022"/>
                  </a:lnTo>
                  <a:lnTo>
                    <a:pt x="1032" y="1031"/>
                  </a:lnTo>
                  <a:lnTo>
                    <a:pt x="1037" y="1039"/>
                  </a:lnTo>
                  <a:lnTo>
                    <a:pt x="1041" y="1048"/>
                  </a:lnTo>
                  <a:lnTo>
                    <a:pt x="1046" y="1055"/>
                  </a:lnTo>
                  <a:lnTo>
                    <a:pt x="1046" y="1055"/>
                  </a:lnTo>
                  <a:lnTo>
                    <a:pt x="1061" y="1077"/>
                  </a:lnTo>
                  <a:lnTo>
                    <a:pt x="1076" y="1097"/>
                  </a:lnTo>
                  <a:lnTo>
                    <a:pt x="1084" y="1106"/>
                  </a:lnTo>
                  <a:lnTo>
                    <a:pt x="1094" y="1114"/>
                  </a:lnTo>
                  <a:lnTo>
                    <a:pt x="1104" y="1122"/>
                  </a:lnTo>
                  <a:lnTo>
                    <a:pt x="1114" y="1129"/>
                  </a:lnTo>
                  <a:lnTo>
                    <a:pt x="1114" y="1129"/>
                  </a:lnTo>
                  <a:lnTo>
                    <a:pt x="1113" y="1146"/>
                  </a:lnTo>
                  <a:lnTo>
                    <a:pt x="1112" y="1162"/>
                  </a:lnTo>
                  <a:lnTo>
                    <a:pt x="1113" y="1180"/>
                  </a:lnTo>
                  <a:lnTo>
                    <a:pt x="1114" y="1196"/>
                  </a:lnTo>
                  <a:lnTo>
                    <a:pt x="1117" y="1229"/>
                  </a:lnTo>
                  <a:lnTo>
                    <a:pt x="1117" y="1245"/>
                  </a:lnTo>
                  <a:lnTo>
                    <a:pt x="1117" y="1262"/>
                  </a:lnTo>
                  <a:lnTo>
                    <a:pt x="1117" y="1262"/>
                  </a:lnTo>
                  <a:lnTo>
                    <a:pt x="1126" y="1232"/>
                  </a:lnTo>
                  <a:lnTo>
                    <a:pt x="1137" y="1202"/>
                  </a:lnTo>
                  <a:lnTo>
                    <a:pt x="1158" y="1143"/>
                  </a:lnTo>
                  <a:lnTo>
                    <a:pt x="1181" y="1087"/>
                  </a:lnTo>
                  <a:lnTo>
                    <a:pt x="1201" y="1033"/>
                  </a:lnTo>
                  <a:lnTo>
                    <a:pt x="1201" y="1033"/>
                  </a:lnTo>
                  <a:lnTo>
                    <a:pt x="1204" y="1031"/>
                  </a:lnTo>
                  <a:lnTo>
                    <a:pt x="1208" y="1029"/>
                  </a:lnTo>
                  <a:lnTo>
                    <a:pt x="1218" y="1027"/>
                  </a:lnTo>
                  <a:lnTo>
                    <a:pt x="1228" y="1029"/>
                  </a:lnTo>
                  <a:lnTo>
                    <a:pt x="1238" y="1030"/>
                  </a:lnTo>
                  <a:lnTo>
                    <a:pt x="1248" y="1033"/>
                  </a:lnTo>
                  <a:lnTo>
                    <a:pt x="1259" y="1037"/>
                  </a:lnTo>
                  <a:lnTo>
                    <a:pt x="1275" y="1046"/>
                  </a:lnTo>
                  <a:lnTo>
                    <a:pt x="1275" y="1046"/>
                  </a:lnTo>
                  <a:lnTo>
                    <a:pt x="1274" y="1052"/>
                  </a:lnTo>
                  <a:lnTo>
                    <a:pt x="1274" y="1057"/>
                  </a:lnTo>
                  <a:lnTo>
                    <a:pt x="1274" y="1063"/>
                  </a:lnTo>
                  <a:lnTo>
                    <a:pt x="1275" y="1068"/>
                  </a:lnTo>
                  <a:lnTo>
                    <a:pt x="1277" y="1072"/>
                  </a:lnTo>
                  <a:lnTo>
                    <a:pt x="1279" y="1077"/>
                  </a:lnTo>
                  <a:lnTo>
                    <a:pt x="1286" y="1083"/>
                  </a:lnTo>
                  <a:lnTo>
                    <a:pt x="1293" y="1090"/>
                  </a:lnTo>
                  <a:lnTo>
                    <a:pt x="1302" y="1095"/>
                  </a:lnTo>
                  <a:lnTo>
                    <a:pt x="1319" y="1105"/>
                  </a:lnTo>
                  <a:lnTo>
                    <a:pt x="1319" y="1105"/>
                  </a:lnTo>
                  <a:lnTo>
                    <a:pt x="1319" y="1116"/>
                  </a:lnTo>
                  <a:lnTo>
                    <a:pt x="1318" y="1128"/>
                  </a:lnTo>
                  <a:lnTo>
                    <a:pt x="1314" y="1140"/>
                  </a:lnTo>
                  <a:lnTo>
                    <a:pt x="1312" y="1151"/>
                  </a:lnTo>
                  <a:lnTo>
                    <a:pt x="1304" y="1172"/>
                  </a:lnTo>
                  <a:lnTo>
                    <a:pt x="1296" y="1193"/>
                  </a:lnTo>
                  <a:lnTo>
                    <a:pt x="1289" y="1214"/>
                  </a:lnTo>
                  <a:lnTo>
                    <a:pt x="1286" y="1225"/>
                  </a:lnTo>
                  <a:lnTo>
                    <a:pt x="1283" y="1235"/>
                  </a:lnTo>
                  <a:lnTo>
                    <a:pt x="1282" y="1246"/>
                  </a:lnTo>
                  <a:lnTo>
                    <a:pt x="1282" y="1258"/>
                  </a:lnTo>
                  <a:lnTo>
                    <a:pt x="1283" y="1269"/>
                  </a:lnTo>
                  <a:lnTo>
                    <a:pt x="1287" y="1281"/>
                  </a:lnTo>
                  <a:lnTo>
                    <a:pt x="1287" y="1281"/>
                  </a:lnTo>
                  <a:lnTo>
                    <a:pt x="1286" y="1289"/>
                  </a:lnTo>
                  <a:lnTo>
                    <a:pt x="1283" y="1294"/>
                  </a:lnTo>
                  <a:lnTo>
                    <a:pt x="1280" y="1301"/>
                  </a:lnTo>
                  <a:lnTo>
                    <a:pt x="1276" y="1305"/>
                  </a:lnTo>
                  <a:lnTo>
                    <a:pt x="1272" y="1309"/>
                  </a:lnTo>
                  <a:lnTo>
                    <a:pt x="1266" y="1312"/>
                  </a:lnTo>
                  <a:lnTo>
                    <a:pt x="1262" y="1316"/>
                  </a:lnTo>
                  <a:lnTo>
                    <a:pt x="1257" y="1317"/>
                  </a:lnTo>
                  <a:lnTo>
                    <a:pt x="1251" y="1318"/>
                  </a:lnTo>
                  <a:lnTo>
                    <a:pt x="1246" y="1318"/>
                  </a:lnTo>
                  <a:lnTo>
                    <a:pt x="1242" y="1316"/>
                  </a:lnTo>
                  <a:lnTo>
                    <a:pt x="1237" y="1313"/>
                  </a:lnTo>
                  <a:lnTo>
                    <a:pt x="1234" y="1310"/>
                  </a:lnTo>
                  <a:lnTo>
                    <a:pt x="1232" y="1305"/>
                  </a:lnTo>
                  <a:lnTo>
                    <a:pt x="1231" y="1298"/>
                  </a:lnTo>
                  <a:lnTo>
                    <a:pt x="1230" y="1291"/>
                  </a:lnTo>
                  <a:lnTo>
                    <a:pt x="1230" y="1291"/>
                  </a:lnTo>
                  <a:lnTo>
                    <a:pt x="1223" y="1312"/>
                  </a:lnTo>
                  <a:lnTo>
                    <a:pt x="1217" y="1333"/>
                  </a:lnTo>
                  <a:lnTo>
                    <a:pt x="1208" y="1352"/>
                  </a:lnTo>
                  <a:lnTo>
                    <a:pt x="1204" y="1362"/>
                  </a:lnTo>
                  <a:lnTo>
                    <a:pt x="1199" y="1370"/>
                  </a:lnTo>
                  <a:lnTo>
                    <a:pt x="1199" y="1370"/>
                  </a:lnTo>
                  <a:lnTo>
                    <a:pt x="1203" y="1373"/>
                  </a:lnTo>
                  <a:lnTo>
                    <a:pt x="1207" y="1379"/>
                  </a:lnTo>
                  <a:lnTo>
                    <a:pt x="1210" y="1384"/>
                  </a:lnTo>
                  <a:lnTo>
                    <a:pt x="1211" y="1390"/>
                  </a:lnTo>
                  <a:lnTo>
                    <a:pt x="1212" y="1397"/>
                  </a:lnTo>
                  <a:lnTo>
                    <a:pt x="1212" y="1404"/>
                  </a:lnTo>
                  <a:lnTo>
                    <a:pt x="1208" y="1419"/>
                  </a:lnTo>
                  <a:lnTo>
                    <a:pt x="1204" y="1435"/>
                  </a:lnTo>
                  <a:lnTo>
                    <a:pt x="1200" y="1453"/>
                  </a:lnTo>
                  <a:lnTo>
                    <a:pt x="1196" y="1469"/>
                  </a:lnTo>
                  <a:lnTo>
                    <a:pt x="1193" y="1483"/>
                  </a:lnTo>
                  <a:lnTo>
                    <a:pt x="1193" y="1483"/>
                  </a:lnTo>
                  <a:lnTo>
                    <a:pt x="1192" y="1503"/>
                  </a:lnTo>
                  <a:lnTo>
                    <a:pt x="1193" y="1523"/>
                  </a:lnTo>
                  <a:lnTo>
                    <a:pt x="1193" y="1544"/>
                  </a:lnTo>
                  <a:lnTo>
                    <a:pt x="1193" y="1564"/>
                  </a:lnTo>
                  <a:lnTo>
                    <a:pt x="1193" y="1564"/>
                  </a:lnTo>
                  <a:lnTo>
                    <a:pt x="1188" y="1625"/>
                  </a:lnTo>
                  <a:lnTo>
                    <a:pt x="1182" y="1684"/>
                  </a:lnTo>
                  <a:lnTo>
                    <a:pt x="1169" y="1791"/>
                  </a:lnTo>
                  <a:lnTo>
                    <a:pt x="1169" y="1791"/>
                  </a:lnTo>
                  <a:lnTo>
                    <a:pt x="1159" y="1797"/>
                  </a:lnTo>
                  <a:lnTo>
                    <a:pt x="1147" y="1804"/>
                  </a:lnTo>
                  <a:lnTo>
                    <a:pt x="1137" y="1809"/>
                  </a:lnTo>
                  <a:lnTo>
                    <a:pt x="1124" y="1814"/>
                  </a:lnTo>
                  <a:lnTo>
                    <a:pt x="1111" y="1819"/>
                  </a:lnTo>
                  <a:lnTo>
                    <a:pt x="1098" y="1822"/>
                  </a:lnTo>
                  <a:lnTo>
                    <a:pt x="1071" y="1827"/>
                  </a:lnTo>
                  <a:lnTo>
                    <a:pt x="1044" y="1831"/>
                  </a:lnTo>
                  <a:lnTo>
                    <a:pt x="1017" y="1832"/>
                  </a:lnTo>
                  <a:lnTo>
                    <a:pt x="991" y="1832"/>
                  </a:lnTo>
                  <a:lnTo>
                    <a:pt x="968" y="1829"/>
                  </a:lnTo>
                  <a:lnTo>
                    <a:pt x="968" y="1829"/>
                  </a:lnTo>
                  <a:close/>
                  <a:moveTo>
                    <a:pt x="23" y="735"/>
                  </a:moveTo>
                  <a:lnTo>
                    <a:pt x="23" y="735"/>
                  </a:lnTo>
                  <a:lnTo>
                    <a:pt x="22" y="743"/>
                  </a:lnTo>
                  <a:lnTo>
                    <a:pt x="24" y="752"/>
                  </a:lnTo>
                  <a:lnTo>
                    <a:pt x="26" y="764"/>
                  </a:lnTo>
                  <a:lnTo>
                    <a:pt x="31" y="775"/>
                  </a:lnTo>
                  <a:lnTo>
                    <a:pt x="39" y="796"/>
                  </a:lnTo>
                  <a:lnTo>
                    <a:pt x="44" y="804"/>
                  </a:lnTo>
                  <a:lnTo>
                    <a:pt x="48" y="809"/>
                  </a:lnTo>
                  <a:lnTo>
                    <a:pt x="48" y="809"/>
                  </a:lnTo>
                  <a:lnTo>
                    <a:pt x="60" y="820"/>
                  </a:lnTo>
                  <a:lnTo>
                    <a:pt x="77" y="832"/>
                  </a:lnTo>
                  <a:lnTo>
                    <a:pt x="77" y="832"/>
                  </a:lnTo>
                  <a:lnTo>
                    <a:pt x="88" y="837"/>
                  </a:lnTo>
                  <a:lnTo>
                    <a:pt x="100" y="841"/>
                  </a:lnTo>
                  <a:lnTo>
                    <a:pt x="112" y="843"/>
                  </a:lnTo>
                  <a:lnTo>
                    <a:pt x="125" y="844"/>
                  </a:lnTo>
                  <a:lnTo>
                    <a:pt x="137" y="844"/>
                  </a:lnTo>
                  <a:lnTo>
                    <a:pt x="148" y="842"/>
                  </a:lnTo>
                  <a:lnTo>
                    <a:pt x="160" y="839"/>
                  </a:lnTo>
                  <a:lnTo>
                    <a:pt x="172" y="835"/>
                  </a:lnTo>
                  <a:lnTo>
                    <a:pt x="183" y="830"/>
                  </a:lnTo>
                  <a:lnTo>
                    <a:pt x="192" y="824"/>
                  </a:lnTo>
                  <a:lnTo>
                    <a:pt x="201" y="818"/>
                  </a:lnTo>
                  <a:lnTo>
                    <a:pt x="208" y="810"/>
                  </a:lnTo>
                  <a:lnTo>
                    <a:pt x="215" y="803"/>
                  </a:lnTo>
                  <a:lnTo>
                    <a:pt x="220" y="794"/>
                  </a:lnTo>
                  <a:lnTo>
                    <a:pt x="223" y="786"/>
                  </a:lnTo>
                  <a:lnTo>
                    <a:pt x="224" y="777"/>
                  </a:lnTo>
                  <a:lnTo>
                    <a:pt x="224" y="777"/>
                  </a:lnTo>
                  <a:lnTo>
                    <a:pt x="232" y="777"/>
                  </a:lnTo>
                  <a:lnTo>
                    <a:pt x="232" y="777"/>
                  </a:lnTo>
                  <a:lnTo>
                    <a:pt x="232" y="773"/>
                  </a:lnTo>
                  <a:lnTo>
                    <a:pt x="233" y="768"/>
                  </a:lnTo>
                  <a:lnTo>
                    <a:pt x="232" y="757"/>
                  </a:lnTo>
                  <a:lnTo>
                    <a:pt x="230" y="743"/>
                  </a:lnTo>
                  <a:lnTo>
                    <a:pt x="230" y="743"/>
                  </a:lnTo>
                  <a:lnTo>
                    <a:pt x="230" y="732"/>
                  </a:lnTo>
                  <a:lnTo>
                    <a:pt x="229" y="723"/>
                  </a:lnTo>
                  <a:lnTo>
                    <a:pt x="227" y="715"/>
                  </a:lnTo>
                  <a:lnTo>
                    <a:pt x="223" y="707"/>
                  </a:lnTo>
                  <a:lnTo>
                    <a:pt x="214" y="691"/>
                  </a:lnTo>
                  <a:lnTo>
                    <a:pt x="202" y="674"/>
                  </a:lnTo>
                  <a:lnTo>
                    <a:pt x="202" y="674"/>
                  </a:lnTo>
                  <a:lnTo>
                    <a:pt x="194" y="670"/>
                  </a:lnTo>
                  <a:lnTo>
                    <a:pt x="186" y="668"/>
                  </a:lnTo>
                  <a:lnTo>
                    <a:pt x="167" y="662"/>
                  </a:lnTo>
                  <a:lnTo>
                    <a:pt x="145" y="657"/>
                  </a:lnTo>
                  <a:lnTo>
                    <a:pt x="135" y="654"/>
                  </a:lnTo>
                  <a:lnTo>
                    <a:pt x="124" y="650"/>
                  </a:lnTo>
                  <a:lnTo>
                    <a:pt x="124" y="650"/>
                  </a:lnTo>
                  <a:lnTo>
                    <a:pt x="109" y="651"/>
                  </a:lnTo>
                  <a:lnTo>
                    <a:pt x="94" y="655"/>
                  </a:lnTo>
                  <a:lnTo>
                    <a:pt x="79" y="660"/>
                  </a:lnTo>
                  <a:lnTo>
                    <a:pt x="65" y="668"/>
                  </a:lnTo>
                  <a:lnTo>
                    <a:pt x="52" y="676"/>
                  </a:lnTo>
                  <a:lnTo>
                    <a:pt x="41" y="686"/>
                  </a:lnTo>
                  <a:lnTo>
                    <a:pt x="37" y="692"/>
                  </a:lnTo>
                  <a:lnTo>
                    <a:pt x="33" y="698"/>
                  </a:lnTo>
                  <a:lnTo>
                    <a:pt x="30" y="704"/>
                  </a:lnTo>
                  <a:lnTo>
                    <a:pt x="27" y="711"/>
                  </a:lnTo>
                  <a:lnTo>
                    <a:pt x="27" y="711"/>
                  </a:lnTo>
                  <a:lnTo>
                    <a:pt x="32" y="712"/>
                  </a:lnTo>
                  <a:lnTo>
                    <a:pt x="33" y="713"/>
                  </a:lnTo>
                  <a:lnTo>
                    <a:pt x="33" y="716"/>
                  </a:lnTo>
                  <a:lnTo>
                    <a:pt x="33" y="716"/>
                  </a:lnTo>
                  <a:lnTo>
                    <a:pt x="29" y="716"/>
                  </a:lnTo>
                  <a:lnTo>
                    <a:pt x="25" y="718"/>
                  </a:lnTo>
                  <a:lnTo>
                    <a:pt x="25" y="718"/>
                  </a:lnTo>
                  <a:lnTo>
                    <a:pt x="27" y="721"/>
                  </a:lnTo>
                  <a:lnTo>
                    <a:pt x="27" y="724"/>
                  </a:lnTo>
                  <a:lnTo>
                    <a:pt x="27" y="727"/>
                  </a:lnTo>
                  <a:lnTo>
                    <a:pt x="26" y="729"/>
                  </a:lnTo>
                  <a:lnTo>
                    <a:pt x="24" y="733"/>
                  </a:lnTo>
                  <a:lnTo>
                    <a:pt x="23" y="735"/>
                  </a:lnTo>
                  <a:lnTo>
                    <a:pt x="23" y="735"/>
                  </a:lnTo>
                  <a:close/>
                  <a:moveTo>
                    <a:pt x="1247" y="91"/>
                  </a:moveTo>
                  <a:lnTo>
                    <a:pt x="1247" y="91"/>
                  </a:lnTo>
                  <a:lnTo>
                    <a:pt x="1234" y="73"/>
                  </a:lnTo>
                  <a:lnTo>
                    <a:pt x="1221" y="56"/>
                  </a:lnTo>
                  <a:lnTo>
                    <a:pt x="1215" y="49"/>
                  </a:lnTo>
                  <a:lnTo>
                    <a:pt x="1207" y="41"/>
                  </a:lnTo>
                  <a:lnTo>
                    <a:pt x="1200" y="35"/>
                  </a:lnTo>
                  <a:lnTo>
                    <a:pt x="1191" y="30"/>
                  </a:lnTo>
                  <a:lnTo>
                    <a:pt x="1191" y="30"/>
                  </a:lnTo>
                  <a:lnTo>
                    <a:pt x="1184" y="26"/>
                  </a:lnTo>
                  <a:lnTo>
                    <a:pt x="1176" y="23"/>
                  </a:lnTo>
                  <a:lnTo>
                    <a:pt x="1170" y="21"/>
                  </a:lnTo>
                  <a:lnTo>
                    <a:pt x="1163" y="20"/>
                  </a:lnTo>
                  <a:lnTo>
                    <a:pt x="1150" y="19"/>
                  </a:lnTo>
                  <a:lnTo>
                    <a:pt x="1137" y="21"/>
                  </a:lnTo>
                  <a:lnTo>
                    <a:pt x="1124" y="23"/>
                  </a:lnTo>
                  <a:lnTo>
                    <a:pt x="1111" y="27"/>
                  </a:lnTo>
                  <a:lnTo>
                    <a:pt x="1085" y="37"/>
                  </a:lnTo>
                  <a:lnTo>
                    <a:pt x="1085" y="37"/>
                  </a:lnTo>
                  <a:lnTo>
                    <a:pt x="1059" y="46"/>
                  </a:lnTo>
                  <a:lnTo>
                    <a:pt x="1032" y="53"/>
                  </a:lnTo>
                  <a:lnTo>
                    <a:pt x="1007" y="62"/>
                  </a:lnTo>
                  <a:lnTo>
                    <a:pt x="996" y="67"/>
                  </a:lnTo>
                  <a:lnTo>
                    <a:pt x="986" y="72"/>
                  </a:lnTo>
                  <a:lnTo>
                    <a:pt x="976" y="78"/>
                  </a:lnTo>
                  <a:lnTo>
                    <a:pt x="968" y="85"/>
                  </a:lnTo>
                  <a:lnTo>
                    <a:pt x="960" y="93"/>
                  </a:lnTo>
                  <a:lnTo>
                    <a:pt x="953" y="102"/>
                  </a:lnTo>
                  <a:lnTo>
                    <a:pt x="947" y="112"/>
                  </a:lnTo>
                  <a:lnTo>
                    <a:pt x="944" y="124"/>
                  </a:lnTo>
                  <a:lnTo>
                    <a:pt x="941" y="138"/>
                  </a:lnTo>
                  <a:lnTo>
                    <a:pt x="940" y="153"/>
                  </a:lnTo>
                  <a:lnTo>
                    <a:pt x="940" y="153"/>
                  </a:lnTo>
                  <a:lnTo>
                    <a:pt x="941" y="177"/>
                  </a:lnTo>
                  <a:lnTo>
                    <a:pt x="943" y="204"/>
                  </a:lnTo>
                  <a:lnTo>
                    <a:pt x="946" y="231"/>
                  </a:lnTo>
                  <a:lnTo>
                    <a:pt x="950" y="258"/>
                  </a:lnTo>
                  <a:lnTo>
                    <a:pt x="958" y="311"/>
                  </a:lnTo>
                  <a:lnTo>
                    <a:pt x="961" y="336"/>
                  </a:lnTo>
                  <a:lnTo>
                    <a:pt x="962" y="359"/>
                  </a:lnTo>
                  <a:lnTo>
                    <a:pt x="962" y="359"/>
                  </a:lnTo>
                  <a:lnTo>
                    <a:pt x="976" y="340"/>
                  </a:lnTo>
                  <a:lnTo>
                    <a:pt x="992" y="323"/>
                  </a:lnTo>
                  <a:lnTo>
                    <a:pt x="1009" y="307"/>
                  </a:lnTo>
                  <a:lnTo>
                    <a:pt x="1027" y="293"/>
                  </a:lnTo>
                  <a:lnTo>
                    <a:pt x="1048" y="280"/>
                  </a:lnTo>
                  <a:lnTo>
                    <a:pt x="1068" y="269"/>
                  </a:lnTo>
                  <a:lnTo>
                    <a:pt x="1091" y="259"/>
                  </a:lnTo>
                  <a:lnTo>
                    <a:pt x="1113" y="249"/>
                  </a:lnTo>
                  <a:lnTo>
                    <a:pt x="1137" y="242"/>
                  </a:lnTo>
                  <a:lnTo>
                    <a:pt x="1162" y="234"/>
                  </a:lnTo>
                  <a:lnTo>
                    <a:pt x="1188" y="228"/>
                  </a:lnTo>
                  <a:lnTo>
                    <a:pt x="1214" y="222"/>
                  </a:lnTo>
                  <a:lnTo>
                    <a:pt x="1242" y="218"/>
                  </a:lnTo>
                  <a:lnTo>
                    <a:pt x="1269" y="214"/>
                  </a:lnTo>
                  <a:lnTo>
                    <a:pt x="1326" y="206"/>
                  </a:lnTo>
                  <a:lnTo>
                    <a:pt x="1326" y="206"/>
                  </a:lnTo>
                  <a:lnTo>
                    <a:pt x="1319" y="191"/>
                  </a:lnTo>
                  <a:lnTo>
                    <a:pt x="1310" y="176"/>
                  </a:lnTo>
                  <a:lnTo>
                    <a:pt x="1301" y="160"/>
                  </a:lnTo>
                  <a:lnTo>
                    <a:pt x="1290" y="146"/>
                  </a:lnTo>
                  <a:lnTo>
                    <a:pt x="1268" y="117"/>
                  </a:lnTo>
                  <a:lnTo>
                    <a:pt x="1247" y="91"/>
                  </a:lnTo>
                  <a:lnTo>
                    <a:pt x="1247" y="91"/>
                  </a:lnTo>
                  <a:close/>
                  <a:moveTo>
                    <a:pt x="1449" y="263"/>
                  </a:moveTo>
                  <a:lnTo>
                    <a:pt x="1449" y="263"/>
                  </a:lnTo>
                  <a:lnTo>
                    <a:pt x="1441" y="262"/>
                  </a:lnTo>
                  <a:lnTo>
                    <a:pt x="1431" y="261"/>
                  </a:lnTo>
                  <a:lnTo>
                    <a:pt x="1422" y="260"/>
                  </a:lnTo>
                  <a:lnTo>
                    <a:pt x="1412" y="259"/>
                  </a:lnTo>
                  <a:lnTo>
                    <a:pt x="1412" y="259"/>
                  </a:lnTo>
                  <a:lnTo>
                    <a:pt x="1386" y="250"/>
                  </a:lnTo>
                  <a:lnTo>
                    <a:pt x="1360" y="241"/>
                  </a:lnTo>
                  <a:lnTo>
                    <a:pt x="1347" y="237"/>
                  </a:lnTo>
                  <a:lnTo>
                    <a:pt x="1334" y="234"/>
                  </a:lnTo>
                  <a:lnTo>
                    <a:pt x="1321" y="232"/>
                  </a:lnTo>
                  <a:lnTo>
                    <a:pt x="1309" y="231"/>
                  </a:lnTo>
                  <a:lnTo>
                    <a:pt x="1309" y="231"/>
                  </a:lnTo>
                  <a:lnTo>
                    <a:pt x="1290" y="232"/>
                  </a:lnTo>
                  <a:lnTo>
                    <a:pt x="1269" y="234"/>
                  </a:lnTo>
                  <a:lnTo>
                    <a:pt x="1249" y="237"/>
                  </a:lnTo>
                  <a:lnTo>
                    <a:pt x="1229" y="241"/>
                  </a:lnTo>
                  <a:lnTo>
                    <a:pt x="1189" y="249"/>
                  </a:lnTo>
                  <a:lnTo>
                    <a:pt x="1154" y="259"/>
                  </a:lnTo>
                  <a:lnTo>
                    <a:pt x="1154" y="259"/>
                  </a:lnTo>
                  <a:lnTo>
                    <a:pt x="1131" y="265"/>
                  </a:lnTo>
                  <a:lnTo>
                    <a:pt x="1110" y="275"/>
                  </a:lnTo>
                  <a:lnTo>
                    <a:pt x="1089" y="284"/>
                  </a:lnTo>
                  <a:lnTo>
                    <a:pt x="1069" y="296"/>
                  </a:lnTo>
                  <a:lnTo>
                    <a:pt x="1050" y="308"/>
                  </a:lnTo>
                  <a:lnTo>
                    <a:pt x="1033" y="321"/>
                  </a:lnTo>
                  <a:lnTo>
                    <a:pt x="1016" y="335"/>
                  </a:lnTo>
                  <a:lnTo>
                    <a:pt x="1002" y="350"/>
                  </a:lnTo>
                  <a:lnTo>
                    <a:pt x="1002" y="350"/>
                  </a:lnTo>
                  <a:lnTo>
                    <a:pt x="995" y="355"/>
                  </a:lnTo>
                  <a:lnTo>
                    <a:pt x="990" y="359"/>
                  </a:lnTo>
                  <a:lnTo>
                    <a:pt x="985" y="365"/>
                  </a:lnTo>
                  <a:lnTo>
                    <a:pt x="979" y="369"/>
                  </a:lnTo>
                  <a:lnTo>
                    <a:pt x="979" y="369"/>
                  </a:lnTo>
                  <a:lnTo>
                    <a:pt x="969" y="382"/>
                  </a:lnTo>
                  <a:lnTo>
                    <a:pt x="960" y="397"/>
                  </a:lnTo>
                  <a:lnTo>
                    <a:pt x="953" y="412"/>
                  </a:lnTo>
                  <a:lnTo>
                    <a:pt x="945" y="429"/>
                  </a:lnTo>
                  <a:lnTo>
                    <a:pt x="933" y="462"/>
                  </a:lnTo>
                  <a:lnTo>
                    <a:pt x="927" y="479"/>
                  </a:lnTo>
                  <a:lnTo>
                    <a:pt x="920" y="496"/>
                  </a:lnTo>
                  <a:lnTo>
                    <a:pt x="920" y="496"/>
                  </a:lnTo>
                  <a:lnTo>
                    <a:pt x="912" y="517"/>
                  </a:lnTo>
                  <a:lnTo>
                    <a:pt x="901" y="536"/>
                  </a:lnTo>
                  <a:lnTo>
                    <a:pt x="892" y="555"/>
                  </a:lnTo>
                  <a:lnTo>
                    <a:pt x="884" y="576"/>
                  </a:lnTo>
                  <a:lnTo>
                    <a:pt x="884" y="576"/>
                  </a:lnTo>
                  <a:lnTo>
                    <a:pt x="878" y="594"/>
                  </a:lnTo>
                  <a:lnTo>
                    <a:pt x="874" y="612"/>
                  </a:lnTo>
                  <a:lnTo>
                    <a:pt x="870" y="631"/>
                  </a:lnTo>
                  <a:lnTo>
                    <a:pt x="866" y="650"/>
                  </a:lnTo>
                  <a:lnTo>
                    <a:pt x="866" y="650"/>
                  </a:lnTo>
                  <a:lnTo>
                    <a:pt x="860" y="673"/>
                  </a:lnTo>
                  <a:lnTo>
                    <a:pt x="855" y="698"/>
                  </a:lnTo>
                  <a:lnTo>
                    <a:pt x="851" y="722"/>
                  </a:lnTo>
                  <a:lnTo>
                    <a:pt x="848" y="748"/>
                  </a:lnTo>
                  <a:lnTo>
                    <a:pt x="845" y="774"/>
                  </a:lnTo>
                  <a:lnTo>
                    <a:pt x="844" y="801"/>
                  </a:lnTo>
                  <a:lnTo>
                    <a:pt x="845" y="829"/>
                  </a:lnTo>
                  <a:lnTo>
                    <a:pt x="849" y="858"/>
                  </a:lnTo>
                  <a:lnTo>
                    <a:pt x="849" y="858"/>
                  </a:lnTo>
                  <a:lnTo>
                    <a:pt x="849" y="852"/>
                  </a:lnTo>
                  <a:lnTo>
                    <a:pt x="850" y="847"/>
                  </a:lnTo>
                  <a:lnTo>
                    <a:pt x="852" y="842"/>
                  </a:lnTo>
                  <a:lnTo>
                    <a:pt x="854" y="839"/>
                  </a:lnTo>
                  <a:lnTo>
                    <a:pt x="858" y="832"/>
                  </a:lnTo>
                  <a:lnTo>
                    <a:pt x="860" y="826"/>
                  </a:lnTo>
                  <a:lnTo>
                    <a:pt x="862" y="822"/>
                  </a:lnTo>
                  <a:lnTo>
                    <a:pt x="862" y="822"/>
                  </a:lnTo>
                  <a:lnTo>
                    <a:pt x="880" y="805"/>
                  </a:lnTo>
                  <a:lnTo>
                    <a:pt x="897" y="788"/>
                  </a:lnTo>
                  <a:lnTo>
                    <a:pt x="931" y="751"/>
                  </a:lnTo>
                  <a:lnTo>
                    <a:pt x="948" y="733"/>
                  </a:lnTo>
                  <a:lnTo>
                    <a:pt x="965" y="715"/>
                  </a:lnTo>
                  <a:lnTo>
                    <a:pt x="984" y="697"/>
                  </a:lnTo>
                  <a:lnTo>
                    <a:pt x="1004" y="678"/>
                  </a:lnTo>
                  <a:lnTo>
                    <a:pt x="1004" y="678"/>
                  </a:lnTo>
                  <a:lnTo>
                    <a:pt x="1024" y="663"/>
                  </a:lnTo>
                  <a:lnTo>
                    <a:pt x="1045" y="648"/>
                  </a:lnTo>
                  <a:lnTo>
                    <a:pt x="1065" y="635"/>
                  </a:lnTo>
                  <a:lnTo>
                    <a:pt x="1086" y="621"/>
                  </a:lnTo>
                  <a:lnTo>
                    <a:pt x="1131" y="594"/>
                  </a:lnTo>
                  <a:lnTo>
                    <a:pt x="1178" y="568"/>
                  </a:lnTo>
                  <a:lnTo>
                    <a:pt x="1178" y="568"/>
                  </a:lnTo>
                  <a:lnTo>
                    <a:pt x="1208" y="552"/>
                  </a:lnTo>
                  <a:lnTo>
                    <a:pt x="1241" y="536"/>
                  </a:lnTo>
                  <a:lnTo>
                    <a:pt x="1272" y="521"/>
                  </a:lnTo>
                  <a:lnTo>
                    <a:pt x="1305" y="506"/>
                  </a:lnTo>
                  <a:lnTo>
                    <a:pt x="1338" y="492"/>
                  </a:lnTo>
                  <a:lnTo>
                    <a:pt x="1372" y="480"/>
                  </a:lnTo>
                  <a:lnTo>
                    <a:pt x="1407" y="469"/>
                  </a:lnTo>
                  <a:lnTo>
                    <a:pt x="1441" y="458"/>
                  </a:lnTo>
                  <a:lnTo>
                    <a:pt x="1476" y="449"/>
                  </a:lnTo>
                  <a:lnTo>
                    <a:pt x="1513" y="442"/>
                  </a:lnTo>
                  <a:lnTo>
                    <a:pt x="1548" y="436"/>
                  </a:lnTo>
                  <a:lnTo>
                    <a:pt x="1584" y="432"/>
                  </a:lnTo>
                  <a:lnTo>
                    <a:pt x="1621" y="430"/>
                  </a:lnTo>
                  <a:lnTo>
                    <a:pt x="1657" y="430"/>
                  </a:lnTo>
                  <a:lnTo>
                    <a:pt x="1693" y="433"/>
                  </a:lnTo>
                  <a:lnTo>
                    <a:pt x="1730" y="438"/>
                  </a:lnTo>
                  <a:lnTo>
                    <a:pt x="1730" y="438"/>
                  </a:lnTo>
                  <a:lnTo>
                    <a:pt x="1702" y="410"/>
                  </a:lnTo>
                  <a:lnTo>
                    <a:pt x="1673" y="382"/>
                  </a:lnTo>
                  <a:lnTo>
                    <a:pt x="1657" y="369"/>
                  </a:lnTo>
                  <a:lnTo>
                    <a:pt x="1642" y="356"/>
                  </a:lnTo>
                  <a:lnTo>
                    <a:pt x="1625" y="344"/>
                  </a:lnTo>
                  <a:lnTo>
                    <a:pt x="1608" y="333"/>
                  </a:lnTo>
                  <a:lnTo>
                    <a:pt x="1591" y="322"/>
                  </a:lnTo>
                  <a:lnTo>
                    <a:pt x="1572" y="311"/>
                  </a:lnTo>
                  <a:lnTo>
                    <a:pt x="1553" y="302"/>
                  </a:lnTo>
                  <a:lnTo>
                    <a:pt x="1534" y="292"/>
                  </a:lnTo>
                  <a:lnTo>
                    <a:pt x="1514" y="283"/>
                  </a:lnTo>
                  <a:lnTo>
                    <a:pt x="1493" y="276"/>
                  </a:lnTo>
                  <a:lnTo>
                    <a:pt x="1472" y="269"/>
                  </a:lnTo>
                  <a:lnTo>
                    <a:pt x="1449" y="263"/>
                  </a:lnTo>
                  <a:lnTo>
                    <a:pt x="1449" y="263"/>
                  </a:lnTo>
                  <a:close/>
                  <a:moveTo>
                    <a:pt x="869" y="426"/>
                  </a:moveTo>
                  <a:lnTo>
                    <a:pt x="869" y="426"/>
                  </a:lnTo>
                  <a:lnTo>
                    <a:pt x="875" y="429"/>
                  </a:lnTo>
                  <a:lnTo>
                    <a:pt x="881" y="433"/>
                  </a:lnTo>
                  <a:lnTo>
                    <a:pt x="888" y="440"/>
                  </a:lnTo>
                  <a:lnTo>
                    <a:pt x="892" y="444"/>
                  </a:lnTo>
                  <a:lnTo>
                    <a:pt x="897" y="446"/>
                  </a:lnTo>
                  <a:lnTo>
                    <a:pt x="902" y="449"/>
                  </a:lnTo>
                  <a:lnTo>
                    <a:pt x="911" y="453"/>
                  </a:lnTo>
                  <a:lnTo>
                    <a:pt x="911" y="453"/>
                  </a:lnTo>
                  <a:lnTo>
                    <a:pt x="913" y="449"/>
                  </a:lnTo>
                  <a:lnTo>
                    <a:pt x="915" y="445"/>
                  </a:lnTo>
                  <a:lnTo>
                    <a:pt x="918" y="438"/>
                  </a:lnTo>
                  <a:lnTo>
                    <a:pt x="919" y="430"/>
                  </a:lnTo>
                  <a:lnTo>
                    <a:pt x="923" y="423"/>
                  </a:lnTo>
                  <a:lnTo>
                    <a:pt x="923" y="423"/>
                  </a:lnTo>
                  <a:lnTo>
                    <a:pt x="915" y="418"/>
                  </a:lnTo>
                  <a:lnTo>
                    <a:pt x="908" y="413"/>
                  </a:lnTo>
                  <a:lnTo>
                    <a:pt x="901" y="406"/>
                  </a:lnTo>
                  <a:lnTo>
                    <a:pt x="897" y="400"/>
                  </a:lnTo>
                  <a:lnTo>
                    <a:pt x="894" y="393"/>
                  </a:lnTo>
                  <a:lnTo>
                    <a:pt x="892" y="385"/>
                  </a:lnTo>
                  <a:lnTo>
                    <a:pt x="890" y="376"/>
                  </a:lnTo>
                  <a:lnTo>
                    <a:pt x="890" y="369"/>
                  </a:lnTo>
                  <a:lnTo>
                    <a:pt x="892" y="362"/>
                  </a:lnTo>
                  <a:lnTo>
                    <a:pt x="895" y="354"/>
                  </a:lnTo>
                  <a:lnTo>
                    <a:pt x="899" y="348"/>
                  </a:lnTo>
                  <a:lnTo>
                    <a:pt x="904" y="341"/>
                  </a:lnTo>
                  <a:lnTo>
                    <a:pt x="912" y="336"/>
                  </a:lnTo>
                  <a:lnTo>
                    <a:pt x="919" y="332"/>
                  </a:lnTo>
                  <a:lnTo>
                    <a:pt x="929" y="328"/>
                  </a:lnTo>
                  <a:lnTo>
                    <a:pt x="940" y="327"/>
                  </a:lnTo>
                  <a:lnTo>
                    <a:pt x="940" y="327"/>
                  </a:lnTo>
                  <a:lnTo>
                    <a:pt x="939" y="322"/>
                  </a:lnTo>
                  <a:lnTo>
                    <a:pt x="938" y="317"/>
                  </a:lnTo>
                  <a:lnTo>
                    <a:pt x="938" y="306"/>
                  </a:lnTo>
                  <a:lnTo>
                    <a:pt x="936" y="296"/>
                  </a:lnTo>
                  <a:lnTo>
                    <a:pt x="934" y="293"/>
                  </a:lnTo>
                  <a:lnTo>
                    <a:pt x="932" y="290"/>
                  </a:lnTo>
                  <a:lnTo>
                    <a:pt x="932" y="290"/>
                  </a:lnTo>
                  <a:lnTo>
                    <a:pt x="923" y="293"/>
                  </a:lnTo>
                  <a:lnTo>
                    <a:pt x="912" y="297"/>
                  </a:lnTo>
                  <a:lnTo>
                    <a:pt x="903" y="302"/>
                  </a:lnTo>
                  <a:lnTo>
                    <a:pt x="895" y="308"/>
                  </a:lnTo>
                  <a:lnTo>
                    <a:pt x="888" y="314"/>
                  </a:lnTo>
                  <a:lnTo>
                    <a:pt x="882" y="321"/>
                  </a:lnTo>
                  <a:lnTo>
                    <a:pt x="875" y="329"/>
                  </a:lnTo>
                  <a:lnTo>
                    <a:pt x="871" y="338"/>
                  </a:lnTo>
                  <a:lnTo>
                    <a:pt x="868" y="348"/>
                  </a:lnTo>
                  <a:lnTo>
                    <a:pt x="865" y="357"/>
                  </a:lnTo>
                  <a:lnTo>
                    <a:pt x="863" y="367"/>
                  </a:lnTo>
                  <a:lnTo>
                    <a:pt x="863" y="378"/>
                  </a:lnTo>
                  <a:lnTo>
                    <a:pt x="863" y="389"/>
                  </a:lnTo>
                  <a:lnTo>
                    <a:pt x="864" y="401"/>
                  </a:lnTo>
                  <a:lnTo>
                    <a:pt x="866" y="413"/>
                  </a:lnTo>
                  <a:lnTo>
                    <a:pt x="869" y="426"/>
                  </a:lnTo>
                  <a:lnTo>
                    <a:pt x="869" y="426"/>
                  </a:lnTo>
                  <a:close/>
                  <a:moveTo>
                    <a:pt x="689" y="391"/>
                  </a:moveTo>
                  <a:lnTo>
                    <a:pt x="689" y="391"/>
                  </a:lnTo>
                  <a:lnTo>
                    <a:pt x="674" y="399"/>
                  </a:lnTo>
                  <a:lnTo>
                    <a:pt x="660" y="409"/>
                  </a:lnTo>
                  <a:lnTo>
                    <a:pt x="645" y="417"/>
                  </a:lnTo>
                  <a:lnTo>
                    <a:pt x="630" y="426"/>
                  </a:lnTo>
                  <a:lnTo>
                    <a:pt x="630" y="426"/>
                  </a:lnTo>
                  <a:lnTo>
                    <a:pt x="517" y="474"/>
                  </a:lnTo>
                  <a:lnTo>
                    <a:pt x="405" y="523"/>
                  </a:lnTo>
                  <a:lnTo>
                    <a:pt x="350" y="548"/>
                  </a:lnTo>
                  <a:lnTo>
                    <a:pt x="295" y="574"/>
                  </a:lnTo>
                  <a:lnTo>
                    <a:pt x="242" y="601"/>
                  </a:lnTo>
                  <a:lnTo>
                    <a:pt x="190" y="629"/>
                  </a:lnTo>
                  <a:lnTo>
                    <a:pt x="190" y="629"/>
                  </a:lnTo>
                  <a:lnTo>
                    <a:pt x="192" y="630"/>
                  </a:lnTo>
                  <a:lnTo>
                    <a:pt x="194" y="631"/>
                  </a:lnTo>
                  <a:lnTo>
                    <a:pt x="197" y="636"/>
                  </a:lnTo>
                  <a:lnTo>
                    <a:pt x="199" y="638"/>
                  </a:lnTo>
                  <a:lnTo>
                    <a:pt x="201" y="640"/>
                  </a:lnTo>
                  <a:lnTo>
                    <a:pt x="204" y="642"/>
                  </a:lnTo>
                  <a:lnTo>
                    <a:pt x="209" y="642"/>
                  </a:lnTo>
                  <a:lnTo>
                    <a:pt x="209" y="642"/>
                  </a:lnTo>
                  <a:lnTo>
                    <a:pt x="213" y="641"/>
                  </a:lnTo>
                  <a:lnTo>
                    <a:pt x="216" y="640"/>
                  </a:lnTo>
                  <a:lnTo>
                    <a:pt x="223" y="635"/>
                  </a:lnTo>
                  <a:lnTo>
                    <a:pt x="230" y="629"/>
                  </a:lnTo>
                  <a:lnTo>
                    <a:pt x="236" y="625"/>
                  </a:lnTo>
                  <a:lnTo>
                    <a:pt x="236" y="625"/>
                  </a:lnTo>
                  <a:lnTo>
                    <a:pt x="259" y="612"/>
                  </a:lnTo>
                  <a:lnTo>
                    <a:pt x="283" y="599"/>
                  </a:lnTo>
                  <a:lnTo>
                    <a:pt x="327" y="578"/>
                  </a:lnTo>
                  <a:lnTo>
                    <a:pt x="327" y="578"/>
                  </a:lnTo>
                  <a:lnTo>
                    <a:pt x="356" y="565"/>
                  </a:lnTo>
                  <a:lnTo>
                    <a:pt x="387" y="552"/>
                  </a:lnTo>
                  <a:lnTo>
                    <a:pt x="417" y="539"/>
                  </a:lnTo>
                  <a:lnTo>
                    <a:pt x="448" y="526"/>
                  </a:lnTo>
                  <a:lnTo>
                    <a:pt x="448" y="526"/>
                  </a:lnTo>
                  <a:lnTo>
                    <a:pt x="473" y="516"/>
                  </a:lnTo>
                  <a:lnTo>
                    <a:pt x="498" y="506"/>
                  </a:lnTo>
                  <a:lnTo>
                    <a:pt x="547" y="487"/>
                  </a:lnTo>
                  <a:lnTo>
                    <a:pt x="596" y="468"/>
                  </a:lnTo>
                  <a:lnTo>
                    <a:pt x="620" y="458"/>
                  </a:lnTo>
                  <a:lnTo>
                    <a:pt x="642" y="447"/>
                  </a:lnTo>
                  <a:lnTo>
                    <a:pt x="642" y="447"/>
                  </a:lnTo>
                  <a:lnTo>
                    <a:pt x="743" y="401"/>
                  </a:lnTo>
                  <a:lnTo>
                    <a:pt x="791" y="380"/>
                  </a:lnTo>
                  <a:lnTo>
                    <a:pt x="839" y="359"/>
                  </a:lnTo>
                  <a:lnTo>
                    <a:pt x="839" y="359"/>
                  </a:lnTo>
                  <a:lnTo>
                    <a:pt x="840" y="354"/>
                  </a:lnTo>
                  <a:lnTo>
                    <a:pt x="842" y="349"/>
                  </a:lnTo>
                  <a:lnTo>
                    <a:pt x="848" y="338"/>
                  </a:lnTo>
                  <a:lnTo>
                    <a:pt x="851" y="333"/>
                  </a:lnTo>
                  <a:lnTo>
                    <a:pt x="852" y="327"/>
                  </a:lnTo>
                  <a:lnTo>
                    <a:pt x="853" y="322"/>
                  </a:lnTo>
                  <a:lnTo>
                    <a:pt x="852" y="318"/>
                  </a:lnTo>
                  <a:lnTo>
                    <a:pt x="852" y="318"/>
                  </a:lnTo>
                  <a:lnTo>
                    <a:pt x="833" y="329"/>
                  </a:lnTo>
                  <a:lnTo>
                    <a:pt x="813" y="340"/>
                  </a:lnTo>
                  <a:lnTo>
                    <a:pt x="793" y="349"/>
                  </a:lnTo>
                  <a:lnTo>
                    <a:pt x="773" y="357"/>
                  </a:lnTo>
                  <a:lnTo>
                    <a:pt x="731" y="373"/>
                  </a:lnTo>
                  <a:lnTo>
                    <a:pt x="710" y="382"/>
                  </a:lnTo>
                  <a:lnTo>
                    <a:pt x="689" y="391"/>
                  </a:lnTo>
                  <a:lnTo>
                    <a:pt x="689" y="391"/>
                  </a:lnTo>
                  <a:close/>
                  <a:moveTo>
                    <a:pt x="935" y="401"/>
                  </a:moveTo>
                  <a:lnTo>
                    <a:pt x="935" y="401"/>
                  </a:lnTo>
                  <a:lnTo>
                    <a:pt x="942" y="387"/>
                  </a:lnTo>
                  <a:lnTo>
                    <a:pt x="944" y="380"/>
                  </a:lnTo>
                  <a:lnTo>
                    <a:pt x="945" y="373"/>
                  </a:lnTo>
                  <a:lnTo>
                    <a:pt x="945" y="366"/>
                  </a:lnTo>
                  <a:lnTo>
                    <a:pt x="944" y="359"/>
                  </a:lnTo>
                  <a:lnTo>
                    <a:pt x="942" y="353"/>
                  </a:lnTo>
                  <a:lnTo>
                    <a:pt x="938" y="347"/>
                  </a:lnTo>
                  <a:lnTo>
                    <a:pt x="938" y="347"/>
                  </a:lnTo>
                  <a:lnTo>
                    <a:pt x="934" y="349"/>
                  </a:lnTo>
                  <a:lnTo>
                    <a:pt x="931" y="351"/>
                  </a:lnTo>
                  <a:lnTo>
                    <a:pt x="926" y="356"/>
                  </a:lnTo>
                  <a:lnTo>
                    <a:pt x="923" y="364"/>
                  </a:lnTo>
                  <a:lnTo>
                    <a:pt x="920" y="372"/>
                  </a:lnTo>
                  <a:lnTo>
                    <a:pt x="920" y="381"/>
                  </a:lnTo>
                  <a:lnTo>
                    <a:pt x="922" y="385"/>
                  </a:lnTo>
                  <a:lnTo>
                    <a:pt x="923" y="389"/>
                  </a:lnTo>
                  <a:lnTo>
                    <a:pt x="925" y="393"/>
                  </a:lnTo>
                  <a:lnTo>
                    <a:pt x="928" y="396"/>
                  </a:lnTo>
                  <a:lnTo>
                    <a:pt x="931" y="399"/>
                  </a:lnTo>
                  <a:lnTo>
                    <a:pt x="935" y="401"/>
                  </a:lnTo>
                  <a:lnTo>
                    <a:pt x="935" y="401"/>
                  </a:lnTo>
                  <a:close/>
                  <a:moveTo>
                    <a:pt x="837" y="409"/>
                  </a:moveTo>
                  <a:lnTo>
                    <a:pt x="837" y="409"/>
                  </a:lnTo>
                  <a:lnTo>
                    <a:pt x="838" y="404"/>
                  </a:lnTo>
                  <a:lnTo>
                    <a:pt x="838" y="401"/>
                  </a:lnTo>
                  <a:lnTo>
                    <a:pt x="837" y="396"/>
                  </a:lnTo>
                  <a:lnTo>
                    <a:pt x="835" y="389"/>
                  </a:lnTo>
                  <a:lnTo>
                    <a:pt x="834" y="385"/>
                  </a:lnTo>
                  <a:lnTo>
                    <a:pt x="835" y="381"/>
                  </a:lnTo>
                  <a:lnTo>
                    <a:pt x="835" y="381"/>
                  </a:lnTo>
                  <a:lnTo>
                    <a:pt x="829" y="381"/>
                  </a:lnTo>
                  <a:lnTo>
                    <a:pt x="829" y="381"/>
                  </a:lnTo>
                  <a:lnTo>
                    <a:pt x="766" y="411"/>
                  </a:lnTo>
                  <a:lnTo>
                    <a:pt x="705" y="441"/>
                  </a:lnTo>
                  <a:lnTo>
                    <a:pt x="674" y="455"/>
                  </a:lnTo>
                  <a:lnTo>
                    <a:pt x="642" y="469"/>
                  </a:lnTo>
                  <a:lnTo>
                    <a:pt x="610" y="480"/>
                  </a:lnTo>
                  <a:lnTo>
                    <a:pt x="576" y="492"/>
                  </a:lnTo>
                  <a:lnTo>
                    <a:pt x="576" y="492"/>
                  </a:lnTo>
                  <a:lnTo>
                    <a:pt x="567" y="497"/>
                  </a:lnTo>
                  <a:lnTo>
                    <a:pt x="556" y="504"/>
                  </a:lnTo>
                  <a:lnTo>
                    <a:pt x="534" y="514"/>
                  </a:lnTo>
                  <a:lnTo>
                    <a:pt x="510" y="522"/>
                  </a:lnTo>
                  <a:lnTo>
                    <a:pt x="485" y="532"/>
                  </a:lnTo>
                  <a:lnTo>
                    <a:pt x="485" y="532"/>
                  </a:lnTo>
                  <a:lnTo>
                    <a:pt x="463" y="541"/>
                  </a:lnTo>
                  <a:lnTo>
                    <a:pt x="442" y="552"/>
                  </a:lnTo>
                  <a:lnTo>
                    <a:pt x="419" y="563"/>
                  </a:lnTo>
                  <a:lnTo>
                    <a:pt x="397" y="574"/>
                  </a:lnTo>
                  <a:lnTo>
                    <a:pt x="397" y="574"/>
                  </a:lnTo>
                  <a:lnTo>
                    <a:pt x="322" y="603"/>
                  </a:lnTo>
                  <a:lnTo>
                    <a:pt x="284" y="621"/>
                  </a:lnTo>
                  <a:lnTo>
                    <a:pt x="251" y="637"/>
                  </a:lnTo>
                  <a:lnTo>
                    <a:pt x="251" y="637"/>
                  </a:lnTo>
                  <a:lnTo>
                    <a:pt x="244" y="642"/>
                  </a:lnTo>
                  <a:lnTo>
                    <a:pt x="238" y="646"/>
                  </a:lnTo>
                  <a:lnTo>
                    <a:pt x="235" y="652"/>
                  </a:lnTo>
                  <a:lnTo>
                    <a:pt x="234" y="657"/>
                  </a:lnTo>
                  <a:lnTo>
                    <a:pt x="234" y="662"/>
                  </a:lnTo>
                  <a:lnTo>
                    <a:pt x="235" y="668"/>
                  </a:lnTo>
                  <a:lnTo>
                    <a:pt x="237" y="673"/>
                  </a:lnTo>
                  <a:lnTo>
                    <a:pt x="241" y="678"/>
                  </a:lnTo>
                  <a:lnTo>
                    <a:pt x="248" y="690"/>
                  </a:lnTo>
                  <a:lnTo>
                    <a:pt x="257" y="702"/>
                  </a:lnTo>
                  <a:lnTo>
                    <a:pt x="263" y="714"/>
                  </a:lnTo>
                  <a:lnTo>
                    <a:pt x="265" y="719"/>
                  </a:lnTo>
                  <a:lnTo>
                    <a:pt x="266" y="726"/>
                  </a:lnTo>
                  <a:lnTo>
                    <a:pt x="266" y="726"/>
                  </a:lnTo>
                  <a:lnTo>
                    <a:pt x="304" y="707"/>
                  </a:lnTo>
                  <a:lnTo>
                    <a:pt x="341" y="690"/>
                  </a:lnTo>
                  <a:lnTo>
                    <a:pt x="417" y="658"/>
                  </a:lnTo>
                  <a:lnTo>
                    <a:pt x="570" y="594"/>
                  </a:lnTo>
                  <a:lnTo>
                    <a:pt x="645" y="562"/>
                  </a:lnTo>
                  <a:lnTo>
                    <a:pt x="720" y="527"/>
                  </a:lnTo>
                  <a:lnTo>
                    <a:pt x="757" y="510"/>
                  </a:lnTo>
                  <a:lnTo>
                    <a:pt x="793" y="492"/>
                  </a:lnTo>
                  <a:lnTo>
                    <a:pt x="828" y="473"/>
                  </a:lnTo>
                  <a:lnTo>
                    <a:pt x="864" y="453"/>
                  </a:lnTo>
                  <a:lnTo>
                    <a:pt x="864" y="453"/>
                  </a:lnTo>
                  <a:lnTo>
                    <a:pt x="862" y="451"/>
                  </a:lnTo>
                  <a:lnTo>
                    <a:pt x="859" y="450"/>
                  </a:lnTo>
                  <a:lnTo>
                    <a:pt x="855" y="446"/>
                  </a:lnTo>
                  <a:lnTo>
                    <a:pt x="853" y="441"/>
                  </a:lnTo>
                  <a:lnTo>
                    <a:pt x="850" y="433"/>
                  </a:lnTo>
                  <a:lnTo>
                    <a:pt x="844" y="419"/>
                  </a:lnTo>
                  <a:lnTo>
                    <a:pt x="841" y="413"/>
                  </a:lnTo>
                  <a:lnTo>
                    <a:pt x="837" y="409"/>
                  </a:lnTo>
                  <a:lnTo>
                    <a:pt x="837" y="409"/>
                  </a:lnTo>
                  <a:close/>
                  <a:moveTo>
                    <a:pt x="1677" y="640"/>
                  </a:moveTo>
                  <a:lnTo>
                    <a:pt x="1677" y="640"/>
                  </a:lnTo>
                  <a:lnTo>
                    <a:pt x="1695" y="621"/>
                  </a:lnTo>
                  <a:lnTo>
                    <a:pt x="1711" y="601"/>
                  </a:lnTo>
                  <a:lnTo>
                    <a:pt x="1726" y="582"/>
                  </a:lnTo>
                  <a:lnTo>
                    <a:pt x="1732" y="572"/>
                  </a:lnTo>
                  <a:lnTo>
                    <a:pt x="1737" y="562"/>
                  </a:lnTo>
                  <a:lnTo>
                    <a:pt x="1743" y="552"/>
                  </a:lnTo>
                  <a:lnTo>
                    <a:pt x="1747" y="541"/>
                  </a:lnTo>
                  <a:lnTo>
                    <a:pt x="1750" y="530"/>
                  </a:lnTo>
                  <a:lnTo>
                    <a:pt x="1752" y="519"/>
                  </a:lnTo>
                  <a:lnTo>
                    <a:pt x="1752" y="507"/>
                  </a:lnTo>
                  <a:lnTo>
                    <a:pt x="1752" y="495"/>
                  </a:lnTo>
                  <a:lnTo>
                    <a:pt x="1750" y="483"/>
                  </a:lnTo>
                  <a:lnTo>
                    <a:pt x="1747" y="470"/>
                  </a:lnTo>
                  <a:lnTo>
                    <a:pt x="1747" y="470"/>
                  </a:lnTo>
                  <a:lnTo>
                    <a:pt x="1737" y="463"/>
                  </a:lnTo>
                  <a:lnTo>
                    <a:pt x="1728" y="459"/>
                  </a:lnTo>
                  <a:lnTo>
                    <a:pt x="1717" y="455"/>
                  </a:lnTo>
                  <a:lnTo>
                    <a:pt x="1705" y="453"/>
                  </a:lnTo>
                  <a:lnTo>
                    <a:pt x="1705" y="453"/>
                  </a:lnTo>
                  <a:lnTo>
                    <a:pt x="1686" y="450"/>
                  </a:lnTo>
                  <a:lnTo>
                    <a:pt x="1666" y="449"/>
                  </a:lnTo>
                  <a:lnTo>
                    <a:pt x="1646" y="448"/>
                  </a:lnTo>
                  <a:lnTo>
                    <a:pt x="1626" y="448"/>
                  </a:lnTo>
                  <a:lnTo>
                    <a:pt x="1607" y="449"/>
                  </a:lnTo>
                  <a:lnTo>
                    <a:pt x="1586" y="451"/>
                  </a:lnTo>
                  <a:lnTo>
                    <a:pt x="1548" y="456"/>
                  </a:lnTo>
                  <a:lnTo>
                    <a:pt x="1510" y="462"/>
                  </a:lnTo>
                  <a:lnTo>
                    <a:pt x="1475" y="470"/>
                  </a:lnTo>
                  <a:lnTo>
                    <a:pt x="1442" y="478"/>
                  </a:lnTo>
                  <a:lnTo>
                    <a:pt x="1412" y="487"/>
                  </a:lnTo>
                  <a:lnTo>
                    <a:pt x="1412" y="487"/>
                  </a:lnTo>
                  <a:lnTo>
                    <a:pt x="1417" y="506"/>
                  </a:lnTo>
                  <a:lnTo>
                    <a:pt x="1423" y="525"/>
                  </a:lnTo>
                  <a:lnTo>
                    <a:pt x="1434" y="562"/>
                  </a:lnTo>
                  <a:lnTo>
                    <a:pt x="1447" y="597"/>
                  </a:lnTo>
                  <a:lnTo>
                    <a:pt x="1461" y="630"/>
                  </a:lnTo>
                  <a:lnTo>
                    <a:pt x="1474" y="665"/>
                  </a:lnTo>
                  <a:lnTo>
                    <a:pt x="1486" y="698"/>
                  </a:lnTo>
                  <a:lnTo>
                    <a:pt x="1490" y="715"/>
                  </a:lnTo>
                  <a:lnTo>
                    <a:pt x="1494" y="732"/>
                  </a:lnTo>
                  <a:lnTo>
                    <a:pt x="1499" y="750"/>
                  </a:lnTo>
                  <a:lnTo>
                    <a:pt x="1501" y="767"/>
                  </a:lnTo>
                  <a:lnTo>
                    <a:pt x="1501" y="767"/>
                  </a:lnTo>
                  <a:lnTo>
                    <a:pt x="1551" y="739"/>
                  </a:lnTo>
                  <a:lnTo>
                    <a:pt x="1575" y="726"/>
                  </a:lnTo>
                  <a:lnTo>
                    <a:pt x="1596" y="711"/>
                  </a:lnTo>
                  <a:lnTo>
                    <a:pt x="1619" y="695"/>
                  </a:lnTo>
                  <a:lnTo>
                    <a:pt x="1639" y="678"/>
                  </a:lnTo>
                  <a:lnTo>
                    <a:pt x="1658" y="660"/>
                  </a:lnTo>
                  <a:lnTo>
                    <a:pt x="1677" y="640"/>
                  </a:lnTo>
                  <a:lnTo>
                    <a:pt x="1677" y="640"/>
                  </a:lnTo>
                  <a:close/>
                  <a:moveTo>
                    <a:pt x="881" y="477"/>
                  </a:moveTo>
                  <a:lnTo>
                    <a:pt x="881" y="477"/>
                  </a:lnTo>
                  <a:lnTo>
                    <a:pt x="883" y="476"/>
                  </a:lnTo>
                  <a:lnTo>
                    <a:pt x="883" y="475"/>
                  </a:lnTo>
                  <a:lnTo>
                    <a:pt x="881" y="475"/>
                  </a:lnTo>
                  <a:lnTo>
                    <a:pt x="881" y="475"/>
                  </a:lnTo>
                  <a:lnTo>
                    <a:pt x="877" y="478"/>
                  </a:lnTo>
                  <a:lnTo>
                    <a:pt x="871" y="480"/>
                  </a:lnTo>
                  <a:lnTo>
                    <a:pt x="859" y="485"/>
                  </a:lnTo>
                  <a:lnTo>
                    <a:pt x="839" y="489"/>
                  </a:lnTo>
                  <a:lnTo>
                    <a:pt x="839" y="489"/>
                  </a:lnTo>
                  <a:lnTo>
                    <a:pt x="832" y="492"/>
                  </a:lnTo>
                  <a:lnTo>
                    <a:pt x="823" y="495"/>
                  </a:lnTo>
                  <a:lnTo>
                    <a:pt x="806" y="504"/>
                  </a:lnTo>
                  <a:lnTo>
                    <a:pt x="788" y="514"/>
                  </a:lnTo>
                  <a:lnTo>
                    <a:pt x="771" y="524"/>
                  </a:lnTo>
                  <a:lnTo>
                    <a:pt x="753" y="536"/>
                  </a:lnTo>
                  <a:lnTo>
                    <a:pt x="736" y="546"/>
                  </a:lnTo>
                  <a:lnTo>
                    <a:pt x="720" y="554"/>
                  </a:lnTo>
                  <a:lnTo>
                    <a:pt x="704" y="561"/>
                  </a:lnTo>
                  <a:lnTo>
                    <a:pt x="704" y="561"/>
                  </a:lnTo>
                  <a:lnTo>
                    <a:pt x="688" y="566"/>
                  </a:lnTo>
                  <a:lnTo>
                    <a:pt x="672" y="572"/>
                  </a:lnTo>
                  <a:lnTo>
                    <a:pt x="640" y="585"/>
                  </a:lnTo>
                  <a:lnTo>
                    <a:pt x="579" y="612"/>
                  </a:lnTo>
                  <a:lnTo>
                    <a:pt x="579" y="612"/>
                  </a:lnTo>
                  <a:lnTo>
                    <a:pt x="542" y="628"/>
                  </a:lnTo>
                  <a:lnTo>
                    <a:pt x="505" y="643"/>
                  </a:lnTo>
                  <a:lnTo>
                    <a:pt x="471" y="657"/>
                  </a:lnTo>
                  <a:lnTo>
                    <a:pt x="439" y="671"/>
                  </a:lnTo>
                  <a:lnTo>
                    <a:pt x="439" y="671"/>
                  </a:lnTo>
                  <a:lnTo>
                    <a:pt x="417" y="681"/>
                  </a:lnTo>
                  <a:lnTo>
                    <a:pt x="396" y="689"/>
                  </a:lnTo>
                  <a:lnTo>
                    <a:pt x="353" y="705"/>
                  </a:lnTo>
                  <a:lnTo>
                    <a:pt x="332" y="714"/>
                  </a:lnTo>
                  <a:lnTo>
                    <a:pt x="311" y="723"/>
                  </a:lnTo>
                  <a:lnTo>
                    <a:pt x="291" y="733"/>
                  </a:lnTo>
                  <a:lnTo>
                    <a:pt x="272" y="745"/>
                  </a:lnTo>
                  <a:lnTo>
                    <a:pt x="272" y="745"/>
                  </a:lnTo>
                  <a:lnTo>
                    <a:pt x="273" y="751"/>
                  </a:lnTo>
                  <a:lnTo>
                    <a:pt x="274" y="759"/>
                  </a:lnTo>
                  <a:lnTo>
                    <a:pt x="274" y="762"/>
                  </a:lnTo>
                  <a:lnTo>
                    <a:pt x="273" y="766"/>
                  </a:lnTo>
                  <a:lnTo>
                    <a:pt x="272" y="771"/>
                  </a:lnTo>
                  <a:lnTo>
                    <a:pt x="268" y="775"/>
                  </a:lnTo>
                  <a:lnTo>
                    <a:pt x="268" y="775"/>
                  </a:lnTo>
                  <a:lnTo>
                    <a:pt x="305" y="752"/>
                  </a:lnTo>
                  <a:lnTo>
                    <a:pt x="342" y="732"/>
                  </a:lnTo>
                  <a:lnTo>
                    <a:pt x="380" y="713"/>
                  </a:lnTo>
                  <a:lnTo>
                    <a:pt x="418" y="695"/>
                  </a:lnTo>
                  <a:lnTo>
                    <a:pt x="458" y="677"/>
                  </a:lnTo>
                  <a:lnTo>
                    <a:pt x="496" y="660"/>
                  </a:lnTo>
                  <a:lnTo>
                    <a:pt x="576" y="627"/>
                  </a:lnTo>
                  <a:lnTo>
                    <a:pt x="576" y="627"/>
                  </a:lnTo>
                  <a:lnTo>
                    <a:pt x="601" y="616"/>
                  </a:lnTo>
                  <a:lnTo>
                    <a:pt x="626" y="605"/>
                  </a:lnTo>
                  <a:lnTo>
                    <a:pt x="675" y="581"/>
                  </a:lnTo>
                  <a:lnTo>
                    <a:pt x="701" y="570"/>
                  </a:lnTo>
                  <a:lnTo>
                    <a:pt x="727" y="561"/>
                  </a:lnTo>
                  <a:lnTo>
                    <a:pt x="752" y="552"/>
                  </a:lnTo>
                  <a:lnTo>
                    <a:pt x="780" y="546"/>
                  </a:lnTo>
                  <a:lnTo>
                    <a:pt x="780" y="546"/>
                  </a:lnTo>
                  <a:lnTo>
                    <a:pt x="840" y="516"/>
                  </a:lnTo>
                  <a:lnTo>
                    <a:pt x="901" y="485"/>
                  </a:lnTo>
                  <a:lnTo>
                    <a:pt x="901" y="485"/>
                  </a:lnTo>
                  <a:lnTo>
                    <a:pt x="900" y="483"/>
                  </a:lnTo>
                  <a:lnTo>
                    <a:pt x="898" y="481"/>
                  </a:lnTo>
                  <a:lnTo>
                    <a:pt x="893" y="481"/>
                  </a:lnTo>
                  <a:lnTo>
                    <a:pt x="886" y="480"/>
                  </a:lnTo>
                  <a:lnTo>
                    <a:pt x="883" y="479"/>
                  </a:lnTo>
                  <a:lnTo>
                    <a:pt x="881" y="477"/>
                  </a:lnTo>
                  <a:lnTo>
                    <a:pt x="881" y="477"/>
                  </a:lnTo>
                  <a:close/>
                  <a:moveTo>
                    <a:pt x="1478" y="745"/>
                  </a:moveTo>
                  <a:lnTo>
                    <a:pt x="1478" y="745"/>
                  </a:lnTo>
                  <a:lnTo>
                    <a:pt x="1476" y="733"/>
                  </a:lnTo>
                  <a:lnTo>
                    <a:pt x="1473" y="721"/>
                  </a:lnTo>
                  <a:lnTo>
                    <a:pt x="1463" y="696"/>
                  </a:lnTo>
                  <a:lnTo>
                    <a:pt x="1442" y="642"/>
                  </a:lnTo>
                  <a:lnTo>
                    <a:pt x="1442" y="642"/>
                  </a:lnTo>
                  <a:lnTo>
                    <a:pt x="1439" y="632"/>
                  </a:lnTo>
                  <a:lnTo>
                    <a:pt x="1437" y="622"/>
                  </a:lnTo>
                  <a:lnTo>
                    <a:pt x="1434" y="611"/>
                  </a:lnTo>
                  <a:lnTo>
                    <a:pt x="1432" y="600"/>
                  </a:lnTo>
                  <a:lnTo>
                    <a:pt x="1432" y="600"/>
                  </a:lnTo>
                  <a:lnTo>
                    <a:pt x="1427" y="586"/>
                  </a:lnTo>
                  <a:lnTo>
                    <a:pt x="1419" y="575"/>
                  </a:lnTo>
                  <a:lnTo>
                    <a:pt x="1413" y="563"/>
                  </a:lnTo>
                  <a:lnTo>
                    <a:pt x="1408" y="551"/>
                  </a:lnTo>
                  <a:lnTo>
                    <a:pt x="1408" y="551"/>
                  </a:lnTo>
                  <a:lnTo>
                    <a:pt x="1402" y="535"/>
                  </a:lnTo>
                  <a:lnTo>
                    <a:pt x="1398" y="521"/>
                  </a:lnTo>
                  <a:lnTo>
                    <a:pt x="1395" y="515"/>
                  </a:lnTo>
                  <a:lnTo>
                    <a:pt x="1392" y="509"/>
                  </a:lnTo>
                  <a:lnTo>
                    <a:pt x="1386" y="504"/>
                  </a:lnTo>
                  <a:lnTo>
                    <a:pt x="1381" y="500"/>
                  </a:lnTo>
                  <a:lnTo>
                    <a:pt x="1381" y="500"/>
                  </a:lnTo>
                  <a:lnTo>
                    <a:pt x="1371" y="502"/>
                  </a:lnTo>
                  <a:lnTo>
                    <a:pt x="1363" y="505"/>
                  </a:lnTo>
                  <a:lnTo>
                    <a:pt x="1354" y="508"/>
                  </a:lnTo>
                  <a:lnTo>
                    <a:pt x="1351" y="510"/>
                  </a:lnTo>
                  <a:lnTo>
                    <a:pt x="1349" y="514"/>
                  </a:lnTo>
                  <a:lnTo>
                    <a:pt x="1349" y="514"/>
                  </a:lnTo>
                  <a:lnTo>
                    <a:pt x="1354" y="536"/>
                  </a:lnTo>
                  <a:lnTo>
                    <a:pt x="1362" y="560"/>
                  </a:lnTo>
                  <a:lnTo>
                    <a:pt x="1371" y="584"/>
                  </a:lnTo>
                  <a:lnTo>
                    <a:pt x="1382" y="609"/>
                  </a:lnTo>
                  <a:lnTo>
                    <a:pt x="1405" y="659"/>
                  </a:lnTo>
                  <a:lnTo>
                    <a:pt x="1427" y="708"/>
                  </a:lnTo>
                  <a:lnTo>
                    <a:pt x="1427" y="708"/>
                  </a:lnTo>
                  <a:lnTo>
                    <a:pt x="1432" y="722"/>
                  </a:lnTo>
                  <a:lnTo>
                    <a:pt x="1434" y="735"/>
                  </a:lnTo>
                  <a:lnTo>
                    <a:pt x="1435" y="746"/>
                  </a:lnTo>
                  <a:lnTo>
                    <a:pt x="1434" y="756"/>
                  </a:lnTo>
                  <a:lnTo>
                    <a:pt x="1434" y="756"/>
                  </a:lnTo>
                  <a:lnTo>
                    <a:pt x="1432" y="761"/>
                  </a:lnTo>
                  <a:lnTo>
                    <a:pt x="1428" y="766"/>
                  </a:lnTo>
                  <a:lnTo>
                    <a:pt x="1424" y="771"/>
                  </a:lnTo>
                  <a:lnTo>
                    <a:pt x="1417" y="773"/>
                  </a:lnTo>
                  <a:lnTo>
                    <a:pt x="1411" y="774"/>
                  </a:lnTo>
                  <a:lnTo>
                    <a:pt x="1404" y="774"/>
                  </a:lnTo>
                  <a:lnTo>
                    <a:pt x="1399" y="772"/>
                  </a:lnTo>
                  <a:lnTo>
                    <a:pt x="1393" y="767"/>
                  </a:lnTo>
                  <a:lnTo>
                    <a:pt x="1393" y="767"/>
                  </a:lnTo>
                  <a:lnTo>
                    <a:pt x="1381" y="735"/>
                  </a:lnTo>
                  <a:lnTo>
                    <a:pt x="1368" y="705"/>
                  </a:lnTo>
                  <a:lnTo>
                    <a:pt x="1355" y="677"/>
                  </a:lnTo>
                  <a:lnTo>
                    <a:pt x="1341" y="650"/>
                  </a:lnTo>
                  <a:lnTo>
                    <a:pt x="1312" y="595"/>
                  </a:lnTo>
                  <a:lnTo>
                    <a:pt x="1298" y="567"/>
                  </a:lnTo>
                  <a:lnTo>
                    <a:pt x="1284" y="538"/>
                  </a:lnTo>
                  <a:lnTo>
                    <a:pt x="1284" y="538"/>
                  </a:lnTo>
                  <a:lnTo>
                    <a:pt x="1278" y="540"/>
                  </a:lnTo>
                  <a:lnTo>
                    <a:pt x="1273" y="541"/>
                  </a:lnTo>
                  <a:lnTo>
                    <a:pt x="1268" y="545"/>
                  </a:lnTo>
                  <a:lnTo>
                    <a:pt x="1265" y="549"/>
                  </a:lnTo>
                  <a:lnTo>
                    <a:pt x="1265" y="549"/>
                  </a:lnTo>
                  <a:lnTo>
                    <a:pt x="1269" y="566"/>
                  </a:lnTo>
                  <a:lnTo>
                    <a:pt x="1275" y="583"/>
                  </a:lnTo>
                  <a:lnTo>
                    <a:pt x="1281" y="601"/>
                  </a:lnTo>
                  <a:lnTo>
                    <a:pt x="1290" y="618"/>
                  </a:lnTo>
                  <a:lnTo>
                    <a:pt x="1306" y="655"/>
                  </a:lnTo>
                  <a:lnTo>
                    <a:pt x="1324" y="691"/>
                  </a:lnTo>
                  <a:lnTo>
                    <a:pt x="1324" y="691"/>
                  </a:lnTo>
                  <a:lnTo>
                    <a:pt x="1336" y="718"/>
                  </a:lnTo>
                  <a:lnTo>
                    <a:pt x="1342" y="733"/>
                  </a:lnTo>
                  <a:lnTo>
                    <a:pt x="1347" y="747"/>
                  </a:lnTo>
                  <a:lnTo>
                    <a:pt x="1350" y="762"/>
                  </a:lnTo>
                  <a:lnTo>
                    <a:pt x="1350" y="769"/>
                  </a:lnTo>
                  <a:lnTo>
                    <a:pt x="1350" y="777"/>
                  </a:lnTo>
                  <a:lnTo>
                    <a:pt x="1349" y="783"/>
                  </a:lnTo>
                  <a:lnTo>
                    <a:pt x="1348" y="791"/>
                  </a:lnTo>
                  <a:lnTo>
                    <a:pt x="1344" y="797"/>
                  </a:lnTo>
                  <a:lnTo>
                    <a:pt x="1341" y="804"/>
                  </a:lnTo>
                  <a:lnTo>
                    <a:pt x="1341" y="804"/>
                  </a:lnTo>
                  <a:lnTo>
                    <a:pt x="1336" y="805"/>
                  </a:lnTo>
                  <a:lnTo>
                    <a:pt x="1331" y="804"/>
                  </a:lnTo>
                  <a:lnTo>
                    <a:pt x="1325" y="803"/>
                  </a:lnTo>
                  <a:lnTo>
                    <a:pt x="1320" y="801"/>
                  </a:lnTo>
                  <a:lnTo>
                    <a:pt x="1309" y="793"/>
                  </a:lnTo>
                  <a:lnTo>
                    <a:pt x="1299" y="783"/>
                  </a:lnTo>
                  <a:lnTo>
                    <a:pt x="1291" y="774"/>
                  </a:lnTo>
                  <a:lnTo>
                    <a:pt x="1283" y="762"/>
                  </a:lnTo>
                  <a:lnTo>
                    <a:pt x="1272" y="743"/>
                  </a:lnTo>
                  <a:lnTo>
                    <a:pt x="1272" y="743"/>
                  </a:lnTo>
                  <a:lnTo>
                    <a:pt x="1263" y="723"/>
                  </a:lnTo>
                  <a:lnTo>
                    <a:pt x="1253" y="703"/>
                  </a:lnTo>
                  <a:lnTo>
                    <a:pt x="1236" y="659"/>
                  </a:lnTo>
                  <a:lnTo>
                    <a:pt x="1219" y="616"/>
                  </a:lnTo>
                  <a:lnTo>
                    <a:pt x="1212" y="596"/>
                  </a:lnTo>
                  <a:lnTo>
                    <a:pt x="1203" y="578"/>
                  </a:lnTo>
                  <a:lnTo>
                    <a:pt x="1203" y="578"/>
                  </a:lnTo>
                  <a:lnTo>
                    <a:pt x="1195" y="581"/>
                  </a:lnTo>
                  <a:lnTo>
                    <a:pt x="1187" y="584"/>
                  </a:lnTo>
                  <a:lnTo>
                    <a:pt x="1171" y="593"/>
                  </a:lnTo>
                  <a:lnTo>
                    <a:pt x="1171" y="593"/>
                  </a:lnTo>
                  <a:lnTo>
                    <a:pt x="1171" y="596"/>
                  </a:lnTo>
                  <a:lnTo>
                    <a:pt x="1172" y="598"/>
                  </a:lnTo>
                  <a:lnTo>
                    <a:pt x="1175" y="600"/>
                  </a:lnTo>
                  <a:lnTo>
                    <a:pt x="1177" y="602"/>
                  </a:lnTo>
                  <a:lnTo>
                    <a:pt x="1178" y="603"/>
                  </a:lnTo>
                  <a:lnTo>
                    <a:pt x="1180" y="607"/>
                  </a:lnTo>
                  <a:lnTo>
                    <a:pt x="1178" y="610"/>
                  </a:lnTo>
                  <a:lnTo>
                    <a:pt x="1178" y="610"/>
                  </a:lnTo>
                  <a:lnTo>
                    <a:pt x="1178" y="614"/>
                  </a:lnTo>
                  <a:lnTo>
                    <a:pt x="1177" y="620"/>
                  </a:lnTo>
                  <a:lnTo>
                    <a:pt x="1180" y="628"/>
                  </a:lnTo>
                  <a:lnTo>
                    <a:pt x="1183" y="638"/>
                  </a:lnTo>
                  <a:lnTo>
                    <a:pt x="1188" y="648"/>
                  </a:lnTo>
                  <a:lnTo>
                    <a:pt x="1201" y="668"/>
                  </a:lnTo>
                  <a:lnTo>
                    <a:pt x="1216" y="689"/>
                  </a:lnTo>
                  <a:lnTo>
                    <a:pt x="1216" y="689"/>
                  </a:lnTo>
                  <a:lnTo>
                    <a:pt x="1222" y="700"/>
                  </a:lnTo>
                  <a:lnTo>
                    <a:pt x="1228" y="711"/>
                  </a:lnTo>
                  <a:lnTo>
                    <a:pt x="1239" y="734"/>
                  </a:lnTo>
                  <a:lnTo>
                    <a:pt x="1250" y="759"/>
                  </a:lnTo>
                  <a:lnTo>
                    <a:pt x="1262" y="782"/>
                  </a:lnTo>
                  <a:lnTo>
                    <a:pt x="1262" y="782"/>
                  </a:lnTo>
                  <a:lnTo>
                    <a:pt x="1268" y="792"/>
                  </a:lnTo>
                  <a:lnTo>
                    <a:pt x="1276" y="803"/>
                  </a:lnTo>
                  <a:lnTo>
                    <a:pt x="1284" y="813"/>
                  </a:lnTo>
                  <a:lnTo>
                    <a:pt x="1292" y="824"/>
                  </a:lnTo>
                  <a:lnTo>
                    <a:pt x="1292" y="824"/>
                  </a:lnTo>
                  <a:lnTo>
                    <a:pt x="1304" y="844"/>
                  </a:lnTo>
                  <a:lnTo>
                    <a:pt x="1309" y="854"/>
                  </a:lnTo>
                  <a:lnTo>
                    <a:pt x="1314" y="864"/>
                  </a:lnTo>
                  <a:lnTo>
                    <a:pt x="1322" y="871"/>
                  </a:lnTo>
                  <a:lnTo>
                    <a:pt x="1329" y="878"/>
                  </a:lnTo>
                  <a:lnTo>
                    <a:pt x="1334" y="880"/>
                  </a:lnTo>
                  <a:lnTo>
                    <a:pt x="1338" y="882"/>
                  </a:lnTo>
                  <a:lnTo>
                    <a:pt x="1343" y="883"/>
                  </a:lnTo>
                  <a:lnTo>
                    <a:pt x="1349" y="883"/>
                  </a:lnTo>
                  <a:lnTo>
                    <a:pt x="1349" y="883"/>
                  </a:lnTo>
                  <a:lnTo>
                    <a:pt x="1354" y="882"/>
                  </a:lnTo>
                  <a:lnTo>
                    <a:pt x="1359" y="881"/>
                  </a:lnTo>
                  <a:lnTo>
                    <a:pt x="1364" y="878"/>
                  </a:lnTo>
                  <a:lnTo>
                    <a:pt x="1367" y="874"/>
                  </a:lnTo>
                  <a:lnTo>
                    <a:pt x="1370" y="871"/>
                  </a:lnTo>
                  <a:lnTo>
                    <a:pt x="1372" y="867"/>
                  </a:lnTo>
                  <a:lnTo>
                    <a:pt x="1377" y="857"/>
                  </a:lnTo>
                  <a:lnTo>
                    <a:pt x="1383" y="837"/>
                  </a:lnTo>
                  <a:lnTo>
                    <a:pt x="1388" y="827"/>
                  </a:lnTo>
                  <a:lnTo>
                    <a:pt x="1392" y="823"/>
                  </a:lnTo>
                  <a:lnTo>
                    <a:pt x="1395" y="819"/>
                  </a:lnTo>
                  <a:lnTo>
                    <a:pt x="1395" y="819"/>
                  </a:lnTo>
                  <a:lnTo>
                    <a:pt x="1400" y="815"/>
                  </a:lnTo>
                  <a:lnTo>
                    <a:pt x="1404" y="812"/>
                  </a:lnTo>
                  <a:lnTo>
                    <a:pt x="1410" y="811"/>
                  </a:lnTo>
                  <a:lnTo>
                    <a:pt x="1415" y="809"/>
                  </a:lnTo>
                  <a:lnTo>
                    <a:pt x="1426" y="809"/>
                  </a:lnTo>
                  <a:lnTo>
                    <a:pt x="1437" y="810"/>
                  </a:lnTo>
                  <a:lnTo>
                    <a:pt x="1458" y="814"/>
                  </a:lnTo>
                  <a:lnTo>
                    <a:pt x="1468" y="815"/>
                  </a:lnTo>
                  <a:lnTo>
                    <a:pt x="1476" y="817"/>
                  </a:lnTo>
                  <a:lnTo>
                    <a:pt x="1476" y="817"/>
                  </a:lnTo>
                  <a:lnTo>
                    <a:pt x="1478" y="808"/>
                  </a:lnTo>
                  <a:lnTo>
                    <a:pt x="1480" y="799"/>
                  </a:lnTo>
                  <a:lnTo>
                    <a:pt x="1481" y="781"/>
                  </a:lnTo>
                  <a:lnTo>
                    <a:pt x="1481" y="763"/>
                  </a:lnTo>
                  <a:lnTo>
                    <a:pt x="1478" y="745"/>
                  </a:lnTo>
                  <a:lnTo>
                    <a:pt x="1478" y="745"/>
                  </a:lnTo>
                  <a:close/>
                  <a:moveTo>
                    <a:pt x="1387" y="676"/>
                  </a:moveTo>
                  <a:lnTo>
                    <a:pt x="1387" y="676"/>
                  </a:lnTo>
                  <a:lnTo>
                    <a:pt x="1380" y="658"/>
                  </a:lnTo>
                  <a:lnTo>
                    <a:pt x="1372" y="639"/>
                  </a:lnTo>
                  <a:lnTo>
                    <a:pt x="1359" y="600"/>
                  </a:lnTo>
                  <a:lnTo>
                    <a:pt x="1352" y="582"/>
                  </a:lnTo>
                  <a:lnTo>
                    <a:pt x="1343" y="565"/>
                  </a:lnTo>
                  <a:lnTo>
                    <a:pt x="1334" y="548"/>
                  </a:lnTo>
                  <a:lnTo>
                    <a:pt x="1327" y="540"/>
                  </a:lnTo>
                  <a:lnTo>
                    <a:pt x="1321" y="534"/>
                  </a:lnTo>
                  <a:lnTo>
                    <a:pt x="1321" y="534"/>
                  </a:lnTo>
                  <a:lnTo>
                    <a:pt x="1321" y="530"/>
                  </a:lnTo>
                  <a:lnTo>
                    <a:pt x="1320" y="529"/>
                  </a:lnTo>
                  <a:lnTo>
                    <a:pt x="1320" y="526"/>
                  </a:lnTo>
                  <a:lnTo>
                    <a:pt x="1321" y="524"/>
                  </a:lnTo>
                  <a:lnTo>
                    <a:pt x="1321" y="524"/>
                  </a:lnTo>
                  <a:lnTo>
                    <a:pt x="1317" y="524"/>
                  </a:lnTo>
                  <a:lnTo>
                    <a:pt x="1317" y="524"/>
                  </a:lnTo>
                  <a:lnTo>
                    <a:pt x="1313" y="525"/>
                  </a:lnTo>
                  <a:lnTo>
                    <a:pt x="1311" y="527"/>
                  </a:lnTo>
                  <a:lnTo>
                    <a:pt x="1309" y="529"/>
                  </a:lnTo>
                  <a:lnTo>
                    <a:pt x="1304" y="529"/>
                  </a:lnTo>
                  <a:lnTo>
                    <a:pt x="1304" y="529"/>
                  </a:lnTo>
                  <a:lnTo>
                    <a:pt x="1310" y="546"/>
                  </a:lnTo>
                  <a:lnTo>
                    <a:pt x="1318" y="562"/>
                  </a:lnTo>
                  <a:lnTo>
                    <a:pt x="1334" y="593"/>
                  </a:lnTo>
                  <a:lnTo>
                    <a:pt x="1351" y="624"/>
                  </a:lnTo>
                  <a:lnTo>
                    <a:pt x="1368" y="654"/>
                  </a:lnTo>
                  <a:lnTo>
                    <a:pt x="1368" y="654"/>
                  </a:lnTo>
                  <a:lnTo>
                    <a:pt x="1373" y="667"/>
                  </a:lnTo>
                  <a:lnTo>
                    <a:pt x="1378" y="678"/>
                  </a:lnTo>
                  <a:lnTo>
                    <a:pt x="1385" y="703"/>
                  </a:lnTo>
                  <a:lnTo>
                    <a:pt x="1389" y="715"/>
                  </a:lnTo>
                  <a:lnTo>
                    <a:pt x="1394" y="726"/>
                  </a:lnTo>
                  <a:lnTo>
                    <a:pt x="1400" y="735"/>
                  </a:lnTo>
                  <a:lnTo>
                    <a:pt x="1408" y="743"/>
                  </a:lnTo>
                  <a:lnTo>
                    <a:pt x="1408" y="743"/>
                  </a:lnTo>
                  <a:lnTo>
                    <a:pt x="1410" y="733"/>
                  </a:lnTo>
                  <a:lnTo>
                    <a:pt x="1409" y="724"/>
                  </a:lnTo>
                  <a:lnTo>
                    <a:pt x="1408" y="716"/>
                  </a:lnTo>
                  <a:lnTo>
                    <a:pt x="1404" y="708"/>
                  </a:lnTo>
                  <a:lnTo>
                    <a:pt x="1396" y="692"/>
                  </a:lnTo>
                  <a:lnTo>
                    <a:pt x="1387" y="676"/>
                  </a:lnTo>
                  <a:lnTo>
                    <a:pt x="1387" y="676"/>
                  </a:lnTo>
                  <a:close/>
                  <a:moveTo>
                    <a:pt x="1262" y="610"/>
                  </a:moveTo>
                  <a:lnTo>
                    <a:pt x="1262" y="610"/>
                  </a:lnTo>
                  <a:lnTo>
                    <a:pt x="1258" y="595"/>
                  </a:lnTo>
                  <a:lnTo>
                    <a:pt x="1253" y="580"/>
                  </a:lnTo>
                  <a:lnTo>
                    <a:pt x="1251" y="572"/>
                  </a:lnTo>
                  <a:lnTo>
                    <a:pt x="1248" y="567"/>
                  </a:lnTo>
                  <a:lnTo>
                    <a:pt x="1244" y="562"/>
                  </a:lnTo>
                  <a:lnTo>
                    <a:pt x="1237" y="559"/>
                  </a:lnTo>
                  <a:lnTo>
                    <a:pt x="1237" y="559"/>
                  </a:lnTo>
                  <a:lnTo>
                    <a:pt x="1236" y="561"/>
                  </a:lnTo>
                  <a:lnTo>
                    <a:pt x="1233" y="563"/>
                  </a:lnTo>
                  <a:lnTo>
                    <a:pt x="1227" y="564"/>
                  </a:lnTo>
                  <a:lnTo>
                    <a:pt x="1223" y="565"/>
                  </a:lnTo>
                  <a:lnTo>
                    <a:pt x="1220" y="567"/>
                  </a:lnTo>
                  <a:lnTo>
                    <a:pt x="1219" y="569"/>
                  </a:lnTo>
                  <a:lnTo>
                    <a:pt x="1218" y="574"/>
                  </a:lnTo>
                  <a:lnTo>
                    <a:pt x="1218" y="574"/>
                  </a:lnTo>
                  <a:lnTo>
                    <a:pt x="1225" y="584"/>
                  </a:lnTo>
                  <a:lnTo>
                    <a:pt x="1231" y="597"/>
                  </a:lnTo>
                  <a:lnTo>
                    <a:pt x="1243" y="623"/>
                  </a:lnTo>
                  <a:lnTo>
                    <a:pt x="1266" y="680"/>
                  </a:lnTo>
                  <a:lnTo>
                    <a:pt x="1278" y="707"/>
                  </a:lnTo>
                  <a:lnTo>
                    <a:pt x="1284" y="721"/>
                  </a:lnTo>
                  <a:lnTo>
                    <a:pt x="1292" y="734"/>
                  </a:lnTo>
                  <a:lnTo>
                    <a:pt x="1299" y="747"/>
                  </a:lnTo>
                  <a:lnTo>
                    <a:pt x="1308" y="759"/>
                  </a:lnTo>
                  <a:lnTo>
                    <a:pt x="1317" y="769"/>
                  </a:lnTo>
                  <a:lnTo>
                    <a:pt x="1326" y="780"/>
                  </a:lnTo>
                  <a:lnTo>
                    <a:pt x="1326" y="780"/>
                  </a:lnTo>
                  <a:lnTo>
                    <a:pt x="1325" y="768"/>
                  </a:lnTo>
                  <a:lnTo>
                    <a:pt x="1323" y="757"/>
                  </a:lnTo>
                  <a:lnTo>
                    <a:pt x="1321" y="745"/>
                  </a:lnTo>
                  <a:lnTo>
                    <a:pt x="1318" y="734"/>
                  </a:lnTo>
                  <a:lnTo>
                    <a:pt x="1309" y="713"/>
                  </a:lnTo>
                  <a:lnTo>
                    <a:pt x="1301" y="691"/>
                  </a:lnTo>
                  <a:lnTo>
                    <a:pt x="1280" y="651"/>
                  </a:lnTo>
                  <a:lnTo>
                    <a:pt x="1271" y="630"/>
                  </a:lnTo>
                  <a:lnTo>
                    <a:pt x="1262" y="610"/>
                  </a:lnTo>
                  <a:lnTo>
                    <a:pt x="1262" y="610"/>
                  </a:lnTo>
                  <a:close/>
                  <a:moveTo>
                    <a:pt x="894" y="822"/>
                  </a:moveTo>
                  <a:lnTo>
                    <a:pt x="894" y="822"/>
                  </a:lnTo>
                  <a:lnTo>
                    <a:pt x="887" y="829"/>
                  </a:lnTo>
                  <a:lnTo>
                    <a:pt x="881" y="837"/>
                  </a:lnTo>
                  <a:lnTo>
                    <a:pt x="871" y="855"/>
                  </a:lnTo>
                  <a:lnTo>
                    <a:pt x="863" y="873"/>
                  </a:lnTo>
                  <a:lnTo>
                    <a:pt x="856" y="893"/>
                  </a:lnTo>
                  <a:lnTo>
                    <a:pt x="856" y="893"/>
                  </a:lnTo>
                  <a:lnTo>
                    <a:pt x="870" y="898"/>
                  </a:lnTo>
                  <a:lnTo>
                    <a:pt x="885" y="902"/>
                  </a:lnTo>
                  <a:lnTo>
                    <a:pt x="900" y="905"/>
                  </a:lnTo>
                  <a:lnTo>
                    <a:pt x="915" y="909"/>
                  </a:lnTo>
                  <a:lnTo>
                    <a:pt x="931" y="911"/>
                  </a:lnTo>
                  <a:lnTo>
                    <a:pt x="947" y="913"/>
                  </a:lnTo>
                  <a:lnTo>
                    <a:pt x="979" y="914"/>
                  </a:lnTo>
                  <a:lnTo>
                    <a:pt x="1013" y="913"/>
                  </a:lnTo>
                  <a:lnTo>
                    <a:pt x="1045" y="912"/>
                  </a:lnTo>
                  <a:lnTo>
                    <a:pt x="1076" y="909"/>
                  </a:lnTo>
                  <a:lnTo>
                    <a:pt x="1105" y="905"/>
                  </a:lnTo>
                  <a:lnTo>
                    <a:pt x="1105" y="905"/>
                  </a:lnTo>
                  <a:lnTo>
                    <a:pt x="1127" y="902"/>
                  </a:lnTo>
                  <a:lnTo>
                    <a:pt x="1150" y="898"/>
                  </a:lnTo>
                  <a:lnTo>
                    <a:pt x="1171" y="894"/>
                  </a:lnTo>
                  <a:lnTo>
                    <a:pt x="1191" y="888"/>
                  </a:lnTo>
                  <a:lnTo>
                    <a:pt x="1212" y="882"/>
                  </a:lnTo>
                  <a:lnTo>
                    <a:pt x="1231" y="875"/>
                  </a:lnTo>
                  <a:lnTo>
                    <a:pt x="1249" y="869"/>
                  </a:lnTo>
                  <a:lnTo>
                    <a:pt x="1267" y="860"/>
                  </a:lnTo>
                  <a:lnTo>
                    <a:pt x="1267" y="860"/>
                  </a:lnTo>
                  <a:lnTo>
                    <a:pt x="1251" y="832"/>
                  </a:lnTo>
                  <a:lnTo>
                    <a:pt x="1236" y="799"/>
                  </a:lnTo>
                  <a:lnTo>
                    <a:pt x="1205" y="734"/>
                  </a:lnTo>
                  <a:lnTo>
                    <a:pt x="1146" y="605"/>
                  </a:lnTo>
                  <a:lnTo>
                    <a:pt x="1146" y="605"/>
                  </a:lnTo>
                  <a:lnTo>
                    <a:pt x="1128" y="615"/>
                  </a:lnTo>
                  <a:lnTo>
                    <a:pt x="1110" y="627"/>
                  </a:lnTo>
                  <a:lnTo>
                    <a:pt x="1075" y="651"/>
                  </a:lnTo>
                  <a:lnTo>
                    <a:pt x="1041" y="675"/>
                  </a:lnTo>
                  <a:lnTo>
                    <a:pt x="1010" y="703"/>
                  </a:lnTo>
                  <a:lnTo>
                    <a:pt x="979" y="731"/>
                  </a:lnTo>
                  <a:lnTo>
                    <a:pt x="949" y="761"/>
                  </a:lnTo>
                  <a:lnTo>
                    <a:pt x="922" y="791"/>
                  </a:lnTo>
                  <a:lnTo>
                    <a:pt x="894" y="822"/>
                  </a:lnTo>
                  <a:lnTo>
                    <a:pt x="894" y="822"/>
                  </a:lnTo>
                  <a:close/>
                  <a:moveTo>
                    <a:pt x="625" y="1662"/>
                  </a:moveTo>
                  <a:lnTo>
                    <a:pt x="625" y="1662"/>
                  </a:lnTo>
                  <a:lnTo>
                    <a:pt x="623" y="1659"/>
                  </a:lnTo>
                  <a:lnTo>
                    <a:pt x="621" y="1656"/>
                  </a:lnTo>
                  <a:lnTo>
                    <a:pt x="616" y="1646"/>
                  </a:lnTo>
                  <a:lnTo>
                    <a:pt x="611" y="1636"/>
                  </a:lnTo>
                  <a:lnTo>
                    <a:pt x="607" y="1631"/>
                  </a:lnTo>
                  <a:lnTo>
                    <a:pt x="604" y="1628"/>
                  </a:lnTo>
                  <a:lnTo>
                    <a:pt x="604" y="1628"/>
                  </a:lnTo>
                  <a:lnTo>
                    <a:pt x="600" y="1612"/>
                  </a:lnTo>
                  <a:lnTo>
                    <a:pt x="597" y="1597"/>
                  </a:lnTo>
                  <a:lnTo>
                    <a:pt x="592" y="1584"/>
                  </a:lnTo>
                  <a:lnTo>
                    <a:pt x="586" y="1572"/>
                  </a:lnTo>
                  <a:lnTo>
                    <a:pt x="575" y="1549"/>
                  </a:lnTo>
                  <a:lnTo>
                    <a:pt x="569" y="1536"/>
                  </a:lnTo>
                  <a:lnTo>
                    <a:pt x="564" y="1522"/>
                  </a:lnTo>
                  <a:lnTo>
                    <a:pt x="564" y="1522"/>
                  </a:lnTo>
                  <a:lnTo>
                    <a:pt x="559" y="1518"/>
                  </a:lnTo>
                  <a:lnTo>
                    <a:pt x="554" y="1514"/>
                  </a:lnTo>
                  <a:lnTo>
                    <a:pt x="547" y="1503"/>
                  </a:lnTo>
                  <a:lnTo>
                    <a:pt x="540" y="1493"/>
                  </a:lnTo>
                  <a:lnTo>
                    <a:pt x="532" y="1483"/>
                  </a:lnTo>
                  <a:lnTo>
                    <a:pt x="532" y="1483"/>
                  </a:lnTo>
                  <a:lnTo>
                    <a:pt x="531" y="1478"/>
                  </a:lnTo>
                  <a:lnTo>
                    <a:pt x="530" y="1474"/>
                  </a:lnTo>
                  <a:lnTo>
                    <a:pt x="527" y="1471"/>
                  </a:lnTo>
                  <a:lnTo>
                    <a:pt x="526" y="1465"/>
                  </a:lnTo>
                  <a:lnTo>
                    <a:pt x="526" y="1465"/>
                  </a:lnTo>
                  <a:lnTo>
                    <a:pt x="518" y="1454"/>
                  </a:lnTo>
                  <a:lnTo>
                    <a:pt x="510" y="1441"/>
                  </a:lnTo>
                  <a:lnTo>
                    <a:pt x="503" y="1427"/>
                  </a:lnTo>
                  <a:lnTo>
                    <a:pt x="496" y="1412"/>
                  </a:lnTo>
                  <a:lnTo>
                    <a:pt x="490" y="1398"/>
                  </a:lnTo>
                  <a:lnTo>
                    <a:pt x="484" y="1384"/>
                  </a:lnTo>
                  <a:lnTo>
                    <a:pt x="475" y="1371"/>
                  </a:lnTo>
                  <a:lnTo>
                    <a:pt x="471" y="1366"/>
                  </a:lnTo>
                  <a:lnTo>
                    <a:pt x="465" y="1360"/>
                  </a:lnTo>
                  <a:lnTo>
                    <a:pt x="465" y="1360"/>
                  </a:lnTo>
                  <a:lnTo>
                    <a:pt x="439" y="1309"/>
                  </a:lnTo>
                  <a:lnTo>
                    <a:pt x="413" y="1259"/>
                  </a:lnTo>
                  <a:lnTo>
                    <a:pt x="388" y="1206"/>
                  </a:lnTo>
                  <a:lnTo>
                    <a:pt x="365" y="1154"/>
                  </a:lnTo>
                  <a:lnTo>
                    <a:pt x="365" y="1154"/>
                  </a:lnTo>
                  <a:lnTo>
                    <a:pt x="348" y="1115"/>
                  </a:lnTo>
                  <a:lnTo>
                    <a:pt x="329" y="1078"/>
                  </a:lnTo>
                  <a:lnTo>
                    <a:pt x="291" y="1004"/>
                  </a:lnTo>
                  <a:lnTo>
                    <a:pt x="272" y="966"/>
                  </a:lnTo>
                  <a:lnTo>
                    <a:pt x="254" y="929"/>
                  </a:lnTo>
                  <a:lnTo>
                    <a:pt x="237" y="890"/>
                  </a:lnTo>
                  <a:lnTo>
                    <a:pt x="222" y="851"/>
                  </a:lnTo>
                  <a:lnTo>
                    <a:pt x="222" y="851"/>
                  </a:lnTo>
                  <a:lnTo>
                    <a:pt x="215" y="853"/>
                  </a:lnTo>
                  <a:lnTo>
                    <a:pt x="208" y="857"/>
                  </a:lnTo>
                  <a:lnTo>
                    <a:pt x="201" y="859"/>
                  </a:lnTo>
                  <a:lnTo>
                    <a:pt x="197" y="860"/>
                  </a:lnTo>
                  <a:lnTo>
                    <a:pt x="192" y="860"/>
                  </a:lnTo>
                  <a:lnTo>
                    <a:pt x="192" y="860"/>
                  </a:lnTo>
                  <a:lnTo>
                    <a:pt x="200" y="881"/>
                  </a:lnTo>
                  <a:lnTo>
                    <a:pt x="207" y="900"/>
                  </a:lnTo>
                  <a:lnTo>
                    <a:pt x="216" y="919"/>
                  </a:lnTo>
                  <a:lnTo>
                    <a:pt x="226" y="939"/>
                  </a:lnTo>
                  <a:lnTo>
                    <a:pt x="245" y="975"/>
                  </a:lnTo>
                  <a:lnTo>
                    <a:pt x="264" y="1010"/>
                  </a:lnTo>
                  <a:lnTo>
                    <a:pt x="264" y="1010"/>
                  </a:lnTo>
                  <a:lnTo>
                    <a:pt x="272" y="1029"/>
                  </a:lnTo>
                  <a:lnTo>
                    <a:pt x="279" y="1048"/>
                  </a:lnTo>
                  <a:lnTo>
                    <a:pt x="287" y="1066"/>
                  </a:lnTo>
                  <a:lnTo>
                    <a:pt x="296" y="1084"/>
                  </a:lnTo>
                  <a:lnTo>
                    <a:pt x="296" y="1084"/>
                  </a:lnTo>
                  <a:lnTo>
                    <a:pt x="327" y="1146"/>
                  </a:lnTo>
                  <a:lnTo>
                    <a:pt x="357" y="1208"/>
                  </a:lnTo>
                  <a:lnTo>
                    <a:pt x="417" y="1334"/>
                  </a:lnTo>
                  <a:lnTo>
                    <a:pt x="448" y="1395"/>
                  </a:lnTo>
                  <a:lnTo>
                    <a:pt x="479" y="1455"/>
                  </a:lnTo>
                  <a:lnTo>
                    <a:pt x="496" y="1485"/>
                  </a:lnTo>
                  <a:lnTo>
                    <a:pt x="512" y="1514"/>
                  </a:lnTo>
                  <a:lnTo>
                    <a:pt x="531" y="1541"/>
                  </a:lnTo>
                  <a:lnTo>
                    <a:pt x="549" y="1569"/>
                  </a:lnTo>
                  <a:lnTo>
                    <a:pt x="549" y="1569"/>
                  </a:lnTo>
                  <a:lnTo>
                    <a:pt x="553" y="1581"/>
                  </a:lnTo>
                  <a:lnTo>
                    <a:pt x="559" y="1593"/>
                  </a:lnTo>
                  <a:lnTo>
                    <a:pt x="570" y="1614"/>
                  </a:lnTo>
                  <a:lnTo>
                    <a:pt x="581" y="1637"/>
                  </a:lnTo>
                  <a:lnTo>
                    <a:pt x="586" y="1649"/>
                  </a:lnTo>
                  <a:lnTo>
                    <a:pt x="591" y="1660"/>
                  </a:lnTo>
                  <a:lnTo>
                    <a:pt x="591" y="1660"/>
                  </a:lnTo>
                  <a:lnTo>
                    <a:pt x="591" y="1662"/>
                  </a:lnTo>
                  <a:lnTo>
                    <a:pt x="590" y="1665"/>
                  </a:lnTo>
                  <a:lnTo>
                    <a:pt x="587" y="1668"/>
                  </a:lnTo>
                  <a:lnTo>
                    <a:pt x="586" y="1669"/>
                  </a:lnTo>
                  <a:lnTo>
                    <a:pt x="586" y="1671"/>
                  </a:lnTo>
                  <a:lnTo>
                    <a:pt x="586" y="1673"/>
                  </a:lnTo>
                  <a:lnTo>
                    <a:pt x="589" y="1675"/>
                  </a:lnTo>
                  <a:lnTo>
                    <a:pt x="589" y="1675"/>
                  </a:lnTo>
                  <a:lnTo>
                    <a:pt x="596" y="1677"/>
                  </a:lnTo>
                  <a:lnTo>
                    <a:pt x="601" y="1678"/>
                  </a:lnTo>
                  <a:lnTo>
                    <a:pt x="607" y="1677"/>
                  </a:lnTo>
                  <a:lnTo>
                    <a:pt x="611" y="1675"/>
                  </a:lnTo>
                  <a:lnTo>
                    <a:pt x="614" y="1673"/>
                  </a:lnTo>
                  <a:lnTo>
                    <a:pt x="618" y="1670"/>
                  </a:lnTo>
                  <a:lnTo>
                    <a:pt x="625" y="1662"/>
                  </a:lnTo>
                  <a:lnTo>
                    <a:pt x="625" y="1662"/>
                  </a:lnTo>
                  <a:close/>
                  <a:moveTo>
                    <a:pt x="107" y="930"/>
                  </a:moveTo>
                  <a:lnTo>
                    <a:pt x="107" y="930"/>
                  </a:lnTo>
                  <a:lnTo>
                    <a:pt x="118" y="954"/>
                  </a:lnTo>
                  <a:lnTo>
                    <a:pt x="131" y="976"/>
                  </a:lnTo>
                  <a:lnTo>
                    <a:pt x="131" y="976"/>
                  </a:lnTo>
                  <a:lnTo>
                    <a:pt x="154" y="1022"/>
                  </a:lnTo>
                  <a:lnTo>
                    <a:pt x="166" y="1046"/>
                  </a:lnTo>
                  <a:lnTo>
                    <a:pt x="177" y="1067"/>
                  </a:lnTo>
                  <a:lnTo>
                    <a:pt x="177" y="1067"/>
                  </a:lnTo>
                  <a:lnTo>
                    <a:pt x="203" y="1114"/>
                  </a:lnTo>
                  <a:lnTo>
                    <a:pt x="227" y="1161"/>
                  </a:lnTo>
                  <a:lnTo>
                    <a:pt x="250" y="1210"/>
                  </a:lnTo>
                  <a:lnTo>
                    <a:pt x="273" y="1258"/>
                  </a:lnTo>
                  <a:lnTo>
                    <a:pt x="317" y="1354"/>
                  </a:lnTo>
                  <a:lnTo>
                    <a:pt x="339" y="1402"/>
                  </a:lnTo>
                  <a:lnTo>
                    <a:pt x="363" y="1448"/>
                  </a:lnTo>
                  <a:lnTo>
                    <a:pt x="363" y="1448"/>
                  </a:lnTo>
                  <a:lnTo>
                    <a:pt x="373" y="1472"/>
                  </a:lnTo>
                  <a:lnTo>
                    <a:pt x="384" y="1496"/>
                  </a:lnTo>
                  <a:lnTo>
                    <a:pt x="402" y="1545"/>
                  </a:lnTo>
                  <a:lnTo>
                    <a:pt x="412" y="1568"/>
                  </a:lnTo>
                  <a:lnTo>
                    <a:pt x="423" y="1592"/>
                  </a:lnTo>
                  <a:lnTo>
                    <a:pt x="434" y="1614"/>
                  </a:lnTo>
                  <a:lnTo>
                    <a:pt x="448" y="1636"/>
                  </a:lnTo>
                  <a:lnTo>
                    <a:pt x="448" y="1636"/>
                  </a:lnTo>
                  <a:lnTo>
                    <a:pt x="448" y="1641"/>
                  </a:lnTo>
                  <a:lnTo>
                    <a:pt x="448" y="1649"/>
                  </a:lnTo>
                  <a:lnTo>
                    <a:pt x="451" y="1657"/>
                  </a:lnTo>
                  <a:lnTo>
                    <a:pt x="455" y="1667"/>
                  </a:lnTo>
                  <a:lnTo>
                    <a:pt x="460" y="1674"/>
                  </a:lnTo>
                  <a:lnTo>
                    <a:pt x="463" y="1676"/>
                  </a:lnTo>
                  <a:lnTo>
                    <a:pt x="468" y="1680"/>
                  </a:lnTo>
                  <a:lnTo>
                    <a:pt x="471" y="1681"/>
                  </a:lnTo>
                  <a:lnTo>
                    <a:pt x="475" y="1682"/>
                  </a:lnTo>
                  <a:lnTo>
                    <a:pt x="480" y="1682"/>
                  </a:lnTo>
                  <a:lnTo>
                    <a:pt x="485" y="1680"/>
                  </a:lnTo>
                  <a:lnTo>
                    <a:pt x="485" y="1680"/>
                  </a:lnTo>
                  <a:lnTo>
                    <a:pt x="486" y="1671"/>
                  </a:lnTo>
                  <a:lnTo>
                    <a:pt x="486" y="1664"/>
                  </a:lnTo>
                  <a:lnTo>
                    <a:pt x="486" y="1657"/>
                  </a:lnTo>
                  <a:lnTo>
                    <a:pt x="484" y="1651"/>
                  </a:lnTo>
                  <a:lnTo>
                    <a:pt x="480" y="1637"/>
                  </a:lnTo>
                  <a:lnTo>
                    <a:pt x="475" y="1621"/>
                  </a:lnTo>
                  <a:lnTo>
                    <a:pt x="475" y="1621"/>
                  </a:lnTo>
                  <a:lnTo>
                    <a:pt x="464" y="1604"/>
                  </a:lnTo>
                  <a:lnTo>
                    <a:pt x="454" y="1586"/>
                  </a:lnTo>
                  <a:lnTo>
                    <a:pt x="445" y="1568"/>
                  </a:lnTo>
                  <a:lnTo>
                    <a:pt x="435" y="1550"/>
                  </a:lnTo>
                  <a:lnTo>
                    <a:pt x="419" y="1514"/>
                  </a:lnTo>
                  <a:lnTo>
                    <a:pt x="401" y="1478"/>
                  </a:lnTo>
                  <a:lnTo>
                    <a:pt x="401" y="1478"/>
                  </a:lnTo>
                  <a:lnTo>
                    <a:pt x="385" y="1445"/>
                  </a:lnTo>
                  <a:lnTo>
                    <a:pt x="377" y="1429"/>
                  </a:lnTo>
                  <a:lnTo>
                    <a:pt x="369" y="1412"/>
                  </a:lnTo>
                  <a:lnTo>
                    <a:pt x="369" y="1412"/>
                  </a:lnTo>
                  <a:lnTo>
                    <a:pt x="362" y="1395"/>
                  </a:lnTo>
                  <a:lnTo>
                    <a:pt x="352" y="1379"/>
                  </a:lnTo>
                  <a:lnTo>
                    <a:pt x="342" y="1362"/>
                  </a:lnTo>
                  <a:lnTo>
                    <a:pt x="333" y="1346"/>
                  </a:lnTo>
                  <a:lnTo>
                    <a:pt x="333" y="1346"/>
                  </a:lnTo>
                  <a:lnTo>
                    <a:pt x="324" y="1327"/>
                  </a:lnTo>
                  <a:lnTo>
                    <a:pt x="318" y="1309"/>
                  </a:lnTo>
                  <a:lnTo>
                    <a:pt x="303" y="1272"/>
                  </a:lnTo>
                  <a:lnTo>
                    <a:pt x="303" y="1272"/>
                  </a:lnTo>
                  <a:lnTo>
                    <a:pt x="288" y="1235"/>
                  </a:lnTo>
                  <a:lnTo>
                    <a:pt x="272" y="1200"/>
                  </a:lnTo>
                  <a:lnTo>
                    <a:pt x="239" y="1129"/>
                  </a:lnTo>
                  <a:lnTo>
                    <a:pt x="239" y="1129"/>
                  </a:lnTo>
                  <a:lnTo>
                    <a:pt x="231" y="1111"/>
                  </a:lnTo>
                  <a:lnTo>
                    <a:pt x="221" y="1095"/>
                  </a:lnTo>
                  <a:lnTo>
                    <a:pt x="202" y="1062"/>
                  </a:lnTo>
                  <a:lnTo>
                    <a:pt x="183" y="1029"/>
                  </a:lnTo>
                  <a:lnTo>
                    <a:pt x="174" y="1013"/>
                  </a:lnTo>
                  <a:lnTo>
                    <a:pt x="166" y="996"/>
                  </a:lnTo>
                  <a:lnTo>
                    <a:pt x="166" y="996"/>
                  </a:lnTo>
                  <a:lnTo>
                    <a:pt x="158" y="978"/>
                  </a:lnTo>
                  <a:lnTo>
                    <a:pt x="151" y="958"/>
                  </a:lnTo>
                  <a:lnTo>
                    <a:pt x="142" y="936"/>
                  </a:lnTo>
                  <a:lnTo>
                    <a:pt x="133" y="915"/>
                  </a:lnTo>
                  <a:lnTo>
                    <a:pt x="128" y="905"/>
                  </a:lnTo>
                  <a:lnTo>
                    <a:pt x="123" y="896"/>
                  </a:lnTo>
                  <a:lnTo>
                    <a:pt x="117" y="887"/>
                  </a:lnTo>
                  <a:lnTo>
                    <a:pt x="111" y="881"/>
                  </a:lnTo>
                  <a:lnTo>
                    <a:pt x="105" y="875"/>
                  </a:lnTo>
                  <a:lnTo>
                    <a:pt x="97" y="871"/>
                  </a:lnTo>
                  <a:lnTo>
                    <a:pt x="90" y="869"/>
                  </a:lnTo>
                  <a:lnTo>
                    <a:pt x="82" y="868"/>
                  </a:lnTo>
                  <a:lnTo>
                    <a:pt x="82" y="868"/>
                  </a:lnTo>
                  <a:lnTo>
                    <a:pt x="87" y="884"/>
                  </a:lnTo>
                  <a:lnTo>
                    <a:pt x="93" y="899"/>
                  </a:lnTo>
                  <a:lnTo>
                    <a:pt x="107" y="930"/>
                  </a:lnTo>
                  <a:lnTo>
                    <a:pt x="107" y="930"/>
                  </a:lnTo>
                  <a:close/>
                  <a:moveTo>
                    <a:pt x="168" y="873"/>
                  </a:moveTo>
                  <a:lnTo>
                    <a:pt x="168" y="873"/>
                  </a:lnTo>
                  <a:lnTo>
                    <a:pt x="161" y="873"/>
                  </a:lnTo>
                  <a:lnTo>
                    <a:pt x="155" y="872"/>
                  </a:lnTo>
                  <a:lnTo>
                    <a:pt x="147" y="871"/>
                  </a:lnTo>
                  <a:lnTo>
                    <a:pt x="143" y="872"/>
                  </a:lnTo>
                  <a:lnTo>
                    <a:pt x="139" y="873"/>
                  </a:lnTo>
                  <a:lnTo>
                    <a:pt x="139" y="873"/>
                  </a:lnTo>
                  <a:lnTo>
                    <a:pt x="146" y="900"/>
                  </a:lnTo>
                  <a:lnTo>
                    <a:pt x="156" y="926"/>
                  </a:lnTo>
                  <a:lnTo>
                    <a:pt x="168" y="951"/>
                  </a:lnTo>
                  <a:lnTo>
                    <a:pt x="180" y="977"/>
                  </a:lnTo>
                  <a:lnTo>
                    <a:pt x="205" y="1026"/>
                  </a:lnTo>
                  <a:lnTo>
                    <a:pt x="232" y="1075"/>
                  </a:lnTo>
                  <a:lnTo>
                    <a:pt x="232" y="1075"/>
                  </a:lnTo>
                  <a:lnTo>
                    <a:pt x="246" y="1101"/>
                  </a:lnTo>
                  <a:lnTo>
                    <a:pt x="260" y="1129"/>
                  </a:lnTo>
                  <a:lnTo>
                    <a:pt x="286" y="1184"/>
                  </a:lnTo>
                  <a:lnTo>
                    <a:pt x="310" y="1238"/>
                  </a:lnTo>
                  <a:lnTo>
                    <a:pt x="334" y="1293"/>
                  </a:lnTo>
                  <a:lnTo>
                    <a:pt x="358" y="1349"/>
                  </a:lnTo>
                  <a:lnTo>
                    <a:pt x="384" y="1402"/>
                  </a:lnTo>
                  <a:lnTo>
                    <a:pt x="398" y="1430"/>
                  </a:lnTo>
                  <a:lnTo>
                    <a:pt x="412" y="1457"/>
                  </a:lnTo>
                  <a:lnTo>
                    <a:pt x="427" y="1484"/>
                  </a:lnTo>
                  <a:lnTo>
                    <a:pt x="443" y="1510"/>
                  </a:lnTo>
                  <a:lnTo>
                    <a:pt x="443" y="1510"/>
                  </a:lnTo>
                  <a:lnTo>
                    <a:pt x="454" y="1536"/>
                  </a:lnTo>
                  <a:lnTo>
                    <a:pt x="464" y="1561"/>
                  </a:lnTo>
                  <a:lnTo>
                    <a:pt x="478" y="1584"/>
                  </a:lnTo>
                  <a:lnTo>
                    <a:pt x="492" y="1609"/>
                  </a:lnTo>
                  <a:lnTo>
                    <a:pt x="492" y="1609"/>
                  </a:lnTo>
                  <a:lnTo>
                    <a:pt x="499" y="1607"/>
                  </a:lnTo>
                  <a:lnTo>
                    <a:pt x="506" y="1607"/>
                  </a:lnTo>
                  <a:lnTo>
                    <a:pt x="519" y="1608"/>
                  </a:lnTo>
                  <a:lnTo>
                    <a:pt x="524" y="1609"/>
                  </a:lnTo>
                  <a:lnTo>
                    <a:pt x="531" y="1610"/>
                  </a:lnTo>
                  <a:lnTo>
                    <a:pt x="536" y="1609"/>
                  </a:lnTo>
                  <a:lnTo>
                    <a:pt x="541" y="1606"/>
                  </a:lnTo>
                  <a:lnTo>
                    <a:pt x="541" y="1606"/>
                  </a:lnTo>
                  <a:lnTo>
                    <a:pt x="517" y="1562"/>
                  </a:lnTo>
                  <a:lnTo>
                    <a:pt x="492" y="1518"/>
                  </a:lnTo>
                  <a:lnTo>
                    <a:pt x="444" y="1427"/>
                  </a:lnTo>
                  <a:lnTo>
                    <a:pt x="398" y="1335"/>
                  </a:lnTo>
                  <a:lnTo>
                    <a:pt x="352" y="1243"/>
                  </a:lnTo>
                  <a:lnTo>
                    <a:pt x="262" y="1056"/>
                  </a:lnTo>
                  <a:lnTo>
                    <a:pt x="215" y="964"/>
                  </a:lnTo>
                  <a:lnTo>
                    <a:pt x="168" y="873"/>
                  </a:lnTo>
                  <a:lnTo>
                    <a:pt x="168" y="873"/>
                  </a:lnTo>
                  <a:close/>
                  <a:moveTo>
                    <a:pt x="714" y="917"/>
                  </a:moveTo>
                  <a:lnTo>
                    <a:pt x="714" y="917"/>
                  </a:lnTo>
                  <a:lnTo>
                    <a:pt x="700" y="924"/>
                  </a:lnTo>
                  <a:lnTo>
                    <a:pt x="687" y="930"/>
                  </a:lnTo>
                  <a:lnTo>
                    <a:pt x="682" y="934"/>
                  </a:lnTo>
                  <a:lnTo>
                    <a:pt x="677" y="939"/>
                  </a:lnTo>
                  <a:lnTo>
                    <a:pt x="673" y="944"/>
                  </a:lnTo>
                  <a:lnTo>
                    <a:pt x="670" y="948"/>
                  </a:lnTo>
                  <a:lnTo>
                    <a:pt x="667" y="955"/>
                  </a:lnTo>
                  <a:lnTo>
                    <a:pt x="665" y="960"/>
                  </a:lnTo>
                  <a:lnTo>
                    <a:pt x="663" y="966"/>
                  </a:lnTo>
                  <a:lnTo>
                    <a:pt x="662" y="973"/>
                  </a:lnTo>
                  <a:lnTo>
                    <a:pt x="662" y="980"/>
                  </a:lnTo>
                  <a:lnTo>
                    <a:pt x="663" y="988"/>
                  </a:lnTo>
                  <a:lnTo>
                    <a:pt x="665" y="995"/>
                  </a:lnTo>
                  <a:lnTo>
                    <a:pt x="667" y="1004"/>
                  </a:lnTo>
                  <a:lnTo>
                    <a:pt x="667" y="1004"/>
                  </a:lnTo>
                  <a:lnTo>
                    <a:pt x="673" y="1017"/>
                  </a:lnTo>
                  <a:lnTo>
                    <a:pt x="680" y="1031"/>
                  </a:lnTo>
                  <a:lnTo>
                    <a:pt x="687" y="1045"/>
                  </a:lnTo>
                  <a:lnTo>
                    <a:pt x="695" y="1060"/>
                  </a:lnTo>
                  <a:lnTo>
                    <a:pt x="695" y="1060"/>
                  </a:lnTo>
                  <a:lnTo>
                    <a:pt x="705" y="1092"/>
                  </a:lnTo>
                  <a:lnTo>
                    <a:pt x="715" y="1123"/>
                  </a:lnTo>
                  <a:lnTo>
                    <a:pt x="726" y="1153"/>
                  </a:lnTo>
                  <a:lnTo>
                    <a:pt x="738" y="1183"/>
                  </a:lnTo>
                  <a:lnTo>
                    <a:pt x="738" y="1183"/>
                  </a:lnTo>
                  <a:lnTo>
                    <a:pt x="765" y="1240"/>
                  </a:lnTo>
                  <a:lnTo>
                    <a:pt x="794" y="1297"/>
                  </a:lnTo>
                  <a:lnTo>
                    <a:pt x="823" y="1354"/>
                  </a:lnTo>
                  <a:lnTo>
                    <a:pt x="854" y="1407"/>
                  </a:lnTo>
                  <a:lnTo>
                    <a:pt x="854" y="1407"/>
                  </a:lnTo>
                  <a:lnTo>
                    <a:pt x="858" y="1411"/>
                  </a:lnTo>
                  <a:lnTo>
                    <a:pt x="864" y="1414"/>
                  </a:lnTo>
                  <a:lnTo>
                    <a:pt x="875" y="1418"/>
                  </a:lnTo>
                  <a:lnTo>
                    <a:pt x="890" y="1423"/>
                  </a:lnTo>
                  <a:lnTo>
                    <a:pt x="905" y="1425"/>
                  </a:lnTo>
                  <a:lnTo>
                    <a:pt x="922" y="1427"/>
                  </a:lnTo>
                  <a:lnTo>
                    <a:pt x="938" y="1427"/>
                  </a:lnTo>
                  <a:lnTo>
                    <a:pt x="954" y="1426"/>
                  </a:lnTo>
                  <a:lnTo>
                    <a:pt x="970" y="1424"/>
                  </a:lnTo>
                  <a:lnTo>
                    <a:pt x="970" y="1424"/>
                  </a:lnTo>
                  <a:lnTo>
                    <a:pt x="970" y="1420"/>
                  </a:lnTo>
                  <a:lnTo>
                    <a:pt x="968" y="1418"/>
                  </a:lnTo>
                  <a:lnTo>
                    <a:pt x="966" y="1416"/>
                  </a:lnTo>
                  <a:lnTo>
                    <a:pt x="968" y="1412"/>
                  </a:lnTo>
                  <a:lnTo>
                    <a:pt x="968" y="1412"/>
                  </a:lnTo>
                  <a:lnTo>
                    <a:pt x="961" y="1414"/>
                  </a:lnTo>
                  <a:lnTo>
                    <a:pt x="954" y="1417"/>
                  </a:lnTo>
                  <a:lnTo>
                    <a:pt x="950" y="1418"/>
                  </a:lnTo>
                  <a:lnTo>
                    <a:pt x="947" y="1419"/>
                  </a:lnTo>
                  <a:lnTo>
                    <a:pt x="944" y="1418"/>
                  </a:lnTo>
                  <a:lnTo>
                    <a:pt x="940" y="1416"/>
                  </a:lnTo>
                  <a:lnTo>
                    <a:pt x="940" y="1416"/>
                  </a:lnTo>
                  <a:lnTo>
                    <a:pt x="942" y="1412"/>
                  </a:lnTo>
                  <a:lnTo>
                    <a:pt x="944" y="1408"/>
                  </a:lnTo>
                  <a:lnTo>
                    <a:pt x="950" y="1400"/>
                  </a:lnTo>
                  <a:lnTo>
                    <a:pt x="956" y="1393"/>
                  </a:lnTo>
                  <a:lnTo>
                    <a:pt x="958" y="1387"/>
                  </a:lnTo>
                  <a:lnTo>
                    <a:pt x="960" y="1382"/>
                  </a:lnTo>
                  <a:lnTo>
                    <a:pt x="960" y="1382"/>
                  </a:lnTo>
                  <a:lnTo>
                    <a:pt x="957" y="1381"/>
                  </a:lnTo>
                  <a:lnTo>
                    <a:pt x="955" y="1380"/>
                  </a:lnTo>
                  <a:lnTo>
                    <a:pt x="949" y="1381"/>
                  </a:lnTo>
                  <a:lnTo>
                    <a:pt x="944" y="1383"/>
                  </a:lnTo>
                  <a:lnTo>
                    <a:pt x="940" y="1386"/>
                  </a:lnTo>
                  <a:lnTo>
                    <a:pt x="935" y="1388"/>
                  </a:lnTo>
                  <a:lnTo>
                    <a:pt x="931" y="1390"/>
                  </a:lnTo>
                  <a:lnTo>
                    <a:pt x="929" y="1390"/>
                  </a:lnTo>
                  <a:lnTo>
                    <a:pt x="927" y="1390"/>
                  </a:lnTo>
                  <a:lnTo>
                    <a:pt x="925" y="1389"/>
                  </a:lnTo>
                  <a:lnTo>
                    <a:pt x="923" y="1387"/>
                  </a:lnTo>
                  <a:lnTo>
                    <a:pt x="923" y="1387"/>
                  </a:lnTo>
                  <a:lnTo>
                    <a:pt x="924" y="1384"/>
                  </a:lnTo>
                  <a:lnTo>
                    <a:pt x="925" y="1381"/>
                  </a:lnTo>
                  <a:lnTo>
                    <a:pt x="928" y="1374"/>
                  </a:lnTo>
                  <a:lnTo>
                    <a:pt x="932" y="1370"/>
                  </a:lnTo>
                  <a:lnTo>
                    <a:pt x="938" y="1366"/>
                  </a:lnTo>
                  <a:lnTo>
                    <a:pt x="942" y="1362"/>
                  </a:lnTo>
                  <a:lnTo>
                    <a:pt x="945" y="1356"/>
                  </a:lnTo>
                  <a:lnTo>
                    <a:pt x="946" y="1354"/>
                  </a:lnTo>
                  <a:lnTo>
                    <a:pt x="945" y="1351"/>
                  </a:lnTo>
                  <a:lnTo>
                    <a:pt x="944" y="1349"/>
                  </a:lnTo>
                  <a:lnTo>
                    <a:pt x="943" y="1346"/>
                  </a:lnTo>
                  <a:lnTo>
                    <a:pt x="943" y="1346"/>
                  </a:lnTo>
                  <a:lnTo>
                    <a:pt x="935" y="1352"/>
                  </a:lnTo>
                  <a:lnTo>
                    <a:pt x="928" y="1358"/>
                  </a:lnTo>
                  <a:lnTo>
                    <a:pt x="924" y="1360"/>
                  </a:lnTo>
                  <a:lnTo>
                    <a:pt x="919" y="1363"/>
                  </a:lnTo>
                  <a:lnTo>
                    <a:pt x="915" y="1363"/>
                  </a:lnTo>
                  <a:lnTo>
                    <a:pt x="911" y="1363"/>
                  </a:lnTo>
                  <a:lnTo>
                    <a:pt x="911" y="1363"/>
                  </a:lnTo>
                  <a:lnTo>
                    <a:pt x="911" y="1355"/>
                  </a:lnTo>
                  <a:lnTo>
                    <a:pt x="913" y="1349"/>
                  </a:lnTo>
                  <a:lnTo>
                    <a:pt x="916" y="1343"/>
                  </a:lnTo>
                  <a:lnTo>
                    <a:pt x="920" y="1339"/>
                  </a:lnTo>
                  <a:lnTo>
                    <a:pt x="929" y="1331"/>
                  </a:lnTo>
                  <a:lnTo>
                    <a:pt x="932" y="1326"/>
                  </a:lnTo>
                  <a:lnTo>
                    <a:pt x="935" y="1321"/>
                  </a:lnTo>
                  <a:lnTo>
                    <a:pt x="935" y="1321"/>
                  </a:lnTo>
                  <a:lnTo>
                    <a:pt x="931" y="1313"/>
                  </a:lnTo>
                  <a:lnTo>
                    <a:pt x="928" y="1306"/>
                  </a:lnTo>
                  <a:lnTo>
                    <a:pt x="925" y="1298"/>
                  </a:lnTo>
                  <a:lnTo>
                    <a:pt x="920" y="1291"/>
                  </a:lnTo>
                  <a:lnTo>
                    <a:pt x="920" y="1291"/>
                  </a:lnTo>
                  <a:lnTo>
                    <a:pt x="913" y="1294"/>
                  </a:lnTo>
                  <a:lnTo>
                    <a:pt x="904" y="1298"/>
                  </a:lnTo>
                  <a:lnTo>
                    <a:pt x="888" y="1308"/>
                  </a:lnTo>
                  <a:lnTo>
                    <a:pt x="880" y="1312"/>
                  </a:lnTo>
                  <a:lnTo>
                    <a:pt x="871" y="1314"/>
                  </a:lnTo>
                  <a:lnTo>
                    <a:pt x="864" y="1316"/>
                  </a:lnTo>
                  <a:lnTo>
                    <a:pt x="860" y="1314"/>
                  </a:lnTo>
                  <a:lnTo>
                    <a:pt x="856" y="1313"/>
                  </a:lnTo>
                  <a:lnTo>
                    <a:pt x="856" y="1313"/>
                  </a:lnTo>
                  <a:lnTo>
                    <a:pt x="862" y="1307"/>
                  </a:lnTo>
                  <a:lnTo>
                    <a:pt x="868" y="1302"/>
                  </a:lnTo>
                  <a:lnTo>
                    <a:pt x="881" y="1291"/>
                  </a:lnTo>
                  <a:lnTo>
                    <a:pt x="895" y="1281"/>
                  </a:lnTo>
                  <a:lnTo>
                    <a:pt x="911" y="1274"/>
                  </a:lnTo>
                  <a:lnTo>
                    <a:pt x="911" y="1274"/>
                  </a:lnTo>
                  <a:lnTo>
                    <a:pt x="910" y="1269"/>
                  </a:lnTo>
                  <a:lnTo>
                    <a:pt x="908" y="1266"/>
                  </a:lnTo>
                  <a:lnTo>
                    <a:pt x="904" y="1263"/>
                  </a:lnTo>
                  <a:lnTo>
                    <a:pt x="903" y="1259"/>
                  </a:lnTo>
                  <a:lnTo>
                    <a:pt x="903" y="1259"/>
                  </a:lnTo>
                  <a:lnTo>
                    <a:pt x="899" y="1260"/>
                  </a:lnTo>
                  <a:lnTo>
                    <a:pt x="896" y="1261"/>
                  </a:lnTo>
                  <a:lnTo>
                    <a:pt x="888" y="1264"/>
                  </a:lnTo>
                  <a:lnTo>
                    <a:pt x="885" y="1266"/>
                  </a:lnTo>
                  <a:lnTo>
                    <a:pt x="881" y="1266"/>
                  </a:lnTo>
                  <a:lnTo>
                    <a:pt x="878" y="1266"/>
                  </a:lnTo>
                  <a:lnTo>
                    <a:pt x="873" y="1264"/>
                  </a:lnTo>
                  <a:lnTo>
                    <a:pt x="873" y="1264"/>
                  </a:lnTo>
                  <a:lnTo>
                    <a:pt x="873" y="1260"/>
                  </a:lnTo>
                  <a:lnTo>
                    <a:pt x="874" y="1257"/>
                  </a:lnTo>
                  <a:lnTo>
                    <a:pt x="877" y="1252"/>
                  </a:lnTo>
                  <a:lnTo>
                    <a:pt x="879" y="1249"/>
                  </a:lnTo>
                  <a:lnTo>
                    <a:pt x="886" y="1243"/>
                  </a:lnTo>
                  <a:lnTo>
                    <a:pt x="894" y="1237"/>
                  </a:lnTo>
                  <a:lnTo>
                    <a:pt x="894" y="1237"/>
                  </a:lnTo>
                  <a:lnTo>
                    <a:pt x="892" y="1236"/>
                  </a:lnTo>
                  <a:lnTo>
                    <a:pt x="890" y="1234"/>
                  </a:lnTo>
                  <a:lnTo>
                    <a:pt x="889" y="1232"/>
                  </a:lnTo>
                  <a:lnTo>
                    <a:pt x="888" y="1230"/>
                  </a:lnTo>
                  <a:lnTo>
                    <a:pt x="888" y="1230"/>
                  </a:lnTo>
                  <a:lnTo>
                    <a:pt x="887" y="1230"/>
                  </a:lnTo>
                  <a:lnTo>
                    <a:pt x="884" y="1231"/>
                  </a:lnTo>
                  <a:lnTo>
                    <a:pt x="874" y="1234"/>
                  </a:lnTo>
                  <a:lnTo>
                    <a:pt x="869" y="1235"/>
                  </a:lnTo>
                  <a:lnTo>
                    <a:pt x="864" y="1235"/>
                  </a:lnTo>
                  <a:lnTo>
                    <a:pt x="863" y="1234"/>
                  </a:lnTo>
                  <a:lnTo>
                    <a:pt x="860" y="1232"/>
                  </a:lnTo>
                  <a:lnTo>
                    <a:pt x="859" y="1230"/>
                  </a:lnTo>
                  <a:lnTo>
                    <a:pt x="859" y="1228"/>
                  </a:lnTo>
                  <a:lnTo>
                    <a:pt x="859" y="1228"/>
                  </a:lnTo>
                  <a:lnTo>
                    <a:pt x="859" y="1223"/>
                  </a:lnTo>
                  <a:lnTo>
                    <a:pt x="862" y="1220"/>
                  </a:lnTo>
                  <a:lnTo>
                    <a:pt x="865" y="1218"/>
                  </a:lnTo>
                  <a:lnTo>
                    <a:pt x="868" y="1217"/>
                  </a:lnTo>
                  <a:lnTo>
                    <a:pt x="871" y="1215"/>
                  </a:lnTo>
                  <a:lnTo>
                    <a:pt x="873" y="1213"/>
                  </a:lnTo>
                  <a:lnTo>
                    <a:pt x="875" y="1210"/>
                  </a:lnTo>
                  <a:lnTo>
                    <a:pt x="877" y="1205"/>
                  </a:lnTo>
                  <a:lnTo>
                    <a:pt x="877" y="1205"/>
                  </a:lnTo>
                  <a:lnTo>
                    <a:pt x="872" y="1206"/>
                  </a:lnTo>
                  <a:lnTo>
                    <a:pt x="868" y="1208"/>
                  </a:lnTo>
                  <a:lnTo>
                    <a:pt x="859" y="1213"/>
                  </a:lnTo>
                  <a:lnTo>
                    <a:pt x="855" y="1214"/>
                  </a:lnTo>
                  <a:lnTo>
                    <a:pt x="851" y="1215"/>
                  </a:lnTo>
                  <a:lnTo>
                    <a:pt x="847" y="1215"/>
                  </a:lnTo>
                  <a:lnTo>
                    <a:pt x="841" y="1213"/>
                  </a:lnTo>
                  <a:lnTo>
                    <a:pt x="841" y="1213"/>
                  </a:lnTo>
                  <a:lnTo>
                    <a:pt x="842" y="1206"/>
                  </a:lnTo>
                  <a:lnTo>
                    <a:pt x="845" y="1202"/>
                  </a:lnTo>
                  <a:lnTo>
                    <a:pt x="849" y="1197"/>
                  </a:lnTo>
                  <a:lnTo>
                    <a:pt x="852" y="1193"/>
                  </a:lnTo>
                  <a:lnTo>
                    <a:pt x="859" y="1186"/>
                  </a:lnTo>
                  <a:lnTo>
                    <a:pt x="860" y="1182"/>
                  </a:lnTo>
                  <a:lnTo>
                    <a:pt x="862" y="1178"/>
                  </a:lnTo>
                  <a:lnTo>
                    <a:pt x="862" y="1178"/>
                  </a:lnTo>
                  <a:lnTo>
                    <a:pt x="860" y="1177"/>
                  </a:lnTo>
                  <a:lnTo>
                    <a:pt x="858" y="1178"/>
                  </a:lnTo>
                  <a:lnTo>
                    <a:pt x="854" y="1181"/>
                  </a:lnTo>
                  <a:lnTo>
                    <a:pt x="844" y="1187"/>
                  </a:lnTo>
                  <a:lnTo>
                    <a:pt x="839" y="1190"/>
                  </a:lnTo>
                  <a:lnTo>
                    <a:pt x="834" y="1192"/>
                  </a:lnTo>
                  <a:lnTo>
                    <a:pt x="832" y="1192"/>
                  </a:lnTo>
                  <a:lnTo>
                    <a:pt x="829" y="1191"/>
                  </a:lnTo>
                  <a:lnTo>
                    <a:pt x="826" y="1190"/>
                  </a:lnTo>
                  <a:lnTo>
                    <a:pt x="824" y="1188"/>
                  </a:lnTo>
                  <a:lnTo>
                    <a:pt x="824" y="1188"/>
                  </a:lnTo>
                  <a:lnTo>
                    <a:pt x="830" y="1180"/>
                  </a:lnTo>
                  <a:lnTo>
                    <a:pt x="836" y="1171"/>
                  </a:lnTo>
                  <a:lnTo>
                    <a:pt x="849" y="1156"/>
                  </a:lnTo>
                  <a:lnTo>
                    <a:pt x="849" y="1156"/>
                  </a:lnTo>
                  <a:lnTo>
                    <a:pt x="844" y="1148"/>
                  </a:lnTo>
                  <a:lnTo>
                    <a:pt x="841" y="1139"/>
                  </a:lnTo>
                  <a:lnTo>
                    <a:pt x="841" y="1139"/>
                  </a:lnTo>
                  <a:lnTo>
                    <a:pt x="834" y="1140"/>
                  </a:lnTo>
                  <a:lnTo>
                    <a:pt x="826" y="1142"/>
                  </a:lnTo>
                  <a:lnTo>
                    <a:pt x="820" y="1145"/>
                  </a:lnTo>
                  <a:lnTo>
                    <a:pt x="814" y="1150"/>
                  </a:lnTo>
                  <a:lnTo>
                    <a:pt x="804" y="1158"/>
                  </a:lnTo>
                  <a:lnTo>
                    <a:pt x="793" y="1166"/>
                  </a:lnTo>
                  <a:lnTo>
                    <a:pt x="793" y="1166"/>
                  </a:lnTo>
                  <a:lnTo>
                    <a:pt x="792" y="1163"/>
                  </a:lnTo>
                  <a:lnTo>
                    <a:pt x="790" y="1162"/>
                  </a:lnTo>
                  <a:lnTo>
                    <a:pt x="789" y="1160"/>
                  </a:lnTo>
                  <a:lnTo>
                    <a:pt x="788" y="1158"/>
                  </a:lnTo>
                  <a:lnTo>
                    <a:pt x="788" y="1158"/>
                  </a:lnTo>
                  <a:lnTo>
                    <a:pt x="791" y="1151"/>
                  </a:lnTo>
                  <a:lnTo>
                    <a:pt x="795" y="1144"/>
                  </a:lnTo>
                  <a:lnTo>
                    <a:pt x="801" y="1139"/>
                  </a:lnTo>
                  <a:lnTo>
                    <a:pt x="807" y="1133"/>
                  </a:lnTo>
                  <a:lnTo>
                    <a:pt x="820" y="1126"/>
                  </a:lnTo>
                  <a:lnTo>
                    <a:pt x="825" y="1122"/>
                  </a:lnTo>
                  <a:lnTo>
                    <a:pt x="829" y="1116"/>
                  </a:lnTo>
                  <a:lnTo>
                    <a:pt x="829" y="1116"/>
                  </a:lnTo>
                  <a:lnTo>
                    <a:pt x="827" y="1115"/>
                  </a:lnTo>
                  <a:lnTo>
                    <a:pt x="827" y="1112"/>
                  </a:lnTo>
                  <a:lnTo>
                    <a:pt x="827" y="1112"/>
                  </a:lnTo>
                  <a:lnTo>
                    <a:pt x="824" y="1111"/>
                  </a:lnTo>
                  <a:lnTo>
                    <a:pt x="822" y="1110"/>
                  </a:lnTo>
                  <a:lnTo>
                    <a:pt x="816" y="1112"/>
                  </a:lnTo>
                  <a:lnTo>
                    <a:pt x="809" y="1115"/>
                  </a:lnTo>
                  <a:lnTo>
                    <a:pt x="803" y="1116"/>
                  </a:lnTo>
                  <a:lnTo>
                    <a:pt x="803" y="1116"/>
                  </a:lnTo>
                  <a:lnTo>
                    <a:pt x="801" y="1114"/>
                  </a:lnTo>
                  <a:lnTo>
                    <a:pt x="798" y="1112"/>
                  </a:lnTo>
                  <a:lnTo>
                    <a:pt x="797" y="1109"/>
                  </a:lnTo>
                  <a:lnTo>
                    <a:pt x="797" y="1105"/>
                  </a:lnTo>
                  <a:lnTo>
                    <a:pt x="797" y="1105"/>
                  </a:lnTo>
                  <a:lnTo>
                    <a:pt x="799" y="1102"/>
                  </a:lnTo>
                  <a:lnTo>
                    <a:pt x="802" y="1100"/>
                  </a:lnTo>
                  <a:lnTo>
                    <a:pt x="807" y="1097"/>
                  </a:lnTo>
                  <a:lnTo>
                    <a:pt x="811" y="1094"/>
                  </a:lnTo>
                  <a:lnTo>
                    <a:pt x="813" y="1092"/>
                  </a:lnTo>
                  <a:lnTo>
                    <a:pt x="814" y="1090"/>
                  </a:lnTo>
                  <a:lnTo>
                    <a:pt x="814" y="1090"/>
                  </a:lnTo>
                  <a:lnTo>
                    <a:pt x="813" y="1087"/>
                  </a:lnTo>
                  <a:lnTo>
                    <a:pt x="811" y="1086"/>
                  </a:lnTo>
                  <a:lnTo>
                    <a:pt x="807" y="1086"/>
                  </a:lnTo>
                  <a:lnTo>
                    <a:pt x="803" y="1089"/>
                  </a:lnTo>
                  <a:lnTo>
                    <a:pt x="797" y="1091"/>
                  </a:lnTo>
                  <a:lnTo>
                    <a:pt x="792" y="1094"/>
                  </a:lnTo>
                  <a:lnTo>
                    <a:pt x="787" y="1095"/>
                  </a:lnTo>
                  <a:lnTo>
                    <a:pt x="781" y="1095"/>
                  </a:lnTo>
                  <a:lnTo>
                    <a:pt x="778" y="1094"/>
                  </a:lnTo>
                  <a:lnTo>
                    <a:pt x="775" y="1092"/>
                  </a:lnTo>
                  <a:lnTo>
                    <a:pt x="775" y="1092"/>
                  </a:lnTo>
                  <a:lnTo>
                    <a:pt x="780" y="1084"/>
                  </a:lnTo>
                  <a:lnTo>
                    <a:pt x="786" y="1078"/>
                  </a:lnTo>
                  <a:lnTo>
                    <a:pt x="789" y="1075"/>
                  </a:lnTo>
                  <a:lnTo>
                    <a:pt x="793" y="1072"/>
                  </a:lnTo>
                  <a:lnTo>
                    <a:pt x="797" y="1070"/>
                  </a:lnTo>
                  <a:lnTo>
                    <a:pt x="803" y="1070"/>
                  </a:lnTo>
                  <a:lnTo>
                    <a:pt x="803" y="1070"/>
                  </a:lnTo>
                  <a:lnTo>
                    <a:pt x="802" y="1066"/>
                  </a:lnTo>
                  <a:lnTo>
                    <a:pt x="799" y="1062"/>
                  </a:lnTo>
                  <a:lnTo>
                    <a:pt x="796" y="1059"/>
                  </a:lnTo>
                  <a:lnTo>
                    <a:pt x="793" y="1057"/>
                  </a:lnTo>
                  <a:lnTo>
                    <a:pt x="793" y="1057"/>
                  </a:lnTo>
                  <a:lnTo>
                    <a:pt x="788" y="1063"/>
                  </a:lnTo>
                  <a:lnTo>
                    <a:pt x="783" y="1066"/>
                  </a:lnTo>
                  <a:lnTo>
                    <a:pt x="777" y="1069"/>
                  </a:lnTo>
                  <a:lnTo>
                    <a:pt x="768" y="1070"/>
                  </a:lnTo>
                  <a:lnTo>
                    <a:pt x="768" y="1070"/>
                  </a:lnTo>
                  <a:lnTo>
                    <a:pt x="769" y="1061"/>
                  </a:lnTo>
                  <a:lnTo>
                    <a:pt x="771" y="1056"/>
                  </a:lnTo>
                  <a:lnTo>
                    <a:pt x="773" y="1052"/>
                  </a:lnTo>
                  <a:lnTo>
                    <a:pt x="775" y="1049"/>
                  </a:lnTo>
                  <a:lnTo>
                    <a:pt x="778" y="1047"/>
                  </a:lnTo>
                  <a:lnTo>
                    <a:pt x="782" y="1046"/>
                  </a:lnTo>
                  <a:lnTo>
                    <a:pt x="788" y="1046"/>
                  </a:lnTo>
                  <a:lnTo>
                    <a:pt x="788" y="1046"/>
                  </a:lnTo>
                  <a:lnTo>
                    <a:pt x="786" y="1039"/>
                  </a:lnTo>
                  <a:lnTo>
                    <a:pt x="783" y="1034"/>
                  </a:lnTo>
                  <a:lnTo>
                    <a:pt x="781" y="1030"/>
                  </a:lnTo>
                  <a:lnTo>
                    <a:pt x="778" y="1025"/>
                  </a:lnTo>
                  <a:lnTo>
                    <a:pt x="778" y="1025"/>
                  </a:lnTo>
                  <a:lnTo>
                    <a:pt x="772" y="1031"/>
                  </a:lnTo>
                  <a:lnTo>
                    <a:pt x="764" y="1036"/>
                  </a:lnTo>
                  <a:lnTo>
                    <a:pt x="750" y="1049"/>
                  </a:lnTo>
                  <a:lnTo>
                    <a:pt x="744" y="1053"/>
                  </a:lnTo>
                  <a:lnTo>
                    <a:pt x="736" y="1056"/>
                  </a:lnTo>
                  <a:lnTo>
                    <a:pt x="733" y="1057"/>
                  </a:lnTo>
                  <a:lnTo>
                    <a:pt x="730" y="1057"/>
                  </a:lnTo>
                  <a:lnTo>
                    <a:pt x="727" y="1056"/>
                  </a:lnTo>
                  <a:lnTo>
                    <a:pt x="723" y="1055"/>
                  </a:lnTo>
                  <a:lnTo>
                    <a:pt x="723" y="1055"/>
                  </a:lnTo>
                  <a:lnTo>
                    <a:pt x="734" y="1042"/>
                  </a:lnTo>
                  <a:lnTo>
                    <a:pt x="745" y="1031"/>
                  </a:lnTo>
                  <a:lnTo>
                    <a:pt x="751" y="1025"/>
                  </a:lnTo>
                  <a:lnTo>
                    <a:pt x="758" y="1021"/>
                  </a:lnTo>
                  <a:lnTo>
                    <a:pt x="765" y="1017"/>
                  </a:lnTo>
                  <a:lnTo>
                    <a:pt x="773" y="1014"/>
                  </a:lnTo>
                  <a:lnTo>
                    <a:pt x="773" y="1014"/>
                  </a:lnTo>
                  <a:lnTo>
                    <a:pt x="761" y="986"/>
                  </a:lnTo>
                  <a:lnTo>
                    <a:pt x="754" y="972"/>
                  </a:lnTo>
                  <a:lnTo>
                    <a:pt x="748" y="958"/>
                  </a:lnTo>
                  <a:lnTo>
                    <a:pt x="741" y="945"/>
                  </a:lnTo>
                  <a:lnTo>
                    <a:pt x="732" y="934"/>
                  </a:lnTo>
                  <a:lnTo>
                    <a:pt x="723" y="925"/>
                  </a:lnTo>
                  <a:lnTo>
                    <a:pt x="719" y="920"/>
                  </a:lnTo>
                  <a:lnTo>
                    <a:pt x="714" y="917"/>
                  </a:lnTo>
                  <a:lnTo>
                    <a:pt x="714" y="917"/>
                  </a:lnTo>
                  <a:close/>
                  <a:moveTo>
                    <a:pt x="999" y="1084"/>
                  </a:moveTo>
                  <a:lnTo>
                    <a:pt x="999" y="1084"/>
                  </a:lnTo>
                  <a:lnTo>
                    <a:pt x="1008" y="1080"/>
                  </a:lnTo>
                  <a:lnTo>
                    <a:pt x="1016" y="1075"/>
                  </a:lnTo>
                  <a:lnTo>
                    <a:pt x="1023" y="1068"/>
                  </a:lnTo>
                  <a:lnTo>
                    <a:pt x="1029" y="1060"/>
                  </a:lnTo>
                  <a:lnTo>
                    <a:pt x="1029" y="1060"/>
                  </a:lnTo>
                  <a:lnTo>
                    <a:pt x="1021" y="1048"/>
                  </a:lnTo>
                  <a:lnTo>
                    <a:pt x="1017" y="1042"/>
                  </a:lnTo>
                  <a:lnTo>
                    <a:pt x="1011" y="1038"/>
                  </a:lnTo>
                  <a:lnTo>
                    <a:pt x="1011" y="1038"/>
                  </a:lnTo>
                  <a:lnTo>
                    <a:pt x="1011" y="1046"/>
                  </a:lnTo>
                  <a:lnTo>
                    <a:pt x="1010" y="1052"/>
                  </a:lnTo>
                  <a:lnTo>
                    <a:pt x="1009" y="1057"/>
                  </a:lnTo>
                  <a:lnTo>
                    <a:pt x="1007" y="1063"/>
                  </a:lnTo>
                  <a:lnTo>
                    <a:pt x="1002" y="1072"/>
                  </a:lnTo>
                  <a:lnTo>
                    <a:pt x="1001" y="1078"/>
                  </a:lnTo>
                  <a:lnTo>
                    <a:pt x="999" y="1084"/>
                  </a:lnTo>
                  <a:lnTo>
                    <a:pt x="999" y="1084"/>
                  </a:lnTo>
                  <a:close/>
                  <a:moveTo>
                    <a:pt x="1247" y="1060"/>
                  </a:moveTo>
                  <a:lnTo>
                    <a:pt x="1247" y="1060"/>
                  </a:lnTo>
                  <a:lnTo>
                    <a:pt x="1235" y="1057"/>
                  </a:lnTo>
                  <a:lnTo>
                    <a:pt x="1230" y="1055"/>
                  </a:lnTo>
                  <a:lnTo>
                    <a:pt x="1226" y="1052"/>
                  </a:lnTo>
                  <a:lnTo>
                    <a:pt x="1226" y="1052"/>
                  </a:lnTo>
                  <a:lnTo>
                    <a:pt x="1225" y="1055"/>
                  </a:lnTo>
                  <a:lnTo>
                    <a:pt x="1223" y="1056"/>
                  </a:lnTo>
                  <a:lnTo>
                    <a:pt x="1220" y="1060"/>
                  </a:lnTo>
                  <a:lnTo>
                    <a:pt x="1217" y="1063"/>
                  </a:lnTo>
                  <a:lnTo>
                    <a:pt x="1216" y="1065"/>
                  </a:lnTo>
                  <a:lnTo>
                    <a:pt x="1216" y="1067"/>
                  </a:lnTo>
                  <a:lnTo>
                    <a:pt x="1216" y="1067"/>
                  </a:lnTo>
                  <a:lnTo>
                    <a:pt x="1225" y="1070"/>
                  </a:lnTo>
                  <a:lnTo>
                    <a:pt x="1233" y="1072"/>
                  </a:lnTo>
                  <a:lnTo>
                    <a:pt x="1250" y="1075"/>
                  </a:lnTo>
                  <a:lnTo>
                    <a:pt x="1250" y="1075"/>
                  </a:lnTo>
                  <a:lnTo>
                    <a:pt x="1250" y="1070"/>
                  </a:lnTo>
                  <a:lnTo>
                    <a:pt x="1250" y="1067"/>
                  </a:lnTo>
                  <a:lnTo>
                    <a:pt x="1249" y="1066"/>
                  </a:lnTo>
                  <a:lnTo>
                    <a:pt x="1248" y="1066"/>
                  </a:lnTo>
                  <a:lnTo>
                    <a:pt x="1247" y="1066"/>
                  </a:lnTo>
                  <a:lnTo>
                    <a:pt x="1246" y="1065"/>
                  </a:lnTo>
                  <a:lnTo>
                    <a:pt x="1247" y="1060"/>
                  </a:lnTo>
                  <a:lnTo>
                    <a:pt x="1247" y="1060"/>
                  </a:lnTo>
                  <a:close/>
                  <a:moveTo>
                    <a:pt x="992" y="1092"/>
                  </a:moveTo>
                  <a:lnTo>
                    <a:pt x="992" y="1092"/>
                  </a:lnTo>
                  <a:lnTo>
                    <a:pt x="989" y="1107"/>
                  </a:lnTo>
                  <a:lnTo>
                    <a:pt x="984" y="1126"/>
                  </a:lnTo>
                  <a:lnTo>
                    <a:pt x="978" y="1143"/>
                  </a:lnTo>
                  <a:lnTo>
                    <a:pt x="977" y="1148"/>
                  </a:lnTo>
                  <a:lnTo>
                    <a:pt x="977" y="1151"/>
                  </a:lnTo>
                  <a:lnTo>
                    <a:pt x="977" y="1151"/>
                  </a:lnTo>
                  <a:lnTo>
                    <a:pt x="980" y="1156"/>
                  </a:lnTo>
                  <a:lnTo>
                    <a:pt x="985" y="1159"/>
                  </a:lnTo>
                  <a:lnTo>
                    <a:pt x="988" y="1160"/>
                  </a:lnTo>
                  <a:lnTo>
                    <a:pt x="991" y="1160"/>
                  </a:lnTo>
                  <a:lnTo>
                    <a:pt x="994" y="1158"/>
                  </a:lnTo>
                  <a:lnTo>
                    <a:pt x="998" y="1156"/>
                  </a:lnTo>
                  <a:lnTo>
                    <a:pt x="1004" y="1147"/>
                  </a:lnTo>
                  <a:lnTo>
                    <a:pt x="1017" y="1128"/>
                  </a:lnTo>
                  <a:lnTo>
                    <a:pt x="1023" y="1121"/>
                  </a:lnTo>
                  <a:lnTo>
                    <a:pt x="1027" y="1119"/>
                  </a:lnTo>
                  <a:lnTo>
                    <a:pt x="1031" y="1116"/>
                  </a:lnTo>
                  <a:lnTo>
                    <a:pt x="1031" y="1116"/>
                  </a:lnTo>
                  <a:lnTo>
                    <a:pt x="1036" y="1119"/>
                  </a:lnTo>
                  <a:lnTo>
                    <a:pt x="1040" y="1122"/>
                  </a:lnTo>
                  <a:lnTo>
                    <a:pt x="1048" y="1129"/>
                  </a:lnTo>
                  <a:lnTo>
                    <a:pt x="1055" y="1137"/>
                  </a:lnTo>
                  <a:lnTo>
                    <a:pt x="1059" y="1141"/>
                  </a:lnTo>
                  <a:lnTo>
                    <a:pt x="1063" y="1143"/>
                  </a:lnTo>
                  <a:lnTo>
                    <a:pt x="1063" y="1143"/>
                  </a:lnTo>
                  <a:lnTo>
                    <a:pt x="1064" y="1140"/>
                  </a:lnTo>
                  <a:lnTo>
                    <a:pt x="1065" y="1138"/>
                  </a:lnTo>
                  <a:lnTo>
                    <a:pt x="1070" y="1135"/>
                  </a:lnTo>
                  <a:lnTo>
                    <a:pt x="1072" y="1132"/>
                  </a:lnTo>
                  <a:lnTo>
                    <a:pt x="1074" y="1130"/>
                  </a:lnTo>
                  <a:lnTo>
                    <a:pt x="1076" y="1128"/>
                  </a:lnTo>
                  <a:lnTo>
                    <a:pt x="1076" y="1124"/>
                  </a:lnTo>
                  <a:lnTo>
                    <a:pt x="1076" y="1124"/>
                  </a:lnTo>
                  <a:lnTo>
                    <a:pt x="1066" y="1112"/>
                  </a:lnTo>
                  <a:lnTo>
                    <a:pt x="1057" y="1099"/>
                  </a:lnTo>
                  <a:lnTo>
                    <a:pt x="1048" y="1087"/>
                  </a:lnTo>
                  <a:lnTo>
                    <a:pt x="1042" y="1082"/>
                  </a:lnTo>
                  <a:lnTo>
                    <a:pt x="1036" y="1077"/>
                  </a:lnTo>
                  <a:lnTo>
                    <a:pt x="1036" y="1077"/>
                  </a:lnTo>
                  <a:lnTo>
                    <a:pt x="1033" y="1082"/>
                  </a:lnTo>
                  <a:lnTo>
                    <a:pt x="1027" y="1087"/>
                  </a:lnTo>
                  <a:lnTo>
                    <a:pt x="1022" y="1092"/>
                  </a:lnTo>
                  <a:lnTo>
                    <a:pt x="1017" y="1095"/>
                  </a:lnTo>
                  <a:lnTo>
                    <a:pt x="1010" y="1097"/>
                  </a:lnTo>
                  <a:lnTo>
                    <a:pt x="1004" y="1097"/>
                  </a:lnTo>
                  <a:lnTo>
                    <a:pt x="998" y="1096"/>
                  </a:lnTo>
                  <a:lnTo>
                    <a:pt x="992" y="1092"/>
                  </a:lnTo>
                  <a:lnTo>
                    <a:pt x="992" y="1092"/>
                  </a:lnTo>
                  <a:close/>
                  <a:moveTo>
                    <a:pt x="1203" y="1084"/>
                  </a:moveTo>
                  <a:lnTo>
                    <a:pt x="1203" y="1084"/>
                  </a:lnTo>
                  <a:lnTo>
                    <a:pt x="1189" y="1119"/>
                  </a:lnTo>
                  <a:lnTo>
                    <a:pt x="1175" y="1151"/>
                  </a:lnTo>
                  <a:lnTo>
                    <a:pt x="1168" y="1168"/>
                  </a:lnTo>
                  <a:lnTo>
                    <a:pt x="1161" y="1185"/>
                  </a:lnTo>
                  <a:lnTo>
                    <a:pt x="1156" y="1203"/>
                  </a:lnTo>
                  <a:lnTo>
                    <a:pt x="1152" y="1222"/>
                  </a:lnTo>
                  <a:lnTo>
                    <a:pt x="1152" y="1222"/>
                  </a:lnTo>
                  <a:lnTo>
                    <a:pt x="1160" y="1227"/>
                  </a:lnTo>
                  <a:lnTo>
                    <a:pt x="1169" y="1230"/>
                  </a:lnTo>
                  <a:lnTo>
                    <a:pt x="1180" y="1232"/>
                  </a:lnTo>
                  <a:lnTo>
                    <a:pt x="1190" y="1233"/>
                  </a:lnTo>
                  <a:lnTo>
                    <a:pt x="1201" y="1233"/>
                  </a:lnTo>
                  <a:lnTo>
                    <a:pt x="1211" y="1231"/>
                  </a:lnTo>
                  <a:lnTo>
                    <a:pt x="1220" y="1228"/>
                  </a:lnTo>
                  <a:lnTo>
                    <a:pt x="1228" y="1222"/>
                  </a:lnTo>
                  <a:lnTo>
                    <a:pt x="1228" y="1222"/>
                  </a:lnTo>
                  <a:lnTo>
                    <a:pt x="1234" y="1195"/>
                  </a:lnTo>
                  <a:lnTo>
                    <a:pt x="1239" y="1167"/>
                  </a:lnTo>
                  <a:lnTo>
                    <a:pt x="1250" y="1105"/>
                  </a:lnTo>
                  <a:lnTo>
                    <a:pt x="1250" y="1105"/>
                  </a:lnTo>
                  <a:lnTo>
                    <a:pt x="1246" y="1100"/>
                  </a:lnTo>
                  <a:lnTo>
                    <a:pt x="1242" y="1096"/>
                  </a:lnTo>
                  <a:lnTo>
                    <a:pt x="1236" y="1093"/>
                  </a:lnTo>
                  <a:lnTo>
                    <a:pt x="1231" y="1090"/>
                  </a:lnTo>
                  <a:lnTo>
                    <a:pt x="1225" y="1087"/>
                  </a:lnTo>
                  <a:lnTo>
                    <a:pt x="1218" y="1086"/>
                  </a:lnTo>
                  <a:lnTo>
                    <a:pt x="1203" y="1084"/>
                  </a:lnTo>
                  <a:lnTo>
                    <a:pt x="1203" y="1084"/>
                  </a:lnTo>
                  <a:close/>
                  <a:moveTo>
                    <a:pt x="1235" y="1274"/>
                  </a:moveTo>
                  <a:lnTo>
                    <a:pt x="1235" y="1274"/>
                  </a:lnTo>
                  <a:lnTo>
                    <a:pt x="1237" y="1276"/>
                  </a:lnTo>
                  <a:lnTo>
                    <a:pt x="1239" y="1278"/>
                  </a:lnTo>
                  <a:lnTo>
                    <a:pt x="1242" y="1282"/>
                  </a:lnTo>
                  <a:lnTo>
                    <a:pt x="1244" y="1284"/>
                  </a:lnTo>
                  <a:lnTo>
                    <a:pt x="1246" y="1286"/>
                  </a:lnTo>
                  <a:lnTo>
                    <a:pt x="1249" y="1287"/>
                  </a:lnTo>
                  <a:lnTo>
                    <a:pt x="1252" y="1287"/>
                  </a:lnTo>
                  <a:lnTo>
                    <a:pt x="1252" y="1287"/>
                  </a:lnTo>
                  <a:lnTo>
                    <a:pt x="1256" y="1267"/>
                  </a:lnTo>
                  <a:lnTo>
                    <a:pt x="1259" y="1248"/>
                  </a:lnTo>
                  <a:lnTo>
                    <a:pt x="1264" y="1228"/>
                  </a:lnTo>
                  <a:lnTo>
                    <a:pt x="1269" y="1206"/>
                  </a:lnTo>
                  <a:lnTo>
                    <a:pt x="1283" y="1165"/>
                  </a:lnTo>
                  <a:lnTo>
                    <a:pt x="1299" y="1124"/>
                  </a:lnTo>
                  <a:lnTo>
                    <a:pt x="1299" y="1124"/>
                  </a:lnTo>
                  <a:lnTo>
                    <a:pt x="1294" y="1116"/>
                  </a:lnTo>
                  <a:lnTo>
                    <a:pt x="1288" y="1111"/>
                  </a:lnTo>
                  <a:lnTo>
                    <a:pt x="1279" y="1107"/>
                  </a:lnTo>
                  <a:lnTo>
                    <a:pt x="1269" y="1105"/>
                  </a:lnTo>
                  <a:lnTo>
                    <a:pt x="1269" y="1105"/>
                  </a:lnTo>
                  <a:lnTo>
                    <a:pt x="1267" y="1125"/>
                  </a:lnTo>
                  <a:lnTo>
                    <a:pt x="1264" y="1146"/>
                  </a:lnTo>
                  <a:lnTo>
                    <a:pt x="1256" y="1190"/>
                  </a:lnTo>
                  <a:lnTo>
                    <a:pt x="1245" y="1233"/>
                  </a:lnTo>
                  <a:lnTo>
                    <a:pt x="1235" y="1274"/>
                  </a:lnTo>
                  <a:lnTo>
                    <a:pt x="1235" y="1274"/>
                  </a:lnTo>
                  <a:close/>
                  <a:moveTo>
                    <a:pt x="977" y="1178"/>
                  </a:moveTo>
                  <a:lnTo>
                    <a:pt x="977" y="1178"/>
                  </a:lnTo>
                  <a:lnTo>
                    <a:pt x="984" y="1246"/>
                  </a:lnTo>
                  <a:lnTo>
                    <a:pt x="990" y="1311"/>
                  </a:lnTo>
                  <a:lnTo>
                    <a:pt x="993" y="1342"/>
                  </a:lnTo>
                  <a:lnTo>
                    <a:pt x="998" y="1372"/>
                  </a:lnTo>
                  <a:lnTo>
                    <a:pt x="1003" y="1400"/>
                  </a:lnTo>
                  <a:lnTo>
                    <a:pt x="1009" y="1427"/>
                  </a:lnTo>
                  <a:lnTo>
                    <a:pt x="1009" y="1427"/>
                  </a:lnTo>
                  <a:lnTo>
                    <a:pt x="1011" y="1426"/>
                  </a:lnTo>
                  <a:lnTo>
                    <a:pt x="1016" y="1425"/>
                  </a:lnTo>
                  <a:lnTo>
                    <a:pt x="1029" y="1424"/>
                  </a:lnTo>
                  <a:lnTo>
                    <a:pt x="1041" y="1425"/>
                  </a:lnTo>
                  <a:lnTo>
                    <a:pt x="1053" y="1427"/>
                  </a:lnTo>
                  <a:lnTo>
                    <a:pt x="1053" y="1427"/>
                  </a:lnTo>
                  <a:lnTo>
                    <a:pt x="1054" y="1422"/>
                  </a:lnTo>
                  <a:lnTo>
                    <a:pt x="1055" y="1416"/>
                  </a:lnTo>
                  <a:lnTo>
                    <a:pt x="1053" y="1403"/>
                  </a:lnTo>
                  <a:lnTo>
                    <a:pt x="1053" y="1389"/>
                  </a:lnTo>
                  <a:lnTo>
                    <a:pt x="1053" y="1382"/>
                  </a:lnTo>
                  <a:lnTo>
                    <a:pt x="1055" y="1374"/>
                  </a:lnTo>
                  <a:lnTo>
                    <a:pt x="1055" y="1374"/>
                  </a:lnTo>
                  <a:lnTo>
                    <a:pt x="1059" y="1377"/>
                  </a:lnTo>
                  <a:lnTo>
                    <a:pt x="1062" y="1378"/>
                  </a:lnTo>
                  <a:lnTo>
                    <a:pt x="1064" y="1381"/>
                  </a:lnTo>
                  <a:lnTo>
                    <a:pt x="1065" y="1384"/>
                  </a:lnTo>
                  <a:lnTo>
                    <a:pt x="1067" y="1392"/>
                  </a:lnTo>
                  <a:lnTo>
                    <a:pt x="1068" y="1399"/>
                  </a:lnTo>
                  <a:lnTo>
                    <a:pt x="1068" y="1408"/>
                  </a:lnTo>
                  <a:lnTo>
                    <a:pt x="1070" y="1416"/>
                  </a:lnTo>
                  <a:lnTo>
                    <a:pt x="1072" y="1423"/>
                  </a:lnTo>
                  <a:lnTo>
                    <a:pt x="1075" y="1425"/>
                  </a:lnTo>
                  <a:lnTo>
                    <a:pt x="1078" y="1427"/>
                  </a:lnTo>
                  <a:lnTo>
                    <a:pt x="1078" y="1427"/>
                  </a:lnTo>
                  <a:lnTo>
                    <a:pt x="1081" y="1423"/>
                  </a:lnTo>
                  <a:lnTo>
                    <a:pt x="1083" y="1418"/>
                  </a:lnTo>
                  <a:lnTo>
                    <a:pt x="1087" y="1409"/>
                  </a:lnTo>
                  <a:lnTo>
                    <a:pt x="1091" y="1398"/>
                  </a:lnTo>
                  <a:lnTo>
                    <a:pt x="1092" y="1385"/>
                  </a:lnTo>
                  <a:lnTo>
                    <a:pt x="1093" y="1372"/>
                  </a:lnTo>
                  <a:lnTo>
                    <a:pt x="1093" y="1358"/>
                  </a:lnTo>
                  <a:lnTo>
                    <a:pt x="1093" y="1331"/>
                  </a:lnTo>
                  <a:lnTo>
                    <a:pt x="1093" y="1331"/>
                  </a:lnTo>
                  <a:lnTo>
                    <a:pt x="1096" y="1309"/>
                  </a:lnTo>
                  <a:lnTo>
                    <a:pt x="1097" y="1287"/>
                  </a:lnTo>
                  <a:lnTo>
                    <a:pt x="1097" y="1265"/>
                  </a:lnTo>
                  <a:lnTo>
                    <a:pt x="1096" y="1244"/>
                  </a:lnTo>
                  <a:lnTo>
                    <a:pt x="1091" y="1201"/>
                  </a:lnTo>
                  <a:lnTo>
                    <a:pt x="1089" y="1178"/>
                  </a:lnTo>
                  <a:lnTo>
                    <a:pt x="1087" y="1156"/>
                  </a:lnTo>
                  <a:lnTo>
                    <a:pt x="1087" y="1156"/>
                  </a:lnTo>
                  <a:lnTo>
                    <a:pt x="1080" y="1159"/>
                  </a:lnTo>
                  <a:lnTo>
                    <a:pt x="1070" y="1162"/>
                  </a:lnTo>
                  <a:lnTo>
                    <a:pt x="1065" y="1163"/>
                  </a:lnTo>
                  <a:lnTo>
                    <a:pt x="1061" y="1163"/>
                  </a:lnTo>
                  <a:lnTo>
                    <a:pt x="1055" y="1162"/>
                  </a:lnTo>
                  <a:lnTo>
                    <a:pt x="1051" y="1161"/>
                  </a:lnTo>
                  <a:lnTo>
                    <a:pt x="1051" y="1161"/>
                  </a:lnTo>
                  <a:lnTo>
                    <a:pt x="1053" y="1202"/>
                  </a:lnTo>
                  <a:lnTo>
                    <a:pt x="1056" y="1245"/>
                  </a:lnTo>
                  <a:lnTo>
                    <a:pt x="1059" y="1288"/>
                  </a:lnTo>
                  <a:lnTo>
                    <a:pt x="1059" y="1309"/>
                  </a:lnTo>
                  <a:lnTo>
                    <a:pt x="1059" y="1331"/>
                  </a:lnTo>
                  <a:lnTo>
                    <a:pt x="1059" y="1331"/>
                  </a:lnTo>
                  <a:lnTo>
                    <a:pt x="1054" y="1322"/>
                  </a:lnTo>
                  <a:lnTo>
                    <a:pt x="1050" y="1311"/>
                  </a:lnTo>
                  <a:lnTo>
                    <a:pt x="1048" y="1301"/>
                  </a:lnTo>
                  <a:lnTo>
                    <a:pt x="1046" y="1290"/>
                  </a:lnTo>
                  <a:lnTo>
                    <a:pt x="1044" y="1266"/>
                  </a:lnTo>
                  <a:lnTo>
                    <a:pt x="1042" y="1242"/>
                  </a:lnTo>
                  <a:lnTo>
                    <a:pt x="1041" y="1217"/>
                  </a:lnTo>
                  <a:lnTo>
                    <a:pt x="1039" y="1193"/>
                  </a:lnTo>
                  <a:lnTo>
                    <a:pt x="1037" y="1182"/>
                  </a:lnTo>
                  <a:lnTo>
                    <a:pt x="1034" y="1171"/>
                  </a:lnTo>
                  <a:lnTo>
                    <a:pt x="1031" y="1160"/>
                  </a:lnTo>
                  <a:lnTo>
                    <a:pt x="1026" y="1151"/>
                  </a:lnTo>
                  <a:lnTo>
                    <a:pt x="1026" y="1151"/>
                  </a:lnTo>
                  <a:lnTo>
                    <a:pt x="1023" y="1158"/>
                  </a:lnTo>
                  <a:lnTo>
                    <a:pt x="1019" y="1165"/>
                  </a:lnTo>
                  <a:lnTo>
                    <a:pt x="1014" y="1169"/>
                  </a:lnTo>
                  <a:lnTo>
                    <a:pt x="1007" y="1173"/>
                  </a:lnTo>
                  <a:lnTo>
                    <a:pt x="1001" y="1176"/>
                  </a:lnTo>
                  <a:lnTo>
                    <a:pt x="993" y="1178"/>
                  </a:lnTo>
                  <a:lnTo>
                    <a:pt x="985" y="1178"/>
                  </a:lnTo>
                  <a:lnTo>
                    <a:pt x="977" y="1178"/>
                  </a:lnTo>
                  <a:lnTo>
                    <a:pt x="977" y="1178"/>
                  </a:lnTo>
                  <a:close/>
                  <a:moveTo>
                    <a:pt x="1108" y="1424"/>
                  </a:moveTo>
                  <a:lnTo>
                    <a:pt x="1108" y="1424"/>
                  </a:lnTo>
                  <a:lnTo>
                    <a:pt x="1130" y="1416"/>
                  </a:lnTo>
                  <a:lnTo>
                    <a:pt x="1141" y="1412"/>
                  </a:lnTo>
                  <a:lnTo>
                    <a:pt x="1154" y="1410"/>
                  </a:lnTo>
                  <a:lnTo>
                    <a:pt x="1154" y="1410"/>
                  </a:lnTo>
                  <a:lnTo>
                    <a:pt x="1166" y="1392"/>
                  </a:lnTo>
                  <a:lnTo>
                    <a:pt x="1175" y="1373"/>
                  </a:lnTo>
                  <a:lnTo>
                    <a:pt x="1185" y="1355"/>
                  </a:lnTo>
                  <a:lnTo>
                    <a:pt x="1192" y="1336"/>
                  </a:lnTo>
                  <a:lnTo>
                    <a:pt x="1200" y="1316"/>
                  </a:lnTo>
                  <a:lnTo>
                    <a:pt x="1207" y="1295"/>
                  </a:lnTo>
                  <a:lnTo>
                    <a:pt x="1213" y="1274"/>
                  </a:lnTo>
                  <a:lnTo>
                    <a:pt x="1218" y="1252"/>
                  </a:lnTo>
                  <a:lnTo>
                    <a:pt x="1218" y="1252"/>
                  </a:lnTo>
                  <a:lnTo>
                    <a:pt x="1196" y="1252"/>
                  </a:lnTo>
                  <a:lnTo>
                    <a:pt x="1186" y="1251"/>
                  </a:lnTo>
                  <a:lnTo>
                    <a:pt x="1176" y="1251"/>
                  </a:lnTo>
                  <a:lnTo>
                    <a:pt x="1167" y="1249"/>
                  </a:lnTo>
                  <a:lnTo>
                    <a:pt x="1159" y="1246"/>
                  </a:lnTo>
                  <a:lnTo>
                    <a:pt x="1153" y="1243"/>
                  </a:lnTo>
                  <a:lnTo>
                    <a:pt x="1146" y="1237"/>
                  </a:lnTo>
                  <a:lnTo>
                    <a:pt x="1146" y="1237"/>
                  </a:lnTo>
                  <a:lnTo>
                    <a:pt x="1132" y="1283"/>
                  </a:lnTo>
                  <a:lnTo>
                    <a:pt x="1127" y="1307"/>
                  </a:lnTo>
                  <a:lnTo>
                    <a:pt x="1122" y="1329"/>
                  </a:lnTo>
                  <a:lnTo>
                    <a:pt x="1117" y="1352"/>
                  </a:lnTo>
                  <a:lnTo>
                    <a:pt x="1113" y="1374"/>
                  </a:lnTo>
                  <a:lnTo>
                    <a:pt x="1108" y="1424"/>
                  </a:lnTo>
                  <a:lnTo>
                    <a:pt x="1108" y="1424"/>
                  </a:lnTo>
                  <a:close/>
                  <a:moveTo>
                    <a:pt x="970" y="1360"/>
                  </a:moveTo>
                  <a:lnTo>
                    <a:pt x="970" y="1360"/>
                  </a:lnTo>
                  <a:lnTo>
                    <a:pt x="974" y="1374"/>
                  </a:lnTo>
                  <a:lnTo>
                    <a:pt x="977" y="1380"/>
                  </a:lnTo>
                  <a:lnTo>
                    <a:pt x="981" y="1385"/>
                  </a:lnTo>
                  <a:lnTo>
                    <a:pt x="981" y="1385"/>
                  </a:lnTo>
                  <a:lnTo>
                    <a:pt x="980" y="1377"/>
                  </a:lnTo>
                  <a:lnTo>
                    <a:pt x="979" y="1368"/>
                  </a:lnTo>
                  <a:lnTo>
                    <a:pt x="978" y="1362"/>
                  </a:lnTo>
                  <a:lnTo>
                    <a:pt x="977" y="1359"/>
                  </a:lnTo>
                  <a:lnTo>
                    <a:pt x="975" y="1357"/>
                  </a:lnTo>
                  <a:lnTo>
                    <a:pt x="975" y="1357"/>
                  </a:lnTo>
                  <a:lnTo>
                    <a:pt x="973" y="1359"/>
                  </a:lnTo>
                  <a:lnTo>
                    <a:pt x="970" y="1360"/>
                  </a:lnTo>
                  <a:lnTo>
                    <a:pt x="970" y="1360"/>
                  </a:lnTo>
                  <a:close/>
                  <a:moveTo>
                    <a:pt x="854" y="1532"/>
                  </a:moveTo>
                  <a:lnTo>
                    <a:pt x="854" y="1532"/>
                  </a:lnTo>
                  <a:lnTo>
                    <a:pt x="887" y="1537"/>
                  </a:lnTo>
                  <a:lnTo>
                    <a:pt x="919" y="1541"/>
                  </a:lnTo>
                  <a:lnTo>
                    <a:pt x="949" y="1545"/>
                  </a:lnTo>
                  <a:lnTo>
                    <a:pt x="979" y="1546"/>
                  </a:lnTo>
                  <a:lnTo>
                    <a:pt x="1008" y="1545"/>
                  </a:lnTo>
                  <a:lnTo>
                    <a:pt x="1022" y="1544"/>
                  </a:lnTo>
                  <a:lnTo>
                    <a:pt x="1037" y="1541"/>
                  </a:lnTo>
                  <a:lnTo>
                    <a:pt x="1052" y="1538"/>
                  </a:lnTo>
                  <a:lnTo>
                    <a:pt x="1067" y="1535"/>
                  </a:lnTo>
                  <a:lnTo>
                    <a:pt x="1082" y="1530"/>
                  </a:lnTo>
                  <a:lnTo>
                    <a:pt x="1097" y="1524"/>
                  </a:lnTo>
                  <a:lnTo>
                    <a:pt x="1097" y="1524"/>
                  </a:lnTo>
                  <a:lnTo>
                    <a:pt x="1112" y="1525"/>
                  </a:lnTo>
                  <a:lnTo>
                    <a:pt x="1125" y="1524"/>
                  </a:lnTo>
                  <a:lnTo>
                    <a:pt x="1135" y="1522"/>
                  </a:lnTo>
                  <a:lnTo>
                    <a:pt x="1143" y="1519"/>
                  </a:lnTo>
                  <a:lnTo>
                    <a:pt x="1152" y="1515"/>
                  </a:lnTo>
                  <a:lnTo>
                    <a:pt x="1159" y="1510"/>
                  </a:lnTo>
                  <a:lnTo>
                    <a:pt x="1167" y="1505"/>
                  </a:lnTo>
                  <a:lnTo>
                    <a:pt x="1176" y="1500"/>
                  </a:lnTo>
                  <a:lnTo>
                    <a:pt x="1176" y="1500"/>
                  </a:lnTo>
                  <a:lnTo>
                    <a:pt x="1176" y="1487"/>
                  </a:lnTo>
                  <a:lnTo>
                    <a:pt x="1176" y="1475"/>
                  </a:lnTo>
                  <a:lnTo>
                    <a:pt x="1178" y="1464"/>
                  </a:lnTo>
                  <a:lnTo>
                    <a:pt x="1182" y="1454"/>
                  </a:lnTo>
                  <a:lnTo>
                    <a:pt x="1187" y="1433"/>
                  </a:lnTo>
                  <a:lnTo>
                    <a:pt x="1189" y="1423"/>
                  </a:lnTo>
                  <a:lnTo>
                    <a:pt x="1191" y="1412"/>
                  </a:lnTo>
                  <a:lnTo>
                    <a:pt x="1191" y="1412"/>
                  </a:lnTo>
                  <a:lnTo>
                    <a:pt x="1182" y="1419"/>
                  </a:lnTo>
                  <a:lnTo>
                    <a:pt x="1171" y="1426"/>
                  </a:lnTo>
                  <a:lnTo>
                    <a:pt x="1160" y="1431"/>
                  </a:lnTo>
                  <a:lnTo>
                    <a:pt x="1148" y="1435"/>
                  </a:lnTo>
                  <a:lnTo>
                    <a:pt x="1137" y="1439"/>
                  </a:lnTo>
                  <a:lnTo>
                    <a:pt x="1124" y="1441"/>
                  </a:lnTo>
                  <a:lnTo>
                    <a:pt x="1098" y="1444"/>
                  </a:lnTo>
                  <a:lnTo>
                    <a:pt x="1070" y="1445"/>
                  </a:lnTo>
                  <a:lnTo>
                    <a:pt x="1042" y="1446"/>
                  </a:lnTo>
                  <a:lnTo>
                    <a:pt x="1014" y="1447"/>
                  </a:lnTo>
                  <a:lnTo>
                    <a:pt x="985" y="1448"/>
                  </a:lnTo>
                  <a:lnTo>
                    <a:pt x="985" y="1448"/>
                  </a:lnTo>
                  <a:lnTo>
                    <a:pt x="968" y="1449"/>
                  </a:lnTo>
                  <a:lnTo>
                    <a:pt x="948" y="1449"/>
                  </a:lnTo>
                  <a:lnTo>
                    <a:pt x="927" y="1448"/>
                  </a:lnTo>
                  <a:lnTo>
                    <a:pt x="905" y="1446"/>
                  </a:lnTo>
                  <a:lnTo>
                    <a:pt x="884" y="1443"/>
                  </a:lnTo>
                  <a:lnTo>
                    <a:pt x="864" y="1439"/>
                  </a:lnTo>
                  <a:lnTo>
                    <a:pt x="848" y="1433"/>
                  </a:lnTo>
                  <a:lnTo>
                    <a:pt x="840" y="1430"/>
                  </a:lnTo>
                  <a:lnTo>
                    <a:pt x="835" y="1427"/>
                  </a:lnTo>
                  <a:lnTo>
                    <a:pt x="835" y="1427"/>
                  </a:lnTo>
                  <a:lnTo>
                    <a:pt x="840" y="1454"/>
                  </a:lnTo>
                  <a:lnTo>
                    <a:pt x="844" y="1480"/>
                  </a:lnTo>
                  <a:lnTo>
                    <a:pt x="854" y="1532"/>
                  </a:lnTo>
                  <a:lnTo>
                    <a:pt x="854" y="1532"/>
                  </a:lnTo>
                  <a:close/>
                  <a:moveTo>
                    <a:pt x="1137" y="1549"/>
                  </a:moveTo>
                  <a:lnTo>
                    <a:pt x="1137" y="1549"/>
                  </a:lnTo>
                  <a:lnTo>
                    <a:pt x="1139" y="1565"/>
                  </a:lnTo>
                  <a:lnTo>
                    <a:pt x="1141" y="1579"/>
                  </a:lnTo>
                  <a:lnTo>
                    <a:pt x="1142" y="1611"/>
                  </a:lnTo>
                  <a:lnTo>
                    <a:pt x="1142" y="1611"/>
                  </a:lnTo>
                  <a:lnTo>
                    <a:pt x="1146" y="1611"/>
                  </a:lnTo>
                  <a:lnTo>
                    <a:pt x="1150" y="1611"/>
                  </a:lnTo>
                  <a:lnTo>
                    <a:pt x="1156" y="1608"/>
                  </a:lnTo>
                  <a:lnTo>
                    <a:pt x="1161" y="1605"/>
                  </a:lnTo>
                  <a:lnTo>
                    <a:pt x="1165" y="1604"/>
                  </a:lnTo>
                  <a:lnTo>
                    <a:pt x="1169" y="1604"/>
                  </a:lnTo>
                  <a:lnTo>
                    <a:pt x="1169" y="1604"/>
                  </a:lnTo>
                  <a:lnTo>
                    <a:pt x="1169" y="1592"/>
                  </a:lnTo>
                  <a:lnTo>
                    <a:pt x="1170" y="1581"/>
                  </a:lnTo>
                  <a:lnTo>
                    <a:pt x="1173" y="1564"/>
                  </a:lnTo>
                  <a:lnTo>
                    <a:pt x="1174" y="1555"/>
                  </a:lnTo>
                  <a:lnTo>
                    <a:pt x="1175" y="1547"/>
                  </a:lnTo>
                  <a:lnTo>
                    <a:pt x="1175" y="1539"/>
                  </a:lnTo>
                  <a:lnTo>
                    <a:pt x="1174" y="1530"/>
                  </a:lnTo>
                  <a:lnTo>
                    <a:pt x="1174" y="1530"/>
                  </a:lnTo>
                  <a:lnTo>
                    <a:pt x="1170" y="1533"/>
                  </a:lnTo>
                  <a:lnTo>
                    <a:pt x="1165" y="1535"/>
                  </a:lnTo>
                  <a:lnTo>
                    <a:pt x="1154" y="1538"/>
                  </a:lnTo>
                  <a:lnTo>
                    <a:pt x="1148" y="1540"/>
                  </a:lnTo>
                  <a:lnTo>
                    <a:pt x="1144" y="1543"/>
                  </a:lnTo>
                  <a:lnTo>
                    <a:pt x="1140" y="1546"/>
                  </a:lnTo>
                  <a:lnTo>
                    <a:pt x="1137" y="1549"/>
                  </a:lnTo>
                  <a:lnTo>
                    <a:pt x="1137" y="1549"/>
                  </a:lnTo>
                  <a:close/>
                  <a:moveTo>
                    <a:pt x="1110" y="1626"/>
                  </a:moveTo>
                  <a:lnTo>
                    <a:pt x="1110" y="1626"/>
                  </a:lnTo>
                  <a:lnTo>
                    <a:pt x="1112" y="1624"/>
                  </a:lnTo>
                  <a:lnTo>
                    <a:pt x="1114" y="1624"/>
                  </a:lnTo>
                  <a:lnTo>
                    <a:pt x="1117" y="1624"/>
                  </a:lnTo>
                  <a:lnTo>
                    <a:pt x="1122" y="1623"/>
                  </a:lnTo>
                  <a:lnTo>
                    <a:pt x="1122" y="1623"/>
                  </a:lnTo>
                  <a:lnTo>
                    <a:pt x="1125" y="1602"/>
                  </a:lnTo>
                  <a:lnTo>
                    <a:pt x="1125" y="1592"/>
                  </a:lnTo>
                  <a:lnTo>
                    <a:pt x="1125" y="1580"/>
                  </a:lnTo>
                  <a:lnTo>
                    <a:pt x="1124" y="1570"/>
                  </a:lnTo>
                  <a:lnTo>
                    <a:pt x="1121" y="1561"/>
                  </a:lnTo>
                  <a:lnTo>
                    <a:pt x="1119" y="1558"/>
                  </a:lnTo>
                  <a:lnTo>
                    <a:pt x="1116" y="1554"/>
                  </a:lnTo>
                  <a:lnTo>
                    <a:pt x="1113" y="1551"/>
                  </a:lnTo>
                  <a:lnTo>
                    <a:pt x="1110" y="1549"/>
                  </a:lnTo>
                  <a:lnTo>
                    <a:pt x="1110" y="1549"/>
                  </a:lnTo>
                  <a:lnTo>
                    <a:pt x="1108" y="1558"/>
                  </a:lnTo>
                  <a:lnTo>
                    <a:pt x="1107" y="1566"/>
                  </a:lnTo>
                  <a:lnTo>
                    <a:pt x="1107" y="1584"/>
                  </a:lnTo>
                  <a:lnTo>
                    <a:pt x="1108" y="1606"/>
                  </a:lnTo>
                  <a:lnTo>
                    <a:pt x="1110" y="1626"/>
                  </a:lnTo>
                  <a:lnTo>
                    <a:pt x="1110" y="1626"/>
                  </a:lnTo>
                  <a:close/>
                  <a:moveTo>
                    <a:pt x="856" y="1554"/>
                  </a:moveTo>
                  <a:lnTo>
                    <a:pt x="856" y="1554"/>
                  </a:lnTo>
                  <a:lnTo>
                    <a:pt x="859" y="1574"/>
                  </a:lnTo>
                  <a:lnTo>
                    <a:pt x="864" y="1592"/>
                  </a:lnTo>
                  <a:lnTo>
                    <a:pt x="867" y="1611"/>
                  </a:lnTo>
                  <a:lnTo>
                    <a:pt x="869" y="1630"/>
                  </a:lnTo>
                  <a:lnTo>
                    <a:pt x="869" y="1630"/>
                  </a:lnTo>
                  <a:lnTo>
                    <a:pt x="872" y="1631"/>
                  </a:lnTo>
                  <a:lnTo>
                    <a:pt x="875" y="1631"/>
                  </a:lnTo>
                  <a:lnTo>
                    <a:pt x="881" y="1635"/>
                  </a:lnTo>
                  <a:lnTo>
                    <a:pt x="886" y="1637"/>
                  </a:lnTo>
                  <a:lnTo>
                    <a:pt x="888" y="1637"/>
                  </a:lnTo>
                  <a:lnTo>
                    <a:pt x="890" y="1636"/>
                  </a:lnTo>
                  <a:lnTo>
                    <a:pt x="890" y="1636"/>
                  </a:lnTo>
                  <a:lnTo>
                    <a:pt x="893" y="1627"/>
                  </a:lnTo>
                  <a:lnTo>
                    <a:pt x="893" y="1620"/>
                  </a:lnTo>
                  <a:lnTo>
                    <a:pt x="892" y="1602"/>
                  </a:lnTo>
                  <a:lnTo>
                    <a:pt x="890" y="1583"/>
                  </a:lnTo>
                  <a:lnTo>
                    <a:pt x="888" y="1562"/>
                  </a:lnTo>
                  <a:lnTo>
                    <a:pt x="888" y="1562"/>
                  </a:lnTo>
                  <a:lnTo>
                    <a:pt x="880" y="1558"/>
                  </a:lnTo>
                  <a:lnTo>
                    <a:pt x="872" y="1555"/>
                  </a:lnTo>
                  <a:lnTo>
                    <a:pt x="866" y="1554"/>
                  </a:lnTo>
                  <a:lnTo>
                    <a:pt x="856" y="1554"/>
                  </a:lnTo>
                  <a:lnTo>
                    <a:pt x="856" y="1554"/>
                  </a:lnTo>
                  <a:close/>
                  <a:moveTo>
                    <a:pt x="1036" y="1567"/>
                  </a:moveTo>
                  <a:lnTo>
                    <a:pt x="1036" y="1567"/>
                  </a:lnTo>
                  <a:lnTo>
                    <a:pt x="1035" y="1607"/>
                  </a:lnTo>
                  <a:lnTo>
                    <a:pt x="1035" y="1626"/>
                  </a:lnTo>
                  <a:lnTo>
                    <a:pt x="1036" y="1637"/>
                  </a:lnTo>
                  <a:lnTo>
                    <a:pt x="1038" y="1647"/>
                  </a:lnTo>
                  <a:lnTo>
                    <a:pt x="1038" y="1647"/>
                  </a:lnTo>
                  <a:lnTo>
                    <a:pt x="1052" y="1644"/>
                  </a:lnTo>
                  <a:lnTo>
                    <a:pt x="1066" y="1642"/>
                  </a:lnTo>
                  <a:lnTo>
                    <a:pt x="1079" y="1639"/>
                  </a:lnTo>
                  <a:lnTo>
                    <a:pt x="1085" y="1637"/>
                  </a:lnTo>
                  <a:lnTo>
                    <a:pt x="1090" y="1634"/>
                  </a:lnTo>
                  <a:lnTo>
                    <a:pt x="1090" y="1634"/>
                  </a:lnTo>
                  <a:lnTo>
                    <a:pt x="1092" y="1612"/>
                  </a:lnTo>
                  <a:lnTo>
                    <a:pt x="1091" y="1595"/>
                  </a:lnTo>
                  <a:lnTo>
                    <a:pt x="1089" y="1577"/>
                  </a:lnTo>
                  <a:lnTo>
                    <a:pt x="1085" y="1556"/>
                  </a:lnTo>
                  <a:lnTo>
                    <a:pt x="1085" y="1556"/>
                  </a:lnTo>
                  <a:lnTo>
                    <a:pt x="1079" y="1556"/>
                  </a:lnTo>
                  <a:lnTo>
                    <a:pt x="1074" y="1556"/>
                  </a:lnTo>
                  <a:lnTo>
                    <a:pt x="1061" y="1560"/>
                  </a:lnTo>
                  <a:lnTo>
                    <a:pt x="1036" y="1567"/>
                  </a:lnTo>
                  <a:lnTo>
                    <a:pt x="1036" y="1567"/>
                  </a:lnTo>
                  <a:close/>
                  <a:moveTo>
                    <a:pt x="909" y="1643"/>
                  </a:moveTo>
                  <a:lnTo>
                    <a:pt x="909" y="1643"/>
                  </a:lnTo>
                  <a:lnTo>
                    <a:pt x="925" y="1646"/>
                  </a:lnTo>
                  <a:lnTo>
                    <a:pt x="940" y="1647"/>
                  </a:lnTo>
                  <a:lnTo>
                    <a:pt x="975" y="1651"/>
                  </a:lnTo>
                  <a:lnTo>
                    <a:pt x="975" y="1651"/>
                  </a:lnTo>
                  <a:lnTo>
                    <a:pt x="975" y="1630"/>
                  </a:lnTo>
                  <a:lnTo>
                    <a:pt x="976" y="1609"/>
                  </a:lnTo>
                  <a:lnTo>
                    <a:pt x="976" y="1599"/>
                  </a:lnTo>
                  <a:lnTo>
                    <a:pt x="976" y="1589"/>
                  </a:lnTo>
                  <a:lnTo>
                    <a:pt x="975" y="1579"/>
                  </a:lnTo>
                  <a:lnTo>
                    <a:pt x="972" y="1569"/>
                  </a:lnTo>
                  <a:lnTo>
                    <a:pt x="972" y="1569"/>
                  </a:lnTo>
                  <a:lnTo>
                    <a:pt x="956" y="1567"/>
                  </a:lnTo>
                  <a:lnTo>
                    <a:pt x="938" y="1565"/>
                  </a:lnTo>
                  <a:lnTo>
                    <a:pt x="922" y="1564"/>
                  </a:lnTo>
                  <a:lnTo>
                    <a:pt x="909" y="1562"/>
                  </a:lnTo>
                  <a:lnTo>
                    <a:pt x="909" y="1562"/>
                  </a:lnTo>
                  <a:lnTo>
                    <a:pt x="909" y="1580"/>
                  </a:lnTo>
                  <a:lnTo>
                    <a:pt x="909" y="1602"/>
                  </a:lnTo>
                  <a:lnTo>
                    <a:pt x="908" y="1625"/>
                  </a:lnTo>
                  <a:lnTo>
                    <a:pt x="909" y="1643"/>
                  </a:lnTo>
                  <a:lnTo>
                    <a:pt x="909" y="1643"/>
                  </a:lnTo>
                  <a:close/>
                  <a:moveTo>
                    <a:pt x="996" y="1567"/>
                  </a:moveTo>
                  <a:lnTo>
                    <a:pt x="996" y="1567"/>
                  </a:lnTo>
                  <a:lnTo>
                    <a:pt x="994" y="1576"/>
                  </a:lnTo>
                  <a:lnTo>
                    <a:pt x="993" y="1586"/>
                  </a:lnTo>
                  <a:lnTo>
                    <a:pt x="992" y="1596"/>
                  </a:lnTo>
                  <a:lnTo>
                    <a:pt x="992" y="1607"/>
                  </a:lnTo>
                  <a:lnTo>
                    <a:pt x="992" y="1629"/>
                  </a:lnTo>
                  <a:lnTo>
                    <a:pt x="994" y="1653"/>
                  </a:lnTo>
                  <a:lnTo>
                    <a:pt x="994" y="1653"/>
                  </a:lnTo>
                  <a:lnTo>
                    <a:pt x="1002" y="1653"/>
                  </a:lnTo>
                  <a:lnTo>
                    <a:pt x="1009" y="1653"/>
                  </a:lnTo>
                  <a:lnTo>
                    <a:pt x="1016" y="1653"/>
                  </a:lnTo>
                  <a:lnTo>
                    <a:pt x="1019" y="1652"/>
                  </a:lnTo>
                  <a:lnTo>
                    <a:pt x="1021" y="1651"/>
                  </a:lnTo>
                  <a:lnTo>
                    <a:pt x="1021" y="1651"/>
                  </a:lnTo>
                  <a:lnTo>
                    <a:pt x="1020" y="1641"/>
                  </a:lnTo>
                  <a:lnTo>
                    <a:pt x="1020" y="1631"/>
                  </a:lnTo>
                  <a:lnTo>
                    <a:pt x="1020" y="1610"/>
                  </a:lnTo>
                  <a:lnTo>
                    <a:pt x="1019" y="1599"/>
                  </a:lnTo>
                  <a:lnTo>
                    <a:pt x="1019" y="1589"/>
                  </a:lnTo>
                  <a:lnTo>
                    <a:pt x="1017" y="1577"/>
                  </a:lnTo>
                  <a:lnTo>
                    <a:pt x="1014" y="1567"/>
                  </a:lnTo>
                  <a:lnTo>
                    <a:pt x="1014" y="1567"/>
                  </a:lnTo>
                  <a:lnTo>
                    <a:pt x="996" y="1567"/>
                  </a:lnTo>
                  <a:lnTo>
                    <a:pt x="996" y="1567"/>
                  </a:lnTo>
                  <a:close/>
                  <a:moveTo>
                    <a:pt x="1093" y="1665"/>
                  </a:moveTo>
                  <a:lnTo>
                    <a:pt x="1093" y="1665"/>
                  </a:lnTo>
                  <a:lnTo>
                    <a:pt x="1090" y="1664"/>
                  </a:lnTo>
                  <a:lnTo>
                    <a:pt x="1087" y="1661"/>
                  </a:lnTo>
                  <a:lnTo>
                    <a:pt x="1085" y="1660"/>
                  </a:lnTo>
                  <a:lnTo>
                    <a:pt x="1080" y="1660"/>
                  </a:lnTo>
                  <a:lnTo>
                    <a:pt x="1080" y="1660"/>
                  </a:lnTo>
                  <a:lnTo>
                    <a:pt x="1069" y="1665"/>
                  </a:lnTo>
                  <a:lnTo>
                    <a:pt x="1057" y="1668"/>
                  </a:lnTo>
                  <a:lnTo>
                    <a:pt x="1046" y="1670"/>
                  </a:lnTo>
                  <a:lnTo>
                    <a:pt x="1033" y="1672"/>
                  </a:lnTo>
                  <a:lnTo>
                    <a:pt x="1007" y="1674"/>
                  </a:lnTo>
                  <a:lnTo>
                    <a:pt x="980" y="1674"/>
                  </a:lnTo>
                  <a:lnTo>
                    <a:pt x="954" y="1672"/>
                  </a:lnTo>
                  <a:lnTo>
                    <a:pt x="927" y="1669"/>
                  </a:lnTo>
                  <a:lnTo>
                    <a:pt x="900" y="1662"/>
                  </a:lnTo>
                  <a:lnTo>
                    <a:pt x="873" y="1655"/>
                  </a:lnTo>
                  <a:lnTo>
                    <a:pt x="873" y="1655"/>
                  </a:lnTo>
                  <a:lnTo>
                    <a:pt x="880" y="1684"/>
                  </a:lnTo>
                  <a:lnTo>
                    <a:pt x="885" y="1716"/>
                  </a:lnTo>
                  <a:lnTo>
                    <a:pt x="890" y="1750"/>
                  </a:lnTo>
                  <a:lnTo>
                    <a:pt x="896" y="1780"/>
                  </a:lnTo>
                  <a:lnTo>
                    <a:pt x="896" y="1780"/>
                  </a:lnTo>
                  <a:lnTo>
                    <a:pt x="905" y="1789"/>
                  </a:lnTo>
                  <a:lnTo>
                    <a:pt x="915" y="1797"/>
                  </a:lnTo>
                  <a:lnTo>
                    <a:pt x="915" y="1797"/>
                  </a:lnTo>
                  <a:lnTo>
                    <a:pt x="923" y="1797"/>
                  </a:lnTo>
                  <a:lnTo>
                    <a:pt x="929" y="1799"/>
                  </a:lnTo>
                  <a:lnTo>
                    <a:pt x="935" y="1802"/>
                  </a:lnTo>
                  <a:lnTo>
                    <a:pt x="942" y="1804"/>
                  </a:lnTo>
                  <a:lnTo>
                    <a:pt x="956" y="1809"/>
                  </a:lnTo>
                  <a:lnTo>
                    <a:pt x="962" y="1811"/>
                  </a:lnTo>
                  <a:lnTo>
                    <a:pt x="970" y="1812"/>
                  </a:lnTo>
                  <a:lnTo>
                    <a:pt x="970" y="1812"/>
                  </a:lnTo>
                  <a:lnTo>
                    <a:pt x="974" y="1812"/>
                  </a:lnTo>
                  <a:lnTo>
                    <a:pt x="979" y="1811"/>
                  </a:lnTo>
                  <a:lnTo>
                    <a:pt x="989" y="1809"/>
                  </a:lnTo>
                  <a:lnTo>
                    <a:pt x="1000" y="1806"/>
                  </a:lnTo>
                  <a:lnTo>
                    <a:pt x="1009" y="1805"/>
                  </a:lnTo>
                  <a:lnTo>
                    <a:pt x="1009" y="1805"/>
                  </a:lnTo>
                  <a:lnTo>
                    <a:pt x="1041" y="1807"/>
                  </a:lnTo>
                  <a:lnTo>
                    <a:pt x="1057" y="1807"/>
                  </a:lnTo>
                  <a:lnTo>
                    <a:pt x="1075" y="1807"/>
                  </a:lnTo>
                  <a:lnTo>
                    <a:pt x="1091" y="1806"/>
                  </a:lnTo>
                  <a:lnTo>
                    <a:pt x="1106" y="1804"/>
                  </a:lnTo>
                  <a:lnTo>
                    <a:pt x="1113" y="1802"/>
                  </a:lnTo>
                  <a:lnTo>
                    <a:pt x="1121" y="1798"/>
                  </a:lnTo>
                  <a:lnTo>
                    <a:pt x="1127" y="1795"/>
                  </a:lnTo>
                  <a:lnTo>
                    <a:pt x="1135" y="1791"/>
                  </a:lnTo>
                  <a:lnTo>
                    <a:pt x="1135" y="1791"/>
                  </a:lnTo>
                  <a:lnTo>
                    <a:pt x="1139" y="1782"/>
                  </a:lnTo>
                  <a:lnTo>
                    <a:pt x="1143" y="1773"/>
                  </a:lnTo>
                  <a:lnTo>
                    <a:pt x="1150" y="1753"/>
                  </a:lnTo>
                  <a:lnTo>
                    <a:pt x="1154" y="1732"/>
                  </a:lnTo>
                  <a:lnTo>
                    <a:pt x="1158" y="1710"/>
                  </a:lnTo>
                  <a:lnTo>
                    <a:pt x="1160" y="1687"/>
                  </a:lnTo>
                  <a:lnTo>
                    <a:pt x="1161" y="1666"/>
                  </a:lnTo>
                  <a:lnTo>
                    <a:pt x="1161" y="1628"/>
                  </a:lnTo>
                  <a:lnTo>
                    <a:pt x="1161" y="1628"/>
                  </a:lnTo>
                  <a:lnTo>
                    <a:pt x="1154" y="1634"/>
                  </a:lnTo>
                  <a:lnTo>
                    <a:pt x="1144" y="1638"/>
                  </a:lnTo>
                  <a:lnTo>
                    <a:pt x="1126" y="1645"/>
                  </a:lnTo>
                  <a:lnTo>
                    <a:pt x="1116" y="1649"/>
                  </a:lnTo>
                  <a:lnTo>
                    <a:pt x="1108" y="1653"/>
                  </a:lnTo>
                  <a:lnTo>
                    <a:pt x="1099" y="1658"/>
                  </a:lnTo>
                  <a:lnTo>
                    <a:pt x="1093" y="1665"/>
                  </a:lnTo>
                  <a:lnTo>
                    <a:pt x="1093" y="1665"/>
                  </a:lnTo>
                  <a:close/>
                  <a:moveTo>
                    <a:pt x="509" y="1636"/>
                  </a:moveTo>
                  <a:lnTo>
                    <a:pt x="509" y="1636"/>
                  </a:lnTo>
                  <a:lnTo>
                    <a:pt x="514" y="1644"/>
                  </a:lnTo>
                  <a:lnTo>
                    <a:pt x="517" y="1655"/>
                  </a:lnTo>
                  <a:lnTo>
                    <a:pt x="519" y="1667"/>
                  </a:lnTo>
                  <a:lnTo>
                    <a:pt x="519" y="1672"/>
                  </a:lnTo>
                  <a:lnTo>
                    <a:pt x="518" y="1678"/>
                  </a:lnTo>
                  <a:lnTo>
                    <a:pt x="517" y="1684"/>
                  </a:lnTo>
                  <a:lnTo>
                    <a:pt x="514" y="1688"/>
                  </a:lnTo>
                  <a:lnTo>
                    <a:pt x="510" y="1693"/>
                  </a:lnTo>
                  <a:lnTo>
                    <a:pt x="506" y="1698"/>
                  </a:lnTo>
                  <a:lnTo>
                    <a:pt x="501" y="1701"/>
                  </a:lnTo>
                  <a:lnTo>
                    <a:pt x="494" y="1704"/>
                  </a:lnTo>
                  <a:lnTo>
                    <a:pt x="487" y="1705"/>
                  </a:lnTo>
                  <a:lnTo>
                    <a:pt x="478" y="1706"/>
                  </a:lnTo>
                  <a:lnTo>
                    <a:pt x="478" y="1706"/>
                  </a:lnTo>
                  <a:lnTo>
                    <a:pt x="471" y="1703"/>
                  </a:lnTo>
                  <a:lnTo>
                    <a:pt x="464" y="1701"/>
                  </a:lnTo>
                  <a:lnTo>
                    <a:pt x="458" y="1702"/>
                  </a:lnTo>
                  <a:lnTo>
                    <a:pt x="448" y="1704"/>
                  </a:lnTo>
                  <a:lnTo>
                    <a:pt x="448" y="1704"/>
                  </a:lnTo>
                  <a:lnTo>
                    <a:pt x="446" y="1697"/>
                  </a:lnTo>
                  <a:lnTo>
                    <a:pt x="444" y="1689"/>
                  </a:lnTo>
                  <a:lnTo>
                    <a:pt x="441" y="1674"/>
                  </a:lnTo>
                  <a:lnTo>
                    <a:pt x="439" y="1667"/>
                  </a:lnTo>
                  <a:lnTo>
                    <a:pt x="435" y="1661"/>
                  </a:lnTo>
                  <a:lnTo>
                    <a:pt x="432" y="1657"/>
                  </a:lnTo>
                  <a:lnTo>
                    <a:pt x="429" y="1656"/>
                  </a:lnTo>
                  <a:lnTo>
                    <a:pt x="426" y="1655"/>
                  </a:lnTo>
                  <a:lnTo>
                    <a:pt x="426" y="1655"/>
                  </a:lnTo>
                  <a:lnTo>
                    <a:pt x="419" y="1660"/>
                  </a:lnTo>
                  <a:lnTo>
                    <a:pt x="410" y="1667"/>
                  </a:lnTo>
                  <a:lnTo>
                    <a:pt x="399" y="1673"/>
                  </a:lnTo>
                  <a:lnTo>
                    <a:pt x="389" y="1680"/>
                  </a:lnTo>
                  <a:lnTo>
                    <a:pt x="381" y="1687"/>
                  </a:lnTo>
                  <a:lnTo>
                    <a:pt x="378" y="1691"/>
                  </a:lnTo>
                  <a:lnTo>
                    <a:pt x="375" y="1696"/>
                  </a:lnTo>
                  <a:lnTo>
                    <a:pt x="374" y="1701"/>
                  </a:lnTo>
                  <a:lnTo>
                    <a:pt x="374" y="1705"/>
                  </a:lnTo>
                  <a:lnTo>
                    <a:pt x="377" y="1711"/>
                  </a:lnTo>
                  <a:lnTo>
                    <a:pt x="380" y="1717"/>
                  </a:lnTo>
                  <a:lnTo>
                    <a:pt x="380" y="1717"/>
                  </a:lnTo>
                  <a:lnTo>
                    <a:pt x="414" y="1722"/>
                  </a:lnTo>
                  <a:lnTo>
                    <a:pt x="453" y="1728"/>
                  </a:lnTo>
                  <a:lnTo>
                    <a:pt x="492" y="1731"/>
                  </a:lnTo>
                  <a:lnTo>
                    <a:pt x="534" y="1733"/>
                  </a:lnTo>
                  <a:lnTo>
                    <a:pt x="576" y="1732"/>
                  </a:lnTo>
                  <a:lnTo>
                    <a:pt x="618" y="1730"/>
                  </a:lnTo>
                  <a:lnTo>
                    <a:pt x="639" y="1728"/>
                  </a:lnTo>
                  <a:lnTo>
                    <a:pt x="659" y="1725"/>
                  </a:lnTo>
                  <a:lnTo>
                    <a:pt x="680" y="1721"/>
                  </a:lnTo>
                  <a:lnTo>
                    <a:pt x="699" y="1717"/>
                  </a:lnTo>
                  <a:lnTo>
                    <a:pt x="699" y="1717"/>
                  </a:lnTo>
                  <a:lnTo>
                    <a:pt x="699" y="1714"/>
                  </a:lnTo>
                  <a:lnTo>
                    <a:pt x="700" y="1713"/>
                  </a:lnTo>
                  <a:lnTo>
                    <a:pt x="702" y="1710"/>
                  </a:lnTo>
                  <a:lnTo>
                    <a:pt x="704" y="1707"/>
                  </a:lnTo>
                  <a:lnTo>
                    <a:pt x="704" y="1705"/>
                  </a:lnTo>
                  <a:lnTo>
                    <a:pt x="704" y="1702"/>
                  </a:lnTo>
                  <a:lnTo>
                    <a:pt x="704" y="1702"/>
                  </a:lnTo>
                  <a:lnTo>
                    <a:pt x="700" y="1693"/>
                  </a:lnTo>
                  <a:lnTo>
                    <a:pt x="693" y="1686"/>
                  </a:lnTo>
                  <a:lnTo>
                    <a:pt x="687" y="1678"/>
                  </a:lnTo>
                  <a:lnTo>
                    <a:pt x="680" y="1671"/>
                  </a:lnTo>
                  <a:lnTo>
                    <a:pt x="672" y="1666"/>
                  </a:lnTo>
                  <a:lnTo>
                    <a:pt x="665" y="1661"/>
                  </a:lnTo>
                  <a:lnTo>
                    <a:pt x="657" y="1658"/>
                  </a:lnTo>
                  <a:lnTo>
                    <a:pt x="650" y="1658"/>
                  </a:lnTo>
                  <a:lnTo>
                    <a:pt x="650" y="1658"/>
                  </a:lnTo>
                  <a:lnTo>
                    <a:pt x="655" y="1662"/>
                  </a:lnTo>
                  <a:lnTo>
                    <a:pt x="657" y="1667"/>
                  </a:lnTo>
                  <a:lnTo>
                    <a:pt x="658" y="1672"/>
                  </a:lnTo>
                  <a:lnTo>
                    <a:pt x="658" y="1676"/>
                  </a:lnTo>
                  <a:lnTo>
                    <a:pt x="656" y="1681"/>
                  </a:lnTo>
                  <a:lnTo>
                    <a:pt x="653" y="1685"/>
                  </a:lnTo>
                  <a:lnTo>
                    <a:pt x="648" y="1689"/>
                  </a:lnTo>
                  <a:lnTo>
                    <a:pt x="643" y="1692"/>
                  </a:lnTo>
                  <a:lnTo>
                    <a:pt x="637" y="1696"/>
                  </a:lnTo>
                  <a:lnTo>
                    <a:pt x="630" y="1699"/>
                  </a:lnTo>
                  <a:lnTo>
                    <a:pt x="616" y="1702"/>
                  </a:lnTo>
                  <a:lnTo>
                    <a:pt x="610" y="1703"/>
                  </a:lnTo>
                  <a:lnTo>
                    <a:pt x="602" y="1704"/>
                  </a:lnTo>
                  <a:lnTo>
                    <a:pt x="597" y="1703"/>
                  </a:lnTo>
                  <a:lnTo>
                    <a:pt x="591" y="1702"/>
                  </a:lnTo>
                  <a:lnTo>
                    <a:pt x="591" y="1702"/>
                  </a:lnTo>
                  <a:lnTo>
                    <a:pt x="583" y="1699"/>
                  </a:lnTo>
                  <a:lnTo>
                    <a:pt x="578" y="1693"/>
                  </a:lnTo>
                  <a:lnTo>
                    <a:pt x="572" y="1688"/>
                  </a:lnTo>
                  <a:lnTo>
                    <a:pt x="569" y="1682"/>
                  </a:lnTo>
                  <a:lnTo>
                    <a:pt x="567" y="1674"/>
                  </a:lnTo>
                  <a:lnTo>
                    <a:pt x="565" y="1667"/>
                  </a:lnTo>
                  <a:lnTo>
                    <a:pt x="565" y="1658"/>
                  </a:lnTo>
                  <a:lnTo>
                    <a:pt x="566" y="1651"/>
                  </a:lnTo>
                  <a:lnTo>
                    <a:pt x="566" y="1651"/>
                  </a:lnTo>
                  <a:lnTo>
                    <a:pt x="563" y="1647"/>
                  </a:lnTo>
                  <a:lnTo>
                    <a:pt x="561" y="1643"/>
                  </a:lnTo>
                  <a:lnTo>
                    <a:pt x="556" y="1634"/>
                  </a:lnTo>
                  <a:lnTo>
                    <a:pt x="556" y="1634"/>
                  </a:lnTo>
                  <a:lnTo>
                    <a:pt x="551" y="1635"/>
                  </a:lnTo>
                  <a:lnTo>
                    <a:pt x="546" y="1635"/>
                  </a:lnTo>
                  <a:lnTo>
                    <a:pt x="536" y="1634"/>
                  </a:lnTo>
                  <a:lnTo>
                    <a:pt x="524" y="1632"/>
                  </a:lnTo>
                  <a:lnTo>
                    <a:pt x="518" y="1634"/>
                  </a:lnTo>
                  <a:lnTo>
                    <a:pt x="509" y="1636"/>
                  </a:lnTo>
                  <a:lnTo>
                    <a:pt x="509" y="1636"/>
                  </a:lnTo>
                  <a:close/>
                  <a:moveTo>
                    <a:pt x="729" y="1714"/>
                  </a:moveTo>
                  <a:lnTo>
                    <a:pt x="729" y="1714"/>
                  </a:lnTo>
                  <a:lnTo>
                    <a:pt x="722" y="1721"/>
                  </a:lnTo>
                  <a:lnTo>
                    <a:pt x="715" y="1729"/>
                  </a:lnTo>
                  <a:lnTo>
                    <a:pt x="707" y="1734"/>
                  </a:lnTo>
                  <a:lnTo>
                    <a:pt x="699" y="1738"/>
                  </a:lnTo>
                  <a:lnTo>
                    <a:pt x="699" y="1738"/>
                  </a:lnTo>
                  <a:lnTo>
                    <a:pt x="684" y="1745"/>
                  </a:lnTo>
                  <a:lnTo>
                    <a:pt x="668" y="1749"/>
                  </a:lnTo>
                  <a:lnTo>
                    <a:pt x="651" y="1751"/>
                  </a:lnTo>
                  <a:lnTo>
                    <a:pt x="633" y="1753"/>
                  </a:lnTo>
                  <a:lnTo>
                    <a:pt x="615" y="1755"/>
                  </a:lnTo>
                  <a:lnTo>
                    <a:pt x="598" y="1756"/>
                  </a:lnTo>
                  <a:lnTo>
                    <a:pt x="561" y="1755"/>
                  </a:lnTo>
                  <a:lnTo>
                    <a:pt x="484" y="1750"/>
                  </a:lnTo>
                  <a:lnTo>
                    <a:pt x="445" y="1749"/>
                  </a:lnTo>
                  <a:lnTo>
                    <a:pt x="426" y="1749"/>
                  </a:lnTo>
                  <a:lnTo>
                    <a:pt x="406" y="1751"/>
                  </a:lnTo>
                  <a:lnTo>
                    <a:pt x="406" y="1751"/>
                  </a:lnTo>
                  <a:lnTo>
                    <a:pt x="403" y="1748"/>
                  </a:lnTo>
                  <a:lnTo>
                    <a:pt x="399" y="1746"/>
                  </a:lnTo>
                  <a:lnTo>
                    <a:pt x="387" y="1743"/>
                  </a:lnTo>
                  <a:lnTo>
                    <a:pt x="363" y="1738"/>
                  </a:lnTo>
                  <a:lnTo>
                    <a:pt x="363" y="1738"/>
                  </a:lnTo>
                  <a:lnTo>
                    <a:pt x="359" y="1748"/>
                  </a:lnTo>
                  <a:lnTo>
                    <a:pt x="356" y="1759"/>
                  </a:lnTo>
                  <a:lnTo>
                    <a:pt x="354" y="1770"/>
                  </a:lnTo>
                  <a:lnTo>
                    <a:pt x="352" y="1780"/>
                  </a:lnTo>
                  <a:lnTo>
                    <a:pt x="352" y="1780"/>
                  </a:lnTo>
                  <a:lnTo>
                    <a:pt x="358" y="1786"/>
                  </a:lnTo>
                  <a:lnTo>
                    <a:pt x="366" y="1791"/>
                  </a:lnTo>
                  <a:lnTo>
                    <a:pt x="373" y="1795"/>
                  </a:lnTo>
                  <a:lnTo>
                    <a:pt x="382" y="1799"/>
                  </a:lnTo>
                  <a:lnTo>
                    <a:pt x="402" y="1806"/>
                  </a:lnTo>
                  <a:lnTo>
                    <a:pt x="425" y="1812"/>
                  </a:lnTo>
                  <a:lnTo>
                    <a:pt x="449" y="1818"/>
                  </a:lnTo>
                  <a:lnTo>
                    <a:pt x="475" y="1822"/>
                  </a:lnTo>
                  <a:lnTo>
                    <a:pt x="530" y="1829"/>
                  </a:lnTo>
                  <a:lnTo>
                    <a:pt x="530" y="1829"/>
                  </a:lnTo>
                  <a:lnTo>
                    <a:pt x="545" y="1832"/>
                  </a:lnTo>
                  <a:lnTo>
                    <a:pt x="559" y="1833"/>
                  </a:lnTo>
                  <a:lnTo>
                    <a:pt x="572" y="1833"/>
                  </a:lnTo>
                  <a:lnTo>
                    <a:pt x="585" y="1833"/>
                  </a:lnTo>
                  <a:lnTo>
                    <a:pt x="612" y="1829"/>
                  </a:lnTo>
                  <a:lnTo>
                    <a:pt x="642" y="1825"/>
                  </a:lnTo>
                  <a:lnTo>
                    <a:pt x="642" y="1825"/>
                  </a:lnTo>
                  <a:lnTo>
                    <a:pt x="669" y="1819"/>
                  </a:lnTo>
                  <a:lnTo>
                    <a:pt x="685" y="1816"/>
                  </a:lnTo>
                  <a:lnTo>
                    <a:pt x="702" y="1810"/>
                  </a:lnTo>
                  <a:lnTo>
                    <a:pt x="718" y="1805"/>
                  </a:lnTo>
                  <a:lnTo>
                    <a:pt x="732" y="1798"/>
                  </a:lnTo>
                  <a:lnTo>
                    <a:pt x="743" y="1792"/>
                  </a:lnTo>
                  <a:lnTo>
                    <a:pt x="746" y="1789"/>
                  </a:lnTo>
                  <a:lnTo>
                    <a:pt x="748" y="1786"/>
                  </a:lnTo>
                  <a:lnTo>
                    <a:pt x="748" y="1786"/>
                  </a:lnTo>
                  <a:lnTo>
                    <a:pt x="750" y="1781"/>
                  </a:lnTo>
                  <a:lnTo>
                    <a:pt x="751" y="1777"/>
                  </a:lnTo>
                  <a:lnTo>
                    <a:pt x="751" y="1767"/>
                  </a:lnTo>
                  <a:lnTo>
                    <a:pt x="750" y="1758"/>
                  </a:lnTo>
                  <a:lnTo>
                    <a:pt x="748" y="1748"/>
                  </a:lnTo>
                  <a:lnTo>
                    <a:pt x="741" y="1730"/>
                  </a:lnTo>
                  <a:lnTo>
                    <a:pt x="738" y="1721"/>
                  </a:lnTo>
                  <a:lnTo>
                    <a:pt x="736" y="1714"/>
                  </a:lnTo>
                  <a:lnTo>
                    <a:pt x="736" y="1714"/>
                  </a:lnTo>
                  <a:lnTo>
                    <a:pt x="729" y="1714"/>
                  </a:lnTo>
                  <a:lnTo>
                    <a:pt x="729" y="1714"/>
                  </a:lnTo>
                  <a:close/>
                  <a:moveTo>
                    <a:pt x="274" y="1773"/>
                  </a:moveTo>
                  <a:lnTo>
                    <a:pt x="274" y="1773"/>
                  </a:lnTo>
                  <a:lnTo>
                    <a:pt x="249" y="1784"/>
                  </a:lnTo>
                  <a:lnTo>
                    <a:pt x="228" y="1794"/>
                  </a:lnTo>
                  <a:lnTo>
                    <a:pt x="185" y="1818"/>
                  </a:lnTo>
                  <a:lnTo>
                    <a:pt x="185" y="1818"/>
                  </a:lnTo>
                  <a:lnTo>
                    <a:pt x="156" y="1835"/>
                  </a:lnTo>
                  <a:lnTo>
                    <a:pt x="131" y="1850"/>
                  </a:lnTo>
                  <a:lnTo>
                    <a:pt x="120" y="1858"/>
                  </a:lnTo>
                  <a:lnTo>
                    <a:pt x="109" y="1868"/>
                  </a:lnTo>
                  <a:lnTo>
                    <a:pt x="97" y="1879"/>
                  </a:lnTo>
                  <a:lnTo>
                    <a:pt x="84" y="1892"/>
                  </a:lnTo>
                  <a:lnTo>
                    <a:pt x="84" y="1892"/>
                  </a:lnTo>
                  <a:lnTo>
                    <a:pt x="71" y="1904"/>
                  </a:lnTo>
                  <a:lnTo>
                    <a:pt x="57" y="1920"/>
                  </a:lnTo>
                  <a:lnTo>
                    <a:pt x="52" y="1929"/>
                  </a:lnTo>
                  <a:lnTo>
                    <a:pt x="48" y="1938"/>
                  </a:lnTo>
                  <a:lnTo>
                    <a:pt x="46" y="1945"/>
                  </a:lnTo>
                  <a:lnTo>
                    <a:pt x="45" y="1949"/>
                  </a:lnTo>
                  <a:lnTo>
                    <a:pt x="45" y="1953"/>
                  </a:lnTo>
                  <a:lnTo>
                    <a:pt x="45" y="1953"/>
                  </a:lnTo>
                  <a:lnTo>
                    <a:pt x="47" y="1958"/>
                  </a:lnTo>
                  <a:lnTo>
                    <a:pt x="49" y="1963"/>
                  </a:lnTo>
                  <a:lnTo>
                    <a:pt x="52" y="1968"/>
                  </a:lnTo>
                  <a:lnTo>
                    <a:pt x="57" y="1973"/>
                  </a:lnTo>
                  <a:lnTo>
                    <a:pt x="68" y="1980"/>
                  </a:lnTo>
                  <a:lnTo>
                    <a:pt x="81" y="1988"/>
                  </a:lnTo>
                  <a:lnTo>
                    <a:pt x="96" y="1994"/>
                  </a:lnTo>
                  <a:lnTo>
                    <a:pt x="110" y="2001"/>
                  </a:lnTo>
                  <a:lnTo>
                    <a:pt x="133" y="2009"/>
                  </a:lnTo>
                  <a:lnTo>
                    <a:pt x="133" y="2009"/>
                  </a:lnTo>
                  <a:lnTo>
                    <a:pt x="163" y="2020"/>
                  </a:lnTo>
                  <a:lnTo>
                    <a:pt x="196" y="2031"/>
                  </a:lnTo>
                  <a:lnTo>
                    <a:pt x="227" y="2039"/>
                  </a:lnTo>
                  <a:lnTo>
                    <a:pt x="260" y="2048"/>
                  </a:lnTo>
                  <a:lnTo>
                    <a:pt x="293" y="2055"/>
                  </a:lnTo>
                  <a:lnTo>
                    <a:pt x="327" y="2062"/>
                  </a:lnTo>
                  <a:lnTo>
                    <a:pt x="362" y="2066"/>
                  </a:lnTo>
                  <a:lnTo>
                    <a:pt x="397" y="2070"/>
                  </a:lnTo>
                  <a:lnTo>
                    <a:pt x="397" y="2070"/>
                  </a:lnTo>
                  <a:lnTo>
                    <a:pt x="425" y="2073"/>
                  </a:lnTo>
                  <a:lnTo>
                    <a:pt x="449" y="2074"/>
                  </a:lnTo>
                  <a:lnTo>
                    <a:pt x="472" y="2073"/>
                  </a:lnTo>
                  <a:lnTo>
                    <a:pt x="494" y="2071"/>
                  </a:lnTo>
                  <a:lnTo>
                    <a:pt x="537" y="2067"/>
                  </a:lnTo>
                  <a:lnTo>
                    <a:pt x="562" y="2066"/>
                  </a:lnTo>
                  <a:lnTo>
                    <a:pt x="589" y="2066"/>
                  </a:lnTo>
                  <a:lnTo>
                    <a:pt x="589" y="2066"/>
                  </a:lnTo>
                  <a:lnTo>
                    <a:pt x="624" y="2065"/>
                  </a:lnTo>
                  <a:lnTo>
                    <a:pt x="657" y="2064"/>
                  </a:lnTo>
                  <a:lnTo>
                    <a:pt x="690" y="2061"/>
                  </a:lnTo>
                  <a:lnTo>
                    <a:pt x="723" y="2056"/>
                  </a:lnTo>
                  <a:lnTo>
                    <a:pt x="723" y="2056"/>
                  </a:lnTo>
                  <a:lnTo>
                    <a:pt x="784" y="2047"/>
                  </a:lnTo>
                  <a:lnTo>
                    <a:pt x="812" y="2041"/>
                  </a:lnTo>
                  <a:lnTo>
                    <a:pt x="839" y="2036"/>
                  </a:lnTo>
                  <a:lnTo>
                    <a:pt x="865" y="2030"/>
                  </a:lnTo>
                  <a:lnTo>
                    <a:pt x="890" y="2022"/>
                  </a:lnTo>
                  <a:lnTo>
                    <a:pt x="915" y="2014"/>
                  </a:lnTo>
                  <a:lnTo>
                    <a:pt x="940" y="2004"/>
                  </a:lnTo>
                  <a:lnTo>
                    <a:pt x="940" y="2004"/>
                  </a:lnTo>
                  <a:lnTo>
                    <a:pt x="969" y="1992"/>
                  </a:lnTo>
                  <a:lnTo>
                    <a:pt x="994" y="1978"/>
                  </a:lnTo>
                  <a:lnTo>
                    <a:pt x="1007" y="1971"/>
                  </a:lnTo>
                  <a:lnTo>
                    <a:pt x="1019" y="1963"/>
                  </a:lnTo>
                  <a:lnTo>
                    <a:pt x="1029" y="1955"/>
                  </a:lnTo>
                  <a:lnTo>
                    <a:pt x="1038" y="1945"/>
                  </a:lnTo>
                  <a:lnTo>
                    <a:pt x="1038" y="1945"/>
                  </a:lnTo>
                  <a:lnTo>
                    <a:pt x="1031" y="1931"/>
                  </a:lnTo>
                  <a:lnTo>
                    <a:pt x="1023" y="1918"/>
                  </a:lnTo>
                  <a:lnTo>
                    <a:pt x="1014" y="1907"/>
                  </a:lnTo>
                  <a:lnTo>
                    <a:pt x="1004" y="1895"/>
                  </a:lnTo>
                  <a:lnTo>
                    <a:pt x="993" y="1884"/>
                  </a:lnTo>
                  <a:lnTo>
                    <a:pt x="981" y="1873"/>
                  </a:lnTo>
                  <a:lnTo>
                    <a:pt x="958" y="1854"/>
                  </a:lnTo>
                  <a:lnTo>
                    <a:pt x="933" y="1837"/>
                  </a:lnTo>
                  <a:lnTo>
                    <a:pt x="909" y="1820"/>
                  </a:lnTo>
                  <a:lnTo>
                    <a:pt x="883" y="1802"/>
                  </a:lnTo>
                  <a:lnTo>
                    <a:pt x="859" y="1783"/>
                  </a:lnTo>
                  <a:lnTo>
                    <a:pt x="859" y="1783"/>
                  </a:lnTo>
                  <a:lnTo>
                    <a:pt x="849" y="1781"/>
                  </a:lnTo>
                  <a:lnTo>
                    <a:pt x="838" y="1779"/>
                  </a:lnTo>
                  <a:lnTo>
                    <a:pt x="820" y="1773"/>
                  </a:lnTo>
                  <a:lnTo>
                    <a:pt x="801" y="1767"/>
                  </a:lnTo>
                  <a:lnTo>
                    <a:pt x="791" y="1765"/>
                  </a:lnTo>
                  <a:lnTo>
                    <a:pt x="780" y="1763"/>
                  </a:lnTo>
                  <a:lnTo>
                    <a:pt x="780" y="1763"/>
                  </a:lnTo>
                  <a:lnTo>
                    <a:pt x="779" y="1770"/>
                  </a:lnTo>
                  <a:lnTo>
                    <a:pt x="779" y="1775"/>
                  </a:lnTo>
                  <a:lnTo>
                    <a:pt x="782" y="1791"/>
                  </a:lnTo>
                  <a:lnTo>
                    <a:pt x="782" y="1791"/>
                  </a:lnTo>
                  <a:lnTo>
                    <a:pt x="765" y="1802"/>
                  </a:lnTo>
                  <a:lnTo>
                    <a:pt x="747" y="1811"/>
                  </a:lnTo>
                  <a:lnTo>
                    <a:pt x="727" y="1821"/>
                  </a:lnTo>
                  <a:lnTo>
                    <a:pt x="706" y="1828"/>
                  </a:lnTo>
                  <a:lnTo>
                    <a:pt x="684" y="1836"/>
                  </a:lnTo>
                  <a:lnTo>
                    <a:pt x="661" y="1841"/>
                  </a:lnTo>
                  <a:lnTo>
                    <a:pt x="639" y="1847"/>
                  </a:lnTo>
                  <a:lnTo>
                    <a:pt x="615" y="1850"/>
                  </a:lnTo>
                  <a:lnTo>
                    <a:pt x="615" y="1850"/>
                  </a:lnTo>
                  <a:lnTo>
                    <a:pt x="598" y="1851"/>
                  </a:lnTo>
                  <a:lnTo>
                    <a:pt x="582" y="1851"/>
                  </a:lnTo>
                  <a:lnTo>
                    <a:pt x="566" y="1851"/>
                  </a:lnTo>
                  <a:lnTo>
                    <a:pt x="550" y="1849"/>
                  </a:lnTo>
                  <a:lnTo>
                    <a:pt x="519" y="1846"/>
                  </a:lnTo>
                  <a:lnTo>
                    <a:pt x="490" y="1842"/>
                  </a:lnTo>
                  <a:lnTo>
                    <a:pt x="490" y="1842"/>
                  </a:lnTo>
                  <a:lnTo>
                    <a:pt x="442" y="1838"/>
                  </a:lnTo>
                  <a:lnTo>
                    <a:pt x="420" y="1836"/>
                  </a:lnTo>
                  <a:lnTo>
                    <a:pt x="399" y="1833"/>
                  </a:lnTo>
                  <a:lnTo>
                    <a:pt x="379" y="1827"/>
                  </a:lnTo>
                  <a:lnTo>
                    <a:pt x="360" y="1821"/>
                  </a:lnTo>
                  <a:lnTo>
                    <a:pt x="352" y="1817"/>
                  </a:lnTo>
                  <a:lnTo>
                    <a:pt x="343" y="1812"/>
                  </a:lnTo>
                  <a:lnTo>
                    <a:pt x="336" y="1807"/>
                  </a:lnTo>
                  <a:lnTo>
                    <a:pt x="327" y="1801"/>
                  </a:lnTo>
                  <a:lnTo>
                    <a:pt x="327" y="1801"/>
                  </a:lnTo>
                  <a:lnTo>
                    <a:pt x="327" y="1796"/>
                  </a:lnTo>
                  <a:lnTo>
                    <a:pt x="328" y="1792"/>
                  </a:lnTo>
                  <a:lnTo>
                    <a:pt x="333" y="1778"/>
                  </a:lnTo>
                  <a:lnTo>
                    <a:pt x="334" y="1772"/>
                  </a:lnTo>
                  <a:lnTo>
                    <a:pt x="334" y="1764"/>
                  </a:lnTo>
                  <a:lnTo>
                    <a:pt x="332" y="1758"/>
                  </a:lnTo>
                  <a:lnTo>
                    <a:pt x="330" y="1756"/>
                  </a:lnTo>
                  <a:lnTo>
                    <a:pt x="327" y="1753"/>
                  </a:lnTo>
                  <a:lnTo>
                    <a:pt x="327" y="1753"/>
                  </a:lnTo>
                  <a:lnTo>
                    <a:pt x="318" y="1758"/>
                  </a:lnTo>
                  <a:lnTo>
                    <a:pt x="304" y="1762"/>
                  </a:lnTo>
                  <a:lnTo>
                    <a:pt x="289" y="1767"/>
                  </a:lnTo>
                  <a:lnTo>
                    <a:pt x="274" y="1773"/>
                  </a:lnTo>
                  <a:lnTo>
                    <a:pt x="274" y="17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11" name="Freeform 170"/>
            <p:cNvSpPr/>
            <p:nvPr/>
          </p:nvSpPr>
          <p:spPr bwMode="auto">
            <a:xfrm>
              <a:off x="2470151" y="2649538"/>
              <a:ext cx="23813" cy="25400"/>
            </a:xfrm>
            <a:custGeom>
              <a:avLst/>
              <a:gdLst/>
              <a:ahLst/>
              <a:cxnLst>
                <a:cxn ang="0">
                  <a:pos x="34" y="1"/>
                </a:cxn>
                <a:cxn ang="0">
                  <a:pos x="34" y="1"/>
                </a:cxn>
                <a:cxn ang="0">
                  <a:pos x="40" y="7"/>
                </a:cxn>
                <a:cxn ang="0">
                  <a:pos x="43" y="14"/>
                </a:cxn>
                <a:cxn ang="0">
                  <a:pos x="45" y="19"/>
                </a:cxn>
                <a:cxn ang="0">
                  <a:pos x="45" y="25"/>
                </a:cxn>
                <a:cxn ang="0">
                  <a:pos x="43" y="31"/>
                </a:cxn>
                <a:cxn ang="0">
                  <a:pos x="41" y="35"/>
                </a:cxn>
                <a:cxn ang="0">
                  <a:pos x="38" y="39"/>
                </a:cxn>
                <a:cxn ang="0">
                  <a:pos x="33" y="43"/>
                </a:cxn>
                <a:cxn ang="0">
                  <a:pos x="28" y="46"/>
                </a:cxn>
                <a:cxn ang="0">
                  <a:pos x="23" y="48"/>
                </a:cxn>
                <a:cxn ang="0">
                  <a:pos x="18" y="48"/>
                </a:cxn>
                <a:cxn ang="0">
                  <a:pos x="13" y="47"/>
                </a:cxn>
                <a:cxn ang="0">
                  <a:pos x="9" y="46"/>
                </a:cxn>
                <a:cxn ang="0">
                  <a:pos x="6" y="42"/>
                </a:cxn>
                <a:cxn ang="0">
                  <a:pos x="2" y="37"/>
                </a:cxn>
                <a:cxn ang="0">
                  <a:pos x="0" y="30"/>
                </a:cxn>
                <a:cxn ang="0">
                  <a:pos x="0" y="30"/>
                </a:cxn>
                <a:cxn ang="0">
                  <a:pos x="0" y="22"/>
                </a:cxn>
                <a:cxn ang="0">
                  <a:pos x="2" y="16"/>
                </a:cxn>
                <a:cxn ang="0">
                  <a:pos x="6" y="10"/>
                </a:cxn>
                <a:cxn ang="0">
                  <a:pos x="10" y="6"/>
                </a:cxn>
                <a:cxn ang="0">
                  <a:pos x="16" y="3"/>
                </a:cxn>
                <a:cxn ang="0">
                  <a:pos x="22" y="1"/>
                </a:cxn>
                <a:cxn ang="0">
                  <a:pos x="28" y="0"/>
                </a:cxn>
                <a:cxn ang="0">
                  <a:pos x="34" y="1"/>
                </a:cxn>
                <a:cxn ang="0">
                  <a:pos x="34" y="1"/>
                </a:cxn>
              </a:cxnLst>
              <a:rect l="0" t="0" r="r" b="b"/>
              <a:pathLst>
                <a:path w="45" h="48">
                  <a:moveTo>
                    <a:pt x="34" y="1"/>
                  </a:moveTo>
                  <a:lnTo>
                    <a:pt x="34" y="1"/>
                  </a:lnTo>
                  <a:lnTo>
                    <a:pt x="40" y="7"/>
                  </a:lnTo>
                  <a:lnTo>
                    <a:pt x="43" y="14"/>
                  </a:lnTo>
                  <a:lnTo>
                    <a:pt x="45" y="19"/>
                  </a:lnTo>
                  <a:lnTo>
                    <a:pt x="45" y="25"/>
                  </a:lnTo>
                  <a:lnTo>
                    <a:pt x="43" y="31"/>
                  </a:lnTo>
                  <a:lnTo>
                    <a:pt x="41" y="35"/>
                  </a:lnTo>
                  <a:lnTo>
                    <a:pt x="38" y="39"/>
                  </a:lnTo>
                  <a:lnTo>
                    <a:pt x="33" y="43"/>
                  </a:lnTo>
                  <a:lnTo>
                    <a:pt x="28" y="46"/>
                  </a:lnTo>
                  <a:lnTo>
                    <a:pt x="23" y="48"/>
                  </a:lnTo>
                  <a:lnTo>
                    <a:pt x="18" y="48"/>
                  </a:lnTo>
                  <a:lnTo>
                    <a:pt x="13" y="47"/>
                  </a:lnTo>
                  <a:lnTo>
                    <a:pt x="9" y="46"/>
                  </a:lnTo>
                  <a:lnTo>
                    <a:pt x="6" y="42"/>
                  </a:lnTo>
                  <a:lnTo>
                    <a:pt x="2" y="37"/>
                  </a:lnTo>
                  <a:lnTo>
                    <a:pt x="0" y="30"/>
                  </a:lnTo>
                  <a:lnTo>
                    <a:pt x="0" y="30"/>
                  </a:lnTo>
                  <a:lnTo>
                    <a:pt x="0" y="22"/>
                  </a:lnTo>
                  <a:lnTo>
                    <a:pt x="2" y="16"/>
                  </a:lnTo>
                  <a:lnTo>
                    <a:pt x="6" y="10"/>
                  </a:lnTo>
                  <a:lnTo>
                    <a:pt x="10" y="6"/>
                  </a:lnTo>
                  <a:lnTo>
                    <a:pt x="16" y="3"/>
                  </a:lnTo>
                  <a:lnTo>
                    <a:pt x="22" y="1"/>
                  </a:lnTo>
                  <a:lnTo>
                    <a:pt x="28" y="0"/>
                  </a:lnTo>
                  <a:lnTo>
                    <a:pt x="34" y="1"/>
                  </a:lnTo>
                  <a:lnTo>
                    <a:pt x="34" y="1"/>
                  </a:lnTo>
                  <a:close/>
                </a:path>
              </a:pathLst>
            </a:custGeom>
            <a:grpFill/>
            <a:ln w="9525">
              <a:noFill/>
              <a:round/>
            </a:ln>
          </p:spPr>
          <p:txBody>
            <a:bodyPr vert="horz" wrap="square" lIns="91440" tIns="45720" rIns="91440" bIns="45720" numCol="1" anchor="t" anchorCtr="0" compatLnSpc="1"/>
            <a:lstStyle/>
            <a:p>
              <a:endParaRPr lang="zh-CN" altLang="en-US"/>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54"/>
          <p:cNvPicPr>
            <a:picLocks noChangeAspect="1"/>
          </p:cNvPicPr>
          <p:nvPr/>
        </p:nvPicPr>
        <p:blipFill>
          <a:blip r:embed="rId1">
            <a:extLst>
              <a:ext uri="{28A0092B-C50C-407E-A947-70E740481C1C}">
                <a14:useLocalDpi xmlns:a14="http://schemas.microsoft.com/office/drawing/2010/main" val="0"/>
              </a:ext>
            </a:extLst>
          </a:blip>
          <a:srcRect/>
          <a:stretch>
            <a:fillRect/>
          </a:stretch>
        </p:blipFill>
        <p:spPr bwMode="auto">
          <a:xfrm>
            <a:off x="125276" y="90201"/>
            <a:ext cx="643651" cy="682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文本框 2"/>
          <p:cNvSpPr txBox="1"/>
          <p:nvPr/>
        </p:nvSpPr>
        <p:spPr>
          <a:xfrm>
            <a:off x="960268" y="246670"/>
            <a:ext cx="1928404" cy="369332"/>
          </a:xfrm>
          <a:prstGeom prst="rect">
            <a:avLst/>
          </a:prstGeom>
          <a:noFill/>
          <a:ln w="9525">
            <a:noFill/>
          </a:ln>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dist"/>
            <a:r>
              <a:rPr lang="zh-CN" altLang="en-US" dirty="0" smtClean="0">
                <a:solidFill>
                  <a:schemeClr val="bg1">
                    <a:lumMod val="95000"/>
                  </a:schemeClr>
                </a:solidFill>
                <a:latin typeface="微软雅黑" panose="020B0503020204020204" pitchFamily="34" charset="-122"/>
                <a:ea typeface="微软雅黑" panose="020B0503020204020204" pitchFamily="34" charset="-122"/>
              </a:rPr>
              <a:t>点击添加</a:t>
            </a:r>
            <a:r>
              <a:rPr lang="zh-CN" altLang="en-US" dirty="0">
                <a:solidFill>
                  <a:schemeClr val="bg1">
                    <a:lumMod val="95000"/>
                  </a:schemeClr>
                </a:solidFill>
                <a:latin typeface="微软雅黑" panose="020B0503020204020204" pitchFamily="34" charset="-122"/>
                <a:ea typeface="微软雅黑" panose="020B0503020204020204" pitchFamily="34" charset="-122"/>
              </a:rPr>
              <a:t>目录</a:t>
            </a:r>
            <a:endParaRPr lang="zh-CN" altLang="en-US" dirty="0">
              <a:solidFill>
                <a:schemeClr val="bg1">
                  <a:lumMod val="95000"/>
                </a:schemeClr>
              </a:solidFill>
              <a:latin typeface="微软雅黑" panose="020B0503020204020204" pitchFamily="34" charset="-122"/>
              <a:ea typeface="微软雅黑" panose="020B0503020204020204" pitchFamily="34" charset="-122"/>
            </a:endParaRPr>
          </a:p>
        </p:txBody>
      </p:sp>
      <p:grpSp>
        <p:nvGrpSpPr>
          <p:cNvPr id="24" name="Group 4"/>
          <p:cNvGrpSpPr>
            <a:grpSpLocks noChangeAspect="1"/>
          </p:cNvGrpSpPr>
          <p:nvPr/>
        </p:nvGrpSpPr>
        <p:grpSpPr bwMode="auto">
          <a:xfrm>
            <a:off x="1916282" y="1933137"/>
            <a:ext cx="2086962" cy="4251836"/>
            <a:chOff x="3435" y="1321"/>
            <a:chExt cx="807" cy="1645"/>
          </a:xfrm>
          <a:solidFill>
            <a:schemeClr val="bg1">
              <a:lumMod val="85000"/>
            </a:schemeClr>
          </a:solidFill>
        </p:grpSpPr>
        <p:sp>
          <p:nvSpPr>
            <p:cNvPr id="25" name="Freeform 5"/>
            <p:cNvSpPr/>
            <p:nvPr/>
          </p:nvSpPr>
          <p:spPr bwMode="auto">
            <a:xfrm>
              <a:off x="3464" y="2835"/>
              <a:ext cx="166" cy="98"/>
            </a:xfrm>
            <a:custGeom>
              <a:avLst/>
              <a:gdLst>
                <a:gd name="T0" fmla="*/ 60 w 70"/>
                <a:gd name="T1" fmla="*/ 0 h 41"/>
                <a:gd name="T2" fmla="*/ 50 w 70"/>
                <a:gd name="T3" fmla="*/ 10 h 41"/>
                <a:gd name="T4" fmla="*/ 50 w 70"/>
                <a:gd name="T5" fmla="*/ 18 h 41"/>
                <a:gd name="T6" fmla="*/ 39 w 70"/>
                <a:gd name="T7" fmla="*/ 18 h 41"/>
                <a:gd name="T8" fmla="*/ 0 w 70"/>
                <a:gd name="T9" fmla="*/ 27 h 41"/>
                <a:gd name="T10" fmla="*/ 0 w 70"/>
                <a:gd name="T11" fmla="*/ 38 h 41"/>
                <a:gd name="T12" fmla="*/ 70 w 70"/>
                <a:gd name="T13" fmla="*/ 41 h 41"/>
                <a:gd name="T14" fmla="*/ 70 w 70"/>
                <a:gd name="T15" fmla="*/ 28 h 41"/>
                <a:gd name="T16" fmla="*/ 70 w 70"/>
                <a:gd name="T17" fmla="*/ 24 h 41"/>
                <a:gd name="T18" fmla="*/ 70 w 70"/>
                <a:gd name="T19" fmla="*/ 10 h 41"/>
                <a:gd name="T20" fmla="*/ 60 w 70"/>
                <a:gd name="T21" fmla="*/ 0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0" h="41">
                  <a:moveTo>
                    <a:pt x="60" y="0"/>
                  </a:moveTo>
                  <a:cubicBezTo>
                    <a:pt x="54" y="0"/>
                    <a:pt x="50" y="4"/>
                    <a:pt x="50" y="10"/>
                  </a:cubicBezTo>
                  <a:cubicBezTo>
                    <a:pt x="50" y="18"/>
                    <a:pt x="50" y="18"/>
                    <a:pt x="50" y="18"/>
                  </a:cubicBezTo>
                  <a:cubicBezTo>
                    <a:pt x="39" y="18"/>
                    <a:pt x="39" y="18"/>
                    <a:pt x="39" y="18"/>
                  </a:cubicBezTo>
                  <a:cubicBezTo>
                    <a:pt x="39" y="18"/>
                    <a:pt x="10" y="6"/>
                    <a:pt x="0" y="27"/>
                  </a:cubicBezTo>
                  <a:cubicBezTo>
                    <a:pt x="0" y="38"/>
                    <a:pt x="0" y="38"/>
                    <a:pt x="0" y="38"/>
                  </a:cubicBezTo>
                  <a:cubicBezTo>
                    <a:pt x="70" y="41"/>
                    <a:pt x="70" y="41"/>
                    <a:pt x="70" y="41"/>
                  </a:cubicBezTo>
                  <a:cubicBezTo>
                    <a:pt x="70" y="28"/>
                    <a:pt x="70" y="28"/>
                    <a:pt x="70" y="28"/>
                  </a:cubicBezTo>
                  <a:cubicBezTo>
                    <a:pt x="70" y="24"/>
                    <a:pt x="70" y="24"/>
                    <a:pt x="70" y="24"/>
                  </a:cubicBezTo>
                  <a:cubicBezTo>
                    <a:pt x="70" y="10"/>
                    <a:pt x="70" y="10"/>
                    <a:pt x="70" y="10"/>
                  </a:cubicBezTo>
                  <a:cubicBezTo>
                    <a:pt x="70" y="4"/>
                    <a:pt x="66" y="0"/>
                    <a:pt x="6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68580" tIns="34290" rIns="68580" bIns="34290"/>
            <a:lstStyle/>
            <a:p>
              <a:pPr eaLnBrk="1" fontAlgn="auto" hangingPunct="1">
                <a:spcBef>
                  <a:spcPts val="0"/>
                </a:spcBef>
                <a:spcAft>
                  <a:spcPts val="0"/>
                </a:spcAft>
                <a:defRPr/>
              </a:pPr>
              <a:endParaRPr lang="zh-CN" altLang="en-US" sz="1350" dirty="0">
                <a:solidFill>
                  <a:prstClr val="black"/>
                </a:solidFill>
                <a:latin typeface="微软雅黑" panose="020B0503020204020204" pitchFamily="34" charset="-122"/>
                <a:ea typeface="微软雅黑" panose="020B0503020204020204" pitchFamily="34" charset="-122"/>
              </a:endParaRPr>
            </a:p>
          </p:txBody>
        </p:sp>
        <p:sp>
          <p:nvSpPr>
            <p:cNvPr id="26" name="Freeform 6"/>
            <p:cNvSpPr/>
            <p:nvPr/>
          </p:nvSpPr>
          <p:spPr bwMode="auto">
            <a:xfrm>
              <a:off x="3640" y="2823"/>
              <a:ext cx="179" cy="143"/>
            </a:xfrm>
            <a:custGeom>
              <a:avLst/>
              <a:gdLst>
                <a:gd name="T0" fmla="*/ 27 w 75"/>
                <a:gd name="T1" fmla="*/ 24 h 60"/>
                <a:gd name="T2" fmla="*/ 30 w 75"/>
                <a:gd name="T3" fmla="*/ 14 h 60"/>
                <a:gd name="T4" fmla="*/ 23 w 75"/>
                <a:gd name="T5" fmla="*/ 2 h 60"/>
                <a:gd name="T6" fmla="*/ 11 w 75"/>
                <a:gd name="T7" fmla="*/ 9 h 60"/>
                <a:gd name="T8" fmla="*/ 8 w 75"/>
                <a:gd name="T9" fmla="*/ 16 h 60"/>
                <a:gd name="T10" fmla="*/ 0 w 75"/>
                <a:gd name="T11" fmla="*/ 36 h 60"/>
                <a:gd name="T12" fmla="*/ 61 w 75"/>
                <a:gd name="T13" fmla="*/ 60 h 60"/>
                <a:gd name="T14" fmla="*/ 27 w 75"/>
                <a:gd name="T15" fmla="*/ 24 h 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5" h="60">
                  <a:moveTo>
                    <a:pt x="27" y="24"/>
                  </a:moveTo>
                  <a:cubicBezTo>
                    <a:pt x="30" y="14"/>
                    <a:pt x="30" y="14"/>
                    <a:pt x="30" y="14"/>
                  </a:cubicBezTo>
                  <a:cubicBezTo>
                    <a:pt x="31" y="9"/>
                    <a:pt x="28" y="3"/>
                    <a:pt x="23" y="2"/>
                  </a:cubicBezTo>
                  <a:cubicBezTo>
                    <a:pt x="17" y="0"/>
                    <a:pt x="12" y="4"/>
                    <a:pt x="11" y="9"/>
                  </a:cubicBezTo>
                  <a:cubicBezTo>
                    <a:pt x="8" y="16"/>
                    <a:pt x="8" y="16"/>
                    <a:pt x="8" y="16"/>
                  </a:cubicBezTo>
                  <a:cubicBezTo>
                    <a:pt x="0" y="36"/>
                    <a:pt x="0" y="36"/>
                    <a:pt x="0" y="36"/>
                  </a:cubicBezTo>
                  <a:cubicBezTo>
                    <a:pt x="61" y="60"/>
                    <a:pt x="61" y="60"/>
                    <a:pt x="61" y="60"/>
                  </a:cubicBezTo>
                  <a:cubicBezTo>
                    <a:pt x="75" y="24"/>
                    <a:pt x="27" y="24"/>
                    <a:pt x="27"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68580" tIns="34290" rIns="68580" bIns="34290"/>
            <a:lstStyle/>
            <a:p>
              <a:pPr eaLnBrk="1" fontAlgn="auto" hangingPunct="1">
                <a:spcBef>
                  <a:spcPts val="0"/>
                </a:spcBef>
                <a:spcAft>
                  <a:spcPts val="0"/>
                </a:spcAft>
                <a:defRPr/>
              </a:pPr>
              <a:endParaRPr lang="zh-CN" altLang="en-US" sz="1350" dirty="0">
                <a:solidFill>
                  <a:prstClr val="black"/>
                </a:solidFill>
                <a:latin typeface="微软雅黑" panose="020B0503020204020204" pitchFamily="34" charset="-122"/>
                <a:ea typeface="微软雅黑" panose="020B0503020204020204" pitchFamily="34" charset="-122"/>
              </a:endParaRPr>
            </a:p>
          </p:txBody>
        </p:sp>
        <p:sp>
          <p:nvSpPr>
            <p:cNvPr id="27" name="Freeform 7"/>
            <p:cNvSpPr/>
            <p:nvPr/>
          </p:nvSpPr>
          <p:spPr bwMode="auto">
            <a:xfrm>
              <a:off x="3545" y="2202"/>
              <a:ext cx="283" cy="664"/>
            </a:xfrm>
            <a:custGeom>
              <a:avLst/>
              <a:gdLst>
                <a:gd name="T0" fmla="*/ 0 w 283"/>
                <a:gd name="T1" fmla="*/ 0 h 664"/>
                <a:gd name="T2" fmla="*/ 24 w 283"/>
                <a:gd name="T3" fmla="*/ 654 h 664"/>
                <a:gd name="T4" fmla="*/ 105 w 283"/>
                <a:gd name="T5" fmla="*/ 654 h 664"/>
                <a:gd name="T6" fmla="*/ 93 w 283"/>
                <a:gd name="T7" fmla="*/ 113 h 664"/>
                <a:gd name="T8" fmla="*/ 193 w 283"/>
                <a:gd name="T9" fmla="*/ 118 h 664"/>
                <a:gd name="T10" fmla="*/ 193 w 283"/>
                <a:gd name="T11" fmla="*/ 355 h 664"/>
                <a:gd name="T12" fmla="*/ 107 w 283"/>
                <a:gd name="T13" fmla="*/ 640 h 664"/>
                <a:gd name="T14" fmla="*/ 183 w 283"/>
                <a:gd name="T15" fmla="*/ 664 h 664"/>
                <a:gd name="T16" fmla="*/ 274 w 283"/>
                <a:gd name="T17" fmla="*/ 370 h 664"/>
                <a:gd name="T18" fmla="*/ 283 w 283"/>
                <a:gd name="T19" fmla="*/ 14 h 664"/>
                <a:gd name="T20" fmla="*/ 0 w 283"/>
                <a:gd name="T21" fmla="*/ 0 h 6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3" h="664">
                  <a:moveTo>
                    <a:pt x="0" y="0"/>
                  </a:moveTo>
                  <a:lnTo>
                    <a:pt x="24" y="654"/>
                  </a:lnTo>
                  <a:lnTo>
                    <a:pt x="105" y="654"/>
                  </a:lnTo>
                  <a:lnTo>
                    <a:pt x="93" y="113"/>
                  </a:lnTo>
                  <a:lnTo>
                    <a:pt x="193" y="118"/>
                  </a:lnTo>
                  <a:lnTo>
                    <a:pt x="193" y="355"/>
                  </a:lnTo>
                  <a:lnTo>
                    <a:pt x="107" y="640"/>
                  </a:lnTo>
                  <a:lnTo>
                    <a:pt x="183" y="664"/>
                  </a:lnTo>
                  <a:lnTo>
                    <a:pt x="274" y="370"/>
                  </a:lnTo>
                  <a:lnTo>
                    <a:pt x="283" y="14"/>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68580" tIns="34290" rIns="68580" bIns="34290"/>
            <a:lstStyle/>
            <a:p>
              <a:pPr eaLnBrk="1" fontAlgn="auto" hangingPunct="1">
                <a:spcBef>
                  <a:spcPts val="0"/>
                </a:spcBef>
                <a:spcAft>
                  <a:spcPts val="0"/>
                </a:spcAft>
                <a:defRPr/>
              </a:pPr>
              <a:endParaRPr lang="zh-CN" altLang="en-US" sz="1350" dirty="0">
                <a:solidFill>
                  <a:prstClr val="black"/>
                </a:solidFill>
                <a:latin typeface="微软雅黑" panose="020B0503020204020204" pitchFamily="34" charset="-122"/>
                <a:ea typeface="微软雅黑" panose="020B0503020204020204" pitchFamily="34" charset="-122"/>
              </a:endParaRPr>
            </a:p>
          </p:txBody>
        </p:sp>
        <p:sp>
          <p:nvSpPr>
            <p:cNvPr id="28" name="Freeform 8"/>
            <p:cNvSpPr/>
            <p:nvPr/>
          </p:nvSpPr>
          <p:spPr bwMode="auto">
            <a:xfrm>
              <a:off x="3435" y="1668"/>
              <a:ext cx="715" cy="607"/>
            </a:xfrm>
            <a:custGeom>
              <a:avLst/>
              <a:gdLst>
                <a:gd name="T0" fmla="*/ 216 w 300"/>
                <a:gd name="T1" fmla="*/ 129 h 256"/>
                <a:gd name="T2" fmla="*/ 191 w 300"/>
                <a:gd name="T3" fmla="*/ 62 h 256"/>
                <a:gd name="T4" fmla="*/ 134 w 300"/>
                <a:gd name="T5" fmla="*/ 3 h 256"/>
                <a:gd name="T6" fmla="*/ 94 w 300"/>
                <a:gd name="T7" fmla="*/ 2 h 256"/>
                <a:gd name="T8" fmla="*/ 35 w 300"/>
                <a:gd name="T9" fmla="*/ 38 h 256"/>
                <a:gd name="T10" fmla="*/ 2 w 300"/>
                <a:gd name="T11" fmla="*/ 119 h 256"/>
                <a:gd name="T12" fmla="*/ 2 w 300"/>
                <a:gd name="T13" fmla="*/ 256 h 256"/>
                <a:gd name="T14" fmla="*/ 30 w 300"/>
                <a:gd name="T15" fmla="*/ 255 h 256"/>
                <a:gd name="T16" fmla="*/ 30 w 300"/>
                <a:gd name="T17" fmla="*/ 120 h 256"/>
                <a:gd name="T18" fmla="*/ 52 w 300"/>
                <a:gd name="T19" fmla="*/ 63 h 256"/>
                <a:gd name="T20" fmla="*/ 46 w 300"/>
                <a:gd name="T21" fmla="*/ 230 h 256"/>
                <a:gd name="T22" fmla="*/ 166 w 300"/>
                <a:gd name="T23" fmla="*/ 233 h 256"/>
                <a:gd name="T24" fmla="*/ 171 w 300"/>
                <a:gd name="T25" fmla="*/ 91 h 256"/>
                <a:gd name="T26" fmla="*/ 191 w 300"/>
                <a:gd name="T27" fmla="*/ 141 h 256"/>
                <a:gd name="T28" fmla="*/ 289 w 300"/>
                <a:gd name="T29" fmla="*/ 206 h 256"/>
                <a:gd name="T30" fmla="*/ 300 w 300"/>
                <a:gd name="T31" fmla="*/ 180 h 256"/>
                <a:gd name="T32" fmla="*/ 216 w 300"/>
                <a:gd name="T33" fmla="*/ 129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00" h="256">
                  <a:moveTo>
                    <a:pt x="216" y="129"/>
                  </a:moveTo>
                  <a:cubicBezTo>
                    <a:pt x="205" y="107"/>
                    <a:pt x="198" y="84"/>
                    <a:pt x="191" y="62"/>
                  </a:cubicBezTo>
                  <a:cubicBezTo>
                    <a:pt x="179" y="27"/>
                    <a:pt x="173" y="10"/>
                    <a:pt x="134" y="3"/>
                  </a:cubicBezTo>
                  <a:cubicBezTo>
                    <a:pt x="119" y="0"/>
                    <a:pt x="107" y="1"/>
                    <a:pt x="94" y="2"/>
                  </a:cubicBezTo>
                  <a:cubicBezTo>
                    <a:pt x="64" y="6"/>
                    <a:pt x="53" y="15"/>
                    <a:pt x="35" y="38"/>
                  </a:cubicBezTo>
                  <a:cubicBezTo>
                    <a:pt x="17" y="61"/>
                    <a:pt x="2" y="89"/>
                    <a:pt x="2" y="119"/>
                  </a:cubicBezTo>
                  <a:cubicBezTo>
                    <a:pt x="0" y="172"/>
                    <a:pt x="2" y="255"/>
                    <a:pt x="2" y="256"/>
                  </a:cubicBezTo>
                  <a:cubicBezTo>
                    <a:pt x="30" y="255"/>
                    <a:pt x="30" y="255"/>
                    <a:pt x="30" y="255"/>
                  </a:cubicBezTo>
                  <a:cubicBezTo>
                    <a:pt x="30" y="254"/>
                    <a:pt x="28" y="172"/>
                    <a:pt x="30" y="120"/>
                  </a:cubicBezTo>
                  <a:cubicBezTo>
                    <a:pt x="30" y="99"/>
                    <a:pt x="40" y="79"/>
                    <a:pt x="52" y="63"/>
                  </a:cubicBezTo>
                  <a:cubicBezTo>
                    <a:pt x="46" y="230"/>
                    <a:pt x="46" y="230"/>
                    <a:pt x="46" y="230"/>
                  </a:cubicBezTo>
                  <a:cubicBezTo>
                    <a:pt x="166" y="233"/>
                    <a:pt x="166" y="233"/>
                    <a:pt x="166" y="233"/>
                  </a:cubicBezTo>
                  <a:cubicBezTo>
                    <a:pt x="171" y="91"/>
                    <a:pt x="171" y="91"/>
                    <a:pt x="171" y="91"/>
                  </a:cubicBezTo>
                  <a:cubicBezTo>
                    <a:pt x="178" y="111"/>
                    <a:pt x="186" y="130"/>
                    <a:pt x="191" y="141"/>
                  </a:cubicBezTo>
                  <a:cubicBezTo>
                    <a:pt x="206" y="171"/>
                    <a:pt x="275" y="200"/>
                    <a:pt x="289" y="206"/>
                  </a:cubicBezTo>
                  <a:cubicBezTo>
                    <a:pt x="300" y="180"/>
                    <a:pt x="300" y="180"/>
                    <a:pt x="300" y="180"/>
                  </a:cubicBezTo>
                  <a:cubicBezTo>
                    <a:pt x="269" y="167"/>
                    <a:pt x="224" y="143"/>
                    <a:pt x="216" y="12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68580" tIns="34290" rIns="68580" bIns="34290"/>
            <a:lstStyle/>
            <a:p>
              <a:pPr eaLnBrk="1" fontAlgn="auto" hangingPunct="1">
                <a:spcBef>
                  <a:spcPts val="0"/>
                </a:spcBef>
                <a:spcAft>
                  <a:spcPts val="0"/>
                </a:spcAft>
                <a:defRPr/>
              </a:pPr>
              <a:endParaRPr lang="zh-CN" altLang="en-US" sz="1350" dirty="0">
                <a:solidFill>
                  <a:prstClr val="black"/>
                </a:solidFill>
                <a:latin typeface="微软雅黑" panose="020B0503020204020204" pitchFamily="34" charset="-122"/>
                <a:ea typeface="微软雅黑" panose="020B0503020204020204" pitchFamily="34" charset="-122"/>
              </a:endParaRPr>
            </a:p>
          </p:txBody>
        </p:sp>
        <p:sp>
          <p:nvSpPr>
            <p:cNvPr id="29" name="Freeform 9"/>
            <p:cNvSpPr/>
            <p:nvPr/>
          </p:nvSpPr>
          <p:spPr bwMode="auto">
            <a:xfrm>
              <a:off x="4128" y="2095"/>
              <a:ext cx="114" cy="103"/>
            </a:xfrm>
            <a:custGeom>
              <a:avLst/>
              <a:gdLst>
                <a:gd name="T0" fmla="*/ 3 w 48"/>
                <a:gd name="T1" fmla="*/ 10 h 43"/>
                <a:gd name="T2" fmla="*/ 12 w 48"/>
                <a:gd name="T3" fmla="*/ 5 h 43"/>
                <a:gd name="T4" fmla="*/ 15 w 48"/>
                <a:gd name="T5" fmla="*/ 3 h 43"/>
                <a:gd name="T6" fmla="*/ 35 w 48"/>
                <a:gd name="T7" fmla="*/ 0 h 43"/>
                <a:gd name="T8" fmla="*/ 41 w 48"/>
                <a:gd name="T9" fmla="*/ 5 h 43"/>
                <a:gd name="T10" fmla="*/ 39 w 48"/>
                <a:gd name="T11" fmla="*/ 10 h 43"/>
                <a:gd name="T12" fmla="*/ 36 w 48"/>
                <a:gd name="T13" fmla="*/ 11 h 43"/>
                <a:gd name="T14" fmla="*/ 29 w 48"/>
                <a:gd name="T15" fmla="*/ 12 h 43"/>
                <a:gd name="T16" fmla="*/ 41 w 48"/>
                <a:gd name="T17" fmla="*/ 20 h 43"/>
                <a:gd name="T18" fmla="*/ 45 w 48"/>
                <a:gd name="T19" fmla="*/ 36 h 43"/>
                <a:gd name="T20" fmla="*/ 43 w 48"/>
                <a:gd name="T21" fmla="*/ 38 h 43"/>
                <a:gd name="T22" fmla="*/ 28 w 48"/>
                <a:gd name="T23" fmla="*/ 40 h 43"/>
                <a:gd name="T24" fmla="*/ 7 w 48"/>
                <a:gd name="T25" fmla="*/ 27 h 43"/>
                <a:gd name="T26" fmla="*/ 3 w 48"/>
                <a:gd name="T27" fmla="*/ 10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3">
                  <a:moveTo>
                    <a:pt x="3" y="10"/>
                  </a:moveTo>
                  <a:cubicBezTo>
                    <a:pt x="5" y="7"/>
                    <a:pt x="8" y="5"/>
                    <a:pt x="12" y="5"/>
                  </a:cubicBezTo>
                  <a:cubicBezTo>
                    <a:pt x="12" y="4"/>
                    <a:pt x="14" y="3"/>
                    <a:pt x="15" y="3"/>
                  </a:cubicBezTo>
                  <a:cubicBezTo>
                    <a:pt x="35" y="0"/>
                    <a:pt x="35" y="0"/>
                    <a:pt x="35" y="0"/>
                  </a:cubicBezTo>
                  <a:cubicBezTo>
                    <a:pt x="38" y="0"/>
                    <a:pt x="40" y="2"/>
                    <a:pt x="41" y="5"/>
                  </a:cubicBezTo>
                  <a:cubicBezTo>
                    <a:pt x="41" y="7"/>
                    <a:pt x="40" y="8"/>
                    <a:pt x="39" y="10"/>
                  </a:cubicBezTo>
                  <a:cubicBezTo>
                    <a:pt x="38" y="10"/>
                    <a:pt x="37" y="11"/>
                    <a:pt x="36" y="11"/>
                  </a:cubicBezTo>
                  <a:cubicBezTo>
                    <a:pt x="29" y="12"/>
                    <a:pt x="29" y="12"/>
                    <a:pt x="29" y="12"/>
                  </a:cubicBezTo>
                  <a:cubicBezTo>
                    <a:pt x="41" y="20"/>
                    <a:pt x="41" y="20"/>
                    <a:pt x="41" y="20"/>
                  </a:cubicBezTo>
                  <a:cubicBezTo>
                    <a:pt x="47" y="23"/>
                    <a:pt x="48" y="30"/>
                    <a:pt x="45" y="36"/>
                  </a:cubicBezTo>
                  <a:cubicBezTo>
                    <a:pt x="44" y="37"/>
                    <a:pt x="44" y="38"/>
                    <a:pt x="43" y="38"/>
                  </a:cubicBezTo>
                  <a:cubicBezTo>
                    <a:pt x="39" y="42"/>
                    <a:pt x="33" y="43"/>
                    <a:pt x="28" y="40"/>
                  </a:cubicBezTo>
                  <a:cubicBezTo>
                    <a:pt x="7" y="27"/>
                    <a:pt x="7" y="27"/>
                    <a:pt x="7" y="27"/>
                  </a:cubicBezTo>
                  <a:cubicBezTo>
                    <a:pt x="2" y="23"/>
                    <a:pt x="0" y="16"/>
                    <a:pt x="3"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68580" tIns="34290" rIns="68580" bIns="34290"/>
            <a:lstStyle/>
            <a:p>
              <a:pPr eaLnBrk="1" fontAlgn="auto" hangingPunct="1">
                <a:spcBef>
                  <a:spcPts val="0"/>
                </a:spcBef>
                <a:spcAft>
                  <a:spcPts val="0"/>
                </a:spcAft>
                <a:defRPr/>
              </a:pPr>
              <a:endParaRPr lang="zh-CN" altLang="en-US" sz="1350" dirty="0">
                <a:solidFill>
                  <a:prstClr val="black"/>
                </a:solidFill>
                <a:latin typeface="微软雅黑" panose="020B0503020204020204" pitchFamily="34" charset="-122"/>
                <a:ea typeface="微软雅黑" panose="020B0503020204020204" pitchFamily="34" charset="-122"/>
              </a:endParaRPr>
            </a:p>
          </p:txBody>
        </p:sp>
        <p:sp>
          <p:nvSpPr>
            <p:cNvPr id="30" name="Freeform 10"/>
            <p:cNvSpPr/>
            <p:nvPr/>
          </p:nvSpPr>
          <p:spPr bwMode="auto">
            <a:xfrm>
              <a:off x="3438" y="2275"/>
              <a:ext cx="97" cy="102"/>
            </a:xfrm>
            <a:custGeom>
              <a:avLst/>
              <a:gdLst>
                <a:gd name="T0" fmla="*/ 25 w 41"/>
                <a:gd name="T1" fmla="*/ 0 h 43"/>
                <a:gd name="T2" fmla="*/ 2 w 41"/>
                <a:gd name="T3" fmla="*/ 0 h 43"/>
                <a:gd name="T4" fmla="*/ 0 w 41"/>
                <a:gd name="T5" fmla="*/ 8 h 43"/>
                <a:gd name="T6" fmla="*/ 4 w 41"/>
                <a:gd name="T7" fmla="*/ 33 h 43"/>
                <a:gd name="T8" fmla="*/ 15 w 41"/>
                <a:gd name="T9" fmla="*/ 43 h 43"/>
                <a:gd name="T10" fmla="*/ 18 w 41"/>
                <a:gd name="T11" fmla="*/ 43 h 43"/>
                <a:gd name="T12" fmla="*/ 28 w 41"/>
                <a:gd name="T13" fmla="*/ 29 h 43"/>
                <a:gd name="T14" fmla="*/ 26 w 41"/>
                <a:gd name="T15" fmla="*/ 15 h 43"/>
                <a:gd name="T16" fmla="*/ 31 w 41"/>
                <a:gd name="T17" fmla="*/ 20 h 43"/>
                <a:gd name="T18" fmla="*/ 34 w 41"/>
                <a:gd name="T19" fmla="*/ 21 h 43"/>
                <a:gd name="T20" fmla="*/ 39 w 41"/>
                <a:gd name="T21" fmla="*/ 19 h 43"/>
                <a:gd name="T22" fmla="*/ 38 w 41"/>
                <a:gd name="T23" fmla="*/ 12 h 43"/>
                <a:gd name="T24" fmla="*/ 25 w 41"/>
                <a:gd name="T25" fmla="*/ 0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 h="43">
                  <a:moveTo>
                    <a:pt x="25" y="0"/>
                  </a:moveTo>
                  <a:cubicBezTo>
                    <a:pt x="2" y="0"/>
                    <a:pt x="2" y="0"/>
                    <a:pt x="2" y="0"/>
                  </a:cubicBezTo>
                  <a:cubicBezTo>
                    <a:pt x="1" y="2"/>
                    <a:pt x="0" y="5"/>
                    <a:pt x="0" y="8"/>
                  </a:cubicBezTo>
                  <a:cubicBezTo>
                    <a:pt x="4" y="33"/>
                    <a:pt x="4" y="33"/>
                    <a:pt x="4" y="33"/>
                  </a:cubicBezTo>
                  <a:cubicBezTo>
                    <a:pt x="5" y="39"/>
                    <a:pt x="10" y="43"/>
                    <a:pt x="15" y="43"/>
                  </a:cubicBezTo>
                  <a:cubicBezTo>
                    <a:pt x="16" y="43"/>
                    <a:pt x="17" y="43"/>
                    <a:pt x="18" y="43"/>
                  </a:cubicBezTo>
                  <a:cubicBezTo>
                    <a:pt x="25" y="42"/>
                    <a:pt x="29" y="36"/>
                    <a:pt x="28" y="29"/>
                  </a:cubicBezTo>
                  <a:cubicBezTo>
                    <a:pt x="26" y="15"/>
                    <a:pt x="26" y="15"/>
                    <a:pt x="26" y="15"/>
                  </a:cubicBezTo>
                  <a:cubicBezTo>
                    <a:pt x="31" y="20"/>
                    <a:pt x="31" y="20"/>
                    <a:pt x="31" y="20"/>
                  </a:cubicBezTo>
                  <a:cubicBezTo>
                    <a:pt x="32" y="21"/>
                    <a:pt x="33" y="21"/>
                    <a:pt x="34" y="21"/>
                  </a:cubicBezTo>
                  <a:cubicBezTo>
                    <a:pt x="36" y="21"/>
                    <a:pt x="37" y="21"/>
                    <a:pt x="39" y="19"/>
                  </a:cubicBezTo>
                  <a:cubicBezTo>
                    <a:pt x="41" y="17"/>
                    <a:pt x="40" y="14"/>
                    <a:pt x="38" y="12"/>
                  </a:cubicBezTo>
                  <a:lnTo>
                    <a:pt x="25"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68580" tIns="34290" rIns="68580" bIns="34290"/>
            <a:lstStyle/>
            <a:p>
              <a:pPr eaLnBrk="1" fontAlgn="auto" hangingPunct="1">
                <a:spcBef>
                  <a:spcPts val="0"/>
                </a:spcBef>
                <a:spcAft>
                  <a:spcPts val="0"/>
                </a:spcAft>
                <a:defRPr/>
              </a:pPr>
              <a:endParaRPr lang="zh-CN" altLang="en-US" sz="1350" dirty="0">
                <a:solidFill>
                  <a:prstClr val="black"/>
                </a:solidFill>
                <a:latin typeface="微软雅黑" panose="020B0503020204020204" pitchFamily="34" charset="-122"/>
                <a:ea typeface="微软雅黑" panose="020B0503020204020204" pitchFamily="34" charset="-122"/>
              </a:endParaRPr>
            </a:p>
          </p:txBody>
        </p:sp>
        <p:sp>
          <p:nvSpPr>
            <p:cNvPr id="31" name="Freeform 11"/>
            <p:cNvSpPr/>
            <p:nvPr/>
          </p:nvSpPr>
          <p:spPr bwMode="auto">
            <a:xfrm>
              <a:off x="3664" y="1535"/>
              <a:ext cx="86" cy="168"/>
            </a:xfrm>
            <a:custGeom>
              <a:avLst/>
              <a:gdLst>
                <a:gd name="T0" fmla="*/ 0 w 36"/>
                <a:gd name="T1" fmla="*/ 0 h 71"/>
                <a:gd name="T2" fmla="*/ 36 w 36"/>
                <a:gd name="T3" fmla="*/ 0 h 71"/>
                <a:gd name="T4" fmla="*/ 36 w 36"/>
                <a:gd name="T5" fmla="*/ 51 h 71"/>
                <a:gd name="T6" fmla="*/ 0 w 36"/>
                <a:gd name="T7" fmla="*/ 51 h 71"/>
                <a:gd name="T8" fmla="*/ 0 w 36"/>
                <a:gd name="T9" fmla="*/ 0 h 71"/>
              </a:gdLst>
              <a:ahLst/>
              <a:cxnLst>
                <a:cxn ang="0">
                  <a:pos x="T0" y="T1"/>
                </a:cxn>
                <a:cxn ang="0">
                  <a:pos x="T2" y="T3"/>
                </a:cxn>
                <a:cxn ang="0">
                  <a:pos x="T4" y="T5"/>
                </a:cxn>
                <a:cxn ang="0">
                  <a:pos x="T6" y="T7"/>
                </a:cxn>
                <a:cxn ang="0">
                  <a:pos x="T8" y="T9"/>
                </a:cxn>
              </a:cxnLst>
              <a:rect l="0" t="0" r="r" b="b"/>
              <a:pathLst>
                <a:path w="36" h="71">
                  <a:moveTo>
                    <a:pt x="0" y="0"/>
                  </a:moveTo>
                  <a:cubicBezTo>
                    <a:pt x="36" y="0"/>
                    <a:pt x="36" y="0"/>
                    <a:pt x="36" y="0"/>
                  </a:cubicBezTo>
                  <a:cubicBezTo>
                    <a:pt x="36" y="51"/>
                    <a:pt x="36" y="51"/>
                    <a:pt x="36" y="51"/>
                  </a:cubicBezTo>
                  <a:cubicBezTo>
                    <a:pt x="36" y="69"/>
                    <a:pt x="0" y="71"/>
                    <a:pt x="0" y="51"/>
                  </a:cubicBez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68580" tIns="34290" rIns="68580" bIns="34290"/>
            <a:lstStyle/>
            <a:p>
              <a:pPr eaLnBrk="1" fontAlgn="auto" hangingPunct="1">
                <a:spcBef>
                  <a:spcPts val="0"/>
                </a:spcBef>
                <a:spcAft>
                  <a:spcPts val="0"/>
                </a:spcAft>
                <a:defRPr/>
              </a:pPr>
              <a:endParaRPr lang="zh-CN" altLang="en-US" sz="1350" dirty="0">
                <a:solidFill>
                  <a:prstClr val="black"/>
                </a:solidFill>
                <a:latin typeface="微软雅黑" panose="020B0503020204020204" pitchFamily="34" charset="-122"/>
                <a:ea typeface="微软雅黑" panose="020B0503020204020204" pitchFamily="34" charset="-122"/>
              </a:endParaRPr>
            </a:p>
          </p:txBody>
        </p:sp>
        <p:sp>
          <p:nvSpPr>
            <p:cNvPr id="32" name="Freeform 12"/>
            <p:cNvSpPr/>
            <p:nvPr/>
          </p:nvSpPr>
          <p:spPr bwMode="auto">
            <a:xfrm>
              <a:off x="3664" y="1606"/>
              <a:ext cx="86" cy="57"/>
            </a:xfrm>
            <a:custGeom>
              <a:avLst/>
              <a:gdLst>
                <a:gd name="T0" fmla="*/ 86 w 86"/>
                <a:gd name="T1" fmla="*/ 28 h 57"/>
                <a:gd name="T2" fmla="*/ 86 w 86"/>
                <a:gd name="T3" fmla="*/ 0 h 57"/>
                <a:gd name="T4" fmla="*/ 0 w 86"/>
                <a:gd name="T5" fmla="*/ 0 h 57"/>
                <a:gd name="T6" fmla="*/ 0 w 86"/>
                <a:gd name="T7" fmla="*/ 57 h 57"/>
                <a:gd name="T8" fmla="*/ 86 w 86"/>
                <a:gd name="T9" fmla="*/ 28 h 57"/>
              </a:gdLst>
              <a:ahLst/>
              <a:cxnLst>
                <a:cxn ang="0">
                  <a:pos x="T0" y="T1"/>
                </a:cxn>
                <a:cxn ang="0">
                  <a:pos x="T2" y="T3"/>
                </a:cxn>
                <a:cxn ang="0">
                  <a:pos x="T4" y="T5"/>
                </a:cxn>
                <a:cxn ang="0">
                  <a:pos x="T6" y="T7"/>
                </a:cxn>
                <a:cxn ang="0">
                  <a:pos x="T8" y="T9"/>
                </a:cxn>
              </a:cxnLst>
              <a:rect l="0" t="0" r="r" b="b"/>
              <a:pathLst>
                <a:path w="86" h="57">
                  <a:moveTo>
                    <a:pt x="86" y="28"/>
                  </a:moveTo>
                  <a:lnTo>
                    <a:pt x="86" y="0"/>
                  </a:lnTo>
                  <a:lnTo>
                    <a:pt x="0" y="0"/>
                  </a:lnTo>
                  <a:lnTo>
                    <a:pt x="0" y="57"/>
                  </a:lnTo>
                  <a:lnTo>
                    <a:pt x="86" y="2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68580" tIns="34290" rIns="68580" bIns="34290"/>
            <a:lstStyle/>
            <a:p>
              <a:pPr eaLnBrk="1" fontAlgn="auto" hangingPunct="1">
                <a:spcBef>
                  <a:spcPts val="0"/>
                </a:spcBef>
                <a:spcAft>
                  <a:spcPts val="0"/>
                </a:spcAft>
                <a:defRPr/>
              </a:pPr>
              <a:endParaRPr lang="zh-CN" altLang="en-US" sz="1350" dirty="0">
                <a:solidFill>
                  <a:prstClr val="black"/>
                </a:solidFill>
                <a:latin typeface="微软雅黑" panose="020B0503020204020204" pitchFamily="34" charset="-122"/>
                <a:ea typeface="微软雅黑" panose="020B0503020204020204" pitchFamily="34" charset="-122"/>
              </a:endParaRPr>
            </a:p>
          </p:txBody>
        </p:sp>
        <p:sp>
          <p:nvSpPr>
            <p:cNvPr id="33" name="Freeform 13"/>
            <p:cNvSpPr/>
            <p:nvPr/>
          </p:nvSpPr>
          <p:spPr bwMode="auto">
            <a:xfrm>
              <a:off x="3528" y="1397"/>
              <a:ext cx="360" cy="237"/>
            </a:xfrm>
            <a:custGeom>
              <a:avLst/>
              <a:gdLst>
                <a:gd name="T0" fmla="*/ 75 w 151"/>
                <a:gd name="T1" fmla="*/ 0 h 100"/>
                <a:gd name="T2" fmla="*/ 75 w 151"/>
                <a:gd name="T3" fmla="*/ 100 h 100"/>
                <a:gd name="T4" fmla="*/ 75 w 151"/>
                <a:gd name="T5" fmla="*/ 0 h 100"/>
              </a:gdLst>
              <a:ahLst/>
              <a:cxnLst>
                <a:cxn ang="0">
                  <a:pos x="T0" y="T1"/>
                </a:cxn>
                <a:cxn ang="0">
                  <a:pos x="T2" y="T3"/>
                </a:cxn>
                <a:cxn ang="0">
                  <a:pos x="T4" y="T5"/>
                </a:cxn>
              </a:cxnLst>
              <a:rect l="0" t="0" r="r" b="b"/>
              <a:pathLst>
                <a:path w="151" h="100">
                  <a:moveTo>
                    <a:pt x="75" y="0"/>
                  </a:moveTo>
                  <a:cubicBezTo>
                    <a:pt x="151" y="0"/>
                    <a:pt x="120" y="100"/>
                    <a:pt x="75" y="100"/>
                  </a:cubicBezTo>
                  <a:cubicBezTo>
                    <a:pt x="30" y="100"/>
                    <a:pt x="0" y="0"/>
                    <a:pt x="75"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68580" tIns="34290" rIns="68580" bIns="34290"/>
            <a:lstStyle/>
            <a:p>
              <a:pPr eaLnBrk="1" fontAlgn="auto" hangingPunct="1">
                <a:spcBef>
                  <a:spcPts val="0"/>
                </a:spcBef>
                <a:spcAft>
                  <a:spcPts val="0"/>
                </a:spcAft>
                <a:defRPr/>
              </a:pPr>
              <a:endParaRPr lang="zh-CN" altLang="en-US" sz="1350" dirty="0">
                <a:solidFill>
                  <a:prstClr val="black"/>
                </a:solidFill>
                <a:latin typeface="微软雅黑" panose="020B0503020204020204" pitchFamily="34" charset="-122"/>
                <a:ea typeface="微软雅黑" panose="020B0503020204020204" pitchFamily="34" charset="-122"/>
              </a:endParaRPr>
            </a:p>
          </p:txBody>
        </p:sp>
        <p:sp>
          <p:nvSpPr>
            <p:cNvPr id="34" name="Freeform 14"/>
            <p:cNvSpPr/>
            <p:nvPr/>
          </p:nvSpPr>
          <p:spPr bwMode="auto">
            <a:xfrm>
              <a:off x="3578" y="1354"/>
              <a:ext cx="258" cy="193"/>
            </a:xfrm>
            <a:custGeom>
              <a:avLst/>
              <a:gdLst>
                <a:gd name="T0" fmla="*/ 54 w 108"/>
                <a:gd name="T1" fmla="*/ 30 h 81"/>
                <a:gd name="T2" fmla="*/ 94 w 108"/>
                <a:gd name="T3" fmla="*/ 61 h 81"/>
                <a:gd name="T4" fmla="*/ 103 w 108"/>
                <a:gd name="T5" fmla="*/ 62 h 81"/>
                <a:gd name="T6" fmla="*/ 56 w 108"/>
                <a:gd name="T7" fmla="*/ 0 h 81"/>
                <a:gd name="T8" fmla="*/ 6 w 108"/>
                <a:gd name="T9" fmla="*/ 60 h 81"/>
                <a:gd name="T10" fmla="*/ 15 w 108"/>
                <a:gd name="T11" fmla="*/ 60 h 81"/>
                <a:gd name="T12" fmla="*/ 54 w 108"/>
                <a:gd name="T13" fmla="*/ 30 h 81"/>
              </a:gdLst>
              <a:ahLst/>
              <a:cxnLst>
                <a:cxn ang="0">
                  <a:pos x="T0" y="T1"/>
                </a:cxn>
                <a:cxn ang="0">
                  <a:pos x="T2" y="T3"/>
                </a:cxn>
                <a:cxn ang="0">
                  <a:pos x="T4" y="T5"/>
                </a:cxn>
                <a:cxn ang="0">
                  <a:pos x="T6" y="T7"/>
                </a:cxn>
                <a:cxn ang="0">
                  <a:pos x="T8" y="T9"/>
                </a:cxn>
                <a:cxn ang="0">
                  <a:pos x="T10" y="T11"/>
                </a:cxn>
                <a:cxn ang="0">
                  <a:pos x="T12" y="T13"/>
                </a:cxn>
              </a:cxnLst>
              <a:rect l="0" t="0" r="r" b="b"/>
              <a:pathLst>
                <a:path w="108" h="81">
                  <a:moveTo>
                    <a:pt x="54" y="30"/>
                  </a:moveTo>
                  <a:cubicBezTo>
                    <a:pt x="79" y="30"/>
                    <a:pt x="92" y="45"/>
                    <a:pt x="94" y="61"/>
                  </a:cubicBezTo>
                  <a:cubicBezTo>
                    <a:pt x="95" y="77"/>
                    <a:pt x="97" y="74"/>
                    <a:pt x="103" y="62"/>
                  </a:cubicBezTo>
                  <a:cubicBezTo>
                    <a:pt x="108" y="50"/>
                    <a:pt x="95" y="0"/>
                    <a:pt x="56" y="0"/>
                  </a:cubicBezTo>
                  <a:cubicBezTo>
                    <a:pt x="16" y="0"/>
                    <a:pt x="0" y="39"/>
                    <a:pt x="6" y="60"/>
                  </a:cubicBezTo>
                  <a:cubicBezTo>
                    <a:pt x="11" y="81"/>
                    <a:pt x="11" y="76"/>
                    <a:pt x="15" y="60"/>
                  </a:cubicBezTo>
                  <a:cubicBezTo>
                    <a:pt x="18" y="44"/>
                    <a:pt x="25" y="31"/>
                    <a:pt x="54" y="3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68580" tIns="34290" rIns="68580" bIns="34290"/>
            <a:lstStyle/>
            <a:p>
              <a:pPr eaLnBrk="1" fontAlgn="auto" hangingPunct="1">
                <a:spcBef>
                  <a:spcPts val="0"/>
                </a:spcBef>
                <a:spcAft>
                  <a:spcPts val="0"/>
                </a:spcAft>
                <a:defRPr/>
              </a:pPr>
              <a:endParaRPr lang="zh-CN" altLang="en-US" sz="1350" dirty="0">
                <a:solidFill>
                  <a:prstClr val="black"/>
                </a:solidFill>
                <a:latin typeface="微软雅黑" panose="020B0503020204020204" pitchFamily="34" charset="-122"/>
                <a:ea typeface="微软雅黑" panose="020B0503020204020204" pitchFamily="34" charset="-122"/>
              </a:endParaRPr>
            </a:p>
          </p:txBody>
        </p:sp>
        <p:sp>
          <p:nvSpPr>
            <p:cNvPr id="35" name="Freeform 15"/>
            <p:cNvSpPr/>
            <p:nvPr/>
          </p:nvSpPr>
          <p:spPr bwMode="auto">
            <a:xfrm>
              <a:off x="3707" y="1423"/>
              <a:ext cx="126" cy="211"/>
            </a:xfrm>
            <a:custGeom>
              <a:avLst/>
              <a:gdLst>
                <a:gd name="T0" fmla="*/ 44 w 53"/>
                <a:gd name="T1" fmla="*/ 17 h 89"/>
                <a:gd name="T2" fmla="*/ 0 w 53"/>
                <a:gd name="T3" fmla="*/ 89 h 89"/>
                <a:gd name="T4" fmla="*/ 0 w 53"/>
                <a:gd name="T5" fmla="*/ 1 h 89"/>
                <a:gd name="T6" fmla="*/ 31 w 53"/>
                <a:gd name="T7" fmla="*/ 9 h 89"/>
                <a:gd name="T8" fmla="*/ 44 w 53"/>
                <a:gd name="T9" fmla="*/ 17 h 89"/>
              </a:gdLst>
              <a:ahLst/>
              <a:cxnLst>
                <a:cxn ang="0">
                  <a:pos x="T0" y="T1"/>
                </a:cxn>
                <a:cxn ang="0">
                  <a:pos x="T2" y="T3"/>
                </a:cxn>
                <a:cxn ang="0">
                  <a:pos x="T4" y="T5"/>
                </a:cxn>
                <a:cxn ang="0">
                  <a:pos x="T6" y="T7"/>
                </a:cxn>
                <a:cxn ang="0">
                  <a:pos x="T8" y="T9"/>
                </a:cxn>
              </a:cxnLst>
              <a:rect l="0" t="0" r="r" b="b"/>
              <a:pathLst>
                <a:path w="53" h="89">
                  <a:moveTo>
                    <a:pt x="44" y="17"/>
                  </a:moveTo>
                  <a:cubicBezTo>
                    <a:pt x="53" y="46"/>
                    <a:pt x="30" y="89"/>
                    <a:pt x="0" y="89"/>
                  </a:cubicBezTo>
                  <a:cubicBezTo>
                    <a:pt x="0" y="1"/>
                    <a:pt x="0" y="1"/>
                    <a:pt x="0" y="1"/>
                  </a:cubicBezTo>
                  <a:cubicBezTo>
                    <a:pt x="10" y="0"/>
                    <a:pt x="24" y="5"/>
                    <a:pt x="31" y="9"/>
                  </a:cubicBezTo>
                  <a:cubicBezTo>
                    <a:pt x="35" y="12"/>
                    <a:pt x="41" y="15"/>
                    <a:pt x="44" y="1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68580" tIns="34290" rIns="68580" bIns="34290"/>
            <a:lstStyle/>
            <a:p>
              <a:pPr eaLnBrk="1" fontAlgn="auto" hangingPunct="1">
                <a:spcBef>
                  <a:spcPts val="0"/>
                </a:spcBef>
                <a:spcAft>
                  <a:spcPts val="0"/>
                </a:spcAft>
                <a:defRPr/>
              </a:pPr>
              <a:endParaRPr lang="zh-CN" altLang="en-US" sz="1350" dirty="0">
                <a:solidFill>
                  <a:prstClr val="black"/>
                </a:solidFill>
                <a:latin typeface="微软雅黑" panose="020B0503020204020204" pitchFamily="34" charset="-122"/>
                <a:ea typeface="微软雅黑" panose="020B0503020204020204" pitchFamily="34" charset="-122"/>
              </a:endParaRPr>
            </a:p>
          </p:txBody>
        </p:sp>
        <p:sp>
          <p:nvSpPr>
            <p:cNvPr id="36" name="Freeform 16"/>
            <p:cNvSpPr/>
            <p:nvPr/>
          </p:nvSpPr>
          <p:spPr bwMode="auto">
            <a:xfrm>
              <a:off x="3802" y="1478"/>
              <a:ext cx="31" cy="57"/>
            </a:xfrm>
            <a:custGeom>
              <a:avLst/>
              <a:gdLst>
                <a:gd name="T0" fmla="*/ 9 w 13"/>
                <a:gd name="T1" fmla="*/ 1 h 24"/>
                <a:gd name="T2" fmla="*/ 11 w 13"/>
                <a:gd name="T3" fmla="*/ 13 h 24"/>
                <a:gd name="T4" fmla="*/ 4 w 13"/>
                <a:gd name="T5" fmla="*/ 24 h 24"/>
                <a:gd name="T6" fmla="*/ 1 w 13"/>
                <a:gd name="T7" fmla="*/ 11 h 24"/>
                <a:gd name="T8" fmla="*/ 9 w 13"/>
                <a:gd name="T9" fmla="*/ 1 h 24"/>
              </a:gdLst>
              <a:ahLst/>
              <a:cxnLst>
                <a:cxn ang="0">
                  <a:pos x="T0" y="T1"/>
                </a:cxn>
                <a:cxn ang="0">
                  <a:pos x="T2" y="T3"/>
                </a:cxn>
                <a:cxn ang="0">
                  <a:pos x="T4" y="T5"/>
                </a:cxn>
                <a:cxn ang="0">
                  <a:pos x="T6" y="T7"/>
                </a:cxn>
                <a:cxn ang="0">
                  <a:pos x="T8" y="T9"/>
                </a:cxn>
              </a:cxnLst>
              <a:rect l="0" t="0" r="r" b="b"/>
              <a:pathLst>
                <a:path w="13" h="24">
                  <a:moveTo>
                    <a:pt x="9" y="1"/>
                  </a:moveTo>
                  <a:cubicBezTo>
                    <a:pt x="12" y="1"/>
                    <a:pt x="13" y="7"/>
                    <a:pt x="11" y="13"/>
                  </a:cubicBezTo>
                  <a:cubicBezTo>
                    <a:pt x="10" y="20"/>
                    <a:pt x="7" y="24"/>
                    <a:pt x="4" y="24"/>
                  </a:cubicBezTo>
                  <a:cubicBezTo>
                    <a:pt x="1" y="23"/>
                    <a:pt x="0" y="18"/>
                    <a:pt x="1" y="11"/>
                  </a:cubicBezTo>
                  <a:cubicBezTo>
                    <a:pt x="3" y="5"/>
                    <a:pt x="6" y="0"/>
                    <a:pt x="9"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68580" tIns="34290" rIns="68580" bIns="34290"/>
            <a:lstStyle/>
            <a:p>
              <a:pPr eaLnBrk="1" fontAlgn="auto" hangingPunct="1">
                <a:spcBef>
                  <a:spcPts val="0"/>
                </a:spcBef>
                <a:spcAft>
                  <a:spcPts val="0"/>
                </a:spcAft>
                <a:defRPr/>
              </a:pPr>
              <a:endParaRPr lang="zh-CN" altLang="en-US" sz="1350" dirty="0">
                <a:solidFill>
                  <a:prstClr val="black"/>
                </a:solidFill>
                <a:latin typeface="微软雅黑" panose="020B0503020204020204" pitchFamily="34" charset="-122"/>
                <a:ea typeface="微软雅黑" panose="020B0503020204020204" pitchFamily="34" charset="-122"/>
              </a:endParaRPr>
            </a:p>
          </p:txBody>
        </p:sp>
        <p:sp>
          <p:nvSpPr>
            <p:cNvPr id="37" name="Freeform 17"/>
            <p:cNvSpPr/>
            <p:nvPr/>
          </p:nvSpPr>
          <p:spPr bwMode="auto">
            <a:xfrm>
              <a:off x="3583" y="1478"/>
              <a:ext cx="32" cy="57"/>
            </a:xfrm>
            <a:custGeom>
              <a:avLst/>
              <a:gdLst>
                <a:gd name="T0" fmla="*/ 4 w 13"/>
                <a:gd name="T1" fmla="*/ 1 h 24"/>
                <a:gd name="T2" fmla="*/ 1 w 13"/>
                <a:gd name="T3" fmla="*/ 13 h 24"/>
                <a:gd name="T4" fmla="*/ 9 w 13"/>
                <a:gd name="T5" fmla="*/ 24 h 24"/>
                <a:gd name="T6" fmla="*/ 11 w 13"/>
                <a:gd name="T7" fmla="*/ 11 h 24"/>
                <a:gd name="T8" fmla="*/ 4 w 13"/>
                <a:gd name="T9" fmla="*/ 1 h 24"/>
              </a:gdLst>
              <a:ahLst/>
              <a:cxnLst>
                <a:cxn ang="0">
                  <a:pos x="T0" y="T1"/>
                </a:cxn>
                <a:cxn ang="0">
                  <a:pos x="T2" y="T3"/>
                </a:cxn>
                <a:cxn ang="0">
                  <a:pos x="T4" y="T5"/>
                </a:cxn>
                <a:cxn ang="0">
                  <a:pos x="T6" y="T7"/>
                </a:cxn>
                <a:cxn ang="0">
                  <a:pos x="T8" y="T9"/>
                </a:cxn>
              </a:cxnLst>
              <a:rect l="0" t="0" r="r" b="b"/>
              <a:pathLst>
                <a:path w="13" h="24">
                  <a:moveTo>
                    <a:pt x="4" y="1"/>
                  </a:moveTo>
                  <a:cubicBezTo>
                    <a:pt x="1" y="1"/>
                    <a:pt x="0" y="7"/>
                    <a:pt x="1" y="13"/>
                  </a:cubicBezTo>
                  <a:cubicBezTo>
                    <a:pt x="3" y="20"/>
                    <a:pt x="6" y="24"/>
                    <a:pt x="9" y="24"/>
                  </a:cubicBezTo>
                  <a:cubicBezTo>
                    <a:pt x="12" y="23"/>
                    <a:pt x="13" y="18"/>
                    <a:pt x="11" y="11"/>
                  </a:cubicBezTo>
                  <a:cubicBezTo>
                    <a:pt x="10" y="5"/>
                    <a:pt x="7" y="0"/>
                    <a:pt x="4"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68580" tIns="34290" rIns="68580" bIns="34290"/>
            <a:lstStyle/>
            <a:p>
              <a:pPr eaLnBrk="1" fontAlgn="auto" hangingPunct="1">
                <a:spcBef>
                  <a:spcPts val="0"/>
                </a:spcBef>
                <a:spcAft>
                  <a:spcPts val="0"/>
                </a:spcAft>
                <a:defRPr/>
              </a:pPr>
              <a:endParaRPr lang="zh-CN" altLang="en-US" sz="1350" dirty="0">
                <a:solidFill>
                  <a:prstClr val="black"/>
                </a:solidFill>
                <a:latin typeface="微软雅黑" panose="020B0503020204020204" pitchFamily="34" charset="-122"/>
                <a:ea typeface="微软雅黑" panose="020B0503020204020204" pitchFamily="34" charset="-122"/>
              </a:endParaRPr>
            </a:p>
          </p:txBody>
        </p:sp>
        <p:sp>
          <p:nvSpPr>
            <p:cNvPr id="38" name="Freeform 18"/>
            <p:cNvSpPr/>
            <p:nvPr/>
          </p:nvSpPr>
          <p:spPr bwMode="auto">
            <a:xfrm>
              <a:off x="3761" y="1390"/>
              <a:ext cx="55" cy="97"/>
            </a:xfrm>
            <a:custGeom>
              <a:avLst/>
              <a:gdLst>
                <a:gd name="T0" fmla="*/ 55 w 55"/>
                <a:gd name="T1" fmla="*/ 66 h 97"/>
                <a:gd name="T2" fmla="*/ 0 w 55"/>
                <a:gd name="T3" fmla="*/ 0 h 97"/>
                <a:gd name="T4" fmla="*/ 17 w 55"/>
                <a:gd name="T5" fmla="*/ 47 h 97"/>
                <a:gd name="T6" fmla="*/ 43 w 55"/>
                <a:gd name="T7" fmla="*/ 97 h 97"/>
                <a:gd name="T8" fmla="*/ 50 w 55"/>
                <a:gd name="T9" fmla="*/ 97 h 97"/>
                <a:gd name="T10" fmla="*/ 55 w 55"/>
                <a:gd name="T11" fmla="*/ 93 h 97"/>
                <a:gd name="T12" fmla="*/ 55 w 55"/>
                <a:gd name="T13" fmla="*/ 66 h 97"/>
              </a:gdLst>
              <a:ahLst/>
              <a:cxnLst>
                <a:cxn ang="0">
                  <a:pos x="T0" y="T1"/>
                </a:cxn>
                <a:cxn ang="0">
                  <a:pos x="T2" y="T3"/>
                </a:cxn>
                <a:cxn ang="0">
                  <a:pos x="T4" y="T5"/>
                </a:cxn>
                <a:cxn ang="0">
                  <a:pos x="T6" y="T7"/>
                </a:cxn>
                <a:cxn ang="0">
                  <a:pos x="T8" y="T9"/>
                </a:cxn>
                <a:cxn ang="0">
                  <a:pos x="T10" y="T11"/>
                </a:cxn>
                <a:cxn ang="0">
                  <a:pos x="T12" y="T13"/>
                </a:cxn>
              </a:cxnLst>
              <a:rect l="0" t="0" r="r" b="b"/>
              <a:pathLst>
                <a:path w="55" h="97">
                  <a:moveTo>
                    <a:pt x="55" y="66"/>
                  </a:moveTo>
                  <a:lnTo>
                    <a:pt x="0" y="0"/>
                  </a:lnTo>
                  <a:lnTo>
                    <a:pt x="17" y="47"/>
                  </a:lnTo>
                  <a:lnTo>
                    <a:pt x="43" y="97"/>
                  </a:lnTo>
                  <a:lnTo>
                    <a:pt x="50" y="97"/>
                  </a:lnTo>
                  <a:lnTo>
                    <a:pt x="55" y="93"/>
                  </a:lnTo>
                  <a:lnTo>
                    <a:pt x="55" y="6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68580" tIns="34290" rIns="68580" bIns="34290"/>
            <a:lstStyle/>
            <a:p>
              <a:pPr eaLnBrk="1" fontAlgn="auto" hangingPunct="1">
                <a:spcBef>
                  <a:spcPts val="0"/>
                </a:spcBef>
                <a:spcAft>
                  <a:spcPts val="0"/>
                </a:spcAft>
                <a:defRPr/>
              </a:pPr>
              <a:endParaRPr lang="zh-CN" altLang="en-US" sz="1350" dirty="0">
                <a:solidFill>
                  <a:prstClr val="black"/>
                </a:solidFill>
                <a:latin typeface="微软雅黑" panose="020B0503020204020204" pitchFamily="34" charset="-122"/>
                <a:ea typeface="微软雅黑" panose="020B0503020204020204" pitchFamily="34" charset="-122"/>
              </a:endParaRPr>
            </a:p>
          </p:txBody>
        </p:sp>
        <p:sp>
          <p:nvSpPr>
            <p:cNvPr id="39" name="Freeform 19"/>
            <p:cNvSpPr/>
            <p:nvPr/>
          </p:nvSpPr>
          <p:spPr bwMode="auto">
            <a:xfrm>
              <a:off x="3669" y="1414"/>
              <a:ext cx="135" cy="59"/>
            </a:xfrm>
            <a:custGeom>
              <a:avLst/>
              <a:gdLst>
                <a:gd name="T0" fmla="*/ 54 w 57"/>
                <a:gd name="T1" fmla="*/ 14 h 25"/>
                <a:gd name="T2" fmla="*/ 27 w 57"/>
                <a:gd name="T3" fmla="*/ 12 h 25"/>
                <a:gd name="T4" fmla="*/ 17 w 57"/>
                <a:gd name="T5" fmla="*/ 6 h 25"/>
                <a:gd name="T6" fmla="*/ 18 w 57"/>
                <a:gd name="T7" fmla="*/ 12 h 25"/>
                <a:gd name="T8" fmla="*/ 0 w 57"/>
                <a:gd name="T9" fmla="*/ 0 h 25"/>
                <a:gd name="T10" fmla="*/ 54 w 57"/>
                <a:gd name="T11" fmla="*/ 14 h 25"/>
              </a:gdLst>
              <a:ahLst/>
              <a:cxnLst>
                <a:cxn ang="0">
                  <a:pos x="T0" y="T1"/>
                </a:cxn>
                <a:cxn ang="0">
                  <a:pos x="T2" y="T3"/>
                </a:cxn>
                <a:cxn ang="0">
                  <a:pos x="T4" y="T5"/>
                </a:cxn>
                <a:cxn ang="0">
                  <a:pos x="T6" y="T7"/>
                </a:cxn>
                <a:cxn ang="0">
                  <a:pos x="T8" y="T9"/>
                </a:cxn>
                <a:cxn ang="0">
                  <a:pos x="T10" y="T11"/>
                </a:cxn>
              </a:cxnLst>
              <a:rect l="0" t="0" r="r" b="b"/>
              <a:pathLst>
                <a:path w="57" h="25">
                  <a:moveTo>
                    <a:pt x="54" y="14"/>
                  </a:moveTo>
                  <a:cubicBezTo>
                    <a:pt x="57" y="25"/>
                    <a:pt x="28" y="12"/>
                    <a:pt x="27" y="12"/>
                  </a:cubicBezTo>
                  <a:cubicBezTo>
                    <a:pt x="25" y="12"/>
                    <a:pt x="17" y="6"/>
                    <a:pt x="17" y="6"/>
                  </a:cubicBezTo>
                  <a:cubicBezTo>
                    <a:pt x="18" y="12"/>
                    <a:pt x="18" y="12"/>
                    <a:pt x="18" y="12"/>
                  </a:cubicBezTo>
                  <a:cubicBezTo>
                    <a:pt x="10" y="11"/>
                    <a:pt x="0" y="0"/>
                    <a:pt x="0" y="0"/>
                  </a:cubicBezTo>
                  <a:cubicBezTo>
                    <a:pt x="0" y="0"/>
                    <a:pt x="51" y="1"/>
                    <a:pt x="54"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68580" tIns="34290" rIns="68580" bIns="34290"/>
            <a:lstStyle/>
            <a:p>
              <a:pPr eaLnBrk="1" fontAlgn="auto" hangingPunct="1">
                <a:spcBef>
                  <a:spcPts val="0"/>
                </a:spcBef>
                <a:spcAft>
                  <a:spcPts val="0"/>
                </a:spcAft>
                <a:defRPr/>
              </a:pPr>
              <a:endParaRPr lang="zh-CN" altLang="en-US" sz="1350" dirty="0">
                <a:solidFill>
                  <a:prstClr val="black"/>
                </a:solidFill>
                <a:latin typeface="微软雅黑" panose="020B0503020204020204" pitchFamily="34" charset="-122"/>
                <a:ea typeface="微软雅黑" panose="020B0503020204020204" pitchFamily="34" charset="-122"/>
              </a:endParaRPr>
            </a:p>
          </p:txBody>
        </p:sp>
        <p:sp>
          <p:nvSpPr>
            <p:cNvPr id="40" name="Freeform 20"/>
            <p:cNvSpPr/>
            <p:nvPr/>
          </p:nvSpPr>
          <p:spPr bwMode="auto">
            <a:xfrm>
              <a:off x="3626" y="1321"/>
              <a:ext cx="235" cy="105"/>
            </a:xfrm>
            <a:custGeom>
              <a:avLst/>
              <a:gdLst>
                <a:gd name="T0" fmla="*/ 71 w 99"/>
                <a:gd name="T1" fmla="*/ 39 h 44"/>
                <a:gd name="T2" fmla="*/ 99 w 99"/>
                <a:gd name="T3" fmla="*/ 26 h 44"/>
                <a:gd name="T4" fmla="*/ 73 w 99"/>
                <a:gd name="T5" fmla="*/ 26 h 44"/>
                <a:gd name="T6" fmla="*/ 15 w 99"/>
                <a:gd name="T7" fmla="*/ 18 h 44"/>
                <a:gd name="T8" fmla="*/ 6 w 99"/>
                <a:gd name="T9" fmla="*/ 15 h 44"/>
                <a:gd name="T10" fmla="*/ 13 w 99"/>
                <a:gd name="T11" fmla="*/ 26 h 44"/>
                <a:gd name="T12" fmla="*/ 0 w 99"/>
                <a:gd name="T13" fmla="*/ 19 h 44"/>
                <a:gd name="T14" fmla="*/ 10 w 99"/>
                <a:gd name="T15" fmla="*/ 32 h 44"/>
                <a:gd name="T16" fmla="*/ 71 w 99"/>
                <a:gd name="T17" fmla="*/ 39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 h="44">
                  <a:moveTo>
                    <a:pt x="71" y="39"/>
                  </a:moveTo>
                  <a:cubicBezTo>
                    <a:pt x="93" y="44"/>
                    <a:pt x="99" y="26"/>
                    <a:pt x="99" y="26"/>
                  </a:cubicBezTo>
                  <a:cubicBezTo>
                    <a:pt x="87" y="39"/>
                    <a:pt x="73" y="26"/>
                    <a:pt x="73" y="26"/>
                  </a:cubicBezTo>
                  <a:cubicBezTo>
                    <a:pt x="46" y="0"/>
                    <a:pt x="15" y="18"/>
                    <a:pt x="15" y="18"/>
                  </a:cubicBezTo>
                  <a:cubicBezTo>
                    <a:pt x="15" y="18"/>
                    <a:pt x="13" y="13"/>
                    <a:pt x="6" y="15"/>
                  </a:cubicBezTo>
                  <a:cubicBezTo>
                    <a:pt x="6" y="15"/>
                    <a:pt x="15" y="18"/>
                    <a:pt x="13" y="26"/>
                  </a:cubicBezTo>
                  <a:cubicBezTo>
                    <a:pt x="13" y="26"/>
                    <a:pt x="12" y="17"/>
                    <a:pt x="0" y="19"/>
                  </a:cubicBezTo>
                  <a:cubicBezTo>
                    <a:pt x="0" y="19"/>
                    <a:pt x="9" y="21"/>
                    <a:pt x="10" y="32"/>
                  </a:cubicBezTo>
                  <a:lnTo>
                    <a:pt x="71" y="3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68580" tIns="34290" rIns="68580" bIns="34290"/>
            <a:lstStyle/>
            <a:p>
              <a:pPr eaLnBrk="1" fontAlgn="auto" hangingPunct="1">
                <a:spcBef>
                  <a:spcPts val="0"/>
                </a:spcBef>
                <a:spcAft>
                  <a:spcPts val="0"/>
                </a:spcAft>
                <a:defRPr/>
              </a:pPr>
              <a:endParaRPr lang="zh-CN" altLang="en-US" sz="1350" dirty="0">
                <a:solidFill>
                  <a:prstClr val="black"/>
                </a:solidFill>
                <a:latin typeface="微软雅黑" panose="020B0503020204020204" pitchFamily="34" charset="-122"/>
                <a:ea typeface="微软雅黑" panose="020B0503020204020204" pitchFamily="34" charset="-122"/>
              </a:endParaRPr>
            </a:p>
          </p:txBody>
        </p:sp>
        <p:sp>
          <p:nvSpPr>
            <p:cNvPr id="41" name="Freeform 21"/>
            <p:cNvSpPr/>
            <p:nvPr/>
          </p:nvSpPr>
          <p:spPr bwMode="auto">
            <a:xfrm>
              <a:off x="3773" y="1411"/>
              <a:ext cx="74" cy="29"/>
            </a:xfrm>
            <a:custGeom>
              <a:avLst/>
              <a:gdLst>
                <a:gd name="T0" fmla="*/ 15 w 31"/>
                <a:gd name="T1" fmla="*/ 0 h 12"/>
                <a:gd name="T2" fmla="*/ 31 w 31"/>
                <a:gd name="T3" fmla="*/ 12 h 12"/>
                <a:gd name="T4" fmla="*/ 9 w 31"/>
                <a:gd name="T5" fmla="*/ 4 h 12"/>
                <a:gd name="T6" fmla="*/ 15 w 31"/>
                <a:gd name="T7" fmla="*/ 0 h 12"/>
              </a:gdLst>
              <a:ahLst/>
              <a:cxnLst>
                <a:cxn ang="0">
                  <a:pos x="T0" y="T1"/>
                </a:cxn>
                <a:cxn ang="0">
                  <a:pos x="T2" y="T3"/>
                </a:cxn>
                <a:cxn ang="0">
                  <a:pos x="T4" y="T5"/>
                </a:cxn>
                <a:cxn ang="0">
                  <a:pos x="T6" y="T7"/>
                </a:cxn>
              </a:cxnLst>
              <a:rect l="0" t="0" r="r" b="b"/>
              <a:pathLst>
                <a:path w="31" h="12">
                  <a:moveTo>
                    <a:pt x="15" y="0"/>
                  </a:moveTo>
                  <a:cubicBezTo>
                    <a:pt x="15" y="0"/>
                    <a:pt x="26" y="0"/>
                    <a:pt x="31" y="12"/>
                  </a:cubicBezTo>
                  <a:cubicBezTo>
                    <a:pt x="31" y="12"/>
                    <a:pt x="17" y="1"/>
                    <a:pt x="9" y="4"/>
                  </a:cubicBezTo>
                  <a:cubicBezTo>
                    <a:pt x="0" y="6"/>
                    <a:pt x="15" y="0"/>
                    <a:pt x="15"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68580" tIns="34290" rIns="68580" bIns="34290"/>
            <a:lstStyle/>
            <a:p>
              <a:pPr eaLnBrk="1" fontAlgn="auto" hangingPunct="1">
                <a:spcBef>
                  <a:spcPts val="0"/>
                </a:spcBef>
                <a:spcAft>
                  <a:spcPts val="0"/>
                </a:spcAft>
                <a:defRPr/>
              </a:pPr>
              <a:endParaRPr lang="zh-CN" altLang="en-US" sz="1350" dirty="0">
                <a:solidFill>
                  <a:prstClr val="black"/>
                </a:solidFill>
                <a:latin typeface="微软雅黑" panose="020B0503020204020204" pitchFamily="34" charset="-122"/>
                <a:ea typeface="微软雅黑" panose="020B0503020204020204" pitchFamily="34" charset="-122"/>
              </a:endParaRPr>
            </a:p>
          </p:txBody>
        </p:sp>
        <p:sp>
          <p:nvSpPr>
            <p:cNvPr id="42" name="Freeform 22"/>
            <p:cNvSpPr/>
            <p:nvPr/>
          </p:nvSpPr>
          <p:spPr bwMode="auto">
            <a:xfrm>
              <a:off x="3742" y="1509"/>
              <a:ext cx="27" cy="14"/>
            </a:xfrm>
            <a:custGeom>
              <a:avLst/>
              <a:gdLst>
                <a:gd name="T0" fmla="*/ 1 w 11"/>
                <a:gd name="T1" fmla="*/ 3 h 6"/>
                <a:gd name="T2" fmla="*/ 2 w 11"/>
                <a:gd name="T3" fmla="*/ 4 h 6"/>
                <a:gd name="T4" fmla="*/ 4 w 11"/>
                <a:gd name="T5" fmla="*/ 6 h 6"/>
                <a:gd name="T6" fmla="*/ 7 w 11"/>
                <a:gd name="T7" fmla="*/ 3 h 6"/>
                <a:gd name="T8" fmla="*/ 6 w 11"/>
                <a:gd name="T9" fmla="*/ 2 h 6"/>
                <a:gd name="T10" fmla="*/ 9 w 11"/>
                <a:gd name="T11" fmla="*/ 4 h 6"/>
                <a:gd name="T12" fmla="*/ 10 w 11"/>
                <a:gd name="T13" fmla="*/ 2 h 6"/>
                <a:gd name="T14" fmla="*/ 1 w 11"/>
                <a:gd name="T15" fmla="*/ 3 h 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 h="6">
                  <a:moveTo>
                    <a:pt x="1" y="3"/>
                  </a:moveTo>
                  <a:cubicBezTo>
                    <a:pt x="0" y="4"/>
                    <a:pt x="2" y="4"/>
                    <a:pt x="2" y="4"/>
                  </a:cubicBezTo>
                  <a:cubicBezTo>
                    <a:pt x="3" y="5"/>
                    <a:pt x="3" y="6"/>
                    <a:pt x="4" y="6"/>
                  </a:cubicBezTo>
                  <a:cubicBezTo>
                    <a:pt x="6" y="6"/>
                    <a:pt x="7" y="5"/>
                    <a:pt x="7" y="3"/>
                  </a:cubicBezTo>
                  <a:cubicBezTo>
                    <a:pt x="7" y="3"/>
                    <a:pt x="6" y="3"/>
                    <a:pt x="6" y="2"/>
                  </a:cubicBezTo>
                  <a:cubicBezTo>
                    <a:pt x="7" y="2"/>
                    <a:pt x="8" y="3"/>
                    <a:pt x="9" y="4"/>
                  </a:cubicBezTo>
                  <a:cubicBezTo>
                    <a:pt x="9" y="5"/>
                    <a:pt x="11" y="3"/>
                    <a:pt x="10" y="2"/>
                  </a:cubicBezTo>
                  <a:cubicBezTo>
                    <a:pt x="7" y="0"/>
                    <a:pt x="3" y="0"/>
                    <a:pt x="1"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68580" tIns="34290" rIns="68580" bIns="34290"/>
            <a:lstStyle/>
            <a:p>
              <a:pPr eaLnBrk="1" fontAlgn="auto" hangingPunct="1">
                <a:spcBef>
                  <a:spcPts val="0"/>
                </a:spcBef>
                <a:spcAft>
                  <a:spcPts val="0"/>
                </a:spcAft>
                <a:defRPr/>
              </a:pPr>
              <a:endParaRPr lang="zh-CN" altLang="en-US" sz="1350" dirty="0">
                <a:solidFill>
                  <a:prstClr val="black"/>
                </a:solidFill>
                <a:latin typeface="微软雅黑" panose="020B0503020204020204" pitchFamily="34" charset="-122"/>
                <a:ea typeface="微软雅黑" panose="020B0503020204020204" pitchFamily="34" charset="-122"/>
              </a:endParaRPr>
            </a:p>
          </p:txBody>
        </p:sp>
        <p:sp>
          <p:nvSpPr>
            <p:cNvPr id="43" name="Freeform 23"/>
            <p:cNvSpPr/>
            <p:nvPr/>
          </p:nvSpPr>
          <p:spPr bwMode="auto">
            <a:xfrm>
              <a:off x="3647" y="1509"/>
              <a:ext cx="24" cy="14"/>
            </a:xfrm>
            <a:custGeom>
              <a:avLst/>
              <a:gdLst>
                <a:gd name="T0" fmla="*/ 10 w 10"/>
                <a:gd name="T1" fmla="*/ 3 h 6"/>
                <a:gd name="T2" fmla="*/ 8 w 10"/>
                <a:gd name="T3" fmla="*/ 4 h 6"/>
                <a:gd name="T4" fmla="*/ 6 w 10"/>
                <a:gd name="T5" fmla="*/ 6 h 6"/>
                <a:gd name="T6" fmla="*/ 4 w 10"/>
                <a:gd name="T7" fmla="*/ 3 h 6"/>
                <a:gd name="T8" fmla="*/ 5 w 10"/>
                <a:gd name="T9" fmla="*/ 2 h 6"/>
                <a:gd name="T10" fmla="*/ 2 w 10"/>
                <a:gd name="T11" fmla="*/ 4 h 6"/>
                <a:gd name="T12" fmla="*/ 1 w 10"/>
                <a:gd name="T13" fmla="*/ 2 h 6"/>
                <a:gd name="T14" fmla="*/ 10 w 10"/>
                <a:gd name="T15" fmla="*/ 3 h 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 h="6">
                  <a:moveTo>
                    <a:pt x="10" y="3"/>
                  </a:moveTo>
                  <a:cubicBezTo>
                    <a:pt x="10" y="4"/>
                    <a:pt x="9" y="4"/>
                    <a:pt x="8" y="4"/>
                  </a:cubicBezTo>
                  <a:cubicBezTo>
                    <a:pt x="8" y="5"/>
                    <a:pt x="7" y="6"/>
                    <a:pt x="6" y="6"/>
                  </a:cubicBezTo>
                  <a:cubicBezTo>
                    <a:pt x="5" y="6"/>
                    <a:pt x="4" y="5"/>
                    <a:pt x="4" y="3"/>
                  </a:cubicBezTo>
                  <a:cubicBezTo>
                    <a:pt x="4" y="3"/>
                    <a:pt x="4" y="3"/>
                    <a:pt x="5" y="2"/>
                  </a:cubicBezTo>
                  <a:cubicBezTo>
                    <a:pt x="4" y="2"/>
                    <a:pt x="3" y="3"/>
                    <a:pt x="2" y="4"/>
                  </a:cubicBezTo>
                  <a:cubicBezTo>
                    <a:pt x="1" y="5"/>
                    <a:pt x="0" y="3"/>
                    <a:pt x="1" y="2"/>
                  </a:cubicBezTo>
                  <a:cubicBezTo>
                    <a:pt x="3" y="0"/>
                    <a:pt x="7" y="0"/>
                    <a:pt x="10"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68580" tIns="34290" rIns="68580" bIns="34290"/>
            <a:lstStyle/>
            <a:p>
              <a:pPr eaLnBrk="1" fontAlgn="auto" hangingPunct="1">
                <a:spcBef>
                  <a:spcPts val="0"/>
                </a:spcBef>
                <a:spcAft>
                  <a:spcPts val="0"/>
                </a:spcAft>
                <a:defRPr/>
              </a:pPr>
              <a:endParaRPr lang="zh-CN" altLang="en-US" sz="1350" dirty="0">
                <a:solidFill>
                  <a:prstClr val="black"/>
                </a:solidFill>
                <a:latin typeface="微软雅黑" panose="020B0503020204020204" pitchFamily="34" charset="-122"/>
                <a:ea typeface="微软雅黑" panose="020B0503020204020204" pitchFamily="34" charset="-122"/>
              </a:endParaRPr>
            </a:p>
          </p:txBody>
        </p:sp>
        <p:sp>
          <p:nvSpPr>
            <p:cNvPr id="44" name="Freeform 24"/>
            <p:cNvSpPr/>
            <p:nvPr/>
          </p:nvSpPr>
          <p:spPr bwMode="auto">
            <a:xfrm>
              <a:off x="3697" y="1563"/>
              <a:ext cx="24" cy="5"/>
            </a:xfrm>
            <a:custGeom>
              <a:avLst/>
              <a:gdLst>
                <a:gd name="T0" fmla="*/ 1 w 10"/>
                <a:gd name="T1" fmla="*/ 0 h 2"/>
                <a:gd name="T2" fmla="*/ 1 w 10"/>
                <a:gd name="T3" fmla="*/ 1 h 2"/>
                <a:gd name="T4" fmla="*/ 3 w 10"/>
                <a:gd name="T5" fmla="*/ 2 h 2"/>
                <a:gd name="T6" fmla="*/ 7 w 10"/>
                <a:gd name="T7" fmla="*/ 2 h 2"/>
                <a:gd name="T8" fmla="*/ 9 w 10"/>
                <a:gd name="T9" fmla="*/ 1 h 2"/>
                <a:gd name="T10" fmla="*/ 8 w 10"/>
                <a:gd name="T11" fmla="*/ 0 h 2"/>
                <a:gd name="T12" fmla="*/ 7 w 10"/>
                <a:gd name="T13" fmla="*/ 0 h 2"/>
                <a:gd name="T14" fmla="*/ 6 w 10"/>
                <a:gd name="T15" fmla="*/ 0 h 2"/>
                <a:gd name="T16" fmla="*/ 4 w 10"/>
                <a:gd name="T17" fmla="*/ 0 h 2"/>
                <a:gd name="T18" fmla="*/ 3 w 10"/>
                <a:gd name="T19" fmla="*/ 0 h 2"/>
                <a:gd name="T20" fmla="*/ 2 w 10"/>
                <a:gd name="T21" fmla="*/ 0 h 2"/>
                <a:gd name="T22" fmla="*/ 1 w 10"/>
                <a:gd name="T23" fmla="*/ 0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 h="2">
                  <a:moveTo>
                    <a:pt x="1" y="0"/>
                  </a:moveTo>
                  <a:cubicBezTo>
                    <a:pt x="0" y="0"/>
                    <a:pt x="1" y="1"/>
                    <a:pt x="1" y="1"/>
                  </a:cubicBezTo>
                  <a:cubicBezTo>
                    <a:pt x="1" y="2"/>
                    <a:pt x="2" y="2"/>
                    <a:pt x="3" y="2"/>
                  </a:cubicBezTo>
                  <a:cubicBezTo>
                    <a:pt x="4" y="2"/>
                    <a:pt x="6" y="2"/>
                    <a:pt x="7" y="2"/>
                  </a:cubicBezTo>
                  <a:cubicBezTo>
                    <a:pt x="8" y="2"/>
                    <a:pt x="9" y="2"/>
                    <a:pt x="9" y="1"/>
                  </a:cubicBezTo>
                  <a:cubicBezTo>
                    <a:pt x="10" y="1"/>
                    <a:pt x="9" y="0"/>
                    <a:pt x="8" y="0"/>
                  </a:cubicBezTo>
                  <a:cubicBezTo>
                    <a:pt x="8" y="0"/>
                    <a:pt x="8" y="1"/>
                    <a:pt x="7" y="0"/>
                  </a:cubicBezTo>
                  <a:cubicBezTo>
                    <a:pt x="7" y="0"/>
                    <a:pt x="7" y="0"/>
                    <a:pt x="6" y="0"/>
                  </a:cubicBezTo>
                  <a:cubicBezTo>
                    <a:pt x="5" y="1"/>
                    <a:pt x="4" y="1"/>
                    <a:pt x="4" y="0"/>
                  </a:cubicBezTo>
                  <a:cubicBezTo>
                    <a:pt x="3" y="0"/>
                    <a:pt x="3" y="0"/>
                    <a:pt x="3" y="0"/>
                  </a:cubicBezTo>
                  <a:cubicBezTo>
                    <a:pt x="2" y="0"/>
                    <a:pt x="2" y="0"/>
                    <a:pt x="2" y="0"/>
                  </a:cubicBezTo>
                  <a:cubicBezTo>
                    <a:pt x="2" y="0"/>
                    <a:pt x="1" y="0"/>
                    <a:pt x="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68580" tIns="34290" rIns="68580" bIns="34290"/>
            <a:lstStyle/>
            <a:p>
              <a:pPr eaLnBrk="1" fontAlgn="auto" hangingPunct="1">
                <a:spcBef>
                  <a:spcPts val="0"/>
                </a:spcBef>
                <a:spcAft>
                  <a:spcPts val="0"/>
                </a:spcAft>
                <a:defRPr/>
              </a:pPr>
              <a:endParaRPr lang="zh-CN" altLang="en-US" sz="1350" dirty="0">
                <a:solidFill>
                  <a:prstClr val="black"/>
                </a:solidFill>
                <a:latin typeface="微软雅黑" panose="020B0503020204020204" pitchFamily="34" charset="-122"/>
                <a:ea typeface="微软雅黑" panose="020B0503020204020204" pitchFamily="34" charset="-122"/>
              </a:endParaRPr>
            </a:p>
          </p:txBody>
        </p:sp>
        <p:sp>
          <p:nvSpPr>
            <p:cNvPr id="45" name="Freeform 25"/>
            <p:cNvSpPr/>
            <p:nvPr/>
          </p:nvSpPr>
          <p:spPr bwMode="auto">
            <a:xfrm>
              <a:off x="3680" y="1585"/>
              <a:ext cx="65" cy="26"/>
            </a:xfrm>
            <a:custGeom>
              <a:avLst/>
              <a:gdLst>
                <a:gd name="T0" fmla="*/ 0 w 27"/>
                <a:gd name="T1" fmla="*/ 0 h 11"/>
                <a:gd name="T2" fmla="*/ 27 w 27"/>
                <a:gd name="T3" fmla="*/ 0 h 11"/>
                <a:gd name="T4" fmla="*/ 16 w 27"/>
                <a:gd name="T5" fmla="*/ 11 h 11"/>
                <a:gd name="T6" fmla="*/ 0 w 27"/>
                <a:gd name="T7" fmla="*/ 0 h 11"/>
              </a:gdLst>
              <a:ahLst/>
              <a:cxnLst>
                <a:cxn ang="0">
                  <a:pos x="T0" y="T1"/>
                </a:cxn>
                <a:cxn ang="0">
                  <a:pos x="T2" y="T3"/>
                </a:cxn>
                <a:cxn ang="0">
                  <a:pos x="T4" y="T5"/>
                </a:cxn>
                <a:cxn ang="0">
                  <a:pos x="T6" y="T7"/>
                </a:cxn>
              </a:cxnLst>
              <a:rect l="0" t="0" r="r" b="b"/>
              <a:pathLst>
                <a:path w="27" h="11">
                  <a:moveTo>
                    <a:pt x="0" y="0"/>
                  </a:moveTo>
                  <a:cubicBezTo>
                    <a:pt x="27" y="0"/>
                    <a:pt x="27" y="0"/>
                    <a:pt x="27" y="0"/>
                  </a:cubicBezTo>
                  <a:cubicBezTo>
                    <a:pt x="27" y="0"/>
                    <a:pt x="22" y="11"/>
                    <a:pt x="16" y="11"/>
                  </a:cubicBezTo>
                  <a:cubicBezTo>
                    <a:pt x="11" y="11"/>
                    <a:pt x="1" y="11"/>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68580" tIns="34290" rIns="68580" bIns="34290"/>
            <a:lstStyle/>
            <a:p>
              <a:pPr eaLnBrk="1" fontAlgn="auto" hangingPunct="1">
                <a:spcBef>
                  <a:spcPts val="0"/>
                </a:spcBef>
                <a:spcAft>
                  <a:spcPts val="0"/>
                </a:spcAft>
                <a:defRPr/>
              </a:pPr>
              <a:endParaRPr lang="zh-CN" altLang="en-US" sz="1350" dirty="0">
                <a:solidFill>
                  <a:prstClr val="black"/>
                </a:solidFill>
                <a:latin typeface="微软雅黑" panose="020B0503020204020204" pitchFamily="34" charset="-122"/>
                <a:ea typeface="微软雅黑" panose="020B0503020204020204" pitchFamily="34" charset="-122"/>
              </a:endParaRPr>
            </a:p>
          </p:txBody>
        </p:sp>
        <p:sp>
          <p:nvSpPr>
            <p:cNvPr id="46" name="Freeform 26"/>
            <p:cNvSpPr/>
            <p:nvPr/>
          </p:nvSpPr>
          <p:spPr bwMode="auto">
            <a:xfrm>
              <a:off x="3638" y="1490"/>
              <a:ext cx="35" cy="17"/>
            </a:xfrm>
            <a:custGeom>
              <a:avLst/>
              <a:gdLst>
                <a:gd name="T0" fmla="*/ 14 w 15"/>
                <a:gd name="T1" fmla="*/ 0 h 7"/>
                <a:gd name="T2" fmla="*/ 1 w 15"/>
                <a:gd name="T3" fmla="*/ 5 h 7"/>
                <a:gd name="T4" fmla="*/ 1 w 15"/>
                <a:gd name="T5" fmla="*/ 7 h 7"/>
                <a:gd name="T6" fmla="*/ 1 w 15"/>
                <a:gd name="T7" fmla="*/ 7 h 7"/>
                <a:gd name="T8" fmla="*/ 2 w 15"/>
                <a:gd name="T9" fmla="*/ 7 h 7"/>
                <a:gd name="T10" fmla="*/ 14 w 15"/>
                <a:gd name="T11" fmla="*/ 2 h 7"/>
                <a:gd name="T12" fmla="*/ 15 w 15"/>
                <a:gd name="T13" fmla="*/ 1 h 7"/>
                <a:gd name="T14" fmla="*/ 14 w 15"/>
                <a:gd name="T15" fmla="*/ 0 h 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 h="7">
                  <a:moveTo>
                    <a:pt x="14" y="0"/>
                  </a:moveTo>
                  <a:cubicBezTo>
                    <a:pt x="13" y="0"/>
                    <a:pt x="5" y="1"/>
                    <a:pt x="1" y="5"/>
                  </a:cubicBezTo>
                  <a:cubicBezTo>
                    <a:pt x="0" y="6"/>
                    <a:pt x="0" y="6"/>
                    <a:pt x="1" y="7"/>
                  </a:cubicBezTo>
                  <a:cubicBezTo>
                    <a:pt x="1" y="7"/>
                    <a:pt x="1" y="7"/>
                    <a:pt x="1" y="7"/>
                  </a:cubicBezTo>
                  <a:cubicBezTo>
                    <a:pt x="2" y="7"/>
                    <a:pt x="2" y="7"/>
                    <a:pt x="2" y="7"/>
                  </a:cubicBezTo>
                  <a:cubicBezTo>
                    <a:pt x="6" y="3"/>
                    <a:pt x="14" y="2"/>
                    <a:pt x="14" y="2"/>
                  </a:cubicBezTo>
                  <a:cubicBezTo>
                    <a:pt x="15" y="2"/>
                    <a:pt x="15" y="1"/>
                    <a:pt x="15" y="1"/>
                  </a:cubicBezTo>
                  <a:cubicBezTo>
                    <a:pt x="15" y="0"/>
                    <a:pt x="14" y="0"/>
                    <a:pt x="14"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68580" tIns="34290" rIns="68580" bIns="34290"/>
            <a:lstStyle/>
            <a:p>
              <a:pPr eaLnBrk="1" fontAlgn="auto" hangingPunct="1">
                <a:spcBef>
                  <a:spcPts val="0"/>
                </a:spcBef>
                <a:spcAft>
                  <a:spcPts val="0"/>
                </a:spcAft>
                <a:defRPr/>
              </a:pPr>
              <a:endParaRPr lang="zh-CN" altLang="en-US" sz="1350" dirty="0">
                <a:solidFill>
                  <a:prstClr val="black"/>
                </a:solidFill>
                <a:latin typeface="微软雅黑" panose="020B0503020204020204" pitchFamily="34" charset="-122"/>
                <a:ea typeface="微软雅黑" panose="020B0503020204020204" pitchFamily="34" charset="-122"/>
              </a:endParaRPr>
            </a:p>
          </p:txBody>
        </p:sp>
        <p:sp>
          <p:nvSpPr>
            <p:cNvPr id="47" name="Freeform 27"/>
            <p:cNvSpPr/>
            <p:nvPr/>
          </p:nvSpPr>
          <p:spPr bwMode="auto">
            <a:xfrm>
              <a:off x="3742" y="1490"/>
              <a:ext cx="36" cy="17"/>
            </a:xfrm>
            <a:custGeom>
              <a:avLst/>
              <a:gdLst>
                <a:gd name="T0" fmla="*/ 15 w 15"/>
                <a:gd name="T1" fmla="*/ 5 h 7"/>
                <a:gd name="T2" fmla="*/ 1 w 15"/>
                <a:gd name="T3" fmla="*/ 0 h 7"/>
                <a:gd name="T4" fmla="*/ 0 w 15"/>
                <a:gd name="T5" fmla="*/ 1 h 7"/>
                <a:gd name="T6" fmla="*/ 1 w 15"/>
                <a:gd name="T7" fmla="*/ 2 h 7"/>
                <a:gd name="T8" fmla="*/ 13 w 15"/>
                <a:gd name="T9" fmla="*/ 7 h 7"/>
                <a:gd name="T10" fmla="*/ 14 w 15"/>
                <a:gd name="T11" fmla="*/ 7 h 7"/>
                <a:gd name="T12" fmla="*/ 15 w 15"/>
                <a:gd name="T13" fmla="*/ 7 h 7"/>
                <a:gd name="T14" fmla="*/ 15 w 15"/>
                <a:gd name="T15" fmla="*/ 5 h 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 h="7">
                  <a:moveTo>
                    <a:pt x="15" y="5"/>
                  </a:moveTo>
                  <a:cubicBezTo>
                    <a:pt x="10" y="1"/>
                    <a:pt x="2" y="0"/>
                    <a:pt x="1" y="0"/>
                  </a:cubicBezTo>
                  <a:cubicBezTo>
                    <a:pt x="1" y="0"/>
                    <a:pt x="0" y="0"/>
                    <a:pt x="0" y="1"/>
                  </a:cubicBezTo>
                  <a:cubicBezTo>
                    <a:pt x="0" y="1"/>
                    <a:pt x="1" y="2"/>
                    <a:pt x="1" y="2"/>
                  </a:cubicBezTo>
                  <a:cubicBezTo>
                    <a:pt x="1" y="2"/>
                    <a:pt x="9" y="3"/>
                    <a:pt x="13" y="7"/>
                  </a:cubicBezTo>
                  <a:cubicBezTo>
                    <a:pt x="13" y="7"/>
                    <a:pt x="14" y="7"/>
                    <a:pt x="14" y="7"/>
                  </a:cubicBezTo>
                  <a:cubicBezTo>
                    <a:pt x="14" y="7"/>
                    <a:pt x="14" y="7"/>
                    <a:pt x="15" y="7"/>
                  </a:cubicBezTo>
                  <a:cubicBezTo>
                    <a:pt x="15" y="6"/>
                    <a:pt x="15" y="6"/>
                    <a:pt x="15"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68580" tIns="34290" rIns="68580" bIns="34290"/>
            <a:lstStyle/>
            <a:p>
              <a:pPr eaLnBrk="1" fontAlgn="auto" hangingPunct="1">
                <a:spcBef>
                  <a:spcPts val="0"/>
                </a:spcBef>
                <a:spcAft>
                  <a:spcPts val="0"/>
                </a:spcAft>
                <a:defRPr/>
              </a:pPr>
              <a:endParaRPr lang="zh-CN" altLang="en-US" sz="1350" dirty="0">
                <a:solidFill>
                  <a:prstClr val="black"/>
                </a:solidFill>
                <a:latin typeface="微软雅黑" panose="020B0503020204020204" pitchFamily="34" charset="-122"/>
                <a:ea typeface="微软雅黑" panose="020B0503020204020204" pitchFamily="34" charset="-122"/>
              </a:endParaRPr>
            </a:p>
          </p:txBody>
        </p:sp>
        <p:sp>
          <p:nvSpPr>
            <p:cNvPr id="48" name="Freeform 28"/>
            <p:cNvSpPr/>
            <p:nvPr/>
          </p:nvSpPr>
          <p:spPr bwMode="auto">
            <a:xfrm>
              <a:off x="3669" y="1672"/>
              <a:ext cx="78" cy="354"/>
            </a:xfrm>
            <a:custGeom>
              <a:avLst/>
              <a:gdLst>
                <a:gd name="T0" fmla="*/ 13 w 33"/>
                <a:gd name="T1" fmla="*/ 30 h 149"/>
                <a:gd name="T2" fmla="*/ 7 w 33"/>
                <a:gd name="T3" fmla="*/ 136 h 149"/>
                <a:gd name="T4" fmla="*/ 19 w 33"/>
                <a:gd name="T5" fmla="*/ 149 h 149"/>
                <a:gd name="T6" fmla="*/ 31 w 33"/>
                <a:gd name="T7" fmla="*/ 136 h 149"/>
                <a:gd name="T8" fmla="*/ 21 w 33"/>
                <a:gd name="T9" fmla="*/ 30 h 149"/>
                <a:gd name="T10" fmla="*/ 33 w 33"/>
                <a:gd name="T11" fmla="*/ 0 h 149"/>
                <a:gd name="T12" fmla="*/ 0 w 33"/>
                <a:gd name="T13" fmla="*/ 0 h 149"/>
                <a:gd name="T14" fmla="*/ 13 w 33"/>
                <a:gd name="T15" fmla="*/ 30 h 14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3" h="149">
                  <a:moveTo>
                    <a:pt x="13" y="30"/>
                  </a:moveTo>
                  <a:cubicBezTo>
                    <a:pt x="7" y="136"/>
                    <a:pt x="7" y="136"/>
                    <a:pt x="7" y="136"/>
                  </a:cubicBezTo>
                  <a:cubicBezTo>
                    <a:pt x="8" y="136"/>
                    <a:pt x="15" y="149"/>
                    <a:pt x="19" y="149"/>
                  </a:cubicBezTo>
                  <a:cubicBezTo>
                    <a:pt x="22" y="149"/>
                    <a:pt x="29" y="136"/>
                    <a:pt x="31" y="136"/>
                  </a:cubicBezTo>
                  <a:cubicBezTo>
                    <a:pt x="21" y="30"/>
                    <a:pt x="21" y="30"/>
                    <a:pt x="21" y="30"/>
                  </a:cubicBezTo>
                  <a:cubicBezTo>
                    <a:pt x="33" y="0"/>
                    <a:pt x="33" y="0"/>
                    <a:pt x="33" y="0"/>
                  </a:cubicBezTo>
                  <a:cubicBezTo>
                    <a:pt x="22" y="0"/>
                    <a:pt x="12" y="0"/>
                    <a:pt x="0" y="0"/>
                  </a:cubicBezTo>
                  <a:lnTo>
                    <a:pt x="13" y="3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68580" tIns="34290" rIns="68580" bIns="34290"/>
            <a:lstStyle/>
            <a:p>
              <a:pPr eaLnBrk="1" fontAlgn="auto" hangingPunct="1">
                <a:spcBef>
                  <a:spcPts val="0"/>
                </a:spcBef>
                <a:spcAft>
                  <a:spcPts val="0"/>
                </a:spcAft>
                <a:defRPr/>
              </a:pPr>
              <a:endParaRPr lang="zh-CN" altLang="en-US" sz="1350" dirty="0">
                <a:solidFill>
                  <a:prstClr val="black"/>
                </a:solidFill>
                <a:latin typeface="微软雅黑" panose="020B0503020204020204" pitchFamily="34" charset="-122"/>
                <a:ea typeface="微软雅黑" panose="020B0503020204020204" pitchFamily="34" charset="-122"/>
              </a:endParaRPr>
            </a:p>
          </p:txBody>
        </p:sp>
        <p:sp>
          <p:nvSpPr>
            <p:cNvPr id="49" name="Freeform 29"/>
            <p:cNvSpPr/>
            <p:nvPr/>
          </p:nvSpPr>
          <p:spPr bwMode="auto">
            <a:xfrm>
              <a:off x="3633" y="1646"/>
              <a:ext cx="74" cy="90"/>
            </a:xfrm>
            <a:custGeom>
              <a:avLst/>
              <a:gdLst>
                <a:gd name="T0" fmla="*/ 33 w 74"/>
                <a:gd name="T1" fmla="*/ 0 h 90"/>
                <a:gd name="T2" fmla="*/ 0 w 74"/>
                <a:gd name="T3" fmla="*/ 43 h 90"/>
                <a:gd name="T4" fmla="*/ 19 w 74"/>
                <a:gd name="T5" fmla="*/ 90 h 90"/>
                <a:gd name="T6" fmla="*/ 74 w 74"/>
                <a:gd name="T7" fmla="*/ 26 h 90"/>
                <a:gd name="T8" fmla="*/ 33 w 74"/>
                <a:gd name="T9" fmla="*/ 0 h 90"/>
              </a:gdLst>
              <a:ahLst/>
              <a:cxnLst>
                <a:cxn ang="0">
                  <a:pos x="T0" y="T1"/>
                </a:cxn>
                <a:cxn ang="0">
                  <a:pos x="T2" y="T3"/>
                </a:cxn>
                <a:cxn ang="0">
                  <a:pos x="T4" y="T5"/>
                </a:cxn>
                <a:cxn ang="0">
                  <a:pos x="T6" y="T7"/>
                </a:cxn>
                <a:cxn ang="0">
                  <a:pos x="T8" y="T9"/>
                </a:cxn>
              </a:cxnLst>
              <a:rect l="0" t="0" r="r" b="b"/>
              <a:pathLst>
                <a:path w="74" h="90">
                  <a:moveTo>
                    <a:pt x="33" y="0"/>
                  </a:moveTo>
                  <a:lnTo>
                    <a:pt x="0" y="43"/>
                  </a:lnTo>
                  <a:lnTo>
                    <a:pt x="19" y="90"/>
                  </a:lnTo>
                  <a:lnTo>
                    <a:pt x="74" y="26"/>
                  </a:lnTo>
                  <a:lnTo>
                    <a:pt x="33"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68580" tIns="34290" rIns="68580" bIns="34290"/>
            <a:lstStyle/>
            <a:p>
              <a:pPr eaLnBrk="1" fontAlgn="auto" hangingPunct="1">
                <a:spcBef>
                  <a:spcPts val="0"/>
                </a:spcBef>
                <a:spcAft>
                  <a:spcPts val="0"/>
                </a:spcAft>
                <a:defRPr/>
              </a:pPr>
              <a:endParaRPr lang="zh-CN" altLang="en-US" sz="1350" dirty="0">
                <a:solidFill>
                  <a:prstClr val="black"/>
                </a:solidFill>
                <a:latin typeface="微软雅黑" panose="020B0503020204020204" pitchFamily="34" charset="-122"/>
                <a:ea typeface="微软雅黑" panose="020B0503020204020204" pitchFamily="34" charset="-122"/>
              </a:endParaRPr>
            </a:p>
          </p:txBody>
        </p:sp>
        <p:sp>
          <p:nvSpPr>
            <p:cNvPr id="50" name="Freeform 30"/>
            <p:cNvSpPr/>
            <p:nvPr/>
          </p:nvSpPr>
          <p:spPr bwMode="auto">
            <a:xfrm>
              <a:off x="3633" y="1646"/>
              <a:ext cx="74" cy="81"/>
            </a:xfrm>
            <a:custGeom>
              <a:avLst/>
              <a:gdLst>
                <a:gd name="T0" fmla="*/ 33 w 74"/>
                <a:gd name="T1" fmla="*/ 0 h 81"/>
                <a:gd name="T2" fmla="*/ 0 w 74"/>
                <a:gd name="T3" fmla="*/ 43 h 81"/>
                <a:gd name="T4" fmla="*/ 21 w 74"/>
                <a:gd name="T5" fmla="*/ 81 h 81"/>
                <a:gd name="T6" fmla="*/ 74 w 74"/>
                <a:gd name="T7" fmla="*/ 26 h 81"/>
                <a:gd name="T8" fmla="*/ 33 w 74"/>
                <a:gd name="T9" fmla="*/ 0 h 81"/>
              </a:gdLst>
              <a:ahLst/>
              <a:cxnLst>
                <a:cxn ang="0">
                  <a:pos x="T0" y="T1"/>
                </a:cxn>
                <a:cxn ang="0">
                  <a:pos x="T2" y="T3"/>
                </a:cxn>
                <a:cxn ang="0">
                  <a:pos x="T4" y="T5"/>
                </a:cxn>
                <a:cxn ang="0">
                  <a:pos x="T6" y="T7"/>
                </a:cxn>
                <a:cxn ang="0">
                  <a:pos x="T8" y="T9"/>
                </a:cxn>
              </a:cxnLst>
              <a:rect l="0" t="0" r="r" b="b"/>
              <a:pathLst>
                <a:path w="74" h="81">
                  <a:moveTo>
                    <a:pt x="33" y="0"/>
                  </a:moveTo>
                  <a:lnTo>
                    <a:pt x="0" y="43"/>
                  </a:lnTo>
                  <a:lnTo>
                    <a:pt x="21" y="81"/>
                  </a:lnTo>
                  <a:lnTo>
                    <a:pt x="74" y="26"/>
                  </a:lnTo>
                  <a:lnTo>
                    <a:pt x="33"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68580" tIns="34290" rIns="68580" bIns="34290"/>
            <a:lstStyle/>
            <a:p>
              <a:pPr eaLnBrk="1" fontAlgn="auto" hangingPunct="1">
                <a:spcBef>
                  <a:spcPts val="0"/>
                </a:spcBef>
                <a:spcAft>
                  <a:spcPts val="0"/>
                </a:spcAft>
                <a:defRPr/>
              </a:pPr>
              <a:endParaRPr lang="zh-CN" altLang="en-US" sz="1350" dirty="0">
                <a:solidFill>
                  <a:prstClr val="black"/>
                </a:solidFill>
                <a:latin typeface="微软雅黑" panose="020B0503020204020204" pitchFamily="34" charset="-122"/>
                <a:ea typeface="微软雅黑" panose="020B0503020204020204" pitchFamily="34" charset="-122"/>
              </a:endParaRPr>
            </a:p>
          </p:txBody>
        </p:sp>
        <p:sp>
          <p:nvSpPr>
            <p:cNvPr id="51" name="Freeform 31"/>
            <p:cNvSpPr/>
            <p:nvPr/>
          </p:nvSpPr>
          <p:spPr bwMode="auto">
            <a:xfrm>
              <a:off x="3709" y="1646"/>
              <a:ext cx="76" cy="90"/>
            </a:xfrm>
            <a:custGeom>
              <a:avLst/>
              <a:gdLst>
                <a:gd name="T0" fmla="*/ 43 w 76"/>
                <a:gd name="T1" fmla="*/ 0 h 90"/>
                <a:gd name="T2" fmla="*/ 76 w 76"/>
                <a:gd name="T3" fmla="*/ 43 h 90"/>
                <a:gd name="T4" fmla="*/ 57 w 76"/>
                <a:gd name="T5" fmla="*/ 90 h 90"/>
                <a:gd name="T6" fmla="*/ 0 w 76"/>
                <a:gd name="T7" fmla="*/ 26 h 90"/>
                <a:gd name="T8" fmla="*/ 43 w 76"/>
                <a:gd name="T9" fmla="*/ 0 h 90"/>
              </a:gdLst>
              <a:ahLst/>
              <a:cxnLst>
                <a:cxn ang="0">
                  <a:pos x="T0" y="T1"/>
                </a:cxn>
                <a:cxn ang="0">
                  <a:pos x="T2" y="T3"/>
                </a:cxn>
                <a:cxn ang="0">
                  <a:pos x="T4" y="T5"/>
                </a:cxn>
                <a:cxn ang="0">
                  <a:pos x="T6" y="T7"/>
                </a:cxn>
                <a:cxn ang="0">
                  <a:pos x="T8" y="T9"/>
                </a:cxn>
              </a:cxnLst>
              <a:rect l="0" t="0" r="r" b="b"/>
              <a:pathLst>
                <a:path w="76" h="90">
                  <a:moveTo>
                    <a:pt x="43" y="0"/>
                  </a:moveTo>
                  <a:lnTo>
                    <a:pt x="76" y="43"/>
                  </a:lnTo>
                  <a:lnTo>
                    <a:pt x="57" y="90"/>
                  </a:lnTo>
                  <a:lnTo>
                    <a:pt x="0" y="26"/>
                  </a:lnTo>
                  <a:lnTo>
                    <a:pt x="43"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68580" tIns="34290" rIns="68580" bIns="34290"/>
            <a:lstStyle/>
            <a:p>
              <a:pPr eaLnBrk="1" fontAlgn="auto" hangingPunct="1">
                <a:spcBef>
                  <a:spcPts val="0"/>
                </a:spcBef>
                <a:spcAft>
                  <a:spcPts val="0"/>
                </a:spcAft>
                <a:defRPr/>
              </a:pPr>
              <a:endParaRPr lang="zh-CN" altLang="en-US" sz="1350" dirty="0">
                <a:solidFill>
                  <a:prstClr val="black"/>
                </a:solidFill>
                <a:latin typeface="微软雅黑" panose="020B0503020204020204" pitchFamily="34" charset="-122"/>
                <a:ea typeface="微软雅黑" panose="020B0503020204020204" pitchFamily="34" charset="-122"/>
              </a:endParaRPr>
            </a:p>
          </p:txBody>
        </p:sp>
        <p:sp>
          <p:nvSpPr>
            <p:cNvPr id="52" name="Freeform 32"/>
            <p:cNvSpPr/>
            <p:nvPr/>
          </p:nvSpPr>
          <p:spPr bwMode="auto">
            <a:xfrm>
              <a:off x="3709" y="1646"/>
              <a:ext cx="76" cy="81"/>
            </a:xfrm>
            <a:custGeom>
              <a:avLst/>
              <a:gdLst>
                <a:gd name="T0" fmla="*/ 43 w 76"/>
                <a:gd name="T1" fmla="*/ 0 h 81"/>
                <a:gd name="T2" fmla="*/ 76 w 76"/>
                <a:gd name="T3" fmla="*/ 43 h 81"/>
                <a:gd name="T4" fmla="*/ 55 w 76"/>
                <a:gd name="T5" fmla="*/ 81 h 81"/>
                <a:gd name="T6" fmla="*/ 0 w 76"/>
                <a:gd name="T7" fmla="*/ 26 h 81"/>
                <a:gd name="T8" fmla="*/ 43 w 76"/>
                <a:gd name="T9" fmla="*/ 0 h 81"/>
              </a:gdLst>
              <a:ahLst/>
              <a:cxnLst>
                <a:cxn ang="0">
                  <a:pos x="T0" y="T1"/>
                </a:cxn>
                <a:cxn ang="0">
                  <a:pos x="T2" y="T3"/>
                </a:cxn>
                <a:cxn ang="0">
                  <a:pos x="T4" y="T5"/>
                </a:cxn>
                <a:cxn ang="0">
                  <a:pos x="T6" y="T7"/>
                </a:cxn>
                <a:cxn ang="0">
                  <a:pos x="T8" y="T9"/>
                </a:cxn>
              </a:cxnLst>
              <a:rect l="0" t="0" r="r" b="b"/>
              <a:pathLst>
                <a:path w="76" h="81">
                  <a:moveTo>
                    <a:pt x="43" y="0"/>
                  </a:moveTo>
                  <a:lnTo>
                    <a:pt x="76" y="43"/>
                  </a:lnTo>
                  <a:lnTo>
                    <a:pt x="55" y="81"/>
                  </a:lnTo>
                  <a:lnTo>
                    <a:pt x="0" y="26"/>
                  </a:lnTo>
                  <a:lnTo>
                    <a:pt x="43"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68580" tIns="34290" rIns="68580" bIns="34290"/>
            <a:lstStyle/>
            <a:p>
              <a:pPr eaLnBrk="1" fontAlgn="auto" hangingPunct="1">
                <a:spcBef>
                  <a:spcPts val="0"/>
                </a:spcBef>
                <a:spcAft>
                  <a:spcPts val="0"/>
                </a:spcAft>
                <a:defRPr/>
              </a:pPr>
              <a:endParaRPr lang="zh-CN" altLang="en-US" sz="1350" dirty="0">
                <a:solidFill>
                  <a:prstClr val="black"/>
                </a:solidFill>
                <a:latin typeface="微软雅黑" panose="020B0503020204020204" pitchFamily="34" charset="-122"/>
                <a:ea typeface="微软雅黑" panose="020B0503020204020204" pitchFamily="34" charset="-122"/>
              </a:endParaRPr>
            </a:p>
          </p:txBody>
        </p:sp>
      </p:grpSp>
      <p:grpSp>
        <p:nvGrpSpPr>
          <p:cNvPr id="53" name="Group 35"/>
          <p:cNvGrpSpPr>
            <a:grpSpLocks noChangeAspect="1"/>
          </p:cNvGrpSpPr>
          <p:nvPr/>
        </p:nvGrpSpPr>
        <p:grpSpPr bwMode="auto">
          <a:xfrm>
            <a:off x="4775075" y="2612000"/>
            <a:ext cx="513551" cy="629428"/>
            <a:chOff x="3744" y="2041"/>
            <a:chExt cx="195" cy="239"/>
          </a:xfrm>
          <a:solidFill>
            <a:schemeClr val="bg1">
              <a:lumMod val="85000"/>
            </a:schemeClr>
          </a:solidFill>
        </p:grpSpPr>
        <p:sp>
          <p:nvSpPr>
            <p:cNvPr id="54" name="Rectangle 36"/>
            <p:cNvSpPr>
              <a:spLocks noChangeArrowheads="1"/>
            </p:cNvSpPr>
            <p:nvPr/>
          </p:nvSpPr>
          <p:spPr bwMode="auto">
            <a:xfrm>
              <a:off x="3778" y="2197"/>
              <a:ext cx="128" cy="1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lstStyle/>
            <a:p>
              <a:pPr eaLnBrk="1" fontAlgn="auto" hangingPunct="1">
                <a:spcBef>
                  <a:spcPts val="0"/>
                </a:spcBef>
                <a:spcAft>
                  <a:spcPts val="0"/>
                </a:spcAft>
                <a:defRPr/>
              </a:pPr>
              <a:endParaRPr lang="zh-CN" altLang="en-US" sz="1350" dirty="0">
                <a:solidFill>
                  <a:prstClr val="black"/>
                </a:solidFill>
                <a:latin typeface="微软雅黑" panose="020B0503020204020204" pitchFamily="34" charset="-122"/>
                <a:ea typeface="微软雅黑" panose="020B0503020204020204" pitchFamily="34" charset="-122"/>
              </a:endParaRPr>
            </a:p>
          </p:txBody>
        </p:sp>
        <p:sp>
          <p:nvSpPr>
            <p:cNvPr id="55" name="Rectangle 37"/>
            <p:cNvSpPr>
              <a:spLocks noChangeArrowheads="1"/>
            </p:cNvSpPr>
            <p:nvPr/>
          </p:nvSpPr>
          <p:spPr bwMode="auto">
            <a:xfrm>
              <a:off x="3778" y="2231"/>
              <a:ext cx="128" cy="1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lstStyle/>
            <a:p>
              <a:pPr eaLnBrk="1" fontAlgn="auto" hangingPunct="1">
                <a:spcBef>
                  <a:spcPts val="0"/>
                </a:spcBef>
                <a:spcAft>
                  <a:spcPts val="0"/>
                </a:spcAft>
                <a:defRPr/>
              </a:pPr>
              <a:endParaRPr lang="zh-CN" altLang="en-US" sz="1350" dirty="0">
                <a:solidFill>
                  <a:prstClr val="black"/>
                </a:solidFill>
                <a:latin typeface="微软雅黑" panose="020B0503020204020204" pitchFamily="34" charset="-122"/>
                <a:ea typeface="微软雅黑" panose="020B0503020204020204" pitchFamily="34" charset="-122"/>
              </a:endParaRPr>
            </a:p>
          </p:txBody>
        </p:sp>
        <p:sp>
          <p:nvSpPr>
            <p:cNvPr id="56" name="Freeform 38"/>
            <p:cNvSpPr/>
            <p:nvPr/>
          </p:nvSpPr>
          <p:spPr bwMode="auto">
            <a:xfrm>
              <a:off x="3773" y="2041"/>
              <a:ext cx="23" cy="65"/>
            </a:xfrm>
            <a:custGeom>
              <a:avLst/>
              <a:gdLst>
                <a:gd name="T0" fmla="*/ 4 w 9"/>
                <a:gd name="T1" fmla="*/ 27 h 27"/>
                <a:gd name="T2" fmla="*/ 9 w 9"/>
                <a:gd name="T3" fmla="*/ 22 h 27"/>
                <a:gd name="T4" fmla="*/ 9 w 9"/>
                <a:gd name="T5" fmla="*/ 5 h 27"/>
                <a:gd name="T6" fmla="*/ 4 w 9"/>
                <a:gd name="T7" fmla="*/ 0 h 27"/>
                <a:gd name="T8" fmla="*/ 0 w 9"/>
                <a:gd name="T9" fmla="*/ 5 h 27"/>
                <a:gd name="T10" fmla="*/ 0 w 9"/>
                <a:gd name="T11" fmla="*/ 22 h 27"/>
                <a:gd name="T12" fmla="*/ 4 w 9"/>
                <a:gd name="T13" fmla="*/ 27 h 27"/>
              </a:gdLst>
              <a:ahLst/>
              <a:cxnLst>
                <a:cxn ang="0">
                  <a:pos x="T0" y="T1"/>
                </a:cxn>
                <a:cxn ang="0">
                  <a:pos x="T2" y="T3"/>
                </a:cxn>
                <a:cxn ang="0">
                  <a:pos x="T4" y="T5"/>
                </a:cxn>
                <a:cxn ang="0">
                  <a:pos x="T6" y="T7"/>
                </a:cxn>
                <a:cxn ang="0">
                  <a:pos x="T8" y="T9"/>
                </a:cxn>
                <a:cxn ang="0">
                  <a:pos x="T10" y="T11"/>
                </a:cxn>
                <a:cxn ang="0">
                  <a:pos x="T12" y="T13"/>
                </a:cxn>
              </a:cxnLst>
              <a:rect l="0" t="0" r="r" b="b"/>
              <a:pathLst>
                <a:path w="9" h="27">
                  <a:moveTo>
                    <a:pt x="4" y="27"/>
                  </a:moveTo>
                  <a:cubicBezTo>
                    <a:pt x="7" y="27"/>
                    <a:pt x="9" y="25"/>
                    <a:pt x="9" y="22"/>
                  </a:cubicBezTo>
                  <a:cubicBezTo>
                    <a:pt x="9" y="5"/>
                    <a:pt x="9" y="5"/>
                    <a:pt x="9" y="5"/>
                  </a:cubicBezTo>
                  <a:cubicBezTo>
                    <a:pt x="9" y="2"/>
                    <a:pt x="7" y="0"/>
                    <a:pt x="4" y="0"/>
                  </a:cubicBezTo>
                  <a:cubicBezTo>
                    <a:pt x="2" y="0"/>
                    <a:pt x="0" y="2"/>
                    <a:pt x="0" y="5"/>
                  </a:cubicBezTo>
                  <a:cubicBezTo>
                    <a:pt x="0" y="22"/>
                    <a:pt x="0" y="22"/>
                    <a:pt x="0" y="22"/>
                  </a:cubicBezTo>
                  <a:cubicBezTo>
                    <a:pt x="0" y="25"/>
                    <a:pt x="2" y="27"/>
                    <a:pt x="4" y="2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68580" tIns="34290" rIns="68580" bIns="34290"/>
            <a:lstStyle/>
            <a:p>
              <a:pPr eaLnBrk="1" fontAlgn="auto" hangingPunct="1">
                <a:spcBef>
                  <a:spcPts val="0"/>
                </a:spcBef>
                <a:spcAft>
                  <a:spcPts val="0"/>
                </a:spcAft>
                <a:defRPr/>
              </a:pPr>
              <a:endParaRPr lang="zh-CN" altLang="en-US" sz="1350" dirty="0">
                <a:solidFill>
                  <a:prstClr val="black"/>
                </a:solidFill>
                <a:latin typeface="微软雅黑" panose="020B0503020204020204" pitchFamily="34" charset="-122"/>
                <a:ea typeface="微软雅黑" panose="020B0503020204020204" pitchFamily="34" charset="-122"/>
              </a:endParaRPr>
            </a:p>
          </p:txBody>
        </p:sp>
        <p:sp>
          <p:nvSpPr>
            <p:cNvPr id="57" name="Rectangle 39"/>
            <p:cNvSpPr>
              <a:spLocks noChangeArrowheads="1"/>
            </p:cNvSpPr>
            <p:nvPr/>
          </p:nvSpPr>
          <p:spPr bwMode="auto">
            <a:xfrm>
              <a:off x="3801" y="2070"/>
              <a:ext cx="78" cy="1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lstStyle/>
            <a:p>
              <a:pPr eaLnBrk="1" fontAlgn="auto" hangingPunct="1">
                <a:spcBef>
                  <a:spcPts val="0"/>
                </a:spcBef>
                <a:spcAft>
                  <a:spcPts val="0"/>
                </a:spcAft>
                <a:defRPr/>
              </a:pPr>
              <a:endParaRPr lang="zh-CN" altLang="en-US" sz="1350" dirty="0">
                <a:solidFill>
                  <a:prstClr val="black"/>
                </a:solidFill>
                <a:latin typeface="微软雅黑" panose="020B0503020204020204" pitchFamily="34" charset="-122"/>
                <a:ea typeface="微软雅黑" panose="020B0503020204020204" pitchFamily="34" charset="-122"/>
              </a:endParaRPr>
            </a:p>
          </p:txBody>
        </p:sp>
        <p:sp>
          <p:nvSpPr>
            <p:cNvPr id="58" name="Freeform 40"/>
            <p:cNvSpPr/>
            <p:nvPr/>
          </p:nvSpPr>
          <p:spPr bwMode="auto">
            <a:xfrm>
              <a:off x="3744" y="2070"/>
              <a:ext cx="195" cy="210"/>
            </a:xfrm>
            <a:custGeom>
              <a:avLst/>
              <a:gdLst>
                <a:gd name="T0" fmla="*/ 73 w 79"/>
                <a:gd name="T1" fmla="*/ 0 h 86"/>
                <a:gd name="T2" fmla="*/ 68 w 79"/>
                <a:gd name="T3" fmla="*/ 0 h 86"/>
                <a:gd name="T4" fmla="*/ 68 w 79"/>
                <a:gd name="T5" fmla="*/ 6 h 86"/>
                <a:gd name="T6" fmla="*/ 72 w 79"/>
                <a:gd name="T7" fmla="*/ 6 h 86"/>
                <a:gd name="T8" fmla="*/ 72 w 79"/>
                <a:gd name="T9" fmla="*/ 79 h 86"/>
                <a:gd name="T10" fmla="*/ 7 w 79"/>
                <a:gd name="T11" fmla="*/ 79 h 86"/>
                <a:gd name="T12" fmla="*/ 7 w 79"/>
                <a:gd name="T13" fmla="*/ 7 h 86"/>
                <a:gd name="T14" fmla="*/ 9 w 79"/>
                <a:gd name="T15" fmla="*/ 7 h 86"/>
                <a:gd name="T16" fmla="*/ 9 w 79"/>
                <a:gd name="T17" fmla="*/ 0 h 86"/>
                <a:gd name="T18" fmla="*/ 7 w 79"/>
                <a:gd name="T19" fmla="*/ 0 h 86"/>
                <a:gd name="T20" fmla="*/ 0 w 79"/>
                <a:gd name="T21" fmla="*/ 5 h 86"/>
                <a:gd name="T22" fmla="*/ 0 w 79"/>
                <a:gd name="T23" fmla="*/ 80 h 86"/>
                <a:gd name="T24" fmla="*/ 7 w 79"/>
                <a:gd name="T25" fmla="*/ 86 h 86"/>
                <a:gd name="T26" fmla="*/ 73 w 79"/>
                <a:gd name="T27" fmla="*/ 86 h 86"/>
                <a:gd name="T28" fmla="*/ 79 w 79"/>
                <a:gd name="T29" fmla="*/ 80 h 86"/>
                <a:gd name="T30" fmla="*/ 79 w 79"/>
                <a:gd name="T31" fmla="*/ 5 h 86"/>
                <a:gd name="T32" fmla="*/ 73 w 79"/>
                <a:gd name="T33" fmla="*/ 0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9" h="86">
                  <a:moveTo>
                    <a:pt x="73" y="0"/>
                  </a:moveTo>
                  <a:cubicBezTo>
                    <a:pt x="68" y="0"/>
                    <a:pt x="68" y="0"/>
                    <a:pt x="68" y="0"/>
                  </a:cubicBezTo>
                  <a:cubicBezTo>
                    <a:pt x="68" y="6"/>
                    <a:pt x="68" y="6"/>
                    <a:pt x="68" y="6"/>
                  </a:cubicBezTo>
                  <a:cubicBezTo>
                    <a:pt x="72" y="6"/>
                    <a:pt x="72" y="6"/>
                    <a:pt x="72" y="6"/>
                  </a:cubicBezTo>
                  <a:cubicBezTo>
                    <a:pt x="72" y="79"/>
                    <a:pt x="72" y="79"/>
                    <a:pt x="72" y="79"/>
                  </a:cubicBezTo>
                  <a:cubicBezTo>
                    <a:pt x="7" y="79"/>
                    <a:pt x="7" y="79"/>
                    <a:pt x="7" y="79"/>
                  </a:cubicBezTo>
                  <a:cubicBezTo>
                    <a:pt x="7" y="7"/>
                    <a:pt x="7" y="7"/>
                    <a:pt x="7" y="7"/>
                  </a:cubicBezTo>
                  <a:cubicBezTo>
                    <a:pt x="9" y="7"/>
                    <a:pt x="9" y="7"/>
                    <a:pt x="9" y="7"/>
                  </a:cubicBezTo>
                  <a:cubicBezTo>
                    <a:pt x="9" y="0"/>
                    <a:pt x="9" y="0"/>
                    <a:pt x="9" y="0"/>
                  </a:cubicBezTo>
                  <a:cubicBezTo>
                    <a:pt x="7" y="0"/>
                    <a:pt x="7" y="0"/>
                    <a:pt x="7" y="0"/>
                  </a:cubicBezTo>
                  <a:cubicBezTo>
                    <a:pt x="3" y="0"/>
                    <a:pt x="0" y="2"/>
                    <a:pt x="0" y="5"/>
                  </a:cubicBezTo>
                  <a:cubicBezTo>
                    <a:pt x="0" y="80"/>
                    <a:pt x="0" y="80"/>
                    <a:pt x="0" y="80"/>
                  </a:cubicBezTo>
                  <a:cubicBezTo>
                    <a:pt x="0" y="83"/>
                    <a:pt x="3" y="86"/>
                    <a:pt x="7" y="86"/>
                  </a:cubicBezTo>
                  <a:cubicBezTo>
                    <a:pt x="73" y="86"/>
                    <a:pt x="73" y="86"/>
                    <a:pt x="73" y="86"/>
                  </a:cubicBezTo>
                  <a:cubicBezTo>
                    <a:pt x="76" y="86"/>
                    <a:pt x="79" y="83"/>
                    <a:pt x="79" y="80"/>
                  </a:cubicBezTo>
                  <a:cubicBezTo>
                    <a:pt x="79" y="5"/>
                    <a:pt x="79" y="5"/>
                    <a:pt x="79" y="5"/>
                  </a:cubicBezTo>
                  <a:cubicBezTo>
                    <a:pt x="79" y="2"/>
                    <a:pt x="76" y="0"/>
                    <a:pt x="7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68580" tIns="34290" rIns="68580" bIns="34290"/>
            <a:lstStyle/>
            <a:p>
              <a:pPr eaLnBrk="1" fontAlgn="auto" hangingPunct="1">
                <a:spcBef>
                  <a:spcPts val="0"/>
                </a:spcBef>
                <a:spcAft>
                  <a:spcPts val="0"/>
                </a:spcAft>
                <a:defRPr/>
              </a:pPr>
              <a:endParaRPr lang="zh-CN" altLang="en-US" sz="1350" dirty="0">
                <a:solidFill>
                  <a:prstClr val="black"/>
                </a:solidFill>
                <a:latin typeface="微软雅黑" panose="020B0503020204020204" pitchFamily="34" charset="-122"/>
                <a:ea typeface="微软雅黑" panose="020B0503020204020204" pitchFamily="34" charset="-122"/>
              </a:endParaRPr>
            </a:p>
          </p:txBody>
        </p:sp>
        <p:sp>
          <p:nvSpPr>
            <p:cNvPr id="59" name="Freeform 41"/>
            <p:cNvSpPr/>
            <p:nvPr/>
          </p:nvSpPr>
          <p:spPr bwMode="auto">
            <a:xfrm>
              <a:off x="3884" y="2041"/>
              <a:ext cx="22" cy="65"/>
            </a:xfrm>
            <a:custGeom>
              <a:avLst/>
              <a:gdLst>
                <a:gd name="T0" fmla="*/ 5 w 9"/>
                <a:gd name="T1" fmla="*/ 27 h 27"/>
                <a:gd name="T2" fmla="*/ 9 w 9"/>
                <a:gd name="T3" fmla="*/ 22 h 27"/>
                <a:gd name="T4" fmla="*/ 9 w 9"/>
                <a:gd name="T5" fmla="*/ 5 h 27"/>
                <a:gd name="T6" fmla="*/ 5 w 9"/>
                <a:gd name="T7" fmla="*/ 0 h 27"/>
                <a:gd name="T8" fmla="*/ 0 w 9"/>
                <a:gd name="T9" fmla="*/ 5 h 27"/>
                <a:gd name="T10" fmla="*/ 0 w 9"/>
                <a:gd name="T11" fmla="*/ 22 h 27"/>
                <a:gd name="T12" fmla="*/ 5 w 9"/>
                <a:gd name="T13" fmla="*/ 27 h 27"/>
              </a:gdLst>
              <a:ahLst/>
              <a:cxnLst>
                <a:cxn ang="0">
                  <a:pos x="T0" y="T1"/>
                </a:cxn>
                <a:cxn ang="0">
                  <a:pos x="T2" y="T3"/>
                </a:cxn>
                <a:cxn ang="0">
                  <a:pos x="T4" y="T5"/>
                </a:cxn>
                <a:cxn ang="0">
                  <a:pos x="T6" y="T7"/>
                </a:cxn>
                <a:cxn ang="0">
                  <a:pos x="T8" y="T9"/>
                </a:cxn>
                <a:cxn ang="0">
                  <a:pos x="T10" y="T11"/>
                </a:cxn>
                <a:cxn ang="0">
                  <a:pos x="T12" y="T13"/>
                </a:cxn>
              </a:cxnLst>
              <a:rect l="0" t="0" r="r" b="b"/>
              <a:pathLst>
                <a:path w="9" h="27">
                  <a:moveTo>
                    <a:pt x="5" y="27"/>
                  </a:moveTo>
                  <a:cubicBezTo>
                    <a:pt x="7" y="27"/>
                    <a:pt x="9" y="25"/>
                    <a:pt x="9" y="22"/>
                  </a:cubicBezTo>
                  <a:cubicBezTo>
                    <a:pt x="9" y="5"/>
                    <a:pt x="9" y="5"/>
                    <a:pt x="9" y="5"/>
                  </a:cubicBezTo>
                  <a:cubicBezTo>
                    <a:pt x="9" y="2"/>
                    <a:pt x="7" y="0"/>
                    <a:pt x="5" y="0"/>
                  </a:cubicBezTo>
                  <a:cubicBezTo>
                    <a:pt x="2" y="0"/>
                    <a:pt x="0" y="2"/>
                    <a:pt x="0" y="5"/>
                  </a:cubicBezTo>
                  <a:cubicBezTo>
                    <a:pt x="0" y="22"/>
                    <a:pt x="0" y="22"/>
                    <a:pt x="0" y="22"/>
                  </a:cubicBezTo>
                  <a:cubicBezTo>
                    <a:pt x="0" y="25"/>
                    <a:pt x="2" y="27"/>
                    <a:pt x="5" y="2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68580" tIns="34290" rIns="68580" bIns="34290"/>
            <a:lstStyle/>
            <a:p>
              <a:pPr eaLnBrk="1" fontAlgn="auto" hangingPunct="1">
                <a:spcBef>
                  <a:spcPts val="0"/>
                </a:spcBef>
                <a:spcAft>
                  <a:spcPts val="0"/>
                </a:spcAft>
                <a:defRPr/>
              </a:pPr>
              <a:endParaRPr lang="zh-CN" altLang="en-US" sz="1350" dirty="0">
                <a:solidFill>
                  <a:prstClr val="black"/>
                </a:solidFill>
                <a:latin typeface="微软雅黑" panose="020B0503020204020204" pitchFamily="34" charset="-122"/>
                <a:ea typeface="微软雅黑" panose="020B0503020204020204" pitchFamily="34" charset="-122"/>
              </a:endParaRPr>
            </a:p>
          </p:txBody>
        </p:sp>
        <p:sp>
          <p:nvSpPr>
            <p:cNvPr id="60" name="Rectangle 42"/>
            <p:cNvSpPr>
              <a:spLocks noChangeArrowheads="1"/>
            </p:cNvSpPr>
            <p:nvPr/>
          </p:nvSpPr>
          <p:spPr bwMode="auto">
            <a:xfrm>
              <a:off x="3778" y="2136"/>
              <a:ext cx="128" cy="1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lstStyle/>
            <a:p>
              <a:pPr eaLnBrk="1" fontAlgn="auto" hangingPunct="1">
                <a:spcBef>
                  <a:spcPts val="0"/>
                </a:spcBef>
                <a:spcAft>
                  <a:spcPts val="0"/>
                </a:spcAft>
                <a:defRPr/>
              </a:pPr>
              <a:endParaRPr lang="zh-CN" altLang="en-US" sz="1350" dirty="0">
                <a:solidFill>
                  <a:prstClr val="black"/>
                </a:solidFill>
                <a:latin typeface="微软雅黑" panose="020B0503020204020204" pitchFamily="34" charset="-122"/>
                <a:ea typeface="微软雅黑" panose="020B0503020204020204" pitchFamily="34" charset="-122"/>
              </a:endParaRPr>
            </a:p>
          </p:txBody>
        </p:sp>
        <p:sp>
          <p:nvSpPr>
            <p:cNvPr id="61" name="Rectangle 43"/>
            <p:cNvSpPr>
              <a:spLocks noChangeArrowheads="1"/>
            </p:cNvSpPr>
            <p:nvPr/>
          </p:nvSpPr>
          <p:spPr bwMode="auto">
            <a:xfrm>
              <a:off x="3778" y="2167"/>
              <a:ext cx="128" cy="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lstStyle/>
            <a:p>
              <a:pPr eaLnBrk="1" fontAlgn="auto" hangingPunct="1">
                <a:spcBef>
                  <a:spcPts val="0"/>
                </a:spcBef>
                <a:spcAft>
                  <a:spcPts val="0"/>
                </a:spcAft>
                <a:defRPr/>
              </a:pPr>
              <a:endParaRPr lang="zh-CN" altLang="en-US" sz="1350" dirty="0">
                <a:solidFill>
                  <a:prstClr val="black"/>
                </a:solidFill>
                <a:latin typeface="微软雅黑" panose="020B0503020204020204" pitchFamily="34" charset="-122"/>
                <a:ea typeface="微软雅黑" panose="020B0503020204020204" pitchFamily="34" charset="-122"/>
              </a:endParaRPr>
            </a:p>
          </p:txBody>
        </p:sp>
      </p:grpSp>
      <p:sp>
        <p:nvSpPr>
          <p:cNvPr id="62" name="矩形 61"/>
          <p:cNvSpPr/>
          <p:nvPr/>
        </p:nvSpPr>
        <p:spPr>
          <a:xfrm>
            <a:off x="4543071" y="2510065"/>
            <a:ext cx="5722913" cy="901567"/>
          </a:xfrm>
          <a:prstGeom prst="rect">
            <a:avLst/>
          </a:prstGeom>
          <a:noFill/>
          <a:ln w="3175">
            <a:solidFill>
              <a:srgbClr val="FFC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350" dirty="0">
              <a:solidFill>
                <a:prstClr val="white"/>
              </a:solidFill>
              <a:latin typeface="微软雅黑" panose="020B0503020204020204" pitchFamily="34" charset="-122"/>
              <a:ea typeface="微软雅黑" panose="020B0503020204020204" pitchFamily="34" charset="-122"/>
            </a:endParaRPr>
          </a:p>
        </p:txBody>
      </p:sp>
      <p:sp>
        <p:nvSpPr>
          <p:cNvPr id="63" name="Freeform 47"/>
          <p:cNvSpPr>
            <a:spLocks noEditPoints="1"/>
          </p:cNvSpPr>
          <p:nvPr/>
        </p:nvSpPr>
        <p:spPr bwMode="auto">
          <a:xfrm>
            <a:off x="4871420" y="3790068"/>
            <a:ext cx="335768" cy="567653"/>
          </a:xfrm>
          <a:custGeom>
            <a:avLst/>
            <a:gdLst>
              <a:gd name="T0" fmla="*/ 45 w 52"/>
              <a:gd name="T1" fmla="*/ 0 h 91"/>
              <a:gd name="T2" fmla="*/ 7 w 52"/>
              <a:gd name="T3" fmla="*/ 0 h 91"/>
              <a:gd name="T4" fmla="*/ 0 w 52"/>
              <a:gd name="T5" fmla="*/ 6 h 91"/>
              <a:gd name="T6" fmla="*/ 0 w 52"/>
              <a:gd name="T7" fmla="*/ 85 h 91"/>
              <a:gd name="T8" fmla="*/ 7 w 52"/>
              <a:gd name="T9" fmla="*/ 91 h 91"/>
              <a:gd name="T10" fmla="*/ 45 w 52"/>
              <a:gd name="T11" fmla="*/ 91 h 91"/>
              <a:gd name="T12" fmla="*/ 52 w 52"/>
              <a:gd name="T13" fmla="*/ 85 h 91"/>
              <a:gd name="T14" fmla="*/ 52 w 52"/>
              <a:gd name="T15" fmla="*/ 84 h 91"/>
              <a:gd name="T16" fmla="*/ 52 w 52"/>
              <a:gd name="T17" fmla="*/ 6 h 91"/>
              <a:gd name="T18" fmla="*/ 45 w 52"/>
              <a:gd name="T19" fmla="*/ 0 h 91"/>
              <a:gd name="T20" fmla="*/ 21 w 52"/>
              <a:gd name="T21" fmla="*/ 5 h 91"/>
              <a:gd name="T22" fmla="*/ 30 w 52"/>
              <a:gd name="T23" fmla="*/ 5 h 91"/>
              <a:gd name="T24" fmla="*/ 30 w 52"/>
              <a:gd name="T25" fmla="*/ 6 h 91"/>
              <a:gd name="T26" fmla="*/ 21 w 52"/>
              <a:gd name="T27" fmla="*/ 6 h 91"/>
              <a:gd name="T28" fmla="*/ 21 w 52"/>
              <a:gd name="T29" fmla="*/ 5 h 91"/>
              <a:gd name="T30" fmla="*/ 26 w 52"/>
              <a:gd name="T31" fmla="*/ 88 h 91"/>
              <a:gd name="T32" fmla="*/ 22 w 52"/>
              <a:gd name="T33" fmla="*/ 84 h 91"/>
              <a:gd name="T34" fmla="*/ 26 w 52"/>
              <a:gd name="T35" fmla="*/ 80 h 91"/>
              <a:gd name="T36" fmla="*/ 30 w 52"/>
              <a:gd name="T37" fmla="*/ 84 h 91"/>
              <a:gd name="T38" fmla="*/ 26 w 52"/>
              <a:gd name="T39" fmla="*/ 88 h 91"/>
              <a:gd name="T40" fmla="*/ 47 w 52"/>
              <a:gd name="T41" fmla="*/ 76 h 91"/>
              <a:gd name="T42" fmla="*/ 5 w 52"/>
              <a:gd name="T43" fmla="*/ 76 h 91"/>
              <a:gd name="T44" fmla="*/ 5 w 52"/>
              <a:gd name="T45" fmla="*/ 10 h 91"/>
              <a:gd name="T46" fmla="*/ 47 w 52"/>
              <a:gd name="T47" fmla="*/ 10 h 91"/>
              <a:gd name="T48" fmla="*/ 47 w 52"/>
              <a:gd name="T49" fmla="*/ 7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2" h="91">
                <a:moveTo>
                  <a:pt x="45" y="0"/>
                </a:moveTo>
                <a:cubicBezTo>
                  <a:pt x="7" y="0"/>
                  <a:pt x="7" y="0"/>
                  <a:pt x="7" y="0"/>
                </a:cubicBezTo>
                <a:cubicBezTo>
                  <a:pt x="3" y="0"/>
                  <a:pt x="0" y="3"/>
                  <a:pt x="0" y="6"/>
                </a:cubicBezTo>
                <a:cubicBezTo>
                  <a:pt x="0" y="85"/>
                  <a:pt x="0" y="85"/>
                  <a:pt x="0" y="85"/>
                </a:cubicBezTo>
                <a:cubicBezTo>
                  <a:pt x="0" y="88"/>
                  <a:pt x="3" y="91"/>
                  <a:pt x="7" y="91"/>
                </a:cubicBezTo>
                <a:cubicBezTo>
                  <a:pt x="45" y="91"/>
                  <a:pt x="45" y="91"/>
                  <a:pt x="45" y="91"/>
                </a:cubicBezTo>
                <a:cubicBezTo>
                  <a:pt x="49" y="91"/>
                  <a:pt x="52" y="88"/>
                  <a:pt x="52" y="85"/>
                </a:cubicBezTo>
                <a:cubicBezTo>
                  <a:pt x="52" y="84"/>
                  <a:pt x="52" y="84"/>
                  <a:pt x="52" y="84"/>
                </a:cubicBezTo>
                <a:cubicBezTo>
                  <a:pt x="52" y="6"/>
                  <a:pt x="52" y="6"/>
                  <a:pt x="52" y="6"/>
                </a:cubicBezTo>
                <a:cubicBezTo>
                  <a:pt x="52" y="3"/>
                  <a:pt x="49" y="0"/>
                  <a:pt x="45" y="0"/>
                </a:cubicBezTo>
                <a:close/>
                <a:moveTo>
                  <a:pt x="21" y="5"/>
                </a:moveTo>
                <a:cubicBezTo>
                  <a:pt x="30" y="5"/>
                  <a:pt x="30" y="5"/>
                  <a:pt x="30" y="5"/>
                </a:cubicBezTo>
                <a:cubicBezTo>
                  <a:pt x="30" y="6"/>
                  <a:pt x="30" y="6"/>
                  <a:pt x="30" y="6"/>
                </a:cubicBezTo>
                <a:cubicBezTo>
                  <a:pt x="21" y="6"/>
                  <a:pt x="21" y="6"/>
                  <a:pt x="21" y="6"/>
                </a:cubicBezTo>
                <a:lnTo>
                  <a:pt x="21" y="5"/>
                </a:lnTo>
                <a:close/>
                <a:moveTo>
                  <a:pt x="26" y="88"/>
                </a:moveTo>
                <a:cubicBezTo>
                  <a:pt x="24" y="88"/>
                  <a:pt x="22" y="86"/>
                  <a:pt x="22" y="84"/>
                </a:cubicBezTo>
                <a:cubicBezTo>
                  <a:pt x="22" y="82"/>
                  <a:pt x="24" y="80"/>
                  <a:pt x="26" y="80"/>
                </a:cubicBezTo>
                <a:cubicBezTo>
                  <a:pt x="28" y="80"/>
                  <a:pt x="30" y="82"/>
                  <a:pt x="30" y="84"/>
                </a:cubicBezTo>
                <a:cubicBezTo>
                  <a:pt x="30" y="86"/>
                  <a:pt x="28" y="88"/>
                  <a:pt x="26" y="88"/>
                </a:cubicBezTo>
                <a:close/>
                <a:moveTo>
                  <a:pt x="47" y="76"/>
                </a:moveTo>
                <a:cubicBezTo>
                  <a:pt x="5" y="76"/>
                  <a:pt x="5" y="76"/>
                  <a:pt x="5" y="76"/>
                </a:cubicBezTo>
                <a:cubicBezTo>
                  <a:pt x="5" y="10"/>
                  <a:pt x="5" y="10"/>
                  <a:pt x="5" y="10"/>
                </a:cubicBezTo>
                <a:cubicBezTo>
                  <a:pt x="47" y="10"/>
                  <a:pt x="47" y="10"/>
                  <a:pt x="47" y="10"/>
                </a:cubicBezTo>
                <a:lnTo>
                  <a:pt x="47" y="76"/>
                </a:lnTo>
                <a:close/>
              </a:path>
            </a:pathLst>
          </a:custGeom>
          <a:solidFill>
            <a:schemeClr val="bg1">
              <a:lumMod val="85000"/>
            </a:schemeClr>
          </a:solidFill>
          <a:ln>
            <a:noFill/>
          </a:ln>
        </p:spPr>
        <p:txBody>
          <a:bodyPr lIns="68580" tIns="34290" rIns="68580" bIns="34290"/>
          <a:lstStyle/>
          <a:p>
            <a:pPr eaLnBrk="1" fontAlgn="auto" hangingPunct="1">
              <a:spcBef>
                <a:spcPts val="0"/>
              </a:spcBef>
              <a:spcAft>
                <a:spcPts val="0"/>
              </a:spcAft>
              <a:defRPr/>
            </a:pPr>
            <a:endParaRPr lang="zh-CN" altLang="en-US" sz="1350" dirty="0">
              <a:solidFill>
                <a:prstClr val="black"/>
              </a:solidFill>
              <a:latin typeface="微软雅黑" panose="020B0503020204020204" pitchFamily="34" charset="-122"/>
              <a:ea typeface="微软雅黑" panose="020B0503020204020204" pitchFamily="34" charset="-122"/>
            </a:endParaRPr>
          </a:p>
        </p:txBody>
      </p:sp>
      <p:sp>
        <p:nvSpPr>
          <p:cNvPr id="64" name="矩形 63"/>
          <p:cNvSpPr/>
          <p:nvPr/>
        </p:nvSpPr>
        <p:spPr>
          <a:xfrm>
            <a:off x="4543071" y="3554474"/>
            <a:ext cx="5722913" cy="916408"/>
          </a:xfrm>
          <a:prstGeom prst="rect">
            <a:avLst/>
          </a:prstGeom>
          <a:noFill/>
          <a:ln w="3175">
            <a:solidFill>
              <a:srgbClr val="FFC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350" dirty="0">
              <a:solidFill>
                <a:prstClr val="white"/>
              </a:solidFill>
              <a:latin typeface="微软雅黑" panose="020B0503020204020204" pitchFamily="34" charset="-122"/>
              <a:ea typeface="微软雅黑" panose="020B0503020204020204" pitchFamily="34" charset="-122"/>
            </a:endParaRPr>
          </a:p>
        </p:txBody>
      </p:sp>
      <p:grpSp>
        <p:nvGrpSpPr>
          <p:cNvPr id="65" name="Group 50"/>
          <p:cNvGrpSpPr>
            <a:grpSpLocks noChangeAspect="1"/>
          </p:cNvGrpSpPr>
          <p:nvPr/>
        </p:nvGrpSpPr>
        <p:grpSpPr bwMode="auto">
          <a:xfrm>
            <a:off x="4817597" y="4851310"/>
            <a:ext cx="536000" cy="443093"/>
            <a:chOff x="3728" y="2066"/>
            <a:chExt cx="225" cy="186"/>
          </a:xfrm>
          <a:solidFill>
            <a:schemeClr val="bg1">
              <a:lumMod val="85000"/>
            </a:schemeClr>
          </a:solidFill>
        </p:grpSpPr>
        <p:sp>
          <p:nvSpPr>
            <p:cNvPr id="66" name="Freeform 51"/>
            <p:cNvSpPr>
              <a:spLocks noEditPoints="1"/>
            </p:cNvSpPr>
            <p:nvPr/>
          </p:nvSpPr>
          <p:spPr bwMode="auto">
            <a:xfrm>
              <a:off x="3728" y="2066"/>
              <a:ext cx="225" cy="186"/>
            </a:xfrm>
            <a:custGeom>
              <a:avLst/>
              <a:gdLst>
                <a:gd name="T0" fmla="*/ 49 w 92"/>
                <a:gd name="T1" fmla="*/ 0 h 76"/>
                <a:gd name="T2" fmla="*/ 5 w 92"/>
                <a:gd name="T3" fmla="*/ 35 h 76"/>
                <a:gd name="T4" fmla="*/ 8 w 92"/>
                <a:gd name="T5" fmla="*/ 48 h 76"/>
                <a:gd name="T6" fmla="*/ 0 w 92"/>
                <a:gd name="T7" fmla="*/ 76 h 76"/>
                <a:gd name="T8" fmla="*/ 25 w 92"/>
                <a:gd name="T9" fmla="*/ 65 h 76"/>
                <a:gd name="T10" fmla="*/ 49 w 92"/>
                <a:gd name="T11" fmla="*/ 71 h 76"/>
                <a:gd name="T12" fmla="*/ 92 w 92"/>
                <a:gd name="T13" fmla="*/ 35 h 76"/>
                <a:gd name="T14" fmla="*/ 49 w 92"/>
                <a:gd name="T15" fmla="*/ 0 h 76"/>
                <a:gd name="T16" fmla="*/ 49 w 92"/>
                <a:gd name="T17" fmla="*/ 65 h 76"/>
                <a:gd name="T18" fmla="*/ 28 w 92"/>
                <a:gd name="T19" fmla="*/ 60 h 76"/>
                <a:gd name="T20" fmla="*/ 25 w 92"/>
                <a:gd name="T21" fmla="*/ 58 h 76"/>
                <a:gd name="T22" fmla="*/ 9 w 92"/>
                <a:gd name="T23" fmla="*/ 65 h 76"/>
                <a:gd name="T24" fmla="*/ 14 w 92"/>
                <a:gd name="T25" fmla="*/ 47 h 76"/>
                <a:gd name="T26" fmla="*/ 13 w 92"/>
                <a:gd name="T27" fmla="*/ 45 h 76"/>
                <a:gd name="T28" fmla="*/ 11 w 92"/>
                <a:gd name="T29" fmla="*/ 35 h 76"/>
                <a:gd name="T30" fmla="*/ 49 w 92"/>
                <a:gd name="T31" fmla="*/ 6 h 76"/>
                <a:gd name="T32" fmla="*/ 86 w 92"/>
                <a:gd name="T33" fmla="*/ 35 h 76"/>
                <a:gd name="T34" fmla="*/ 49 w 92"/>
                <a:gd name="T35" fmla="*/ 65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2" h="76">
                  <a:moveTo>
                    <a:pt x="49" y="0"/>
                  </a:moveTo>
                  <a:cubicBezTo>
                    <a:pt x="25" y="0"/>
                    <a:pt x="5" y="16"/>
                    <a:pt x="5" y="35"/>
                  </a:cubicBezTo>
                  <a:cubicBezTo>
                    <a:pt x="5" y="40"/>
                    <a:pt x="6" y="44"/>
                    <a:pt x="8" y="48"/>
                  </a:cubicBezTo>
                  <a:cubicBezTo>
                    <a:pt x="0" y="76"/>
                    <a:pt x="0" y="76"/>
                    <a:pt x="0" y="76"/>
                  </a:cubicBezTo>
                  <a:cubicBezTo>
                    <a:pt x="25" y="65"/>
                    <a:pt x="25" y="65"/>
                    <a:pt x="25" y="65"/>
                  </a:cubicBezTo>
                  <a:cubicBezTo>
                    <a:pt x="32" y="69"/>
                    <a:pt x="40" y="71"/>
                    <a:pt x="49" y="71"/>
                  </a:cubicBezTo>
                  <a:cubicBezTo>
                    <a:pt x="73" y="71"/>
                    <a:pt x="92" y="55"/>
                    <a:pt x="92" y="35"/>
                  </a:cubicBezTo>
                  <a:cubicBezTo>
                    <a:pt x="92" y="16"/>
                    <a:pt x="73" y="0"/>
                    <a:pt x="49" y="0"/>
                  </a:cubicBezTo>
                  <a:close/>
                  <a:moveTo>
                    <a:pt x="49" y="65"/>
                  </a:moveTo>
                  <a:cubicBezTo>
                    <a:pt x="41" y="65"/>
                    <a:pt x="34" y="63"/>
                    <a:pt x="28" y="60"/>
                  </a:cubicBezTo>
                  <a:cubicBezTo>
                    <a:pt x="25" y="58"/>
                    <a:pt x="25" y="58"/>
                    <a:pt x="25" y="58"/>
                  </a:cubicBezTo>
                  <a:cubicBezTo>
                    <a:pt x="9" y="65"/>
                    <a:pt x="9" y="65"/>
                    <a:pt x="9" y="65"/>
                  </a:cubicBezTo>
                  <a:cubicBezTo>
                    <a:pt x="14" y="47"/>
                    <a:pt x="14" y="47"/>
                    <a:pt x="14" y="47"/>
                  </a:cubicBezTo>
                  <a:cubicBezTo>
                    <a:pt x="13" y="45"/>
                    <a:pt x="13" y="45"/>
                    <a:pt x="13" y="45"/>
                  </a:cubicBezTo>
                  <a:cubicBezTo>
                    <a:pt x="12" y="42"/>
                    <a:pt x="11" y="39"/>
                    <a:pt x="11" y="35"/>
                  </a:cubicBezTo>
                  <a:cubicBezTo>
                    <a:pt x="11" y="19"/>
                    <a:pt x="28" y="6"/>
                    <a:pt x="49" y="6"/>
                  </a:cubicBezTo>
                  <a:cubicBezTo>
                    <a:pt x="69" y="6"/>
                    <a:pt x="86" y="19"/>
                    <a:pt x="86" y="35"/>
                  </a:cubicBezTo>
                  <a:cubicBezTo>
                    <a:pt x="86" y="52"/>
                    <a:pt x="69" y="65"/>
                    <a:pt x="49" y="6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68580" tIns="34290" rIns="68580" bIns="34290"/>
            <a:lstStyle/>
            <a:p>
              <a:pPr eaLnBrk="1" fontAlgn="auto" hangingPunct="1">
                <a:spcBef>
                  <a:spcPts val="0"/>
                </a:spcBef>
                <a:spcAft>
                  <a:spcPts val="0"/>
                </a:spcAft>
                <a:defRPr/>
              </a:pPr>
              <a:endParaRPr lang="zh-CN" altLang="en-US" sz="1350" dirty="0">
                <a:solidFill>
                  <a:prstClr val="black"/>
                </a:solidFill>
                <a:latin typeface="微软雅黑" panose="020B0503020204020204" pitchFamily="34" charset="-122"/>
                <a:ea typeface="微软雅黑" panose="020B0503020204020204" pitchFamily="34" charset="-122"/>
              </a:endParaRPr>
            </a:p>
          </p:txBody>
        </p:sp>
        <p:sp>
          <p:nvSpPr>
            <p:cNvPr id="67" name="Freeform 52"/>
            <p:cNvSpPr>
              <a:spLocks noEditPoints="1"/>
            </p:cNvSpPr>
            <p:nvPr/>
          </p:nvSpPr>
          <p:spPr bwMode="auto">
            <a:xfrm>
              <a:off x="3728" y="2066"/>
              <a:ext cx="225" cy="186"/>
            </a:xfrm>
            <a:custGeom>
              <a:avLst/>
              <a:gdLst>
                <a:gd name="T0" fmla="*/ 49 w 92"/>
                <a:gd name="T1" fmla="*/ 0 h 76"/>
                <a:gd name="T2" fmla="*/ 5 w 92"/>
                <a:gd name="T3" fmla="*/ 35 h 76"/>
                <a:gd name="T4" fmla="*/ 8 w 92"/>
                <a:gd name="T5" fmla="*/ 48 h 76"/>
                <a:gd name="T6" fmla="*/ 0 w 92"/>
                <a:gd name="T7" fmla="*/ 76 h 76"/>
                <a:gd name="T8" fmla="*/ 25 w 92"/>
                <a:gd name="T9" fmla="*/ 65 h 76"/>
                <a:gd name="T10" fmla="*/ 49 w 92"/>
                <a:gd name="T11" fmla="*/ 71 h 76"/>
                <a:gd name="T12" fmla="*/ 92 w 92"/>
                <a:gd name="T13" fmla="*/ 35 h 76"/>
                <a:gd name="T14" fmla="*/ 49 w 92"/>
                <a:gd name="T15" fmla="*/ 0 h 76"/>
                <a:gd name="T16" fmla="*/ 49 w 92"/>
                <a:gd name="T17" fmla="*/ 65 h 76"/>
                <a:gd name="T18" fmla="*/ 28 w 92"/>
                <a:gd name="T19" fmla="*/ 60 h 76"/>
                <a:gd name="T20" fmla="*/ 25 w 92"/>
                <a:gd name="T21" fmla="*/ 58 h 76"/>
                <a:gd name="T22" fmla="*/ 9 w 92"/>
                <a:gd name="T23" fmla="*/ 65 h 76"/>
                <a:gd name="T24" fmla="*/ 14 w 92"/>
                <a:gd name="T25" fmla="*/ 47 h 76"/>
                <a:gd name="T26" fmla="*/ 13 w 92"/>
                <a:gd name="T27" fmla="*/ 45 h 76"/>
                <a:gd name="T28" fmla="*/ 11 w 92"/>
                <a:gd name="T29" fmla="*/ 35 h 76"/>
                <a:gd name="T30" fmla="*/ 49 w 92"/>
                <a:gd name="T31" fmla="*/ 6 h 76"/>
                <a:gd name="T32" fmla="*/ 86 w 92"/>
                <a:gd name="T33" fmla="*/ 35 h 76"/>
                <a:gd name="T34" fmla="*/ 49 w 92"/>
                <a:gd name="T35" fmla="*/ 65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2" h="76">
                  <a:moveTo>
                    <a:pt x="49" y="0"/>
                  </a:moveTo>
                  <a:cubicBezTo>
                    <a:pt x="25" y="0"/>
                    <a:pt x="5" y="16"/>
                    <a:pt x="5" y="35"/>
                  </a:cubicBezTo>
                  <a:cubicBezTo>
                    <a:pt x="5" y="40"/>
                    <a:pt x="6" y="44"/>
                    <a:pt x="8" y="48"/>
                  </a:cubicBezTo>
                  <a:cubicBezTo>
                    <a:pt x="0" y="76"/>
                    <a:pt x="0" y="76"/>
                    <a:pt x="0" y="76"/>
                  </a:cubicBezTo>
                  <a:cubicBezTo>
                    <a:pt x="25" y="65"/>
                    <a:pt x="25" y="65"/>
                    <a:pt x="25" y="65"/>
                  </a:cubicBezTo>
                  <a:cubicBezTo>
                    <a:pt x="32" y="69"/>
                    <a:pt x="40" y="71"/>
                    <a:pt x="49" y="71"/>
                  </a:cubicBezTo>
                  <a:cubicBezTo>
                    <a:pt x="73" y="71"/>
                    <a:pt x="92" y="55"/>
                    <a:pt x="92" y="35"/>
                  </a:cubicBezTo>
                  <a:cubicBezTo>
                    <a:pt x="92" y="16"/>
                    <a:pt x="73" y="0"/>
                    <a:pt x="49" y="0"/>
                  </a:cubicBezTo>
                  <a:close/>
                  <a:moveTo>
                    <a:pt x="49" y="65"/>
                  </a:moveTo>
                  <a:cubicBezTo>
                    <a:pt x="41" y="65"/>
                    <a:pt x="34" y="63"/>
                    <a:pt x="28" y="60"/>
                  </a:cubicBezTo>
                  <a:cubicBezTo>
                    <a:pt x="25" y="58"/>
                    <a:pt x="25" y="58"/>
                    <a:pt x="25" y="58"/>
                  </a:cubicBezTo>
                  <a:cubicBezTo>
                    <a:pt x="9" y="65"/>
                    <a:pt x="9" y="65"/>
                    <a:pt x="9" y="65"/>
                  </a:cubicBezTo>
                  <a:cubicBezTo>
                    <a:pt x="14" y="47"/>
                    <a:pt x="14" y="47"/>
                    <a:pt x="14" y="47"/>
                  </a:cubicBezTo>
                  <a:cubicBezTo>
                    <a:pt x="13" y="45"/>
                    <a:pt x="13" y="45"/>
                    <a:pt x="13" y="45"/>
                  </a:cubicBezTo>
                  <a:cubicBezTo>
                    <a:pt x="12" y="42"/>
                    <a:pt x="11" y="39"/>
                    <a:pt x="11" y="35"/>
                  </a:cubicBezTo>
                  <a:cubicBezTo>
                    <a:pt x="11" y="19"/>
                    <a:pt x="28" y="6"/>
                    <a:pt x="49" y="6"/>
                  </a:cubicBezTo>
                  <a:cubicBezTo>
                    <a:pt x="69" y="6"/>
                    <a:pt x="86" y="19"/>
                    <a:pt x="86" y="35"/>
                  </a:cubicBezTo>
                  <a:cubicBezTo>
                    <a:pt x="86" y="52"/>
                    <a:pt x="69" y="65"/>
                    <a:pt x="49" y="6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68580" tIns="34290" rIns="68580" bIns="34290"/>
            <a:lstStyle/>
            <a:p>
              <a:pPr eaLnBrk="1" fontAlgn="auto" hangingPunct="1">
                <a:spcBef>
                  <a:spcPts val="0"/>
                </a:spcBef>
                <a:spcAft>
                  <a:spcPts val="0"/>
                </a:spcAft>
                <a:defRPr/>
              </a:pPr>
              <a:endParaRPr lang="zh-CN" altLang="en-US" sz="1350" dirty="0">
                <a:solidFill>
                  <a:prstClr val="black"/>
                </a:solidFill>
                <a:latin typeface="微软雅黑" panose="020B0503020204020204" pitchFamily="34" charset="-122"/>
                <a:ea typeface="微软雅黑" panose="020B0503020204020204" pitchFamily="34" charset="-122"/>
              </a:endParaRPr>
            </a:p>
          </p:txBody>
        </p:sp>
        <p:sp>
          <p:nvSpPr>
            <p:cNvPr id="68" name="Oval 53"/>
            <p:cNvSpPr>
              <a:spLocks noChangeArrowheads="1"/>
            </p:cNvSpPr>
            <p:nvPr/>
          </p:nvSpPr>
          <p:spPr bwMode="auto">
            <a:xfrm>
              <a:off x="3789" y="2142"/>
              <a:ext cx="29" cy="29"/>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lIns="68580" tIns="34290" rIns="68580" bIns="34290"/>
            <a:lstStyle/>
            <a:p>
              <a:pPr eaLnBrk="1" fontAlgn="auto" hangingPunct="1">
                <a:spcBef>
                  <a:spcPts val="0"/>
                </a:spcBef>
                <a:spcAft>
                  <a:spcPts val="0"/>
                </a:spcAft>
                <a:defRPr/>
              </a:pPr>
              <a:endParaRPr lang="zh-CN" altLang="en-US" sz="1350" dirty="0">
                <a:solidFill>
                  <a:prstClr val="black"/>
                </a:solidFill>
                <a:latin typeface="微软雅黑" panose="020B0503020204020204" pitchFamily="34" charset="-122"/>
                <a:ea typeface="微软雅黑" panose="020B0503020204020204" pitchFamily="34" charset="-122"/>
              </a:endParaRPr>
            </a:p>
          </p:txBody>
        </p:sp>
        <p:sp>
          <p:nvSpPr>
            <p:cNvPr id="69" name="Oval 54"/>
            <p:cNvSpPr>
              <a:spLocks noChangeArrowheads="1"/>
            </p:cNvSpPr>
            <p:nvPr/>
          </p:nvSpPr>
          <p:spPr bwMode="auto">
            <a:xfrm>
              <a:off x="3833" y="2144"/>
              <a:ext cx="31" cy="29"/>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lIns="68580" tIns="34290" rIns="68580" bIns="34290"/>
            <a:lstStyle/>
            <a:p>
              <a:pPr eaLnBrk="1" fontAlgn="auto" hangingPunct="1">
                <a:spcBef>
                  <a:spcPts val="0"/>
                </a:spcBef>
                <a:spcAft>
                  <a:spcPts val="0"/>
                </a:spcAft>
                <a:defRPr/>
              </a:pPr>
              <a:endParaRPr lang="zh-CN" altLang="en-US" sz="1350" dirty="0">
                <a:solidFill>
                  <a:prstClr val="black"/>
                </a:solidFill>
                <a:latin typeface="微软雅黑" panose="020B0503020204020204" pitchFamily="34" charset="-122"/>
                <a:ea typeface="微软雅黑" panose="020B0503020204020204" pitchFamily="34" charset="-122"/>
              </a:endParaRPr>
            </a:p>
          </p:txBody>
        </p:sp>
        <p:sp>
          <p:nvSpPr>
            <p:cNvPr id="70" name="Oval 55"/>
            <p:cNvSpPr>
              <a:spLocks noChangeArrowheads="1"/>
            </p:cNvSpPr>
            <p:nvPr/>
          </p:nvSpPr>
          <p:spPr bwMode="auto">
            <a:xfrm>
              <a:off x="3879" y="2144"/>
              <a:ext cx="29" cy="29"/>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lIns="68580" tIns="34290" rIns="68580" bIns="34290"/>
            <a:lstStyle/>
            <a:p>
              <a:pPr eaLnBrk="1" fontAlgn="auto" hangingPunct="1">
                <a:spcBef>
                  <a:spcPts val="0"/>
                </a:spcBef>
                <a:spcAft>
                  <a:spcPts val="0"/>
                </a:spcAft>
                <a:defRPr/>
              </a:pPr>
              <a:endParaRPr lang="zh-CN" altLang="en-US" sz="1350" dirty="0">
                <a:solidFill>
                  <a:prstClr val="black"/>
                </a:solidFill>
                <a:latin typeface="微软雅黑" panose="020B0503020204020204" pitchFamily="34" charset="-122"/>
                <a:ea typeface="微软雅黑" panose="020B0503020204020204" pitchFamily="34" charset="-122"/>
              </a:endParaRPr>
            </a:p>
          </p:txBody>
        </p:sp>
      </p:grpSp>
      <p:sp>
        <p:nvSpPr>
          <p:cNvPr id="71" name="矩形 70"/>
          <p:cNvSpPr/>
          <p:nvPr/>
        </p:nvSpPr>
        <p:spPr>
          <a:xfrm>
            <a:off x="4543071" y="4613722"/>
            <a:ext cx="5722913" cy="918264"/>
          </a:xfrm>
          <a:prstGeom prst="rect">
            <a:avLst/>
          </a:prstGeom>
          <a:noFill/>
          <a:ln w="3175">
            <a:solidFill>
              <a:srgbClr val="FFC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350" dirty="0">
              <a:solidFill>
                <a:prstClr val="white"/>
              </a:solidFill>
              <a:latin typeface="微软雅黑" panose="020B0503020204020204" pitchFamily="34" charset="-122"/>
              <a:ea typeface="微软雅黑" panose="020B0503020204020204" pitchFamily="34" charset="-122"/>
            </a:endParaRPr>
          </a:p>
        </p:txBody>
      </p:sp>
      <p:sp>
        <p:nvSpPr>
          <p:cNvPr id="72" name="TextBox 13"/>
          <p:cNvSpPr txBox="1"/>
          <p:nvPr/>
        </p:nvSpPr>
        <p:spPr>
          <a:xfrm>
            <a:off x="5555911" y="2772543"/>
            <a:ext cx="4235811" cy="430530"/>
          </a:xfrm>
          <a:prstGeom prst="rect">
            <a:avLst/>
          </a:prstGeom>
          <a:noFill/>
        </p:spPr>
        <p:txBody>
          <a:bodyPr wrap="square" lIns="0" tIns="0" rIns="0" bIns="0" rtlCol="0" anchor="t" anchorCtr="0">
            <a:spAutoFit/>
          </a:bodyPr>
          <a:lstStyle/>
          <a:p>
            <a:pPr defTabSz="1216660">
              <a:spcBef>
                <a:spcPct val="20000"/>
              </a:spcBef>
              <a:defRPr/>
            </a:pPr>
            <a:r>
              <a:rPr lang="zh-CN" altLang="en-US" sz="1400" dirty="0">
                <a:solidFill>
                  <a:schemeClr val="bg1"/>
                </a:solidFill>
                <a:latin typeface="微软雅黑" panose="020B0503020204020204" pitchFamily="34" charset="-122"/>
                <a:ea typeface="微软雅黑" panose="020B0503020204020204" pitchFamily="34" charset="-122"/>
              </a:rPr>
              <a:t>请添加你的文本请添加你的文本请添加你的文本请添加你的文本请添加你的文本请添加你的文本</a:t>
            </a:r>
            <a:endParaRPr lang="zh-CN" altLang="en-US" sz="1400" dirty="0">
              <a:solidFill>
                <a:schemeClr val="bg1"/>
              </a:solidFill>
              <a:latin typeface="微软雅黑" panose="020B0503020204020204" pitchFamily="34" charset="-122"/>
              <a:ea typeface="微软雅黑" panose="020B0503020204020204" pitchFamily="34" charset="-122"/>
            </a:endParaRPr>
          </a:p>
        </p:txBody>
      </p:sp>
      <p:sp>
        <p:nvSpPr>
          <p:cNvPr id="73" name="TextBox 13"/>
          <p:cNvSpPr txBox="1"/>
          <p:nvPr/>
        </p:nvSpPr>
        <p:spPr>
          <a:xfrm>
            <a:off x="5546332" y="3850572"/>
            <a:ext cx="4235811" cy="430530"/>
          </a:xfrm>
          <a:prstGeom prst="rect">
            <a:avLst/>
          </a:prstGeom>
          <a:noFill/>
        </p:spPr>
        <p:txBody>
          <a:bodyPr wrap="square" lIns="0" tIns="0" rIns="0" bIns="0" rtlCol="0" anchor="t" anchorCtr="0">
            <a:spAutoFit/>
          </a:bodyPr>
          <a:lstStyle/>
          <a:p>
            <a:pPr defTabSz="1216660">
              <a:spcBef>
                <a:spcPct val="20000"/>
              </a:spcBef>
              <a:defRPr/>
            </a:pPr>
            <a:r>
              <a:rPr lang="zh-CN" altLang="en-US" sz="1400" dirty="0">
                <a:solidFill>
                  <a:schemeClr val="bg1"/>
                </a:solidFill>
                <a:latin typeface="微软雅黑" panose="020B0503020204020204" pitchFamily="34" charset="-122"/>
                <a:ea typeface="微软雅黑" panose="020B0503020204020204" pitchFamily="34" charset="-122"/>
              </a:rPr>
              <a:t>请添加你的文本请添加你的文本请添加你的文本请添加你的文本请添加你的文本请添加你的文本</a:t>
            </a:r>
            <a:endParaRPr lang="zh-CN" altLang="en-US" sz="1400" dirty="0">
              <a:solidFill>
                <a:schemeClr val="bg1"/>
              </a:solidFill>
              <a:latin typeface="微软雅黑" panose="020B0503020204020204" pitchFamily="34" charset="-122"/>
              <a:ea typeface="微软雅黑" panose="020B0503020204020204" pitchFamily="34" charset="-122"/>
            </a:endParaRPr>
          </a:p>
        </p:txBody>
      </p:sp>
      <p:sp>
        <p:nvSpPr>
          <p:cNvPr id="74" name="TextBox 13"/>
          <p:cNvSpPr txBox="1"/>
          <p:nvPr/>
        </p:nvSpPr>
        <p:spPr>
          <a:xfrm>
            <a:off x="5555911" y="4897624"/>
            <a:ext cx="4235811" cy="430530"/>
          </a:xfrm>
          <a:prstGeom prst="rect">
            <a:avLst/>
          </a:prstGeom>
          <a:noFill/>
        </p:spPr>
        <p:txBody>
          <a:bodyPr wrap="square" lIns="0" tIns="0" rIns="0" bIns="0" rtlCol="0" anchor="t" anchorCtr="0">
            <a:spAutoFit/>
          </a:bodyPr>
          <a:lstStyle/>
          <a:p>
            <a:pPr defTabSz="1216660">
              <a:spcBef>
                <a:spcPct val="20000"/>
              </a:spcBef>
              <a:defRPr/>
            </a:pPr>
            <a:r>
              <a:rPr lang="zh-CN" altLang="en-US" sz="1400" dirty="0">
                <a:solidFill>
                  <a:schemeClr val="bg1"/>
                </a:solidFill>
                <a:latin typeface="微软雅黑" panose="020B0503020204020204" pitchFamily="34" charset="-122"/>
                <a:ea typeface="微软雅黑" panose="020B0503020204020204" pitchFamily="34" charset="-122"/>
              </a:rPr>
              <a:t>请添加你的文本请添加你的文本请添加你的文本请添加你的文本请添加你的文本请添加你的文本</a:t>
            </a:r>
            <a:endParaRPr lang="zh-CN" altLang="en-US" sz="140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54"/>
          <p:cNvPicPr>
            <a:picLocks noChangeAspect="1"/>
          </p:cNvPicPr>
          <p:nvPr/>
        </p:nvPicPr>
        <p:blipFill>
          <a:blip r:embed="rId1">
            <a:extLst>
              <a:ext uri="{28A0092B-C50C-407E-A947-70E740481C1C}">
                <a14:useLocalDpi xmlns:a14="http://schemas.microsoft.com/office/drawing/2010/main" val="0"/>
              </a:ext>
            </a:extLst>
          </a:blip>
          <a:srcRect/>
          <a:stretch>
            <a:fillRect/>
          </a:stretch>
        </p:blipFill>
        <p:spPr bwMode="auto">
          <a:xfrm>
            <a:off x="125276" y="90201"/>
            <a:ext cx="643651" cy="682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文本框 2"/>
          <p:cNvSpPr txBox="1"/>
          <p:nvPr/>
        </p:nvSpPr>
        <p:spPr>
          <a:xfrm>
            <a:off x="960268" y="246670"/>
            <a:ext cx="1928404" cy="369332"/>
          </a:xfrm>
          <a:prstGeom prst="rect">
            <a:avLst/>
          </a:prstGeom>
          <a:noFill/>
          <a:ln w="9525">
            <a:noFill/>
          </a:ln>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dist"/>
            <a:r>
              <a:rPr lang="zh-CN" altLang="en-US" dirty="0" smtClean="0">
                <a:solidFill>
                  <a:schemeClr val="bg1">
                    <a:lumMod val="95000"/>
                  </a:schemeClr>
                </a:solidFill>
                <a:latin typeface="微软雅黑" panose="020B0503020204020204" pitchFamily="34" charset="-122"/>
                <a:ea typeface="微软雅黑" panose="020B0503020204020204" pitchFamily="34" charset="-122"/>
              </a:rPr>
              <a:t>点击添加</a:t>
            </a:r>
            <a:r>
              <a:rPr lang="zh-CN" altLang="en-US" dirty="0">
                <a:solidFill>
                  <a:schemeClr val="bg1">
                    <a:lumMod val="95000"/>
                  </a:schemeClr>
                </a:solidFill>
                <a:latin typeface="微软雅黑" panose="020B0503020204020204" pitchFamily="34" charset="-122"/>
                <a:ea typeface="微软雅黑" panose="020B0503020204020204" pitchFamily="34" charset="-122"/>
              </a:rPr>
              <a:t>目录</a:t>
            </a:r>
            <a:endParaRPr lang="zh-CN" altLang="en-US" dirty="0">
              <a:solidFill>
                <a:schemeClr val="bg1">
                  <a:lumMod val="95000"/>
                </a:schemeClr>
              </a:solidFill>
              <a:latin typeface="微软雅黑" panose="020B0503020204020204" pitchFamily="34" charset="-122"/>
              <a:ea typeface="微软雅黑" panose="020B0503020204020204" pitchFamily="34" charset="-122"/>
            </a:endParaRPr>
          </a:p>
        </p:txBody>
      </p:sp>
      <p:sp>
        <p:nvSpPr>
          <p:cNvPr id="15" name="Freeform 14"/>
          <p:cNvSpPr>
            <a:spLocks noEditPoints="1"/>
          </p:cNvSpPr>
          <p:nvPr/>
        </p:nvSpPr>
        <p:spPr bwMode="auto">
          <a:xfrm>
            <a:off x="5223933" y="2043644"/>
            <a:ext cx="1746251" cy="1746249"/>
          </a:xfrm>
          <a:custGeom>
            <a:avLst/>
            <a:gdLst>
              <a:gd name="T0" fmla="*/ 255 w 411"/>
              <a:gd name="T1" fmla="*/ 668 h 411"/>
              <a:gd name="T2" fmla="*/ 317 w 411"/>
              <a:gd name="T3" fmla="*/ 640 h 411"/>
              <a:gd name="T4" fmla="*/ 255 w 411"/>
              <a:gd name="T5" fmla="*/ 488 h 411"/>
              <a:gd name="T6" fmla="*/ 167 w 411"/>
              <a:gd name="T7" fmla="*/ 562 h 411"/>
              <a:gd name="T8" fmla="*/ 0 w 411"/>
              <a:gd name="T9" fmla="*/ 411 h 411"/>
              <a:gd name="T10" fmla="*/ 112 w 411"/>
              <a:gd name="T11" fmla="*/ 259 h 411"/>
              <a:gd name="T12" fmla="*/ 112 w 411"/>
              <a:gd name="T13" fmla="*/ 112 h 411"/>
              <a:gd name="T14" fmla="*/ 259 w 411"/>
              <a:gd name="T15" fmla="*/ 112 h 411"/>
              <a:gd name="T16" fmla="*/ 414 w 411"/>
              <a:gd name="T17" fmla="*/ 0 h 411"/>
              <a:gd name="T18" fmla="*/ 560 w 411"/>
              <a:gd name="T19" fmla="*/ 161 h 411"/>
              <a:gd name="T20" fmla="*/ 522 w 411"/>
              <a:gd name="T21" fmla="*/ 309 h 411"/>
              <a:gd name="T22" fmla="*/ 648 w 411"/>
              <a:gd name="T23" fmla="*/ 309 h 411"/>
              <a:gd name="T24" fmla="*/ 674 w 411"/>
              <a:gd name="T25" fmla="*/ 261 h 411"/>
              <a:gd name="T26" fmla="*/ 689 w 411"/>
              <a:gd name="T27" fmla="*/ 548 h 411"/>
              <a:gd name="T28" fmla="*/ 743 w 411"/>
              <a:gd name="T29" fmla="*/ 638 h 411"/>
              <a:gd name="T30" fmla="*/ 638 w 411"/>
              <a:gd name="T31" fmla="*/ 743 h 411"/>
              <a:gd name="T32" fmla="*/ 548 w 411"/>
              <a:gd name="T33" fmla="*/ 689 h 411"/>
              <a:gd name="T34" fmla="*/ 285 w 411"/>
              <a:gd name="T35" fmla="*/ 676 h 411"/>
              <a:gd name="T36" fmla="*/ 552 w 411"/>
              <a:gd name="T37" fmla="*/ 664 h 411"/>
              <a:gd name="T38" fmla="*/ 576 w 411"/>
              <a:gd name="T39" fmla="*/ 701 h 411"/>
              <a:gd name="T40" fmla="*/ 703 w 411"/>
              <a:gd name="T41" fmla="*/ 701 h 411"/>
              <a:gd name="T42" fmla="*/ 703 w 411"/>
              <a:gd name="T43" fmla="*/ 576 h 411"/>
              <a:gd name="T44" fmla="*/ 664 w 411"/>
              <a:gd name="T45" fmla="*/ 552 h 411"/>
              <a:gd name="T46" fmla="*/ 680 w 411"/>
              <a:gd name="T47" fmla="*/ 287 h 411"/>
              <a:gd name="T48" fmla="*/ 586 w 411"/>
              <a:gd name="T49" fmla="*/ 351 h 411"/>
              <a:gd name="T50" fmla="*/ 512 w 411"/>
              <a:gd name="T51" fmla="*/ 173 h 411"/>
              <a:gd name="T52" fmla="*/ 414 w 411"/>
              <a:gd name="T53" fmla="*/ 20 h 411"/>
              <a:gd name="T54" fmla="*/ 269 w 411"/>
              <a:gd name="T55" fmla="*/ 151 h 411"/>
              <a:gd name="T56" fmla="*/ 187 w 411"/>
              <a:gd name="T57" fmla="*/ 96 h 411"/>
              <a:gd name="T58" fmla="*/ 96 w 411"/>
              <a:gd name="T59" fmla="*/ 187 h 411"/>
              <a:gd name="T60" fmla="*/ 151 w 411"/>
              <a:gd name="T61" fmla="*/ 267 h 411"/>
              <a:gd name="T62" fmla="*/ 20 w 411"/>
              <a:gd name="T63" fmla="*/ 411 h 411"/>
              <a:gd name="T64" fmla="*/ 181 w 411"/>
              <a:gd name="T65" fmla="*/ 504 h 411"/>
              <a:gd name="T66" fmla="*/ 327 w 411"/>
              <a:gd name="T67" fmla="*/ 504 h 411"/>
              <a:gd name="T68" fmla="*/ 285 w 411"/>
              <a:gd name="T69" fmla="*/ 676 h 41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411" h="411">
                <a:moveTo>
                  <a:pt x="206" y="411"/>
                </a:moveTo>
                <a:cubicBezTo>
                  <a:pt x="127" y="333"/>
                  <a:pt x="127" y="333"/>
                  <a:pt x="127" y="333"/>
                </a:cubicBezTo>
                <a:cubicBezTo>
                  <a:pt x="134" y="331"/>
                  <a:pt x="134" y="331"/>
                  <a:pt x="134" y="331"/>
                </a:cubicBezTo>
                <a:cubicBezTo>
                  <a:pt x="143" y="330"/>
                  <a:pt x="152" y="326"/>
                  <a:pt x="158" y="319"/>
                </a:cubicBezTo>
                <a:cubicBezTo>
                  <a:pt x="176" y="302"/>
                  <a:pt x="176" y="273"/>
                  <a:pt x="158" y="256"/>
                </a:cubicBezTo>
                <a:cubicBezTo>
                  <a:pt x="150" y="248"/>
                  <a:pt x="139" y="243"/>
                  <a:pt x="127" y="243"/>
                </a:cubicBezTo>
                <a:cubicBezTo>
                  <a:pt x="115" y="243"/>
                  <a:pt x="104" y="248"/>
                  <a:pt x="95" y="256"/>
                </a:cubicBezTo>
                <a:cubicBezTo>
                  <a:pt x="89" y="263"/>
                  <a:pt x="85" y="271"/>
                  <a:pt x="83" y="280"/>
                </a:cubicBezTo>
                <a:cubicBezTo>
                  <a:pt x="82" y="287"/>
                  <a:pt x="82" y="287"/>
                  <a:pt x="82" y="287"/>
                </a:cubicBezTo>
                <a:cubicBezTo>
                  <a:pt x="0" y="205"/>
                  <a:pt x="0" y="205"/>
                  <a:pt x="0" y="205"/>
                </a:cubicBezTo>
                <a:cubicBezTo>
                  <a:pt x="68" y="138"/>
                  <a:pt x="68" y="138"/>
                  <a:pt x="68" y="138"/>
                </a:cubicBezTo>
                <a:cubicBezTo>
                  <a:pt x="64" y="135"/>
                  <a:pt x="60" y="132"/>
                  <a:pt x="56" y="129"/>
                </a:cubicBezTo>
                <a:cubicBezTo>
                  <a:pt x="47" y="119"/>
                  <a:pt x="41" y="106"/>
                  <a:pt x="41" y="93"/>
                </a:cubicBezTo>
                <a:cubicBezTo>
                  <a:pt x="41" y="79"/>
                  <a:pt x="47" y="66"/>
                  <a:pt x="56" y="56"/>
                </a:cubicBezTo>
                <a:cubicBezTo>
                  <a:pt x="66" y="46"/>
                  <a:pt x="79" y="41"/>
                  <a:pt x="93" y="41"/>
                </a:cubicBezTo>
                <a:cubicBezTo>
                  <a:pt x="107" y="41"/>
                  <a:pt x="120" y="46"/>
                  <a:pt x="129" y="56"/>
                </a:cubicBezTo>
                <a:cubicBezTo>
                  <a:pt x="133" y="59"/>
                  <a:pt x="136" y="63"/>
                  <a:pt x="138" y="67"/>
                </a:cubicBezTo>
                <a:cubicBezTo>
                  <a:pt x="206" y="0"/>
                  <a:pt x="206" y="0"/>
                  <a:pt x="206" y="0"/>
                </a:cubicBezTo>
                <a:cubicBezTo>
                  <a:pt x="284" y="79"/>
                  <a:pt x="284" y="79"/>
                  <a:pt x="284" y="79"/>
                </a:cubicBezTo>
                <a:cubicBezTo>
                  <a:pt x="279" y="80"/>
                  <a:pt x="279" y="80"/>
                  <a:pt x="279" y="80"/>
                </a:cubicBezTo>
                <a:cubicBezTo>
                  <a:pt x="272" y="82"/>
                  <a:pt x="265" y="86"/>
                  <a:pt x="260" y="91"/>
                </a:cubicBezTo>
                <a:cubicBezTo>
                  <a:pt x="243" y="109"/>
                  <a:pt x="243" y="137"/>
                  <a:pt x="260" y="154"/>
                </a:cubicBezTo>
                <a:cubicBezTo>
                  <a:pt x="268" y="163"/>
                  <a:pt x="280" y="167"/>
                  <a:pt x="292" y="167"/>
                </a:cubicBezTo>
                <a:cubicBezTo>
                  <a:pt x="303" y="167"/>
                  <a:pt x="315" y="163"/>
                  <a:pt x="323" y="154"/>
                </a:cubicBezTo>
                <a:cubicBezTo>
                  <a:pt x="328" y="149"/>
                  <a:pt x="332" y="143"/>
                  <a:pt x="334" y="136"/>
                </a:cubicBezTo>
                <a:cubicBezTo>
                  <a:pt x="336" y="130"/>
                  <a:pt x="336" y="130"/>
                  <a:pt x="336" y="130"/>
                </a:cubicBezTo>
                <a:cubicBezTo>
                  <a:pt x="411" y="205"/>
                  <a:pt x="411" y="205"/>
                  <a:pt x="411" y="205"/>
                </a:cubicBezTo>
                <a:cubicBezTo>
                  <a:pt x="343" y="273"/>
                  <a:pt x="343" y="273"/>
                  <a:pt x="343" y="273"/>
                </a:cubicBezTo>
                <a:cubicBezTo>
                  <a:pt x="348" y="275"/>
                  <a:pt x="351" y="278"/>
                  <a:pt x="355" y="281"/>
                </a:cubicBezTo>
                <a:cubicBezTo>
                  <a:pt x="365" y="291"/>
                  <a:pt x="370" y="304"/>
                  <a:pt x="370" y="318"/>
                </a:cubicBezTo>
                <a:cubicBezTo>
                  <a:pt x="370" y="332"/>
                  <a:pt x="365" y="345"/>
                  <a:pt x="355" y="355"/>
                </a:cubicBezTo>
                <a:cubicBezTo>
                  <a:pt x="345" y="364"/>
                  <a:pt x="332" y="370"/>
                  <a:pt x="318" y="370"/>
                </a:cubicBezTo>
                <a:cubicBezTo>
                  <a:pt x="305" y="370"/>
                  <a:pt x="292" y="364"/>
                  <a:pt x="282" y="355"/>
                </a:cubicBezTo>
                <a:cubicBezTo>
                  <a:pt x="278" y="351"/>
                  <a:pt x="276" y="347"/>
                  <a:pt x="273" y="343"/>
                </a:cubicBezTo>
                <a:lnTo>
                  <a:pt x="206" y="411"/>
                </a:lnTo>
                <a:close/>
                <a:moveTo>
                  <a:pt x="142" y="337"/>
                </a:moveTo>
                <a:cubicBezTo>
                  <a:pt x="206" y="401"/>
                  <a:pt x="206" y="401"/>
                  <a:pt x="206" y="401"/>
                </a:cubicBezTo>
                <a:cubicBezTo>
                  <a:pt x="275" y="331"/>
                  <a:pt x="275" y="331"/>
                  <a:pt x="275" y="331"/>
                </a:cubicBezTo>
                <a:cubicBezTo>
                  <a:pt x="278" y="336"/>
                  <a:pt x="278" y="336"/>
                  <a:pt x="278" y="336"/>
                </a:cubicBezTo>
                <a:cubicBezTo>
                  <a:pt x="280" y="341"/>
                  <a:pt x="283" y="345"/>
                  <a:pt x="287" y="349"/>
                </a:cubicBezTo>
                <a:cubicBezTo>
                  <a:pt x="295" y="358"/>
                  <a:pt x="306" y="362"/>
                  <a:pt x="318" y="362"/>
                </a:cubicBezTo>
                <a:cubicBezTo>
                  <a:pt x="330" y="362"/>
                  <a:pt x="341" y="358"/>
                  <a:pt x="350" y="349"/>
                </a:cubicBezTo>
                <a:cubicBezTo>
                  <a:pt x="358" y="341"/>
                  <a:pt x="363" y="330"/>
                  <a:pt x="363" y="318"/>
                </a:cubicBezTo>
                <a:cubicBezTo>
                  <a:pt x="363" y="306"/>
                  <a:pt x="358" y="295"/>
                  <a:pt x="350" y="287"/>
                </a:cubicBezTo>
                <a:cubicBezTo>
                  <a:pt x="346" y="283"/>
                  <a:pt x="341" y="279"/>
                  <a:pt x="336" y="277"/>
                </a:cubicBezTo>
                <a:cubicBezTo>
                  <a:pt x="331" y="275"/>
                  <a:pt x="331" y="275"/>
                  <a:pt x="331" y="275"/>
                </a:cubicBezTo>
                <a:cubicBezTo>
                  <a:pt x="401" y="205"/>
                  <a:pt x="401" y="205"/>
                  <a:pt x="401" y="205"/>
                </a:cubicBezTo>
                <a:cubicBezTo>
                  <a:pt x="339" y="143"/>
                  <a:pt x="339" y="143"/>
                  <a:pt x="339" y="143"/>
                </a:cubicBezTo>
                <a:cubicBezTo>
                  <a:pt x="336" y="149"/>
                  <a:pt x="333" y="155"/>
                  <a:pt x="328" y="159"/>
                </a:cubicBezTo>
                <a:cubicBezTo>
                  <a:pt x="318" y="169"/>
                  <a:pt x="305" y="175"/>
                  <a:pt x="292" y="175"/>
                </a:cubicBezTo>
                <a:cubicBezTo>
                  <a:pt x="278" y="175"/>
                  <a:pt x="265" y="169"/>
                  <a:pt x="255" y="159"/>
                </a:cubicBezTo>
                <a:cubicBezTo>
                  <a:pt x="235" y="139"/>
                  <a:pt x="235" y="107"/>
                  <a:pt x="255" y="86"/>
                </a:cubicBezTo>
                <a:cubicBezTo>
                  <a:pt x="260" y="82"/>
                  <a:pt x="265" y="78"/>
                  <a:pt x="271" y="75"/>
                </a:cubicBezTo>
                <a:cubicBezTo>
                  <a:pt x="206" y="10"/>
                  <a:pt x="206" y="10"/>
                  <a:pt x="206" y="10"/>
                </a:cubicBezTo>
                <a:cubicBezTo>
                  <a:pt x="136" y="80"/>
                  <a:pt x="136" y="80"/>
                  <a:pt x="136" y="80"/>
                </a:cubicBezTo>
                <a:cubicBezTo>
                  <a:pt x="134" y="75"/>
                  <a:pt x="134" y="75"/>
                  <a:pt x="134" y="75"/>
                </a:cubicBezTo>
                <a:cubicBezTo>
                  <a:pt x="131" y="70"/>
                  <a:pt x="128" y="65"/>
                  <a:pt x="124" y="61"/>
                </a:cubicBezTo>
                <a:cubicBezTo>
                  <a:pt x="116" y="53"/>
                  <a:pt x="105" y="48"/>
                  <a:pt x="93" y="48"/>
                </a:cubicBezTo>
                <a:cubicBezTo>
                  <a:pt x="81" y="48"/>
                  <a:pt x="70" y="53"/>
                  <a:pt x="61" y="61"/>
                </a:cubicBezTo>
                <a:cubicBezTo>
                  <a:pt x="53" y="69"/>
                  <a:pt x="48" y="81"/>
                  <a:pt x="48" y="93"/>
                </a:cubicBezTo>
                <a:cubicBezTo>
                  <a:pt x="48" y="104"/>
                  <a:pt x="53" y="116"/>
                  <a:pt x="61" y="124"/>
                </a:cubicBezTo>
                <a:cubicBezTo>
                  <a:pt x="65" y="128"/>
                  <a:pt x="70" y="131"/>
                  <a:pt x="75" y="133"/>
                </a:cubicBezTo>
                <a:cubicBezTo>
                  <a:pt x="80" y="135"/>
                  <a:pt x="80" y="135"/>
                  <a:pt x="80" y="135"/>
                </a:cubicBezTo>
                <a:cubicBezTo>
                  <a:pt x="10" y="205"/>
                  <a:pt x="10" y="205"/>
                  <a:pt x="10" y="205"/>
                </a:cubicBezTo>
                <a:cubicBezTo>
                  <a:pt x="77" y="272"/>
                  <a:pt x="77" y="272"/>
                  <a:pt x="77" y="272"/>
                </a:cubicBezTo>
                <a:cubicBezTo>
                  <a:pt x="80" y="264"/>
                  <a:pt x="84" y="257"/>
                  <a:pt x="90" y="251"/>
                </a:cubicBezTo>
                <a:cubicBezTo>
                  <a:pt x="100" y="241"/>
                  <a:pt x="113" y="236"/>
                  <a:pt x="127" y="236"/>
                </a:cubicBezTo>
                <a:cubicBezTo>
                  <a:pt x="141" y="236"/>
                  <a:pt x="154" y="241"/>
                  <a:pt x="163" y="251"/>
                </a:cubicBezTo>
                <a:cubicBezTo>
                  <a:pt x="184" y="271"/>
                  <a:pt x="184" y="304"/>
                  <a:pt x="163" y="324"/>
                </a:cubicBezTo>
                <a:cubicBezTo>
                  <a:pt x="157" y="330"/>
                  <a:pt x="150" y="335"/>
                  <a:pt x="142" y="337"/>
                </a:cubicBezTo>
                <a:close/>
              </a:path>
            </a:pathLst>
          </a:custGeom>
          <a:solidFill>
            <a:srgbClr val="2D2D38"/>
          </a:solidFill>
          <a:ln w="9525">
            <a:solidFill>
              <a:srgbClr val="FFC000"/>
            </a:solidFill>
            <a:round/>
          </a:ln>
        </p:spPr>
        <p:txBody>
          <a:bodyPr/>
          <a:lstStyle/>
          <a:p>
            <a:endParaRPr lang="zh-CN" altLang="en-US" sz="2400">
              <a:solidFill>
                <a:schemeClr val="bg1"/>
              </a:solidFill>
            </a:endParaRPr>
          </a:p>
        </p:txBody>
      </p:sp>
      <p:sp>
        <p:nvSpPr>
          <p:cNvPr id="16" name="Freeform 15"/>
          <p:cNvSpPr/>
          <p:nvPr/>
        </p:nvSpPr>
        <p:spPr bwMode="auto">
          <a:xfrm>
            <a:off x="2230967" y="2185459"/>
            <a:ext cx="2969684" cy="594784"/>
          </a:xfrm>
          <a:custGeom>
            <a:avLst/>
            <a:gdLst>
              <a:gd name="T0" fmla="*/ 0 w 656"/>
              <a:gd name="T1" fmla="*/ 446088 h 131"/>
              <a:gd name="T2" fmla="*/ 0 w 656"/>
              <a:gd name="T3" fmla="*/ 132805 h 131"/>
              <a:gd name="T4" fmla="*/ 132414 w 656"/>
              <a:gd name="T5" fmla="*/ 0 h 131"/>
              <a:gd name="T6" fmla="*/ 2227263 w 656"/>
              <a:gd name="T7" fmla="*/ 0 h 13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56" h="131">
                <a:moveTo>
                  <a:pt x="0" y="131"/>
                </a:moveTo>
                <a:cubicBezTo>
                  <a:pt x="0" y="131"/>
                  <a:pt x="0" y="74"/>
                  <a:pt x="0" y="39"/>
                </a:cubicBezTo>
                <a:cubicBezTo>
                  <a:pt x="0" y="4"/>
                  <a:pt x="18" y="0"/>
                  <a:pt x="39" y="0"/>
                </a:cubicBezTo>
                <a:cubicBezTo>
                  <a:pt x="61" y="0"/>
                  <a:pt x="656" y="0"/>
                  <a:pt x="656" y="0"/>
                </a:cubicBezTo>
              </a:path>
            </a:pathLst>
          </a:custGeom>
          <a:noFill/>
          <a:ln w="19050" cap="flat">
            <a:solidFill>
              <a:schemeClr val="bg1">
                <a:lumMod val="85000"/>
              </a:schemeClr>
            </a:solidFill>
            <a:prstDash val="dash"/>
            <a:miter lim="800000"/>
          </a:ln>
          <a:extLst>
            <a:ext uri="{909E8E84-426E-40DD-AFC4-6F175D3DCCD1}">
              <a14:hiddenFill xmlns:a14="http://schemas.microsoft.com/office/drawing/2010/main">
                <a:solidFill>
                  <a:srgbClr val="FFFFFF"/>
                </a:solidFill>
              </a14:hiddenFill>
            </a:ext>
          </a:extLst>
        </p:spPr>
        <p:txBody>
          <a:bodyPr/>
          <a:lstStyle/>
          <a:p>
            <a:endParaRPr lang="zh-CN" altLang="en-US" sz="2400">
              <a:solidFill>
                <a:schemeClr val="bg1"/>
              </a:solidFill>
            </a:endParaRPr>
          </a:p>
        </p:txBody>
      </p:sp>
      <p:sp>
        <p:nvSpPr>
          <p:cNvPr id="17" name="Freeform 16"/>
          <p:cNvSpPr/>
          <p:nvPr/>
        </p:nvSpPr>
        <p:spPr bwMode="auto">
          <a:xfrm>
            <a:off x="7421033" y="1683810"/>
            <a:ext cx="2133600" cy="1214967"/>
          </a:xfrm>
          <a:custGeom>
            <a:avLst/>
            <a:gdLst>
              <a:gd name="T0" fmla="*/ 0 w 471"/>
              <a:gd name="T1" fmla="*/ 911225 h 268"/>
              <a:gd name="T2" fmla="*/ 0 w 471"/>
              <a:gd name="T3" fmla="*/ 170005 h 268"/>
              <a:gd name="T4" fmla="*/ 183462 w 471"/>
              <a:gd name="T5" fmla="*/ 0 h 268"/>
              <a:gd name="T6" fmla="*/ 1437122 w 471"/>
              <a:gd name="T7" fmla="*/ 0 h 268"/>
              <a:gd name="T8" fmla="*/ 1600200 w 471"/>
              <a:gd name="T9" fmla="*/ 146204 h 268"/>
              <a:gd name="T10" fmla="*/ 1600200 w 471"/>
              <a:gd name="T11" fmla="*/ 329809 h 26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71" h="268">
                <a:moveTo>
                  <a:pt x="0" y="268"/>
                </a:moveTo>
                <a:cubicBezTo>
                  <a:pt x="0" y="268"/>
                  <a:pt x="0" y="92"/>
                  <a:pt x="0" y="50"/>
                </a:cubicBezTo>
                <a:cubicBezTo>
                  <a:pt x="0" y="8"/>
                  <a:pt x="7" y="0"/>
                  <a:pt x="54" y="0"/>
                </a:cubicBezTo>
                <a:cubicBezTo>
                  <a:pt x="101" y="0"/>
                  <a:pt x="391" y="0"/>
                  <a:pt x="423" y="0"/>
                </a:cubicBezTo>
                <a:cubicBezTo>
                  <a:pt x="455" y="0"/>
                  <a:pt x="471" y="5"/>
                  <a:pt x="471" y="43"/>
                </a:cubicBezTo>
                <a:cubicBezTo>
                  <a:pt x="471" y="82"/>
                  <a:pt x="471" y="97"/>
                  <a:pt x="471" y="97"/>
                </a:cubicBezTo>
              </a:path>
            </a:pathLst>
          </a:custGeom>
          <a:noFill/>
          <a:ln w="19050" cap="flat">
            <a:solidFill>
              <a:schemeClr val="bg1">
                <a:lumMod val="85000"/>
              </a:schemeClr>
            </a:solidFill>
            <a:prstDash val="dash"/>
            <a:miter lim="800000"/>
          </a:ln>
          <a:extLst>
            <a:ext uri="{909E8E84-426E-40DD-AFC4-6F175D3DCCD1}">
              <a14:hiddenFill xmlns:a14="http://schemas.microsoft.com/office/drawing/2010/main">
                <a:solidFill>
                  <a:srgbClr val="FFFFFF"/>
                </a:solidFill>
              </a14:hiddenFill>
            </a:ext>
          </a:extLst>
        </p:spPr>
        <p:txBody>
          <a:bodyPr/>
          <a:lstStyle/>
          <a:p>
            <a:endParaRPr lang="zh-CN" altLang="en-US" sz="2400">
              <a:solidFill>
                <a:schemeClr val="bg1"/>
              </a:solidFill>
            </a:endParaRPr>
          </a:p>
        </p:txBody>
      </p:sp>
      <p:sp>
        <p:nvSpPr>
          <p:cNvPr id="18" name="Freeform 17"/>
          <p:cNvSpPr/>
          <p:nvPr/>
        </p:nvSpPr>
        <p:spPr bwMode="auto">
          <a:xfrm>
            <a:off x="3297767" y="4539192"/>
            <a:ext cx="1430867" cy="635000"/>
          </a:xfrm>
          <a:custGeom>
            <a:avLst/>
            <a:gdLst>
              <a:gd name="T0" fmla="*/ 1073150 w 316"/>
              <a:gd name="T1" fmla="*/ 0 h 140"/>
              <a:gd name="T2" fmla="*/ 1073150 w 316"/>
              <a:gd name="T3" fmla="*/ 360589 h 140"/>
              <a:gd name="T4" fmla="*/ 930516 w 316"/>
              <a:gd name="T5" fmla="*/ 476250 h 140"/>
              <a:gd name="T6" fmla="*/ 0 w 316"/>
              <a:gd name="T7" fmla="*/ 476250 h 14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16" h="140">
                <a:moveTo>
                  <a:pt x="316" y="0"/>
                </a:moveTo>
                <a:cubicBezTo>
                  <a:pt x="316" y="0"/>
                  <a:pt x="316" y="78"/>
                  <a:pt x="316" y="106"/>
                </a:cubicBezTo>
                <a:cubicBezTo>
                  <a:pt x="316" y="134"/>
                  <a:pt x="307" y="140"/>
                  <a:pt x="274" y="140"/>
                </a:cubicBezTo>
                <a:cubicBezTo>
                  <a:pt x="241" y="140"/>
                  <a:pt x="0" y="140"/>
                  <a:pt x="0" y="140"/>
                </a:cubicBezTo>
              </a:path>
            </a:pathLst>
          </a:custGeom>
          <a:noFill/>
          <a:ln w="19050" cap="flat">
            <a:solidFill>
              <a:schemeClr val="bg1">
                <a:lumMod val="85000"/>
              </a:schemeClr>
            </a:solidFill>
            <a:prstDash val="dash"/>
            <a:miter lim="800000"/>
          </a:ln>
          <a:extLst>
            <a:ext uri="{909E8E84-426E-40DD-AFC4-6F175D3DCCD1}">
              <a14:hiddenFill xmlns:a14="http://schemas.microsoft.com/office/drawing/2010/main">
                <a:solidFill>
                  <a:srgbClr val="FFFFFF"/>
                </a:solidFill>
              </a14:hiddenFill>
            </a:ext>
          </a:extLst>
        </p:spPr>
        <p:txBody>
          <a:bodyPr/>
          <a:lstStyle/>
          <a:p>
            <a:endParaRPr lang="zh-CN" altLang="en-US" sz="2400">
              <a:solidFill>
                <a:schemeClr val="bg1"/>
              </a:solidFill>
            </a:endParaRPr>
          </a:p>
        </p:txBody>
      </p:sp>
      <p:sp>
        <p:nvSpPr>
          <p:cNvPr id="19" name="Freeform 18"/>
          <p:cNvSpPr/>
          <p:nvPr/>
        </p:nvSpPr>
        <p:spPr bwMode="auto">
          <a:xfrm>
            <a:off x="6974418" y="4530725"/>
            <a:ext cx="1358900" cy="476251"/>
          </a:xfrm>
          <a:custGeom>
            <a:avLst/>
            <a:gdLst>
              <a:gd name="T0" fmla="*/ 0 w 300"/>
              <a:gd name="T1" fmla="*/ 357188 h 105"/>
              <a:gd name="T2" fmla="*/ 560546 w 300"/>
              <a:gd name="T3" fmla="*/ 357188 h 105"/>
              <a:gd name="T4" fmla="*/ 679450 w 300"/>
              <a:gd name="T5" fmla="*/ 238125 h 105"/>
              <a:gd name="T6" fmla="*/ 679450 w 300"/>
              <a:gd name="T7" fmla="*/ 68036 h 105"/>
              <a:gd name="T8" fmla="*/ 781368 w 300"/>
              <a:gd name="T9" fmla="*/ 6804 h 105"/>
              <a:gd name="T10" fmla="*/ 1019175 w 300"/>
              <a:gd name="T11" fmla="*/ 6804 h 10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00" h="105">
                <a:moveTo>
                  <a:pt x="0" y="105"/>
                </a:moveTo>
                <a:cubicBezTo>
                  <a:pt x="0" y="105"/>
                  <a:pt x="133" y="105"/>
                  <a:pt x="165" y="105"/>
                </a:cubicBezTo>
                <a:cubicBezTo>
                  <a:pt x="197" y="105"/>
                  <a:pt x="200" y="91"/>
                  <a:pt x="200" y="70"/>
                </a:cubicBezTo>
                <a:cubicBezTo>
                  <a:pt x="200" y="49"/>
                  <a:pt x="200" y="39"/>
                  <a:pt x="200" y="20"/>
                </a:cubicBezTo>
                <a:cubicBezTo>
                  <a:pt x="200" y="0"/>
                  <a:pt x="204" y="2"/>
                  <a:pt x="230" y="2"/>
                </a:cubicBezTo>
                <a:cubicBezTo>
                  <a:pt x="257" y="2"/>
                  <a:pt x="300" y="2"/>
                  <a:pt x="300" y="2"/>
                </a:cubicBezTo>
              </a:path>
            </a:pathLst>
          </a:custGeom>
          <a:noFill/>
          <a:ln w="19050" cap="flat">
            <a:solidFill>
              <a:schemeClr val="bg1">
                <a:lumMod val="85000"/>
              </a:schemeClr>
            </a:solidFill>
            <a:prstDash val="dash"/>
            <a:miter lim="800000"/>
          </a:ln>
          <a:extLst>
            <a:ext uri="{909E8E84-426E-40DD-AFC4-6F175D3DCCD1}">
              <a14:hiddenFill xmlns:a14="http://schemas.microsoft.com/office/drawing/2010/main">
                <a:solidFill>
                  <a:srgbClr val="FFFFFF"/>
                </a:solidFill>
              </a14:hiddenFill>
            </a:ext>
          </a:extLst>
        </p:spPr>
        <p:txBody>
          <a:bodyPr/>
          <a:lstStyle/>
          <a:p>
            <a:endParaRPr lang="zh-CN" altLang="en-US" sz="2400">
              <a:solidFill>
                <a:schemeClr val="bg1"/>
              </a:solidFill>
            </a:endParaRPr>
          </a:p>
        </p:txBody>
      </p:sp>
      <p:sp>
        <p:nvSpPr>
          <p:cNvPr id="20" name="Freeform 10"/>
          <p:cNvSpPr>
            <a:spLocks noEditPoints="1"/>
          </p:cNvSpPr>
          <p:nvPr/>
        </p:nvSpPr>
        <p:spPr bwMode="auto">
          <a:xfrm>
            <a:off x="5232400" y="3717925"/>
            <a:ext cx="1746251" cy="1746251"/>
          </a:xfrm>
          <a:custGeom>
            <a:avLst/>
            <a:gdLst>
              <a:gd name="T0" fmla="*/ 255 w 411"/>
              <a:gd name="T1" fmla="*/ 666 h 411"/>
              <a:gd name="T2" fmla="*/ 303 w 411"/>
              <a:gd name="T3" fmla="*/ 640 h 411"/>
              <a:gd name="T4" fmla="*/ 239 w 411"/>
              <a:gd name="T5" fmla="*/ 488 h 411"/>
              <a:gd name="T6" fmla="*/ 155 w 411"/>
              <a:gd name="T7" fmla="*/ 552 h 411"/>
              <a:gd name="T8" fmla="*/ 0 w 411"/>
              <a:gd name="T9" fmla="*/ 414 h 411"/>
              <a:gd name="T10" fmla="*/ 112 w 411"/>
              <a:gd name="T11" fmla="*/ 259 h 411"/>
              <a:gd name="T12" fmla="*/ 112 w 411"/>
              <a:gd name="T13" fmla="*/ 112 h 411"/>
              <a:gd name="T14" fmla="*/ 259 w 411"/>
              <a:gd name="T15" fmla="*/ 112 h 411"/>
              <a:gd name="T16" fmla="*/ 411 w 411"/>
              <a:gd name="T17" fmla="*/ 0 h 411"/>
              <a:gd name="T18" fmla="*/ 556 w 411"/>
              <a:gd name="T19" fmla="*/ 159 h 411"/>
              <a:gd name="T20" fmla="*/ 508 w 411"/>
              <a:gd name="T21" fmla="*/ 311 h 411"/>
              <a:gd name="T22" fmla="*/ 634 w 411"/>
              <a:gd name="T23" fmla="*/ 311 h 411"/>
              <a:gd name="T24" fmla="*/ 660 w 411"/>
              <a:gd name="T25" fmla="*/ 249 h 411"/>
              <a:gd name="T26" fmla="*/ 689 w 411"/>
              <a:gd name="T27" fmla="*/ 548 h 411"/>
              <a:gd name="T28" fmla="*/ 743 w 411"/>
              <a:gd name="T29" fmla="*/ 638 h 411"/>
              <a:gd name="T30" fmla="*/ 638 w 411"/>
              <a:gd name="T31" fmla="*/ 743 h 411"/>
              <a:gd name="T32" fmla="*/ 548 w 411"/>
              <a:gd name="T33" fmla="*/ 689 h 411"/>
              <a:gd name="T34" fmla="*/ 281 w 411"/>
              <a:gd name="T35" fmla="*/ 672 h 411"/>
              <a:gd name="T36" fmla="*/ 552 w 411"/>
              <a:gd name="T37" fmla="*/ 664 h 411"/>
              <a:gd name="T38" fmla="*/ 576 w 411"/>
              <a:gd name="T39" fmla="*/ 703 h 411"/>
              <a:gd name="T40" fmla="*/ 703 w 411"/>
              <a:gd name="T41" fmla="*/ 703 h 411"/>
              <a:gd name="T42" fmla="*/ 703 w 411"/>
              <a:gd name="T43" fmla="*/ 576 h 411"/>
              <a:gd name="T44" fmla="*/ 664 w 411"/>
              <a:gd name="T45" fmla="*/ 552 h 411"/>
              <a:gd name="T46" fmla="*/ 670 w 411"/>
              <a:gd name="T47" fmla="*/ 277 h 411"/>
              <a:gd name="T48" fmla="*/ 570 w 411"/>
              <a:gd name="T49" fmla="*/ 351 h 411"/>
              <a:gd name="T50" fmla="*/ 498 w 411"/>
              <a:gd name="T51" fmla="*/ 175 h 411"/>
              <a:gd name="T52" fmla="*/ 411 w 411"/>
              <a:gd name="T53" fmla="*/ 20 h 411"/>
              <a:gd name="T54" fmla="*/ 267 w 411"/>
              <a:gd name="T55" fmla="*/ 151 h 411"/>
              <a:gd name="T56" fmla="*/ 187 w 411"/>
              <a:gd name="T57" fmla="*/ 96 h 411"/>
              <a:gd name="T58" fmla="*/ 96 w 411"/>
              <a:gd name="T59" fmla="*/ 187 h 411"/>
              <a:gd name="T60" fmla="*/ 151 w 411"/>
              <a:gd name="T61" fmla="*/ 269 h 411"/>
              <a:gd name="T62" fmla="*/ 20 w 411"/>
              <a:gd name="T63" fmla="*/ 414 h 411"/>
              <a:gd name="T64" fmla="*/ 167 w 411"/>
              <a:gd name="T65" fmla="*/ 504 h 411"/>
              <a:gd name="T66" fmla="*/ 313 w 411"/>
              <a:gd name="T67" fmla="*/ 504 h 411"/>
              <a:gd name="T68" fmla="*/ 281 w 411"/>
              <a:gd name="T69" fmla="*/ 672 h 41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411" h="411">
                <a:moveTo>
                  <a:pt x="205" y="411"/>
                </a:moveTo>
                <a:cubicBezTo>
                  <a:pt x="127" y="332"/>
                  <a:pt x="127" y="332"/>
                  <a:pt x="127" y="332"/>
                </a:cubicBezTo>
                <a:cubicBezTo>
                  <a:pt x="132" y="331"/>
                  <a:pt x="132" y="331"/>
                  <a:pt x="132" y="331"/>
                </a:cubicBezTo>
                <a:cubicBezTo>
                  <a:pt x="139" y="328"/>
                  <a:pt x="146" y="325"/>
                  <a:pt x="151" y="319"/>
                </a:cubicBezTo>
                <a:cubicBezTo>
                  <a:pt x="168" y="302"/>
                  <a:pt x="168" y="274"/>
                  <a:pt x="151" y="256"/>
                </a:cubicBezTo>
                <a:cubicBezTo>
                  <a:pt x="143" y="248"/>
                  <a:pt x="131" y="243"/>
                  <a:pt x="119" y="243"/>
                </a:cubicBezTo>
                <a:cubicBezTo>
                  <a:pt x="108" y="243"/>
                  <a:pt x="96" y="248"/>
                  <a:pt x="88" y="256"/>
                </a:cubicBezTo>
                <a:cubicBezTo>
                  <a:pt x="83" y="262"/>
                  <a:pt x="79" y="268"/>
                  <a:pt x="77" y="275"/>
                </a:cubicBezTo>
                <a:cubicBezTo>
                  <a:pt x="75" y="281"/>
                  <a:pt x="75" y="281"/>
                  <a:pt x="75" y="281"/>
                </a:cubicBezTo>
                <a:cubicBezTo>
                  <a:pt x="0" y="206"/>
                  <a:pt x="0" y="206"/>
                  <a:pt x="0" y="206"/>
                </a:cubicBezTo>
                <a:cubicBezTo>
                  <a:pt x="68" y="138"/>
                  <a:pt x="68" y="138"/>
                  <a:pt x="68" y="138"/>
                </a:cubicBezTo>
                <a:cubicBezTo>
                  <a:pt x="63" y="136"/>
                  <a:pt x="60" y="133"/>
                  <a:pt x="56" y="129"/>
                </a:cubicBezTo>
                <a:cubicBezTo>
                  <a:pt x="46" y="120"/>
                  <a:pt x="41" y="107"/>
                  <a:pt x="41" y="93"/>
                </a:cubicBezTo>
                <a:cubicBezTo>
                  <a:pt x="41" y="79"/>
                  <a:pt x="46" y="66"/>
                  <a:pt x="56" y="56"/>
                </a:cubicBezTo>
                <a:cubicBezTo>
                  <a:pt x="66" y="47"/>
                  <a:pt x="79" y="41"/>
                  <a:pt x="93" y="41"/>
                </a:cubicBezTo>
                <a:cubicBezTo>
                  <a:pt x="106" y="41"/>
                  <a:pt x="119" y="47"/>
                  <a:pt x="129" y="56"/>
                </a:cubicBezTo>
                <a:cubicBezTo>
                  <a:pt x="133" y="60"/>
                  <a:pt x="135" y="64"/>
                  <a:pt x="138" y="68"/>
                </a:cubicBezTo>
                <a:cubicBezTo>
                  <a:pt x="205" y="0"/>
                  <a:pt x="205" y="0"/>
                  <a:pt x="205" y="0"/>
                </a:cubicBezTo>
                <a:cubicBezTo>
                  <a:pt x="284" y="78"/>
                  <a:pt x="284" y="78"/>
                  <a:pt x="284" y="78"/>
                </a:cubicBezTo>
                <a:cubicBezTo>
                  <a:pt x="277" y="79"/>
                  <a:pt x="277" y="79"/>
                  <a:pt x="277" y="79"/>
                </a:cubicBezTo>
                <a:cubicBezTo>
                  <a:pt x="268" y="81"/>
                  <a:pt x="259" y="85"/>
                  <a:pt x="253" y="92"/>
                </a:cubicBezTo>
                <a:cubicBezTo>
                  <a:pt x="235" y="109"/>
                  <a:pt x="235" y="137"/>
                  <a:pt x="253" y="155"/>
                </a:cubicBezTo>
                <a:cubicBezTo>
                  <a:pt x="261" y="163"/>
                  <a:pt x="272" y="168"/>
                  <a:pt x="284" y="168"/>
                </a:cubicBezTo>
                <a:cubicBezTo>
                  <a:pt x="296" y="168"/>
                  <a:pt x="307" y="163"/>
                  <a:pt x="316" y="155"/>
                </a:cubicBezTo>
                <a:cubicBezTo>
                  <a:pt x="322" y="148"/>
                  <a:pt x="326" y="140"/>
                  <a:pt x="328" y="131"/>
                </a:cubicBezTo>
                <a:cubicBezTo>
                  <a:pt x="329" y="124"/>
                  <a:pt x="329" y="124"/>
                  <a:pt x="329" y="124"/>
                </a:cubicBezTo>
                <a:cubicBezTo>
                  <a:pt x="411" y="206"/>
                  <a:pt x="411" y="206"/>
                  <a:pt x="411" y="206"/>
                </a:cubicBezTo>
                <a:cubicBezTo>
                  <a:pt x="343" y="273"/>
                  <a:pt x="343" y="273"/>
                  <a:pt x="343" y="273"/>
                </a:cubicBezTo>
                <a:cubicBezTo>
                  <a:pt x="347" y="276"/>
                  <a:pt x="351" y="278"/>
                  <a:pt x="355" y="282"/>
                </a:cubicBezTo>
                <a:cubicBezTo>
                  <a:pt x="364" y="292"/>
                  <a:pt x="370" y="305"/>
                  <a:pt x="370" y="318"/>
                </a:cubicBezTo>
                <a:cubicBezTo>
                  <a:pt x="370" y="332"/>
                  <a:pt x="364" y="345"/>
                  <a:pt x="355" y="355"/>
                </a:cubicBezTo>
                <a:cubicBezTo>
                  <a:pt x="345" y="365"/>
                  <a:pt x="332" y="370"/>
                  <a:pt x="318" y="370"/>
                </a:cubicBezTo>
                <a:cubicBezTo>
                  <a:pt x="304" y="370"/>
                  <a:pt x="291" y="365"/>
                  <a:pt x="282" y="355"/>
                </a:cubicBezTo>
                <a:cubicBezTo>
                  <a:pt x="278" y="351"/>
                  <a:pt x="275" y="348"/>
                  <a:pt x="273" y="343"/>
                </a:cubicBezTo>
                <a:lnTo>
                  <a:pt x="205" y="411"/>
                </a:lnTo>
                <a:close/>
                <a:moveTo>
                  <a:pt x="140" y="335"/>
                </a:moveTo>
                <a:cubicBezTo>
                  <a:pt x="205" y="401"/>
                  <a:pt x="205" y="401"/>
                  <a:pt x="205" y="401"/>
                </a:cubicBezTo>
                <a:cubicBezTo>
                  <a:pt x="275" y="331"/>
                  <a:pt x="275" y="331"/>
                  <a:pt x="275" y="331"/>
                </a:cubicBezTo>
                <a:cubicBezTo>
                  <a:pt x="277" y="336"/>
                  <a:pt x="277" y="336"/>
                  <a:pt x="277" y="336"/>
                </a:cubicBezTo>
                <a:cubicBezTo>
                  <a:pt x="280" y="341"/>
                  <a:pt x="283" y="346"/>
                  <a:pt x="287" y="350"/>
                </a:cubicBezTo>
                <a:cubicBezTo>
                  <a:pt x="295" y="358"/>
                  <a:pt x="306" y="363"/>
                  <a:pt x="318" y="363"/>
                </a:cubicBezTo>
                <a:cubicBezTo>
                  <a:pt x="330" y="363"/>
                  <a:pt x="341" y="358"/>
                  <a:pt x="350" y="350"/>
                </a:cubicBezTo>
                <a:cubicBezTo>
                  <a:pt x="358" y="341"/>
                  <a:pt x="363" y="330"/>
                  <a:pt x="363" y="318"/>
                </a:cubicBezTo>
                <a:cubicBezTo>
                  <a:pt x="363" y="306"/>
                  <a:pt x="358" y="295"/>
                  <a:pt x="350" y="287"/>
                </a:cubicBezTo>
                <a:cubicBezTo>
                  <a:pt x="346" y="283"/>
                  <a:pt x="341" y="280"/>
                  <a:pt x="336" y="278"/>
                </a:cubicBezTo>
                <a:cubicBezTo>
                  <a:pt x="331" y="275"/>
                  <a:pt x="331" y="275"/>
                  <a:pt x="331" y="275"/>
                </a:cubicBezTo>
                <a:cubicBezTo>
                  <a:pt x="401" y="206"/>
                  <a:pt x="401" y="206"/>
                  <a:pt x="401" y="206"/>
                </a:cubicBezTo>
                <a:cubicBezTo>
                  <a:pt x="334" y="138"/>
                  <a:pt x="334" y="138"/>
                  <a:pt x="334" y="138"/>
                </a:cubicBezTo>
                <a:cubicBezTo>
                  <a:pt x="331" y="146"/>
                  <a:pt x="327" y="154"/>
                  <a:pt x="321" y="160"/>
                </a:cubicBezTo>
                <a:cubicBezTo>
                  <a:pt x="311" y="170"/>
                  <a:pt x="298" y="175"/>
                  <a:pt x="284" y="175"/>
                </a:cubicBezTo>
                <a:cubicBezTo>
                  <a:pt x="270" y="175"/>
                  <a:pt x="257" y="170"/>
                  <a:pt x="248" y="160"/>
                </a:cubicBezTo>
                <a:cubicBezTo>
                  <a:pt x="227" y="140"/>
                  <a:pt x="227" y="107"/>
                  <a:pt x="248" y="87"/>
                </a:cubicBezTo>
                <a:cubicBezTo>
                  <a:pt x="254" y="81"/>
                  <a:pt x="261" y="76"/>
                  <a:pt x="269" y="74"/>
                </a:cubicBezTo>
                <a:cubicBezTo>
                  <a:pt x="205" y="10"/>
                  <a:pt x="205" y="10"/>
                  <a:pt x="205" y="10"/>
                </a:cubicBezTo>
                <a:cubicBezTo>
                  <a:pt x="136" y="80"/>
                  <a:pt x="136" y="80"/>
                  <a:pt x="136" y="80"/>
                </a:cubicBezTo>
                <a:cubicBezTo>
                  <a:pt x="133" y="75"/>
                  <a:pt x="133" y="75"/>
                  <a:pt x="133" y="75"/>
                </a:cubicBezTo>
                <a:cubicBezTo>
                  <a:pt x="131" y="70"/>
                  <a:pt x="128" y="65"/>
                  <a:pt x="124" y="61"/>
                </a:cubicBezTo>
                <a:cubicBezTo>
                  <a:pt x="116" y="53"/>
                  <a:pt x="105" y="48"/>
                  <a:pt x="93" y="48"/>
                </a:cubicBezTo>
                <a:cubicBezTo>
                  <a:pt x="81" y="48"/>
                  <a:pt x="70" y="53"/>
                  <a:pt x="61" y="61"/>
                </a:cubicBezTo>
                <a:cubicBezTo>
                  <a:pt x="53" y="70"/>
                  <a:pt x="48" y="81"/>
                  <a:pt x="48" y="93"/>
                </a:cubicBezTo>
                <a:cubicBezTo>
                  <a:pt x="48" y="105"/>
                  <a:pt x="53" y="116"/>
                  <a:pt x="61" y="124"/>
                </a:cubicBezTo>
                <a:cubicBezTo>
                  <a:pt x="65" y="128"/>
                  <a:pt x="70" y="131"/>
                  <a:pt x="75" y="134"/>
                </a:cubicBezTo>
                <a:cubicBezTo>
                  <a:pt x="80" y="136"/>
                  <a:pt x="80" y="136"/>
                  <a:pt x="80" y="136"/>
                </a:cubicBezTo>
                <a:cubicBezTo>
                  <a:pt x="10" y="206"/>
                  <a:pt x="10" y="206"/>
                  <a:pt x="10" y="206"/>
                </a:cubicBezTo>
                <a:cubicBezTo>
                  <a:pt x="72" y="268"/>
                  <a:pt x="72" y="268"/>
                  <a:pt x="72" y="268"/>
                </a:cubicBezTo>
                <a:cubicBezTo>
                  <a:pt x="75" y="262"/>
                  <a:pt x="78" y="256"/>
                  <a:pt x="83" y="251"/>
                </a:cubicBezTo>
                <a:cubicBezTo>
                  <a:pt x="93" y="242"/>
                  <a:pt x="106" y="236"/>
                  <a:pt x="119" y="236"/>
                </a:cubicBezTo>
                <a:cubicBezTo>
                  <a:pt x="133" y="236"/>
                  <a:pt x="146" y="242"/>
                  <a:pt x="156" y="251"/>
                </a:cubicBezTo>
                <a:cubicBezTo>
                  <a:pt x="176" y="272"/>
                  <a:pt x="176" y="304"/>
                  <a:pt x="156" y="324"/>
                </a:cubicBezTo>
                <a:cubicBezTo>
                  <a:pt x="151" y="329"/>
                  <a:pt x="146" y="333"/>
                  <a:pt x="140" y="335"/>
                </a:cubicBezTo>
                <a:close/>
              </a:path>
            </a:pathLst>
          </a:custGeom>
          <a:solidFill>
            <a:srgbClr val="2D2D38"/>
          </a:solidFill>
          <a:ln>
            <a:solidFill>
              <a:srgbClr val="FFC000"/>
            </a:solidFill>
          </a:ln>
        </p:spPr>
        <p:txBody>
          <a:bodyPr/>
          <a:lstStyle/>
          <a:p>
            <a:endParaRPr lang="zh-CN" altLang="en-US" sz="2400">
              <a:solidFill>
                <a:schemeClr val="bg1"/>
              </a:solidFill>
            </a:endParaRPr>
          </a:p>
        </p:txBody>
      </p:sp>
      <p:grpSp>
        <p:nvGrpSpPr>
          <p:cNvPr id="21" name="Group 32"/>
          <p:cNvGrpSpPr/>
          <p:nvPr/>
        </p:nvGrpSpPr>
        <p:grpSpPr bwMode="auto">
          <a:xfrm>
            <a:off x="4404785" y="2869144"/>
            <a:ext cx="1746249" cy="1746249"/>
            <a:chOff x="2081" y="1355"/>
            <a:chExt cx="825" cy="825"/>
          </a:xfrm>
          <a:solidFill>
            <a:schemeClr val="bg1">
              <a:lumMod val="85000"/>
            </a:schemeClr>
          </a:solidFill>
        </p:grpSpPr>
        <p:sp>
          <p:nvSpPr>
            <p:cNvPr id="22" name="Freeform 7"/>
            <p:cNvSpPr/>
            <p:nvPr/>
          </p:nvSpPr>
          <p:spPr bwMode="auto">
            <a:xfrm>
              <a:off x="2091" y="1365"/>
              <a:ext cx="805" cy="805"/>
            </a:xfrm>
            <a:custGeom>
              <a:avLst/>
              <a:gdLst>
                <a:gd name="T0" fmla="*/ 560 w 401"/>
                <a:gd name="T1" fmla="*/ 106 h 401"/>
                <a:gd name="T2" fmla="*/ 540 w 401"/>
                <a:gd name="T3" fmla="*/ 137 h 401"/>
                <a:gd name="T4" fmla="*/ 401 w 401"/>
                <a:gd name="T5" fmla="*/ 0 h 401"/>
                <a:gd name="T6" fmla="*/ 253 w 401"/>
                <a:gd name="T7" fmla="*/ 149 h 401"/>
                <a:gd name="T8" fmla="*/ 305 w 401"/>
                <a:gd name="T9" fmla="*/ 175 h 401"/>
                <a:gd name="T10" fmla="*/ 305 w 401"/>
                <a:gd name="T11" fmla="*/ 311 h 401"/>
                <a:gd name="T12" fmla="*/ 169 w 401"/>
                <a:gd name="T13" fmla="*/ 311 h 401"/>
                <a:gd name="T14" fmla="*/ 143 w 401"/>
                <a:gd name="T15" fmla="*/ 259 h 401"/>
                <a:gd name="T16" fmla="*/ 0 w 401"/>
                <a:gd name="T17" fmla="*/ 401 h 401"/>
                <a:gd name="T18" fmla="*/ 139 w 401"/>
                <a:gd name="T19" fmla="*/ 540 h 401"/>
                <a:gd name="T20" fmla="*/ 108 w 401"/>
                <a:gd name="T21" fmla="*/ 560 h 401"/>
                <a:gd name="T22" fmla="*/ 108 w 401"/>
                <a:gd name="T23" fmla="*/ 697 h 401"/>
                <a:gd name="T24" fmla="*/ 245 w 401"/>
                <a:gd name="T25" fmla="*/ 697 h 401"/>
                <a:gd name="T26" fmla="*/ 265 w 401"/>
                <a:gd name="T27" fmla="*/ 666 h 401"/>
                <a:gd name="T28" fmla="*/ 401 w 401"/>
                <a:gd name="T29" fmla="*/ 805 h 401"/>
                <a:gd name="T30" fmla="*/ 540 w 401"/>
                <a:gd name="T31" fmla="*/ 666 h 401"/>
                <a:gd name="T32" fmla="*/ 500 w 401"/>
                <a:gd name="T33" fmla="*/ 642 h 401"/>
                <a:gd name="T34" fmla="*/ 500 w 401"/>
                <a:gd name="T35" fmla="*/ 506 h 401"/>
                <a:gd name="T36" fmla="*/ 636 w 401"/>
                <a:gd name="T37" fmla="*/ 506 h 401"/>
                <a:gd name="T38" fmla="*/ 660 w 401"/>
                <a:gd name="T39" fmla="*/ 546 h 401"/>
                <a:gd name="T40" fmla="*/ 805 w 401"/>
                <a:gd name="T41" fmla="*/ 401 h 401"/>
                <a:gd name="T42" fmla="*/ 666 w 401"/>
                <a:gd name="T43" fmla="*/ 265 h 401"/>
                <a:gd name="T44" fmla="*/ 697 w 401"/>
                <a:gd name="T45" fmla="*/ 243 h 401"/>
                <a:gd name="T46" fmla="*/ 697 w 401"/>
                <a:gd name="T47" fmla="*/ 106 h 401"/>
                <a:gd name="T48" fmla="*/ 560 w 401"/>
                <a:gd name="T49" fmla="*/ 106 h 40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401" h="401">
                  <a:moveTo>
                    <a:pt x="279" y="53"/>
                  </a:moveTo>
                  <a:cubicBezTo>
                    <a:pt x="275" y="58"/>
                    <a:pt x="271" y="63"/>
                    <a:pt x="269" y="68"/>
                  </a:cubicBezTo>
                  <a:cubicBezTo>
                    <a:pt x="200" y="0"/>
                    <a:pt x="200" y="0"/>
                    <a:pt x="200" y="0"/>
                  </a:cubicBezTo>
                  <a:cubicBezTo>
                    <a:pt x="126" y="74"/>
                    <a:pt x="126" y="74"/>
                    <a:pt x="126" y="74"/>
                  </a:cubicBezTo>
                  <a:cubicBezTo>
                    <a:pt x="136" y="76"/>
                    <a:pt x="145" y="80"/>
                    <a:pt x="152" y="87"/>
                  </a:cubicBezTo>
                  <a:cubicBezTo>
                    <a:pt x="171" y="106"/>
                    <a:pt x="171" y="137"/>
                    <a:pt x="152" y="155"/>
                  </a:cubicBezTo>
                  <a:cubicBezTo>
                    <a:pt x="133" y="174"/>
                    <a:pt x="103" y="174"/>
                    <a:pt x="84" y="155"/>
                  </a:cubicBezTo>
                  <a:cubicBezTo>
                    <a:pt x="77" y="148"/>
                    <a:pt x="72" y="139"/>
                    <a:pt x="71" y="129"/>
                  </a:cubicBezTo>
                  <a:cubicBezTo>
                    <a:pt x="0" y="200"/>
                    <a:pt x="0" y="200"/>
                    <a:pt x="0" y="200"/>
                  </a:cubicBezTo>
                  <a:cubicBezTo>
                    <a:pt x="69" y="269"/>
                    <a:pt x="69" y="269"/>
                    <a:pt x="69" y="269"/>
                  </a:cubicBezTo>
                  <a:cubicBezTo>
                    <a:pt x="63" y="271"/>
                    <a:pt x="58" y="275"/>
                    <a:pt x="54" y="279"/>
                  </a:cubicBezTo>
                  <a:cubicBezTo>
                    <a:pt x="35" y="298"/>
                    <a:pt x="35" y="328"/>
                    <a:pt x="54" y="347"/>
                  </a:cubicBezTo>
                  <a:cubicBezTo>
                    <a:pt x="72" y="366"/>
                    <a:pt x="103" y="366"/>
                    <a:pt x="122" y="347"/>
                  </a:cubicBezTo>
                  <a:cubicBezTo>
                    <a:pt x="126" y="343"/>
                    <a:pt x="129" y="337"/>
                    <a:pt x="132" y="332"/>
                  </a:cubicBezTo>
                  <a:cubicBezTo>
                    <a:pt x="200" y="401"/>
                    <a:pt x="200" y="401"/>
                    <a:pt x="200" y="401"/>
                  </a:cubicBezTo>
                  <a:cubicBezTo>
                    <a:pt x="269" y="332"/>
                    <a:pt x="269" y="332"/>
                    <a:pt x="269" y="332"/>
                  </a:cubicBezTo>
                  <a:cubicBezTo>
                    <a:pt x="261" y="330"/>
                    <a:pt x="254" y="326"/>
                    <a:pt x="249" y="320"/>
                  </a:cubicBezTo>
                  <a:cubicBezTo>
                    <a:pt x="230" y="301"/>
                    <a:pt x="230" y="271"/>
                    <a:pt x="249" y="252"/>
                  </a:cubicBezTo>
                  <a:cubicBezTo>
                    <a:pt x="267" y="233"/>
                    <a:pt x="298" y="233"/>
                    <a:pt x="317" y="252"/>
                  </a:cubicBezTo>
                  <a:cubicBezTo>
                    <a:pt x="322" y="258"/>
                    <a:pt x="327" y="265"/>
                    <a:pt x="329" y="272"/>
                  </a:cubicBezTo>
                  <a:cubicBezTo>
                    <a:pt x="401" y="200"/>
                    <a:pt x="401" y="200"/>
                    <a:pt x="401" y="200"/>
                  </a:cubicBezTo>
                  <a:cubicBezTo>
                    <a:pt x="332" y="132"/>
                    <a:pt x="332" y="132"/>
                    <a:pt x="332" y="132"/>
                  </a:cubicBezTo>
                  <a:cubicBezTo>
                    <a:pt x="338" y="129"/>
                    <a:pt x="343" y="126"/>
                    <a:pt x="347" y="121"/>
                  </a:cubicBezTo>
                  <a:cubicBezTo>
                    <a:pt x="366" y="103"/>
                    <a:pt x="366" y="72"/>
                    <a:pt x="347" y="53"/>
                  </a:cubicBezTo>
                  <a:cubicBezTo>
                    <a:pt x="328" y="35"/>
                    <a:pt x="298" y="35"/>
                    <a:pt x="279" y="5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400">
                <a:solidFill>
                  <a:schemeClr val="bg1"/>
                </a:solidFill>
              </a:endParaRPr>
            </a:p>
          </p:txBody>
        </p:sp>
        <p:sp>
          <p:nvSpPr>
            <p:cNvPr id="23" name="Freeform 8"/>
            <p:cNvSpPr>
              <a:spLocks noEditPoints="1"/>
            </p:cNvSpPr>
            <p:nvPr/>
          </p:nvSpPr>
          <p:spPr bwMode="auto">
            <a:xfrm>
              <a:off x="2081" y="1355"/>
              <a:ext cx="825" cy="825"/>
            </a:xfrm>
            <a:custGeom>
              <a:avLst/>
              <a:gdLst>
                <a:gd name="T0" fmla="*/ 277 w 411"/>
                <a:gd name="T1" fmla="*/ 689 h 411"/>
                <a:gd name="T2" fmla="*/ 187 w 411"/>
                <a:gd name="T3" fmla="*/ 743 h 411"/>
                <a:gd name="T4" fmla="*/ 112 w 411"/>
                <a:gd name="T5" fmla="*/ 564 h 411"/>
                <a:gd name="T6" fmla="*/ 0 w 411"/>
                <a:gd name="T7" fmla="*/ 411 h 411"/>
                <a:gd name="T8" fmla="*/ 159 w 411"/>
                <a:gd name="T9" fmla="*/ 269 h 411"/>
                <a:gd name="T10" fmla="*/ 247 w 411"/>
                <a:gd name="T11" fmla="*/ 343 h 411"/>
                <a:gd name="T12" fmla="*/ 311 w 411"/>
                <a:gd name="T13" fmla="*/ 191 h 411"/>
                <a:gd name="T14" fmla="*/ 249 w 411"/>
                <a:gd name="T15" fmla="*/ 163 h 411"/>
                <a:gd name="T16" fmla="*/ 548 w 411"/>
                <a:gd name="T17" fmla="*/ 134 h 411"/>
                <a:gd name="T18" fmla="*/ 638 w 411"/>
                <a:gd name="T19" fmla="*/ 82 h 411"/>
                <a:gd name="T20" fmla="*/ 713 w 411"/>
                <a:gd name="T21" fmla="*/ 259 h 411"/>
                <a:gd name="T22" fmla="*/ 825 w 411"/>
                <a:gd name="T23" fmla="*/ 411 h 411"/>
                <a:gd name="T24" fmla="*/ 662 w 411"/>
                <a:gd name="T25" fmla="*/ 558 h 411"/>
                <a:gd name="T26" fmla="*/ 578 w 411"/>
                <a:gd name="T27" fmla="*/ 496 h 411"/>
                <a:gd name="T28" fmla="*/ 514 w 411"/>
                <a:gd name="T29" fmla="*/ 648 h 411"/>
                <a:gd name="T30" fmla="*/ 564 w 411"/>
                <a:gd name="T31" fmla="*/ 672 h 411"/>
                <a:gd name="T32" fmla="*/ 273 w 411"/>
                <a:gd name="T33" fmla="*/ 664 h 411"/>
                <a:gd name="T34" fmla="*/ 536 w 411"/>
                <a:gd name="T35" fmla="*/ 680 h 411"/>
                <a:gd name="T36" fmla="*/ 504 w 411"/>
                <a:gd name="T37" fmla="*/ 512 h 411"/>
                <a:gd name="T38" fmla="*/ 650 w 411"/>
                <a:gd name="T39" fmla="*/ 512 h 411"/>
                <a:gd name="T40" fmla="*/ 805 w 411"/>
                <a:gd name="T41" fmla="*/ 411 h 411"/>
                <a:gd name="T42" fmla="*/ 674 w 411"/>
                <a:gd name="T43" fmla="*/ 267 h 411"/>
                <a:gd name="T44" fmla="*/ 703 w 411"/>
                <a:gd name="T45" fmla="*/ 122 h 411"/>
                <a:gd name="T46" fmla="*/ 576 w 411"/>
                <a:gd name="T47" fmla="*/ 122 h 411"/>
                <a:gd name="T48" fmla="*/ 552 w 411"/>
                <a:gd name="T49" fmla="*/ 161 h 411"/>
                <a:gd name="T50" fmla="*/ 277 w 411"/>
                <a:gd name="T51" fmla="*/ 155 h 411"/>
                <a:gd name="T52" fmla="*/ 321 w 411"/>
                <a:gd name="T53" fmla="*/ 327 h 411"/>
                <a:gd name="T54" fmla="*/ 175 w 411"/>
                <a:gd name="T55" fmla="*/ 327 h 411"/>
                <a:gd name="T56" fmla="*/ 20 w 411"/>
                <a:gd name="T57" fmla="*/ 411 h 411"/>
                <a:gd name="T58" fmla="*/ 151 w 411"/>
                <a:gd name="T59" fmla="*/ 556 h 411"/>
                <a:gd name="T60" fmla="*/ 122 w 411"/>
                <a:gd name="T61" fmla="*/ 701 h 411"/>
                <a:gd name="T62" fmla="*/ 249 w 411"/>
                <a:gd name="T63" fmla="*/ 701 h 411"/>
                <a:gd name="T64" fmla="*/ 273 w 411"/>
                <a:gd name="T65" fmla="*/ 664 h 41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411" h="411">
                  <a:moveTo>
                    <a:pt x="205" y="411"/>
                  </a:moveTo>
                  <a:cubicBezTo>
                    <a:pt x="138" y="343"/>
                    <a:pt x="138" y="343"/>
                    <a:pt x="138" y="343"/>
                  </a:cubicBezTo>
                  <a:cubicBezTo>
                    <a:pt x="135" y="347"/>
                    <a:pt x="133" y="351"/>
                    <a:pt x="129" y="354"/>
                  </a:cubicBezTo>
                  <a:cubicBezTo>
                    <a:pt x="119" y="364"/>
                    <a:pt x="106" y="370"/>
                    <a:pt x="93" y="370"/>
                  </a:cubicBezTo>
                  <a:cubicBezTo>
                    <a:pt x="79" y="370"/>
                    <a:pt x="66" y="364"/>
                    <a:pt x="56" y="354"/>
                  </a:cubicBezTo>
                  <a:cubicBezTo>
                    <a:pt x="36" y="334"/>
                    <a:pt x="36" y="302"/>
                    <a:pt x="56" y="281"/>
                  </a:cubicBezTo>
                  <a:cubicBezTo>
                    <a:pt x="59" y="278"/>
                    <a:pt x="63" y="275"/>
                    <a:pt x="68" y="273"/>
                  </a:cubicBezTo>
                  <a:cubicBezTo>
                    <a:pt x="0" y="205"/>
                    <a:pt x="0" y="205"/>
                    <a:pt x="0" y="205"/>
                  </a:cubicBezTo>
                  <a:cubicBezTo>
                    <a:pt x="78" y="127"/>
                    <a:pt x="78" y="127"/>
                    <a:pt x="78" y="127"/>
                  </a:cubicBezTo>
                  <a:cubicBezTo>
                    <a:pt x="79" y="134"/>
                    <a:pt x="79" y="134"/>
                    <a:pt x="79" y="134"/>
                  </a:cubicBezTo>
                  <a:cubicBezTo>
                    <a:pt x="81" y="143"/>
                    <a:pt x="85" y="151"/>
                    <a:pt x="92" y="158"/>
                  </a:cubicBezTo>
                  <a:cubicBezTo>
                    <a:pt x="100" y="166"/>
                    <a:pt x="111" y="171"/>
                    <a:pt x="123" y="171"/>
                  </a:cubicBezTo>
                  <a:cubicBezTo>
                    <a:pt x="135" y="171"/>
                    <a:pt x="146" y="166"/>
                    <a:pt x="155" y="158"/>
                  </a:cubicBezTo>
                  <a:cubicBezTo>
                    <a:pt x="172" y="141"/>
                    <a:pt x="172" y="112"/>
                    <a:pt x="155" y="95"/>
                  </a:cubicBezTo>
                  <a:cubicBezTo>
                    <a:pt x="148" y="88"/>
                    <a:pt x="140" y="84"/>
                    <a:pt x="130" y="83"/>
                  </a:cubicBezTo>
                  <a:cubicBezTo>
                    <a:pt x="124" y="81"/>
                    <a:pt x="124" y="81"/>
                    <a:pt x="124" y="81"/>
                  </a:cubicBezTo>
                  <a:cubicBezTo>
                    <a:pt x="205" y="0"/>
                    <a:pt x="205" y="0"/>
                    <a:pt x="205" y="0"/>
                  </a:cubicBezTo>
                  <a:cubicBezTo>
                    <a:pt x="273" y="67"/>
                    <a:pt x="273" y="67"/>
                    <a:pt x="273" y="67"/>
                  </a:cubicBezTo>
                  <a:cubicBezTo>
                    <a:pt x="275" y="63"/>
                    <a:pt x="278" y="59"/>
                    <a:pt x="282" y="56"/>
                  </a:cubicBezTo>
                  <a:cubicBezTo>
                    <a:pt x="291" y="46"/>
                    <a:pt x="304" y="41"/>
                    <a:pt x="318" y="41"/>
                  </a:cubicBezTo>
                  <a:cubicBezTo>
                    <a:pt x="332" y="41"/>
                    <a:pt x="345" y="46"/>
                    <a:pt x="355" y="56"/>
                  </a:cubicBezTo>
                  <a:cubicBezTo>
                    <a:pt x="375" y="76"/>
                    <a:pt x="375" y="109"/>
                    <a:pt x="355" y="129"/>
                  </a:cubicBezTo>
                  <a:cubicBezTo>
                    <a:pt x="351" y="132"/>
                    <a:pt x="347" y="135"/>
                    <a:pt x="343" y="138"/>
                  </a:cubicBezTo>
                  <a:cubicBezTo>
                    <a:pt x="411" y="205"/>
                    <a:pt x="411" y="205"/>
                    <a:pt x="411" y="205"/>
                  </a:cubicBezTo>
                  <a:cubicBezTo>
                    <a:pt x="332" y="284"/>
                    <a:pt x="332" y="284"/>
                    <a:pt x="332" y="284"/>
                  </a:cubicBezTo>
                  <a:cubicBezTo>
                    <a:pt x="330" y="278"/>
                    <a:pt x="330" y="278"/>
                    <a:pt x="330" y="278"/>
                  </a:cubicBezTo>
                  <a:cubicBezTo>
                    <a:pt x="328" y="271"/>
                    <a:pt x="324" y="265"/>
                    <a:pt x="319" y="260"/>
                  </a:cubicBezTo>
                  <a:cubicBezTo>
                    <a:pt x="311" y="251"/>
                    <a:pt x="300" y="247"/>
                    <a:pt x="288" y="247"/>
                  </a:cubicBezTo>
                  <a:cubicBezTo>
                    <a:pt x="276" y="247"/>
                    <a:pt x="265" y="251"/>
                    <a:pt x="256" y="260"/>
                  </a:cubicBezTo>
                  <a:cubicBezTo>
                    <a:pt x="239" y="277"/>
                    <a:pt x="239" y="305"/>
                    <a:pt x="256" y="323"/>
                  </a:cubicBezTo>
                  <a:cubicBezTo>
                    <a:pt x="261" y="328"/>
                    <a:pt x="268" y="332"/>
                    <a:pt x="275" y="334"/>
                  </a:cubicBezTo>
                  <a:cubicBezTo>
                    <a:pt x="281" y="335"/>
                    <a:pt x="281" y="335"/>
                    <a:pt x="281" y="335"/>
                  </a:cubicBezTo>
                  <a:lnTo>
                    <a:pt x="205" y="411"/>
                  </a:lnTo>
                  <a:close/>
                  <a:moveTo>
                    <a:pt x="136" y="331"/>
                  </a:moveTo>
                  <a:cubicBezTo>
                    <a:pt x="205" y="401"/>
                    <a:pt x="205" y="401"/>
                    <a:pt x="205" y="401"/>
                  </a:cubicBezTo>
                  <a:cubicBezTo>
                    <a:pt x="267" y="339"/>
                    <a:pt x="267" y="339"/>
                    <a:pt x="267" y="339"/>
                  </a:cubicBezTo>
                  <a:cubicBezTo>
                    <a:pt x="261" y="336"/>
                    <a:pt x="256" y="332"/>
                    <a:pt x="251" y="328"/>
                  </a:cubicBezTo>
                  <a:cubicBezTo>
                    <a:pt x="231" y="308"/>
                    <a:pt x="231" y="275"/>
                    <a:pt x="251" y="255"/>
                  </a:cubicBezTo>
                  <a:cubicBezTo>
                    <a:pt x="261" y="245"/>
                    <a:pt x="274" y="239"/>
                    <a:pt x="288" y="239"/>
                  </a:cubicBezTo>
                  <a:cubicBezTo>
                    <a:pt x="301" y="239"/>
                    <a:pt x="314" y="245"/>
                    <a:pt x="324" y="255"/>
                  </a:cubicBezTo>
                  <a:cubicBezTo>
                    <a:pt x="329" y="259"/>
                    <a:pt x="333" y="265"/>
                    <a:pt x="335" y="271"/>
                  </a:cubicBezTo>
                  <a:cubicBezTo>
                    <a:pt x="401" y="205"/>
                    <a:pt x="401" y="205"/>
                    <a:pt x="401" y="205"/>
                  </a:cubicBezTo>
                  <a:cubicBezTo>
                    <a:pt x="331" y="135"/>
                    <a:pt x="331" y="135"/>
                    <a:pt x="331" y="135"/>
                  </a:cubicBezTo>
                  <a:cubicBezTo>
                    <a:pt x="336" y="133"/>
                    <a:pt x="336" y="133"/>
                    <a:pt x="336" y="133"/>
                  </a:cubicBezTo>
                  <a:cubicBezTo>
                    <a:pt x="341" y="131"/>
                    <a:pt x="346" y="128"/>
                    <a:pt x="350" y="124"/>
                  </a:cubicBezTo>
                  <a:cubicBezTo>
                    <a:pt x="367" y="107"/>
                    <a:pt x="367" y="78"/>
                    <a:pt x="350" y="61"/>
                  </a:cubicBezTo>
                  <a:cubicBezTo>
                    <a:pt x="341" y="53"/>
                    <a:pt x="330" y="48"/>
                    <a:pt x="318" y="48"/>
                  </a:cubicBezTo>
                  <a:cubicBezTo>
                    <a:pt x="306" y="48"/>
                    <a:pt x="295" y="53"/>
                    <a:pt x="287" y="61"/>
                  </a:cubicBezTo>
                  <a:cubicBezTo>
                    <a:pt x="283" y="65"/>
                    <a:pt x="280" y="70"/>
                    <a:pt x="277" y="75"/>
                  </a:cubicBezTo>
                  <a:cubicBezTo>
                    <a:pt x="275" y="80"/>
                    <a:pt x="275" y="80"/>
                    <a:pt x="275" y="80"/>
                  </a:cubicBezTo>
                  <a:cubicBezTo>
                    <a:pt x="205" y="10"/>
                    <a:pt x="205" y="10"/>
                    <a:pt x="205" y="10"/>
                  </a:cubicBezTo>
                  <a:cubicBezTo>
                    <a:pt x="138" y="77"/>
                    <a:pt x="138" y="77"/>
                    <a:pt x="138" y="77"/>
                  </a:cubicBezTo>
                  <a:cubicBezTo>
                    <a:pt x="146" y="80"/>
                    <a:pt x="154" y="84"/>
                    <a:pt x="160" y="90"/>
                  </a:cubicBezTo>
                  <a:cubicBezTo>
                    <a:pt x="180" y="110"/>
                    <a:pt x="180" y="143"/>
                    <a:pt x="160" y="163"/>
                  </a:cubicBezTo>
                  <a:cubicBezTo>
                    <a:pt x="150" y="173"/>
                    <a:pt x="137" y="178"/>
                    <a:pt x="123" y="178"/>
                  </a:cubicBezTo>
                  <a:cubicBezTo>
                    <a:pt x="109" y="178"/>
                    <a:pt x="96" y="173"/>
                    <a:pt x="87" y="163"/>
                  </a:cubicBezTo>
                  <a:cubicBezTo>
                    <a:pt x="80" y="157"/>
                    <a:pt x="76" y="150"/>
                    <a:pt x="74" y="142"/>
                  </a:cubicBezTo>
                  <a:cubicBezTo>
                    <a:pt x="10" y="205"/>
                    <a:pt x="10" y="205"/>
                    <a:pt x="10" y="205"/>
                  </a:cubicBezTo>
                  <a:cubicBezTo>
                    <a:pt x="80" y="275"/>
                    <a:pt x="80" y="275"/>
                    <a:pt x="80" y="275"/>
                  </a:cubicBezTo>
                  <a:cubicBezTo>
                    <a:pt x="75" y="277"/>
                    <a:pt x="75" y="277"/>
                    <a:pt x="75" y="277"/>
                  </a:cubicBezTo>
                  <a:cubicBezTo>
                    <a:pt x="70" y="279"/>
                    <a:pt x="65" y="283"/>
                    <a:pt x="61" y="286"/>
                  </a:cubicBezTo>
                  <a:cubicBezTo>
                    <a:pt x="44" y="304"/>
                    <a:pt x="44" y="332"/>
                    <a:pt x="61" y="349"/>
                  </a:cubicBezTo>
                  <a:cubicBezTo>
                    <a:pt x="70" y="358"/>
                    <a:pt x="81" y="362"/>
                    <a:pt x="93" y="362"/>
                  </a:cubicBezTo>
                  <a:cubicBezTo>
                    <a:pt x="105" y="362"/>
                    <a:pt x="116" y="358"/>
                    <a:pt x="124" y="349"/>
                  </a:cubicBezTo>
                  <a:cubicBezTo>
                    <a:pt x="128" y="345"/>
                    <a:pt x="131" y="341"/>
                    <a:pt x="133" y="336"/>
                  </a:cubicBezTo>
                  <a:lnTo>
                    <a:pt x="136" y="33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400">
                <a:solidFill>
                  <a:schemeClr val="bg1"/>
                </a:solidFill>
              </a:endParaRPr>
            </a:p>
          </p:txBody>
        </p:sp>
      </p:grpSp>
      <p:grpSp>
        <p:nvGrpSpPr>
          <p:cNvPr id="24" name="Group 33"/>
          <p:cNvGrpSpPr/>
          <p:nvPr/>
        </p:nvGrpSpPr>
        <p:grpSpPr bwMode="auto">
          <a:xfrm>
            <a:off x="6057900" y="2888192"/>
            <a:ext cx="1703917" cy="1746251"/>
            <a:chOff x="2860" y="1367"/>
            <a:chExt cx="825" cy="825"/>
          </a:xfrm>
          <a:solidFill>
            <a:schemeClr val="bg1">
              <a:lumMod val="85000"/>
            </a:schemeClr>
          </a:solidFill>
        </p:grpSpPr>
        <p:sp>
          <p:nvSpPr>
            <p:cNvPr id="25" name="Freeform 11"/>
            <p:cNvSpPr/>
            <p:nvPr/>
          </p:nvSpPr>
          <p:spPr bwMode="auto">
            <a:xfrm>
              <a:off x="2870" y="1377"/>
              <a:ext cx="805" cy="805"/>
            </a:xfrm>
            <a:custGeom>
              <a:avLst/>
              <a:gdLst>
                <a:gd name="T0" fmla="*/ 245 w 401"/>
                <a:gd name="T1" fmla="*/ 697 h 401"/>
                <a:gd name="T2" fmla="*/ 265 w 401"/>
                <a:gd name="T3" fmla="*/ 666 h 401"/>
                <a:gd name="T4" fmla="*/ 404 w 401"/>
                <a:gd name="T5" fmla="*/ 805 h 401"/>
                <a:gd name="T6" fmla="*/ 552 w 401"/>
                <a:gd name="T7" fmla="*/ 656 h 401"/>
                <a:gd name="T8" fmla="*/ 500 w 401"/>
                <a:gd name="T9" fmla="*/ 628 h 401"/>
                <a:gd name="T10" fmla="*/ 500 w 401"/>
                <a:gd name="T11" fmla="*/ 492 h 401"/>
                <a:gd name="T12" fmla="*/ 636 w 401"/>
                <a:gd name="T13" fmla="*/ 492 h 401"/>
                <a:gd name="T14" fmla="*/ 662 w 401"/>
                <a:gd name="T15" fmla="*/ 544 h 401"/>
                <a:gd name="T16" fmla="*/ 805 w 401"/>
                <a:gd name="T17" fmla="*/ 404 h 401"/>
                <a:gd name="T18" fmla="*/ 666 w 401"/>
                <a:gd name="T19" fmla="*/ 265 h 401"/>
                <a:gd name="T20" fmla="*/ 697 w 401"/>
                <a:gd name="T21" fmla="*/ 245 h 401"/>
                <a:gd name="T22" fmla="*/ 697 w 401"/>
                <a:gd name="T23" fmla="*/ 108 h 401"/>
                <a:gd name="T24" fmla="*/ 560 w 401"/>
                <a:gd name="T25" fmla="*/ 108 h 401"/>
                <a:gd name="T26" fmla="*/ 540 w 401"/>
                <a:gd name="T27" fmla="*/ 139 h 401"/>
                <a:gd name="T28" fmla="*/ 404 w 401"/>
                <a:gd name="T29" fmla="*/ 0 h 401"/>
                <a:gd name="T30" fmla="*/ 265 w 401"/>
                <a:gd name="T31" fmla="*/ 139 h 401"/>
                <a:gd name="T32" fmla="*/ 305 w 401"/>
                <a:gd name="T33" fmla="*/ 163 h 401"/>
                <a:gd name="T34" fmla="*/ 305 w 401"/>
                <a:gd name="T35" fmla="*/ 299 h 401"/>
                <a:gd name="T36" fmla="*/ 169 w 401"/>
                <a:gd name="T37" fmla="*/ 299 h 401"/>
                <a:gd name="T38" fmla="*/ 145 w 401"/>
                <a:gd name="T39" fmla="*/ 259 h 401"/>
                <a:gd name="T40" fmla="*/ 0 w 401"/>
                <a:gd name="T41" fmla="*/ 404 h 401"/>
                <a:gd name="T42" fmla="*/ 139 w 401"/>
                <a:gd name="T43" fmla="*/ 540 h 401"/>
                <a:gd name="T44" fmla="*/ 108 w 401"/>
                <a:gd name="T45" fmla="*/ 560 h 401"/>
                <a:gd name="T46" fmla="*/ 108 w 401"/>
                <a:gd name="T47" fmla="*/ 697 h 401"/>
                <a:gd name="T48" fmla="*/ 245 w 401"/>
                <a:gd name="T49" fmla="*/ 697 h 40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401" h="401">
                  <a:moveTo>
                    <a:pt x="122" y="347"/>
                  </a:moveTo>
                  <a:cubicBezTo>
                    <a:pt x="126" y="343"/>
                    <a:pt x="130" y="338"/>
                    <a:pt x="132" y="332"/>
                  </a:cubicBezTo>
                  <a:cubicBezTo>
                    <a:pt x="201" y="401"/>
                    <a:pt x="201" y="401"/>
                    <a:pt x="201" y="401"/>
                  </a:cubicBezTo>
                  <a:cubicBezTo>
                    <a:pt x="275" y="327"/>
                    <a:pt x="275" y="327"/>
                    <a:pt x="275" y="327"/>
                  </a:cubicBezTo>
                  <a:cubicBezTo>
                    <a:pt x="265" y="325"/>
                    <a:pt x="256" y="321"/>
                    <a:pt x="249" y="313"/>
                  </a:cubicBezTo>
                  <a:cubicBezTo>
                    <a:pt x="230" y="295"/>
                    <a:pt x="230" y="264"/>
                    <a:pt x="249" y="245"/>
                  </a:cubicBezTo>
                  <a:cubicBezTo>
                    <a:pt x="268" y="227"/>
                    <a:pt x="298" y="227"/>
                    <a:pt x="317" y="245"/>
                  </a:cubicBezTo>
                  <a:cubicBezTo>
                    <a:pt x="324" y="253"/>
                    <a:pt x="329" y="262"/>
                    <a:pt x="330" y="271"/>
                  </a:cubicBezTo>
                  <a:cubicBezTo>
                    <a:pt x="401" y="201"/>
                    <a:pt x="401" y="201"/>
                    <a:pt x="401" y="201"/>
                  </a:cubicBezTo>
                  <a:cubicBezTo>
                    <a:pt x="332" y="132"/>
                    <a:pt x="332" y="132"/>
                    <a:pt x="332" y="132"/>
                  </a:cubicBezTo>
                  <a:cubicBezTo>
                    <a:pt x="338" y="130"/>
                    <a:pt x="343" y="126"/>
                    <a:pt x="347" y="122"/>
                  </a:cubicBezTo>
                  <a:cubicBezTo>
                    <a:pt x="366" y="103"/>
                    <a:pt x="366" y="73"/>
                    <a:pt x="347" y="54"/>
                  </a:cubicBezTo>
                  <a:cubicBezTo>
                    <a:pt x="329" y="35"/>
                    <a:pt x="298" y="35"/>
                    <a:pt x="279" y="54"/>
                  </a:cubicBezTo>
                  <a:cubicBezTo>
                    <a:pt x="275" y="58"/>
                    <a:pt x="272" y="63"/>
                    <a:pt x="269" y="69"/>
                  </a:cubicBezTo>
                  <a:cubicBezTo>
                    <a:pt x="201" y="0"/>
                    <a:pt x="201" y="0"/>
                    <a:pt x="201" y="0"/>
                  </a:cubicBezTo>
                  <a:cubicBezTo>
                    <a:pt x="132" y="69"/>
                    <a:pt x="132" y="69"/>
                    <a:pt x="132" y="69"/>
                  </a:cubicBezTo>
                  <a:cubicBezTo>
                    <a:pt x="140" y="71"/>
                    <a:pt x="146" y="75"/>
                    <a:pt x="152" y="81"/>
                  </a:cubicBezTo>
                  <a:cubicBezTo>
                    <a:pt x="171" y="100"/>
                    <a:pt x="171" y="130"/>
                    <a:pt x="152" y="149"/>
                  </a:cubicBezTo>
                  <a:cubicBezTo>
                    <a:pt x="134" y="168"/>
                    <a:pt x="103" y="168"/>
                    <a:pt x="84" y="149"/>
                  </a:cubicBezTo>
                  <a:cubicBezTo>
                    <a:pt x="79" y="143"/>
                    <a:pt x="74" y="136"/>
                    <a:pt x="72" y="129"/>
                  </a:cubicBezTo>
                  <a:cubicBezTo>
                    <a:pt x="0" y="201"/>
                    <a:pt x="0" y="201"/>
                    <a:pt x="0" y="201"/>
                  </a:cubicBezTo>
                  <a:cubicBezTo>
                    <a:pt x="69" y="269"/>
                    <a:pt x="69" y="269"/>
                    <a:pt x="69" y="269"/>
                  </a:cubicBezTo>
                  <a:cubicBezTo>
                    <a:pt x="63" y="272"/>
                    <a:pt x="58" y="275"/>
                    <a:pt x="54" y="279"/>
                  </a:cubicBezTo>
                  <a:cubicBezTo>
                    <a:pt x="35" y="298"/>
                    <a:pt x="35" y="329"/>
                    <a:pt x="54" y="347"/>
                  </a:cubicBezTo>
                  <a:cubicBezTo>
                    <a:pt x="73" y="366"/>
                    <a:pt x="103" y="366"/>
                    <a:pt x="122" y="34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400">
                <a:solidFill>
                  <a:schemeClr val="bg1"/>
                </a:solidFill>
              </a:endParaRPr>
            </a:p>
          </p:txBody>
        </p:sp>
        <p:sp>
          <p:nvSpPr>
            <p:cNvPr id="26" name="Freeform 12"/>
            <p:cNvSpPr>
              <a:spLocks noEditPoints="1"/>
            </p:cNvSpPr>
            <p:nvPr/>
          </p:nvSpPr>
          <p:spPr bwMode="auto">
            <a:xfrm>
              <a:off x="2860" y="1367"/>
              <a:ext cx="825" cy="825"/>
            </a:xfrm>
            <a:custGeom>
              <a:avLst/>
              <a:gdLst>
                <a:gd name="T0" fmla="*/ 277 w 411"/>
                <a:gd name="T1" fmla="*/ 691 h 411"/>
                <a:gd name="T2" fmla="*/ 187 w 411"/>
                <a:gd name="T3" fmla="*/ 743 h 411"/>
                <a:gd name="T4" fmla="*/ 112 w 411"/>
                <a:gd name="T5" fmla="*/ 566 h 411"/>
                <a:gd name="T6" fmla="*/ 0 w 411"/>
                <a:gd name="T7" fmla="*/ 414 h 411"/>
                <a:gd name="T8" fmla="*/ 163 w 411"/>
                <a:gd name="T9" fmla="*/ 267 h 411"/>
                <a:gd name="T10" fmla="*/ 247 w 411"/>
                <a:gd name="T11" fmla="*/ 329 h 411"/>
                <a:gd name="T12" fmla="*/ 311 w 411"/>
                <a:gd name="T13" fmla="*/ 177 h 411"/>
                <a:gd name="T14" fmla="*/ 261 w 411"/>
                <a:gd name="T15" fmla="*/ 151 h 411"/>
                <a:gd name="T16" fmla="*/ 548 w 411"/>
                <a:gd name="T17" fmla="*/ 136 h 411"/>
                <a:gd name="T18" fmla="*/ 638 w 411"/>
                <a:gd name="T19" fmla="*/ 82 h 411"/>
                <a:gd name="T20" fmla="*/ 713 w 411"/>
                <a:gd name="T21" fmla="*/ 259 h 411"/>
                <a:gd name="T22" fmla="*/ 825 w 411"/>
                <a:gd name="T23" fmla="*/ 414 h 411"/>
                <a:gd name="T24" fmla="*/ 666 w 411"/>
                <a:gd name="T25" fmla="*/ 556 h 411"/>
                <a:gd name="T26" fmla="*/ 578 w 411"/>
                <a:gd name="T27" fmla="*/ 482 h 411"/>
                <a:gd name="T28" fmla="*/ 514 w 411"/>
                <a:gd name="T29" fmla="*/ 634 h 411"/>
                <a:gd name="T30" fmla="*/ 576 w 411"/>
                <a:gd name="T31" fmla="*/ 660 h 411"/>
                <a:gd name="T32" fmla="*/ 273 w 411"/>
                <a:gd name="T33" fmla="*/ 664 h 411"/>
                <a:gd name="T34" fmla="*/ 548 w 411"/>
                <a:gd name="T35" fmla="*/ 670 h 411"/>
                <a:gd name="T36" fmla="*/ 504 w 411"/>
                <a:gd name="T37" fmla="*/ 498 h 411"/>
                <a:gd name="T38" fmla="*/ 650 w 411"/>
                <a:gd name="T39" fmla="*/ 498 h 411"/>
                <a:gd name="T40" fmla="*/ 805 w 411"/>
                <a:gd name="T41" fmla="*/ 414 h 411"/>
                <a:gd name="T42" fmla="*/ 674 w 411"/>
                <a:gd name="T43" fmla="*/ 269 h 411"/>
                <a:gd name="T44" fmla="*/ 703 w 411"/>
                <a:gd name="T45" fmla="*/ 122 h 411"/>
                <a:gd name="T46" fmla="*/ 576 w 411"/>
                <a:gd name="T47" fmla="*/ 122 h 411"/>
                <a:gd name="T48" fmla="*/ 552 w 411"/>
                <a:gd name="T49" fmla="*/ 161 h 411"/>
                <a:gd name="T50" fmla="*/ 289 w 411"/>
                <a:gd name="T51" fmla="*/ 145 h 411"/>
                <a:gd name="T52" fmla="*/ 321 w 411"/>
                <a:gd name="T53" fmla="*/ 313 h 411"/>
                <a:gd name="T54" fmla="*/ 175 w 411"/>
                <a:gd name="T55" fmla="*/ 313 h 411"/>
                <a:gd name="T56" fmla="*/ 20 w 411"/>
                <a:gd name="T57" fmla="*/ 414 h 411"/>
                <a:gd name="T58" fmla="*/ 151 w 411"/>
                <a:gd name="T59" fmla="*/ 558 h 411"/>
                <a:gd name="T60" fmla="*/ 122 w 411"/>
                <a:gd name="T61" fmla="*/ 703 h 411"/>
                <a:gd name="T62" fmla="*/ 249 w 411"/>
                <a:gd name="T63" fmla="*/ 703 h 411"/>
                <a:gd name="T64" fmla="*/ 273 w 411"/>
                <a:gd name="T65" fmla="*/ 664 h 41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411" h="411">
                  <a:moveTo>
                    <a:pt x="206" y="411"/>
                  </a:moveTo>
                  <a:cubicBezTo>
                    <a:pt x="138" y="344"/>
                    <a:pt x="138" y="344"/>
                    <a:pt x="138" y="344"/>
                  </a:cubicBezTo>
                  <a:cubicBezTo>
                    <a:pt x="136" y="348"/>
                    <a:pt x="133" y="352"/>
                    <a:pt x="129" y="355"/>
                  </a:cubicBezTo>
                  <a:cubicBezTo>
                    <a:pt x="120" y="365"/>
                    <a:pt x="107" y="370"/>
                    <a:pt x="93" y="370"/>
                  </a:cubicBezTo>
                  <a:cubicBezTo>
                    <a:pt x="79" y="370"/>
                    <a:pt x="66" y="365"/>
                    <a:pt x="56" y="355"/>
                  </a:cubicBezTo>
                  <a:cubicBezTo>
                    <a:pt x="36" y="335"/>
                    <a:pt x="36" y="302"/>
                    <a:pt x="56" y="282"/>
                  </a:cubicBezTo>
                  <a:cubicBezTo>
                    <a:pt x="60" y="278"/>
                    <a:pt x="64" y="276"/>
                    <a:pt x="68" y="273"/>
                  </a:cubicBezTo>
                  <a:cubicBezTo>
                    <a:pt x="0" y="206"/>
                    <a:pt x="0" y="206"/>
                    <a:pt x="0" y="206"/>
                  </a:cubicBezTo>
                  <a:cubicBezTo>
                    <a:pt x="79" y="127"/>
                    <a:pt x="79" y="127"/>
                    <a:pt x="79" y="127"/>
                  </a:cubicBezTo>
                  <a:cubicBezTo>
                    <a:pt x="81" y="133"/>
                    <a:pt x="81" y="133"/>
                    <a:pt x="81" y="133"/>
                  </a:cubicBezTo>
                  <a:cubicBezTo>
                    <a:pt x="83" y="140"/>
                    <a:pt x="87" y="146"/>
                    <a:pt x="92" y="151"/>
                  </a:cubicBezTo>
                  <a:cubicBezTo>
                    <a:pt x="100" y="160"/>
                    <a:pt x="111" y="164"/>
                    <a:pt x="123" y="164"/>
                  </a:cubicBezTo>
                  <a:cubicBezTo>
                    <a:pt x="135" y="164"/>
                    <a:pt x="146" y="160"/>
                    <a:pt x="155" y="151"/>
                  </a:cubicBezTo>
                  <a:cubicBezTo>
                    <a:pt x="172" y="134"/>
                    <a:pt x="172" y="106"/>
                    <a:pt x="155" y="88"/>
                  </a:cubicBezTo>
                  <a:cubicBezTo>
                    <a:pt x="150" y="83"/>
                    <a:pt x="143" y="79"/>
                    <a:pt x="136" y="77"/>
                  </a:cubicBezTo>
                  <a:cubicBezTo>
                    <a:pt x="130" y="75"/>
                    <a:pt x="130" y="75"/>
                    <a:pt x="130" y="75"/>
                  </a:cubicBezTo>
                  <a:cubicBezTo>
                    <a:pt x="206" y="0"/>
                    <a:pt x="206" y="0"/>
                    <a:pt x="206" y="0"/>
                  </a:cubicBezTo>
                  <a:cubicBezTo>
                    <a:pt x="273" y="68"/>
                    <a:pt x="273" y="68"/>
                    <a:pt x="273" y="68"/>
                  </a:cubicBezTo>
                  <a:cubicBezTo>
                    <a:pt x="276" y="64"/>
                    <a:pt x="278" y="60"/>
                    <a:pt x="282" y="56"/>
                  </a:cubicBezTo>
                  <a:cubicBezTo>
                    <a:pt x="292" y="47"/>
                    <a:pt x="305" y="41"/>
                    <a:pt x="318" y="41"/>
                  </a:cubicBezTo>
                  <a:cubicBezTo>
                    <a:pt x="332" y="41"/>
                    <a:pt x="345" y="47"/>
                    <a:pt x="355" y="56"/>
                  </a:cubicBezTo>
                  <a:cubicBezTo>
                    <a:pt x="375" y="77"/>
                    <a:pt x="375" y="109"/>
                    <a:pt x="355" y="129"/>
                  </a:cubicBezTo>
                  <a:cubicBezTo>
                    <a:pt x="352" y="133"/>
                    <a:pt x="348" y="136"/>
                    <a:pt x="343" y="138"/>
                  </a:cubicBezTo>
                  <a:cubicBezTo>
                    <a:pt x="411" y="206"/>
                    <a:pt x="411" y="206"/>
                    <a:pt x="411" y="206"/>
                  </a:cubicBezTo>
                  <a:cubicBezTo>
                    <a:pt x="333" y="284"/>
                    <a:pt x="333" y="284"/>
                    <a:pt x="333" y="284"/>
                  </a:cubicBezTo>
                  <a:cubicBezTo>
                    <a:pt x="332" y="277"/>
                    <a:pt x="332" y="277"/>
                    <a:pt x="332" y="277"/>
                  </a:cubicBezTo>
                  <a:cubicBezTo>
                    <a:pt x="330" y="268"/>
                    <a:pt x="326" y="259"/>
                    <a:pt x="319" y="253"/>
                  </a:cubicBezTo>
                  <a:cubicBezTo>
                    <a:pt x="311" y="245"/>
                    <a:pt x="300" y="240"/>
                    <a:pt x="288" y="240"/>
                  </a:cubicBezTo>
                  <a:cubicBezTo>
                    <a:pt x="276" y="240"/>
                    <a:pt x="265" y="245"/>
                    <a:pt x="256" y="253"/>
                  </a:cubicBezTo>
                  <a:cubicBezTo>
                    <a:pt x="239" y="270"/>
                    <a:pt x="239" y="299"/>
                    <a:pt x="256" y="316"/>
                  </a:cubicBezTo>
                  <a:cubicBezTo>
                    <a:pt x="263" y="322"/>
                    <a:pt x="271" y="327"/>
                    <a:pt x="281" y="328"/>
                  </a:cubicBezTo>
                  <a:cubicBezTo>
                    <a:pt x="287" y="329"/>
                    <a:pt x="287" y="329"/>
                    <a:pt x="287" y="329"/>
                  </a:cubicBezTo>
                  <a:lnTo>
                    <a:pt x="206" y="411"/>
                  </a:lnTo>
                  <a:close/>
                  <a:moveTo>
                    <a:pt x="136" y="331"/>
                  </a:moveTo>
                  <a:cubicBezTo>
                    <a:pt x="206" y="401"/>
                    <a:pt x="206" y="401"/>
                    <a:pt x="206" y="401"/>
                  </a:cubicBezTo>
                  <a:cubicBezTo>
                    <a:pt x="273" y="334"/>
                    <a:pt x="273" y="334"/>
                    <a:pt x="273" y="334"/>
                  </a:cubicBezTo>
                  <a:cubicBezTo>
                    <a:pt x="265" y="331"/>
                    <a:pt x="257" y="327"/>
                    <a:pt x="251" y="321"/>
                  </a:cubicBezTo>
                  <a:cubicBezTo>
                    <a:pt x="231" y="301"/>
                    <a:pt x="231" y="268"/>
                    <a:pt x="251" y="248"/>
                  </a:cubicBezTo>
                  <a:cubicBezTo>
                    <a:pt x="261" y="238"/>
                    <a:pt x="274" y="233"/>
                    <a:pt x="288" y="233"/>
                  </a:cubicBezTo>
                  <a:cubicBezTo>
                    <a:pt x="302" y="233"/>
                    <a:pt x="315" y="238"/>
                    <a:pt x="324" y="248"/>
                  </a:cubicBezTo>
                  <a:cubicBezTo>
                    <a:pt x="331" y="254"/>
                    <a:pt x="335" y="261"/>
                    <a:pt x="337" y="269"/>
                  </a:cubicBezTo>
                  <a:cubicBezTo>
                    <a:pt x="401" y="206"/>
                    <a:pt x="401" y="206"/>
                    <a:pt x="401" y="206"/>
                  </a:cubicBezTo>
                  <a:cubicBezTo>
                    <a:pt x="331" y="136"/>
                    <a:pt x="331" y="136"/>
                    <a:pt x="331" y="136"/>
                  </a:cubicBezTo>
                  <a:cubicBezTo>
                    <a:pt x="336" y="134"/>
                    <a:pt x="336" y="134"/>
                    <a:pt x="336" y="134"/>
                  </a:cubicBezTo>
                  <a:cubicBezTo>
                    <a:pt x="341" y="131"/>
                    <a:pt x="346" y="128"/>
                    <a:pt x="350" y="124"/>
                  </a:cubicBezTo>
                  <a:cubicBezTo>
                    <a:pt x="367" y="107"/>
                    <a:pt x="367" y="79"/>
                    <a:pt x="350" y="61"/>
                  </a:cubicBezTo>
                  <a:cubicBezTo>
                    <a:pt x="341" y="53"/>
                    <a:pt x="330" y="48"/>
                    <a:pt x="318" y="48"/>
                  </a:cubicBezTo>
                  <a:cubicBezTo>
                    <a:pt x="306" y="48"/>
                    <a:pt x="295" y="53"/>
                    <a:pt x="287" y="61"/>
                  </a:cubicBezTo>
                  <a:cubicBezTo>
                    <a:pt x="283" y="65"/>
                    <a:pt x="280" y="70"/>
                    <a:pt x="278" y="75"/>
                  </a:cubicBezTo>
                  <a:cubicBezTo>
                    <a:pt x="275" y="80"/>
                    <a:pt x="275" y="80"/>
                    <a:pt x="275" y="80"/>
                  </a:cubicBezTo>
                  <a:cubicBezTo>
                    <a:pt x="206" y="10"/>
                    <a:pt x="206" y="10"/>
                    <a:pt x="206" y="10"/>
                  </a:cubicBezTo>
                  <a:cubicBezTo>
                    <a:pt x="144" y="72"/>
                    <a:pt x="144" y="72"/>
                    <a:pt x="144" y="72"/>
                  </a:cubicBezTo>
                  <a:cubicBezTo>
                    <a:pt x="150" y="75"/>
                    <a:pt x="155" y="79"/>
                    <a:pt x="160" y="83"/>
                  </a:cubicBezTo>
                  <a:cubicBezTo>
                    <a:pt x="180" y="103"/>
                    <a:pt x="180" y="136"/>
                    <a:pt x="160" y="156"/>
                  </a:cubicBezTo>
                  <a:cubicBezTo>
                    <a:pt x="150" y="166"/>
                    <a:pt x="137" y="171"/>
                    <a:pt x="123" y="171"/>
                  </a:cubicBezTo>
                  <a:cubicBezTo>
                    <a:pt x="110" y="171"/>
                    <a:pt x="97" y="166"/>
                    <a:pt x="87" y="156"/>
                  </a:cubicBezTo>
                  <a:cubicBezTo>
                    <a:pt x="82" y="152"/>
                    <a:pt x="78" y="146"/>
                    <a:pt x="76" y="140"/>
                  </a:cubicBezTo>
                  <a:cubicBezTo>
                    <a:pt x="10" y="206"/>
                    <a:pt x="10" y="206"/>
                    <a:pt x="10" y="206"/>
                  </a:cubicBezTo>
                  <a:cubicBezTo>
                    <a:pt x="80" y="275"/>
                    <a:pt x="80" y="275"/>
                    <a:pt x="80" y="275"/>
                  </a:cubicBezTo>
                  <a:cubicBezTo>
                    <a:pt x="75" y="278"/>
                    <a:pt x="75" y="278"/>
                    <a:pt x="75" y="278"/>
                  </a:cubicBezTo>
                  <a:cubicBezTo>
                    <a:pt x="70" y="280"/>
                    <a:pt x="65" y="283"/>
                    <a:pt x="61" y="287"/>
                  </a:cubicBezTo>
                  <a:cubicBezTo>
                    <a:pt x="44" y="304"/>
                    <a:pt x="44" y="333"/>
                    <a:pt x="61" y="350"/>
                  </a:cubicBezTo>
                  <a:cubicBezTo>
                    <a:pt x="70" y="358"/>
                    <a:pt x="81" y="363"/>
                    <a:pt x="93" y="363"/>
                  </a:cubicBezTo>
                  <a:cubicBezTo>
                    <a:pt x="105" y="363"/>
                    <a:pt x="116" y="358"/>
                    <a:pt x="124" y="350"/>
                  </a:cubicBezTo>
                  <a:cubicBezTo>
                    <a:pt x="128" y="346"/>
                    <a:pt x="131" y="341"/>
                    <a:pt x="134" y="336"/>
                  </a:cubicBezTo>
                  <a:lnTo>
                    <a:pt x="136" y="33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400">
                <a:solidFill>
                  <a:schemeClr val="bg1"/>
                </a:solidFill>
              </a:endParaRPr>
            </a:p>
          </p:txBody>
        </p:sp>
      </p:grpSp>
      <p:sp>
        <p:nvSpPr>
          <p:cNvPr id="27" name="TextBox 76"/>
          <p:cNvSpPr txBox="1"/>
          <p:nvPr/>
        </p:nvSpPr>
        <p:spPr>
          <a:xfrm>
            <a:off x="1840407" y="4995710"/>
            <a:ext cx="1389692" cy="338554"/>
          </a:xfrm>
          <a:prstGeom prst="rect">
            <a:avLst/>
          </a:prstGeom>
          <a:noFill/>
        </p:spPr>
        <p:txBody>
          <a:bodyPr wrap="square" rtlCol="0">
            <a:spAutoFit/>
          </a:bodyPr>
          <a:lstStyle/>
          <a:p>
            <a:r>
              <a:rPr lang="zh-CN" altLang="en-US" sz="1600" b="1" dirty="0" smtClean="0">
                <a:solidFill>
                  <a:schemeClr val="bg1"/>
                </a:solidFill>
                <a:latin typeface="微软雅黑" panose="020B0503020204020204" pitchFamily="34" charset="-122"/>
                <a:ea typeface="微软雅黑" panose="020B0503020204020204" pitchFamily="34" charset="-122"/>
              </a:rPr>
              <a:t>添加标题</a:t>
            </a:r>
            <a:endParaRPr lang="zh-CN" altLang="en-US" sz="1600" b="1" u="sng" dirty="0">
              <a:solidFill>
                <a:schemeClr val="bg1"/>
              </a:solidFill>
              <a:latin typeface="微软雅黑" panose="020B0503020204020204" pitchFamily="34" charset="-122"/>
              <a:ea typeface="微软雅黑" panose="020B0503020204020204" pitchFamily="34" charset="-122"/>
            </a:endParaRPr>
          </a:p>
        </p:txBody>
      </p:sp>
      <p:sp>
        <p:nvSpPr>
          <p:cNvPr id="28" name="TextBox 76"/>
          <p:cNvSpPr txBox="1"/>
          <p:nvPr/>
        </p:nvSpPr>
        <p:spPr>
          <a:xfrm>
            <a:off x="8461856" y="4343224"/>
            <a:ext cx="1389692" cy="338554"/>
          </a:xfrm>
          <a:prstGeom prst="rect">
            <a:avLst/>
          </a:prstGeom>
          <a:noFill/>
        </p:spPr>
        <p:txBody>
          <a:bodyPr wrap="square" rtlCol="0">
            <a:spAutoFit/>
          </a:bodyPr>
          <a:lstStyle/>
          <a:p>
            <a:r>
              <a:rPr lang="zh-CN" altLang="en-US" sz="1600" b="1" dirty="0" smtClean="0">
                <a:solidFill>
                  <a:schemeClr val="bg1"/>
                </a:solidFill>
                <a:latin typeface="微软雅黑" panose="020B0503020204020204" pitchFamily="34" charset="-122"/>
                <a:ea typeface="微软雅黑" panose="020B0503020204020204" pitchFamily="34" charset="-122"/>
              </a:rPr>
              <a:t>添加标题</a:t>
            </a:r>
            <a:endParaRPr lang="zh-CN" altLang="en-US" sz="1600" b="1" u="sng" dirty="0">
              <a:solidFill>
                <a:schemeClr val="bg1"/>
              </a:solidFill>
              <a:latin typeface="微软雅黑" panose="020B0503020204020204" pitchFamily="34" charset="-122"/>
              <a:ea typeface="微软雅黑" panose="020B0503020204020204" pitchFamily="34" charset="-122"/>
            </a:endParaRPr>
          </a:p>
        </p:txBody>
      </p:sp>
      <p:sp>
        <p:nvSpPr>
          <p:cNvPr id="29" name="TextBox 76"/>
          <p:cNvSpPr txBox="1"/>
          <p:nvPr/>
        </p:nvSpPr>
        <p:spPr>
          <a:xfrm>
            <a:off x="8965181" y="2185459"/>
            <a:ext cx="1389692" cy="338554"/>
          </a:xfrm>
          <a:prstGeom prst="rect">
            <a:avLst/>
          </a:prstGeom>
          <a:noFill/>
        </p:spPr>
        <p:txBody>
          <a:bodyPr wrap="square" rtlCol="0">
            <a:spAutoFit/>
          </a:bodyPr>
          <a:lstStyle/>
          <a:p>
            <a:r>
              <a:rPr lang="zh-CN" altLang="en-US" sz="1600" b="1" dirty="0" smtClean="0">
                <a:solidFill>
                  <a:schemeClr val="bg1"/>
                </a:solidFill>
                <a:latin typeface="微软雅黑" panose="020B0503020204020204" pitchFamily="34" charset="-122"/>
                <a:ea typeface="微软雅黑" panose="020B0503020204020204" pitchFamily="34" charset="-122"/>
              </a:rPr>
              <a:t>添加标题</a:t>
            </a:r>
            <a:endParaRPr lang="zh-CN" altLang="en-US" sz="1600" b="1" u="sng" dirty="0">
              <a:solidFill>
                <a:schemeClr val="bg1"/>
              </a:solidFill>
              <a:latin typeface="微软雅黑" panose="020B0503020204020204" pitchFamily="34" charset="-122"/>
              <a:ea typeface="微软雅黑" panose="020B0503020204020204" pitchFamily="34" charset="-122"/>
            </a:endParaRPr>
          </a:p>
        </p:txBody>
      </p:sp>
      <p:sp>
        <p:nvSpPr>
          <p:cNvPr id="30" name="TextBox 76"/>
          <p:cNvSpPr txBox="1"/>
          <p:nvPr/>
        </p:nvSpPr>
        <p:spPr>
          <a:xfrm>
            <a:off x="1545660" y="2891472"/>
            <a:ext cx="1389692" cy="338554"/>
          </a:xfrm>
          <a:prstGeom prst="rect">
            <a:avLst/>
          </a:prstGeom>
          <a:noFill/>
        </p:spPr>
        <p:txBody>
          <a:bodyPr wrap="square" rtlCol="0">
            <a:spAutoFit/>
          </a:bodyPr>
          <a:lstStyle/>
          <a:p>
            <a:r>
              <a:rPr lang="zh-CN" altLang="en-US" sz="1600" b="1" dirty="0" smtClean="0">
                <a:solidFill>
                  <a:schemeClr val="bg1"/>
                </a:solidFill>
                <a:latin typeface="微软雅黑" panose="020B0503020204020204" pitchFamily="34" charset="-122"/>
                <a:ea typeface="微软雅黑" panose="020B0503020204020204" pitchFamily="34" charset="-122"/>
              </a:rPr>
              <a:t>添加标题</a:t>
            </a:r>
            <a:endParaRPr lang="zh-CN" altLang="en-US" sz="1600" b="1" u="sng" dirty="0">
              <a:solidFill>
                <a:schemeClr val="bg1"/>
              </a:solidFill>
              <a:latin typeface="微软雅黑" panose="020B0503020204020204" pitchFamily="34" charset="-122"/>
              <a:ea typeface="微软雅黑" panose="020B0503020204020204" pitchFamily="34" charset="-122"/>
            </a:endParaRPr>
          </a:p>
        </p:txBody>
      </p:sp>
      <p:sp>
        <p:nvSpPr>
          <p:cNvPr id="31" name="文本框 30"/>
          <p:cNvSpPr txBox="1"/>
          <p:nvPr/>
        </p:nvSpPr>
        <p:spPr bwMode="auto">
          <a:xfrm>
            <a:off x="1500379" y="3333185"/>
            <a:ext cx="2377354" cy="460375"/>
          </a:xfrm>
          <a:prstGeom prst="rect">
            <a:avLst/>
          </a:prstGeom>
          <a:noFill/>
        </p:spPr>
        <p:txBody>
          <a:bodyPr wrap="square">
            <a:spAutoFit/>
          </a:bodyPr>
          <a:lstStyle/>
          <a:p>
            <a:pPr>
              <a:buNone/>
            </a:pPr>
            <a:r>
              <a:rPr lang="zh-CN" altLang="en-US" sz="1200" dirty="0">
                <a:solidFill>
                  <a:schemeClr val="bg1"/>
                </a:solidFill>
                <a:latin typeface="微软雅黑" panose="020B0503020204020204" pitchFamily="34" charset="-122"/>
                <a:ea typeface="微软雅黑" panose="020B0503020204020204" pitchFamily="34" charset="-122"/>
              </a:rPr>
              <a:t>请添加你的文本请添加你的文本请添加你的文本</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32" name="文本框 31"/>
          <p:cNvSpPr txBox="1"/>
          <p:nvPr/>
        </p:nvSpPr>
        <p:spPr bwMode="auto">
          <a:xfrm>
            <a:off x="2025518" y="5465826"/>
            <a:ext cx="2377354" cy="460375"/>
          </a:xfrm>
          <a:prstGeom prst="rect">
            <a:avLst/>
          </a:prstGeom>
          <a:noFill/>
        </p:spPr>
        <p:txBody>
          <a:bodyPr wrap="square">
            <a:spAutoFit/>
          </a:bodyPr>
          <a:lstStyle/>
          <a:p>
            <a:pPr>
              <a:buNone/>
            </a:pPr>
            <a:r>
              <a:rPr lang="zh-CN" altLang="en-US" sz="1200" dirty="0">
                <a:solidFill>
                  <a:schemeClr val="bg1"/>
                </a:solidFill>
                <a:latin typeface="微软雅黑" panose="020B0503020204020204" pitchFamily="34" charset="-122"/>
                <a:ea typeface="微软雅黑" panose="020B0503020204020204" pitchFamily="34" charset="-122"/>
              </a:rPr>
              <a:t>请添加你的文本请添加你的文本请添加你的文本</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33" name="文本框 32"/>
          <p:cNvSpPr txBox="1"/>
          <p:nvPr/>
        </p:nvSpPr>
        <p:spPr bwMode="auto">
          <a:xfrm>
            <a:off x="9152641" y="2651504"/>
            <a:ext cx="2377354" cy="460375"/>
          </a:xfrm>
          <a:prstGeom prst="rect">
            <a:avLst/>
          </a:prstGeom>
          <a:noFill/>
        </p:spPr>
        <p:txBody>
          <a:bodyPr wrap="square">
            <a:spAutoFit/>
          </a:bodyPr>
          <a:lstStyle/>
          <a:p>
            <a:pPr>
              <a:buNone/>
            </a:pPr>
            <a:r>
              <a:rPr lang="zh-CN" altLang="en-US" sz="1200" dirty="0">
                <a:solidFill>
                  <a:schemeClr val="bg1"/>
                </a:solidFill>
                <a:latin typeface="微软雅黑" panose="020B0503020204020204" pitchFamily="34" charset="-122"/>
                <a:ea typeface="微软雅黑" panose="020B0503020204020204" pitchFamily="34" charset="-122"/>
              </a:rPr>
              <a:t>请添加你的文本请添加你的文本请添加你的文本</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34" name="文本框 33"/>
          <p:cNvSpPr txBox="1"/>
          <p:nvPr/>
        </p:nvSpPr>
        <p:spPr bwMode="auto">
          <a:xfrm>
            <a:off x="8662871" y="4856692"/>
            <a:ext cx="2377354" cy="460375"/>
          </a:xfrm>
          <a:prstGeom prst="rect">
            <a:avLst/>
          </a:prstGeom>
          <a:noFill/>
        </p:spPr>
        <p:txBody>
          <a:bodyPr wrap="square">
            <a:spAutoFit/>
          </a:bodyPr>
          <a:lstStyle/>
          <a:p>
            <a:pPr>
              <a:buNone/>
            </a:pPr>
            <a:r>
              <a:rPr lang="zh-CN" altLang="en-US" sz="1200" dirty="0">
                <a:solidFill>
                  <a:schemeClr val="bg1"/>
                </a:solidFill>
                <a:latin typeface="微软雅黑" panose="020B0503020204020204" pitchFamily="34" charset="-122"/>
                <a:ea typeface="微软雅黑" panose="020B0503020204020204" pitchFamily="34" charset="-122"/>
              </a:rPr>
              <a:t>请添加你的文本请添加你的文本请添加你的文本</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54"/>
          <p:cNvPicPr>
            <a:picLocks noChangeAspect="1"/>
          </p:cNvPicPr>
          <p:nvPr/>
        </p:nvPicPr>
        <p:blipFill>
          <a:blip r:embed="rId1">
            <a:extLst>
              <a:ext uri="{28A0092B-C50C-407E-A947-70E740481C1C}">
                <a14:useLocalDpi xmlns:a14="http://schemas.microsoft.com/office/drawing/2010/main" val="0"/>
              </a:ext>
            </a:extLst>
          </a:blip>
          <a:srcRect/>
          <a:stretch>
            <a:fillRect/>
          </a:stretch>
        </p:blipFill>
        <p:spPr bwMode="auto">
          <a:xfrm>
            <a:off x="125276" y="90201"/>
            <a:ext cx="643651" cy="682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文本框 2"/>
          <p:cNvSpPr txBox="1"/>
          <p:nvPr/>
        </p:nvSpPr>
        <p:spPr>
          <a:xfrm>
            <a:off x="960268" y="246670"/>
            <a:ext cx="1928404" cy="369332"/>
          </a:xfrm>
          <a:prstGeom prst="rect">
            <a:avLst/>
          </a:prstGeom>
          <a:noFill/>
          <a:ln w="9525">
            <a:noFill/>
          </a:ln>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dist"/>
            <a:r>
              <a:rPr lang="zh-CN" altLang="en-US" dirty="0" smtClean="0">
                <a:solidFill>
                  <a:schemeClr val="bg1">
                    <a:lumMod val="95000"/>
                  </a:schemeClr>
                </a:solidFill>
                <a:latin typeface="微软雅黑" panose="020B0503020204020204" pitchFamily="34" charset="-122"/>
                <a:ea typeface="微软雅黑" panose="020B0503020204020204" pitchFamily="34" charset="-122"/>
              </a:rPr>
              <a:t>点击添加</a:t>
            </a:r>
            <a:r>
              <a:rPr lang="zh-CN" altLang="en-US" dirty="0">
                <a:solidFill>
                  <a:schemeClr val="bg1">
                    <a:lumMod val="95000"/>
                  </a:schemeClr>
                </a:solidFill>
                <a:latin typeface="微软雅黑" panose="020B0503020204020204" pitchFamily="34" charset="-122"/>
                <a:ea typeface="微软雅黑" panose="020B0503020204020204" pitchFamily="34" charset="-122"/>
              </a:rPr>
              <a:t>目录</a:t>
            </a:r>
            <a:endParaRPr lang="zh-CN" altLang="en-US" dirty="0">
              <a:solidFill>
                <a:schemeClr val="bg1">
                  <a:lumMod val="95000"/>
                </a:schemeClr>
              </a:solidFill>
              <a:latin typeface="微软雅黑" panose="020B0503020204020204" pitchFamily="34" charset="-122"/>
              <a:ea typeface="微软雅黑" panose="020B0503020204020204" pitchFamily="34" charset="-122"/>
            </a:endParaRPr>
          </a:p>
        </p:txBody>
      </p:sp>
      <p:pic>
        <p:nvPicPr>
          <p:cNvPr id="46" name="图片 45"/>
          <p:cNvPicPr>
            <a:picLocks noChangeAspect="1"/>
          </p:cNvPicPr>
          <p:nvPr/>
        </p:nvPicPr>
        <p:blipFill rotWithShape="1">
          <a:blip r:embed="rId2">
            <a:extLst>
              <a:ext uri="{28A0092B-C50C-407E-A947-70E740481C1C}">
                <a14:useLocalDpi xmlns:a14="http://schemas.microsoft.com/office/drawing/2010/main" val="0"/>
              </a:ext>
            </a:extLst>
          </a:blip>
          <a:srcRect t="50040" b="2319"/>
          <a:stretch>
            <a:fillRect/>
          </a:stretch>
        </p:blipFill>
        <p:spPr>
          <a:xfrm>
            <a:off x="800100" y="2314222"/>
            <a:ext cx="10591800" cy="2856089"/>
          </a:xfrm>
          <a:prstGeom prst="roundRect">
            <a:avLst/>
          </a:prstGeom>
        </p:spPr>
      </p:pic>
      <p:sp>
        <p:nvSpPr>
          <p:cNvPr id="47" name="矩形 46"/>
          <p:cNvSpPr/>
          <p:nvPr/>
        </p:nvSpPr>
        <p:spPr>
          <a:xfrm>
            <a:off x="3843867" y="3849511"/>
            <a:ext cx="4504267" cy="2144889"/>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cs typeface="+mn-ea"/>
              <a:sym typeface="+mn-lt"/>
            </a:endParaRPr>
          </a:p>
        </p:txBody>
      </p:sp>
      <p:grpSp>
        <p:nvGrpSpPr>
          <p:cNvPr id="48" name="8a00e71e-39de-470e-aac6-c247570e0d3b"/>
          <p:cNvGrpSpPr>
            <a:grpSpLocks noChangeAspect="1"/>
          </p:cNvGrpSpPr>
          <p:nvPr/>
        </p:nvGrpSpPr>
        <p:grpSpPr>
          <a:xfrm>
            <a:off x="1970276" y="1697836"/>
            <a:ext cx="8249383" cy="2738896"/>
            <a:chOff x="1970276" y="1697839"/>
            <a:chExt cx="8249383" cy="2738896"/>
          </a:xfrm>
        </p:grpSpPr>
        <p:grpSp>
          <p:nvGrpSpPr>
            <p:cNvPr id="49" name="组合 48"/>
            <p:cNvGrpSpPr/>
            <p:nvPr/>
          </p:nvGrpSpPr>
          <p:grpSpPr>
            <a:xfrm>
              <a:off x="5383092" y="1697839"/>
              <a:ext cx="1425820" cy="1425820"/>
              <a:chOff x="2495600" y="1554642"/>
              <a:chExt cx="1008112" cy="1008112"/>
            </a:xfrm>
          </p:grpSpPr>
          <p:sp>
            <p:nvSpPr>
              <p:cNvPr id="51" name="椭圆 50"/>
              <p:cNvSpPr/>
              <p:nvPr/>
            </p:nvSpPr>
            <p:spPr>
              <a:xfrm>
                <a:off x="2567608" y="1626650"/>
                <a:ext cx="864096" cy="864096"/>
              </a:xfrm>
              <a:prstGeom prst="ellipse">
                <a:avLst/>
              </a:prstGeom>
              <a:solidFill>
                <a:srgbClr val="FFC000"/>
              </a:solidFill>
              <a:ln>
                <a:noFill/>
              </a:ln>
            </p:spPr>
            <p:style>
              <a:lnRef idx="2">
                <a:scrgbClr r="0" g="0" b="0"/>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anchor="ctr"/>
              <a:lstStyle/>
              <a:p>
                <a:pPr algn="ctr"/>
                <a:endParaRPr>
                  <a:latin typeface="微软雅黑" panose="020B0503020204020204" pitchFamily="34" charset="-122"/>
                  <a:ea typeface="微软雅黑" panose="020B0503020204020204" pitchFamily="34" charset="-122"/>
                  <a:cs typeface="+mn-ea"/>
                  <a:sym typeface="+mn-lt"/>
                </a:endParaRPr>
              </a:p>
            </p:txBody>
          </p:sp>
          <p:sp>
            <p:nvSpPr>
              <p:cNvPr id="52" name="椭圆 51"/>
              <p:cNvSpPr/>
              <p:nvPr/>
            </p:nvSpPr>
            <p:spPr>
              <a:xfrm>
                <a:off x="2495600" y="1554642"/>
                <a:ext cx="1008112" cy="1008112"/>
              </a:xfrm>
              <a:prstGeom prst="ellipse">
                <a:avLst/>
              </a:prstGeom>
              <a:noFill/>
              <a:ln>
                <a:solidFill>
                  <a:srgbClr val="FFC000"/>
                </a:solidFill>
              </a:ln>
            </p:spPr>
            <p:style>
              <a:lnRef idx="2">
                <a:scrgbClr r="0" g="0" b="0"/>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anchor="ctr"/>
              <a:lstStyle/>
              <a:p>
                <a:pPr algn="ctr"/>
                <a:endParaRPr>
                  <a:latin typeface="微软雅黑" panose="020B0503020204020204" pitchFamily="34" charset="-122"/>
                  <a:ea typeface="微软雅黑" panose="020B0503020204020204" pitchFamily="34" charset="-122"/>
                  <a:cs typeface="+mn-ea"/>
                  <a:sym typeface="+mn-lt"/>
                </a:endParaRPr>
              </a:p>
            </p:txBody>
          </p:sp>
          <p:sp>
            <p:nvSpPr>
              <p:cNvPr id="53" name="任意多边形: 形状 6"/>
              <p:cNvSpPr/>
              <p:nvPr/>
            </p:nvSpPr>
            <p:spPr bwMode="auto">
              <a:xfrm>
                <a:off x="2748894" y="1808667"/>
                <a:ext cx="500062" cy="500062"/>
              </a:xfrm>
              <a:custGeom>
                <a:avLst/>
                <a:gdLst>
                  <a:gd name="T0" fmla="*/ 223 w 228"/>
                  <a:gd name="T1" fmla="*/ 95 h 228"/>
                  <a:gd name="T2" fmla="*/ 196 w 228"/>
                  <a:gd name="T3" fmla="*/ 90 h 228"/>
                  <a:gd name="T4" fmla="*/ 189 w 228"/>
                  <a:gd name="T5" fmla="*/ 74 h 228"/>
                  <a:gd name="T6" fmla="*/ 205 w 228"/>
                  <a:gd name="T7" fmla="*/ 50 h 228"/>
                  <a:gd name="T8" fmla="*/ 205 w 228"/>
                  <a:gd name="T9" fmla="*/ 43 h 228"/>
                  <a:gd name="T10" fmla="*/ 185 w 228"/>
                  <a:gd name="T11" fmla="*/ 24 h 228"/>
                  <a:gd name="T12" fmla="*/ 178 w 228"/>
                  <a:gd name="T13" fmla="*/ 23 h 228"/>
                  <a:gd name="T14" fmla="*/ 155 w 228"/>
                  <a:gd name="T15" fmla="*/ 39 h 228"/>
                  <a:gd name="T16" fmla="*/ 138 w 228"/>
                  <a:gd name="T17" fmla="*/ 32 h 228"/>
                  <a:gd name="T18" fmla="*/ 133 w 228"/>
                  <a:gd name="T19" fmla="*/ 5 h 228"/>
                  <a:gd name="T20" fmla="*/ 127 w 228"/>
                  <a:gd name="T21" fmla="*/ 0 h 228"/>
                  <a:gd name="T22" fmla="*/ 100 w 228"/>
                  <a:gd name="T23" fmla="*/ 0 h 228"/>
                  <a:gd name="T24" fmla="*/ 94 w 228"/>
                  <a:gd name="T25" fmla="*/ 5 h 228"/>
                  <a:gd name="T26" fmla="*/ 89 w 228"/>
                  <a:gd name="T27" fmla="*/ 32 h 228"/>
                  <a:gd name="T28" fmla="*/ 73 w 228"/>
                  <a:gd name="T29" fmla="*/ 39 h 228"/>
                  <a:gd name="T30" fmla="*/ 50 w 228"/>
                  <a:gd name="T31" fmla="*/ 23 h 228"/>
                  <a:gd name="T32" fmla="*/ 43 w 228"/>
                  <a:gd name="T33" fmla="*/ 24 h 228"/>
                  <a:gd name="T34" fmla="*/ 23 w 228"/>
                  <a:gd name="T35" fmla="*/ 43 h 228"/>
                  <a:gd name="T36" fmla="*/ 23 w 228"/>
                  <a:gd name="T37" fmla="*/ 51 h 228"/>
                  <a:gd name="T38" fmla="*/ 39 w 228"/>
                  <a:gd name="T39" fmla="*/ 74 h 228"/>
                  <a:gd name="T40" fmla="*/ 32 w 228"/>
                  <a:gd name="T41" fmla="*/ 90 h 228"/>
                  <a:gd name="T42" fmla="*/ 5 w 228"/>
                  <a:gd name="T43" fmla="*/ 95 h 228"/>
                  <a:gd name="T44" fmla="*/ 0 w 228"/>
                  <a:gd name="T45" fmla="*/ 100 h 228"/>
                  <a:gd name="T46" fmla="*/ 0 w 228"/>
                  <a:gd name="T47" fmla="*/ 128 h 228"/>
                  <a:gd name="T48" fmla="*/ 5 w 228"/>
                  <a:gd name="T49" fmla="*/ 134 h 228"/>
                  <a:gd name="T50" fmla="*/ 32 w 228"/>
                  <a:gd name="T51" fmla="*/ 139 h 228"/>
                  <a:gd name="T52" fmla="*/ 39 w 228"/>
                  <a:gd name="T53" fmla="*/ 155 h 228"/>
                  <a:gd name="T54" fmla="*/ 23 w 228"/>
                  <a:gd name="T55" fmla="*/ 178 h 228"/>
                  <a:gd name="T56" fmla="*/ 24 w 228"/>
                  <a:gd name="T57" fmla="*/ 185 h 228"/>
                  <a:gd name="T58" fmla="*/ 43 w 228"/>
                  <a:gd name="T59" fmla="*/ 204 h 228"/>
                  <a:gd name="T60" fmla="*/ 51 w 228"/>
                  <a:gd name="T61" fmla="*/ 205 h 228"/>
                  <a:gd name="T62" fmla="*/ 73 w 228"/>
                  <a:gd name="T63" fmla="*/ 189 h 228"/>
                  <a:gd name="T64" fmla="*/ 89 w 228"/>
                  <a:gd name="T65" fmla="*/ 196 h 228"/>
                  <a:gd name="T66" fmla="*/ 94 w 228"/>
                  <a:gd name="T67" fmla="*/ 223 h 228"/>
                  <a:gd name="T68" fmla="*/ 100 w 228"/>
                  <a:gd name="T69" fmla="*/ 228 h 228"/>
                  <a:gd name="T70" fmla="*/ 127 w 228"/>
                  <a:gd name="T71" fmla="*/ 228 h 228"/>
                  <a:gd name="T72" fmla="*/ 133 w 228"/>
                  <a:gd name="T73" fmla="*/ 223 h 228"/>
                  <a:gd name="T74" fmla="*/ 138 w 228"/>
                  <a:gd name="T75" fmla="*/ 196 h 228"/>
                  <a:gd name="T76" fmla="*/ 154 w 228"/>
                  <a:gd name="T77" fmla="*/ 190 h 228"/>
                  <a:gd name="T78" fmla="*/ 177 w 228"/>
                  <a:gd name="T79" fmla="*/ 205 h 228"/>
                  <a:gd name="T80" fmla="*/ 185 w 228"/>
                  <a:gd name="T81" fmla="*/ 205 h 228"/>
                  <a:gd name="T82" fmla="*/ 204 w 228"/>
                  <a:gd name="T83" fmla="*/ 185 h 228"/>
                  <a:gd name="T84" fmla="*/ 205 w 228"/>
                  <a:gd name="T85" fmla="*/ 178 h 228"/>
                  <a:gd name="T86" fmla="*/ 189 w 228"/>
                  <a:gd name="T87" fmla="*/ 155 h 228"/>
                  <a:gd name="T88" fmla="*/ 196 w 228"/>
                  <a:gd name="T89" fmla="*/ 139 h 228"/>
                  <a:gd name="T90" fmla="*/ 223 w 228"/>
                  <a:gd name="T91" fmla="*/ 134 h 228"/>
                  <a:gd name="T92" fmla="*/ 228 w 228"/>
                  <a:gd name="T93" fmla="*/ 128 h 228"/>
                  <a:gd name="T94" fmla="*/ 228 w 228"/>
                  <a:gd name="T95" fmla="*/ 100 h 228"/>
                  <a:gd name="T96" fmla="*/ 223 w 228"/>
                  <a:gd name="T97" fmla="*/ 95 h 228"/>
                  <a:gd name="T98" fmla="*/ 114 w 228"/>
                  <a:gd name="T99" fmla="*/ 149 h 228"/>
                  <a:gd name="T100" fmla="*/ 79 w 228"/>
                  <a:gd name="T101" fmla="*/ 114 h 228"/>
                  <a:gd name="T102" fmla="*/ 114 w 228"/>
                  <a:gd name="T103" fmla="*/ 79 h 228"/>
                  <a:gd name="T104" fmla="*/ 149 w 228"/>
                  <a:gd name="T105" fmla="*/ 114 h 228"/>
                  <a:gd name="T106" fmla="*/ 114 w 228"/>
                  <a:gd name="T107" fmla="*/ 149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28" h="228">
                    <a:moveTo>
                      <a:pt x="223" y="95"/>
                    </a:moveTo>
                    <a:cubicBezTo>
                      <a:pt x="196" y="90"/>
                      <a:pt x="196" y="90"/>
                      <a:pt x="196" y="90"/>
                    </a:cubicBezTo>
                    <a:cubicBezTo>
                      <a:pt x="194" y="84"/>
                      <a:pt x="192" y="79"/>
                      <a:pt x="189" y="74"/>
                    </a:cubicBezTo>
                    <a:cubicBezTo>
                      <a:pt x="205" y="50"/>
                      <a:pt x="205" y="50"/>
                      <a:pt x="205" y="50"/>
                    </a:cubicBezTo>
                    <a:cubicBezTo>
                      <a:pt x="207" y="48"/>
                      <a:pt x="206" y="45"/>
                      <a:pt x="205" y="43"/>
                    </a:cubicBezTo>
                    <a:cubicBezTo>
                      <a:pt x="185" y="24"/>
                      <a:pt x="185" y="24"/>
                      <a:pt x="185" y="24"/>
                    </a:cubicBezTo>
                    <a:cubicBezTo>
                      <a:pt x="183" y="22"/>
                      <a:pt x="180" y="21"/>
                      <a:pt x="178" y="23"/>
                    </a:cubicBezTo>
                    <a:cubicBezTo>
                      <a:pt x="155" y="39"/>
                      <a:pt x="155" y="39"/>
                      <a:pt x="155" y="39"/>
                    </a:cubicBezTo>
                    <a:cubicBezTo>
                      <a:pt x="149" y="36"/>
                      <a:pt x="144" y="34"/>
                      <a:pt x="138" y="32"/>
                    </a:cubicBezTo>
                    <a:cubicBezTo>
                      <a:pt x="133" y="5"/>
                      <a:pt x="133" y="5"/>
                      <a:pt x="133" y="5"/>
                    </a:cubicBezTo>
                    <a:cubicBezTo>
                      <a:pt x="133" y="2"/>
                      <a:pt x="130" y="0"/>
                      <a:pt x="127" y="0"/>
                    </a:cubicBezTo>
                    <a:cubicBezTo>
                      <a:pt x="100" y="0"/>
                      <a:pt x="100" y="0"/>
                      <a:pt x="100" y="0"/>
                    </a:cubicBezTo>
                    <a:cubicBezTo>
                      <a:pt x="97" y="0"/>
                      <a:pt x="95" y="2"/>
                      <a:pt x="94" y="5"/>
                    </a:cubicBezTo>
                    <a:cubicBezTo>
                      <a:pt x="89" y="32"/>
                      <a:pt x="89" y="32"/>
                      <a:pt x="89" y="32"/>
                    </a:cubicBezTo>
                    <a:cubicBezTo>
                      <a:pt x="83" y="34"/>
                      <a:pt x="78" y="36"/>
                      <a:pt x="73" y="39"/>
                    </a:cubicBezTo>
                    <a:cubicBezTo>
                      <a:pt x="50" y="23"/>
                      <a:pt x="50" y="23"/>
                      <a:pt x="50" y="23"/>
                    </a:cubicBezTo>
                    <a:cubicBezTo>
                      <a:pt x="48" y="22"/>
                      <a:pt x="45" y="22"/>
                      <a:pt x="43" y="24"/>
                    </a:cubicBezTo>
                    <a:cubicBezTo>
                      <a:pt x="23" y="43"/>
                      <a:pt x="23" y="43"/>
                      <a:pt x="23" y="43"/>
                    </a:cubicBezTo>
                    <a:cubicBezTo>
                      <a:pt x="22" y="45"/>
                      <a:pt x="21" y="49"/>
                      <a:pt x="23" y="51"/>
                    </a:cubicBezTo>
                    <a:cubicBezTo>
                      <a:pt x="39" y="74"/>
                      <a:pt x="39" y="74"/>
                      <a:pt x="39" y="74"/>
                    </a:cubicBezTo>
                    <a:cubicBezTo>
                      <a:pt x="36" y="79"/>
                      <a:pt x="34" y="84"/>
                      <a:pt x="32" y="90"/>
                    </a:cubicBezTo>
                    <a:cubicBezTo>
                      <a:pt x="5" y="95"/>
                      <a:pt x="5" y="95"/>
                      <a:pt x="5" y="95"/>
                    </a:cubicBezTo>
                    <a:cubicBezTo>
                      <a:pt x="2" y="95"/>
                      <a:pt x="0" y="98"/>
                      <a:pt x="0" y="100"/>
                    </a:cubicBezTo>
                    <a:cubicBezTo>
                      <a:pt x="0" y="128"/>
                      <a:pt x="0" y="128"/>
                      <a:pt x="0" y="128"/>
                    </a:cubicBezTo>
                    <a:cubicBezTo>
                      <a:pt x="0" y="131"/>
                      <a:pt x="2" y="133"/>
                      <a:pt x="5" y="134"/>
                    </a:cubicBezTo>
                    <a:cubicBezTo>
                      <a:pt x="32" y="139"/>
                      <a:pt x="32" y="139"/>
                      <a:pt x="32" y="139"/>
                    </a:cubicBezTo>
                    <a:cubicBezTo>
                      <a:pt x="34" y="144"/>
                      <a:pt x="36" y="150"/>
                      <a:pt x="39" y="155"/>
                    </a:cubicBezTo>
                    <a:cubicBezTo>
                      <a:pt x="23" y="178"/>
                      <a:pt x="23" y="178"/>
                      <a:pt x="23" y="178"/>
                    </a:cubicBezTo>
                    <a:cubicBezTo>
                      <a:pt x="22" y="180"/>
                      <a:pt x="22" y="183"/>
                      <a:pt x="24" y="185"/>
                    </a:cubicBezTo>
                    <a:cubicBezTo>
                      <a:pt x="43" y="204"/>
                      <a:pt x="43" y="204"/>
                      <a:pt x="43" y="204"/>
                    </a:cubicBezTo>
                    <a:cubicBezTo>
                      <a:pt x="45" y="206"/>
                      <a:pt x="48" y="207"/>
                      <a:pt x="51" y="205"/>
                    </a:cubicBezTo>
                    <a:cubicBezTo>
                      <a:pt x="73" y="189"/>
                      <a:pt x="73" y="189"/>
                      <a:pt x="73" y="189"/>
                    </a:cubicBezTo>
                    <a:cubicBezTo>
                      <a:pt x="78" y="192"/>
                      <a:pt x="84" y="194"/>
                      <a:pt x="89" y="196"/>
                    </a:cubicBezTo>
                    <a:cubicBezTo>
                      <a:pt x="94" y="223"/>
                      <a:pt x="94" y="223"/>
                      <a:pt x="94" y="223"/>
                    </a:cubicBezTo>
                    <a:cubicBezTo>
                      <a:pt x="95" y="226"/>
                      <a:pt x="97" y="228"/>
                      <a:pt x="100" y="228"/>
                    </a:cubicBezTo>
                    <a:cubicBezTo>
                      <a:pt x="127" y="228"/>
                      <a:pt x="127" y="228"/>
                      <a:pt x="127" y="228"/>
                    </a:cubicBezTo>
                    <a:cubicBezTo>
                      <a:pt x="130" y="228"/>
                      <a:pt x="133" y="226"/>
                      <a:pt x="133" y="223"/>
                    </a:cubicBezTo>
                    <a:cubicBezTo>
                      <a:pt x="138" y="196"/>
                      <a:pt x="138" y="196"/>
                      <a:pt x="138" y="196"/>
                    </a:cubicBezTo>
                    <a:cubicBezTo>
                      <a:pt x="144" y="194"/>
                      <a:pt x="149" y="192"/>
                      <a:pt x="154" y="190"/>
                    </a:cubicBezTo>
                    <a:cubicBezTo>
                      <a:pt x="177" y="205"/>
                      <a:pt x="177" y="205"/>
                      <a:pt x="177" y="205"/>
                    </a:cubicBezTo>
                    <a:cubicBezTo>
                      <a:pt x="180" y="207"/>
                      <a:pt x="183" y="207"/>
                      <a:pt x="185" y="205"/>
                    </a:cubicBezTo>
                    <a:cubicBezTo>
                      <a:pt x="204" y="185"/>
                      <a:pt x="204" y="185"/>
                      <a:pt x="204" y="185"/>
                    </a:cubicBezTo>
                    <a:cubicBezTo>
                      <a:pt x="206" y="183"/>
                      <a:pt x="206" y="180"/>
                      <a:pt x="205" y="178"/>
                    </a:cubicBezTo>
                    <a:cubicBezTo>
                      <a:pt x="189" y="155"/>
                      <a:pt x="189" y="155"/>
                      <a:pt x="189" y="155"/>
                    </a:cubicBezTo>
                    <a:cubicBezTo>
                      <a:pt x="192" y="150"/>
                      <a:pt x="194" y="144"/>
                      <a:pt x="196" y="139"/>
                    </a:cubicBezTo>
                    <a:cubicBezTo>
                      <a:pt x="223" y="134"/>
                      <a:pt x="223" y="134"/>
                      <a:pt x="223" y="134"/>
                    </a:cubicBezTo>
                    <a:cubicBezTo>
                      <a:pt x="226" y="133"/>
                      <a:pt x="228" y="131"/>
                      <a:pt x="228" y="128"/>
                    </a:cubicBezTo>
                    <a:cubicBezTo>
                      <a:pt x="228" y="100"/>
                      <a:pt x="228" y="100"/>
                      <a:pt x="228" y="100"/>
                    </a:cubicBezTo>
                    <a:cubicBezTo>
                      <a:pt x="228" y="98"/>
                      <a:pt x="226" y="95"/>
                      <a:pt x="223" y="95"/>
                    </a:cubicBezTo>
                    <a:close/>
                    <a:moveTo>
                      <a:pt x="114" y="149"/>
                    </a:moveTo>
                    <a:cubicBezTo>
                      <a:pt x="95" y="149"/>
                      <a:pt x="79" y="133"/>
                      <a:pt x="79" y="114"/>
                    </a:cubicBezTo>
                    <a:cubicBezTo>
                      <a:pt x="79" y="95"/>
                      <a:pt x="95" y="79"/>
                      <a:pt x="114" y="79"/>
                    </a:cubicBezTo>
                    <a:cubicBezTo>
                      <a:pt x="133" y="79"/>
                      <a:pt x="149" y="95"/>
                      <a:pt x="149" y="114"/>
                    </a:cubicBezTo>
                    <a:cubicBezTo>
                      <a:pt x="149" y="133"/>
                      <a:pt x="133" y="149"/>
                      <a:pt x="114" y="149"/>
                    </a:cubicBezTo>
                    <a:close/>
                  </a:path>
                </a:pathLst>
              </a:custGeom>
              <a:solidFill>
                <a:schemeClr val="bg1"/>
              </a:solidFill>
              <a:ln>
                <a:noFill/>
              </a:ln>
            </p:spPr>
            <p:txBody>
              <a:bodyPr anchor="ctr"/>
              <a:lstStyle/>
              <a:p>
                <a:pPr algn="ctr"/>
                <a:endParaRPr>
                  <a:latin typeface="微软雅黑" panose="020B0503020204020204" pitchFamily="34" charset="-122"/>
                  <a:ea typeface="微软雅黑" panose="020B0503020204020204" pitchFamily="34" charset="-122"/>
                  <a:cs typeface="+mn-ea"/>
                  <a:sym typeface="+mn-lt"/>
                </a:endParaRPr>
              </a:p>
            </p:txBody>
          </p:sp>
        </p:grpSp>
        <p:sp>
          <p:nvSpPr>
            <p:cNvPr id="50" name="文本框 49"/>
            <p:cNvSpPr txBox="1"/>
            <p:nvPr/>
          </p:nvSpPr>
          <p:spPr bwMode="auto">
            <a:xfrm>
              <a:off x="1970276" y="4132022"/>
              <a:ext cx="8249383" cy="304713"/>
            </a:xfrm>
            <a:prstGeom prst="rect">
              <a:avLst/>
            </a:prstGeom>
            <a:noFill/>
          </p:spPr>
          <p:txBody>
            <a:bodyPr wrap="none" lIns="144000" tIns="0" rIns="144000" bIns="0" anchor="b" anchorCtr="0">
              <a:noAutofit/>
            </a:bodyPr>
            <a:lstStyle/>
            <a:p>
              <a:pPr algn="ctr">
                <a:defRPr/>
              </a:pPr>
              <a:r>
                <a:rPr lang="zh-CN" altLang="en-US" sz="2000" b="1" dirty="0">
                  <a:solidFill>
                    <a:schemeClr val="bg1"/>
                  </a:solidFill>
                  <a:latin typeface="微软雅黑" panose="020B0503020204020204" pitchFamily="34" charset="-122"/>
                  <a:ea typeface="微软雅黑" panose="020B0503020204020204" pitchFamily="34" charset="-122"/>
                  <a:cs typeface="+mn-ea"/>
                  <a:sym typeface="+mn-lt"/>
                </a:rPr>
                <a:t>标题文本预设</a:t>
              </a:r>
              <a:endParaRPr lang="zh-CN" altLang="en-US" sz="2000" b="1" dirty="0">
                <a:solidFill>
                  <a:schemeClr val="bg1"/>
                </a:solidFill>
                <a:latin typeface="微软雅黑" panose="020B0503020204020204" pitchFamily="34" charset="-122"/>
                <a:ea typeface="微软雅黑" panose="020B0503020204020204" pitchFamily="34" charset="-122"/>
                <a:cs typeface="+mn-ea"/>
                <a:sym typeface="+mn-lt"/>
              </a:endParaRPr>
            </a:p>
          </p:txBody>
        </p:sp>
      </p:grpSp>
      <p:sp>
        <p:nvSpPr>
          <p:cNvPr id="54" name="矩形 53"/>
          <p:cNvSpPr/>
          <p:nvPr/>
        </p:nvSpPr>
        <p:spPr>
          <a:xfrm>
            <a:off x="4381274" y="4738492"/>
            <a:ext cx="3427385" cy="553720"/>
          </a:xfrm>
          <a:prstGeom prst="rect">
            <a:avLst/>
          </a:prstGeom>
          <a:noFill/>
        </p:spPr>
        <p:txBody>
          <a:bodyPr wrap="square" lIns="0" tIns="0" rIns="0" bIns="0" rtlCol="0" anchor="t" anchorCtr="0">
            <a:spAutoFit/>
          </a:bodyPr>
          <a:lstStyle/>
          <a:p>
            <a:pPr algn="ctr">
              <a:buNone/>
            </a:pPr>
            <a:r>
              <a:rPr lang="zh-CN" altLang="en-US" sz="1200" dirty="0">
                <a:solidFill>
                  <a:schemeClr val="bg1"/>
                </a:solidFill>
                <a:latin typeface="微软雅黑" panose="020B0503020204020204" pitchFamily="34" charset="-122"/>
                <a:ea typeface="微软雅黑" panose="020B0503020204020204" pitchFamily="34" charset="-122"/>
                <a:cs typeface="+mn-ea"/>
                <a:sym typeface="+mn-lt"/>
              </a:rPr>
              <a:t>请添加你的文本请添加你的文本请添加你的文本请添加你的文本请添加你的文本请添加你的文本请添加你的文本请添加你的文本请添加你的文本</a:t>
            </a:r>
            <a:endParaRPr lang="zh-CN" altLang="en-US" sz="1200" dirty="0">
              <a:solidFill>
                <a:schemeClr val="bg1"/>
              </a:solidFill>
              <a:latin typeface="微软雅黑" panose="020B0503020204020204" pitchFamily="34" charset="-122"/>
              <a:ea typeface="微软雅黑" panose="020B0503020204020204" pitchFamily="34" charset="-122"/>
              <a:cs typeface="+mn-ea"/>
              <a:sym typeface="+mn-l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3279988" y="2360632"/>
            <a:ext cx="5632025" cy="1618949"/>
            <a:chOff x="3279986" y="2411413"/>
            <a:chExt cx="5632025" cy="1618949"/>
          </a:xfrm>
        </p:grpSpPr>
        <p:sp>
          <p:nvSpPr>
            <p:cNvPr id="3" name="文本框 2"/>
            <p:cNvSpPr txBox="1"/>
            <p:nvPr/>
          </p:nvSpPr>
          <p:spPr>
            <a:xfrm>
              <a:off x="3911271" y="2411413"/>
              <a:ext cx="4572658" cy="769441"/>
            </a:xfrm>
            <a:prstGeom prst="rect">
              <a:avLst/>
            </a:prstGeom>
            <a:noFill/>
          </p:spPr>
          <p:txBody>
            <a:bodyPr wrap="square" rtlCol="0">
              <a:spAutoFit/>
            </a:bodyPr>
            <a:lstStyle/>
            <a:p>
              <a:pPr algn="dist"/>
              <a:r>
                <a:rPr lang="zh-CN" altLang="en-US" sz="4400" b="1" dirty="0" smtClean="0">
                  <a:solidFill>
                    <a:srgbClr val="FFC000"/>
                  </a:solidFill>
                  <a:latin typeface="微软雅黑" panose="020B0503020204020204" pitchFamily="34" charset="-122"/>
                  <a:ea typeface="微软雅黑" panose="020B0503020204020204" pitchFamily="34" charset="-122"/>
                </a:rPr>
                <a:t>在此处添加标题</a:t>
              </a:r>
              <a:endParaRPr lang="zh-CN" altLang="en-US" sz="4400" b="1" dirty="0">
                <a:solidFill>
                  <a:srgbClr val="FFC000"/>
                </a:solidFill>
                <a:latin typeface="微软雅黑" panose="020B0503020204020204" pitchFamily="34" charset="-122"/>
                <a:ea typeface="微软雅黑" panose="020B0503020204020204" pitchFamily="34" charset="-122"/>
              </a:endParaRPr>
            </a:p>
          </p:txBody>
        </p:sp>
        <p:sp>
          <p:nvSpPr>
            <p:cNvPr id="4" name="矩形 7"/>
            <p:cNvSpPr>
              <a:spLocks noChangeArrowheads="1"/>
            </p:cNvSpPr>
            <p:nvPr/>
          </p:nvSpPr>
          <p:spPr bwMode="auto">
            <a:xfrm>
              <a:off x="3884477" y="3772552"/>
              <a:ext cx="4423041" cy="2578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a:defRPr>
                  <a:solidFill>
                    <a:schemeClr val="tx1"/>
                  </a:solidFill>
                  <a:latin typeface="Calibri" panose="020F0502020204030204" pitchFamily="34" charset="0"/>
                  <a:ea typeface="宋体" panose="02010600030101010101" pitchFamily="2" charset="-122"/>
                </a:defRPr>
              </a:lvl1pPr>
              <a:lvl2pPr marL="742950" indent="-285750" defTabSz="1216025">
                <a:defRPr>
                  <a:solidFill>
                    <a:schemeClr val="tx1"/>
                  </a:solidFill>
                  <a:latin typeface="Calibri" panose="020F0502020204030204" pitchFamily="34" charset="0"/>
                  <a:ea typeface="宋体" panose="02010600030101010101" pitchFamily="2" charset="-122"/>
                </a:defRPr>
              </a:lvl2pPr>
              <a:lvl3pPr marL="1143000" indent="-228600" defTabSz="1216025">
                <a:defRPr>
                  <a:solidFill>
                    <a:schemeClr val="tx1"/>
                  </a:solidFill>
                  <a:latin typeface="Calibri" panose="020F0502020204030204" pitchFamily="34" charset="0"/>
                  <a:ea typeface="宋体" panose="02010600030101010101" pitchFamily="2" charset="-122"/>
                </a:defRPr>
              </a:lvl3pPr>
              <a:lvl4pPr marL="1600200" indent="-228600" defTabSz="1216025">
                <a:defRPr>
                  <a:solidFill>
                    <a:schemeClr val="tx1"/>
                  </a:solidFill>
                  <a:latin typeface="Calibri" panose="020F0502020204030204" pitchFamily="34" charset="0"/>
                  <a:ea typeface="宋体" panose="02010600030101010101" pitchFamily="2" charset="-122"/>
                </a:defRPr>
              </a:lvl4pPr>
              <a:lvl5pPr marL="2057400" indent="-228600" defTabSz="1216025">
                <a:defRPr>
                  <a:solidFill>
                    <a:schemeClr val="tx1"/>
                  </a:solidFill>
                  <a:latin typeface="Calibri" panose="020F0502020204030204" pitchFamily="34" charset="0"/>
                  <a:ea typeface="宋体" panose="02010600030101010101" pitchFamily="2" charset="-122"/>
                </a:defRPr>
              </a:lvl5pPr>
              <a:lvl6pPr marL="2514600" indent="-228600" defTabSz="1216025"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defTabSz="1216025"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defTabSz="1216025"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defTabSz="1216025"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eaLnBrk="1" hangingPunct="1">
                <a:lnSpc>
                  <a:spcPct val="120000"/>
                </a:lnSpc>
                <a:spcBef>
                  <a:spcPct val="20000"/>
                </a:spcBef>
              </a:pPr>
              <a:r>
                <a:rPr lang="zh-CN" altLang="en-US" sz="14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请添加你的文本请添加你的文本请添加你的文本</a:t>
              </a:r>
              <a:endParaRPr lang="zh-CN" altLang="en-US" sz="1400" dirty="0">
                <a:solidFill>
                  <a:schemeClr val="bg1"/>
                </a:solidFill>
                <a:latin typeface="微软雅黑" panose="020B0503020204020204" pitchFamily="34" charset="-122"/>
                <a:ea typeface="微软雅黑" panose="020B0503020204020204" pitchFamily="34" charset="-122"/>
                <a:sym typeface="Arial" panose="020B0604020202020204" pitchFamily="34" charset="0"/>
              </a:endParaRPr>
            </a:p>
          </p:txBody>
        </p:sp>
        <p:pic>
          <p:nvPicPr>
            <p:cNvPr id="5" name="Picture 6"/>
            <p:cNvPicPr>
              <a:picLocks noChangeAspect="1"/>
            </p:cNvPicPr>
            <p:nvPr/>
          </p:nvPicPr>
          <p:blipFill>
            <a:blip r:embed="rId1" cstate="email"/>
            <a:stretch>
              <a:fillRect/>
            </a:stretch>
          </p:blipFill>
          <p:spPr>
            <a:xfrm>
              <a:off x="3279986" y="3464917"/>
              <a:ext cx="5632025" cy="56407"/>
            </a:xfrm>
            <a:prstGeom prst="rect">
              <a:avLst/>
            </a:prstGeom>
          </p:spPr>
        </p:pic>
      </p:grpSp>
      <p:sp>
        <p:nvSpPr>
          <p:cNvPr id="6" name="Freeform 34"/>
          <p:cNvSpPr>
            <a:spLocks noEditPoints="1"/>
          </p:cNvSpPr>
          <p:nvPr/>
        </p:nvSpPr>
        <p:spPr bwMode="auto">
          <a:xfrm flipH="1">
            <a:off x="832163" y="1863476"/>
            <a:ext cx="1030202" cy="667957"/>
          </a:xfrm>
          <a:custGeom>
            <a:avLst/>
            <a:gdLst>
              <a:gd name="T0" fmla="*/ 97 w 97"/>
              <a:gd name="T1" fmla="*/ 16 h 63"/>
              <a:gd name="T2" fmla="*/ 90 w 97"/>
              <a:gd name="T3" fmla="*/ 22 h 63"/>
              <a:gd name="T4" fmla="*/ 75 w 97"/>
              <a:gd name="T5" fmla="*/ 33 h 63"/>
              <a:gd name="T6" fmla="*/ 46 w 97"/>
              <a:gd name="T7" fmla="*/ 51 h 63"/>
              <a:gd name="T8" fmla="*/ 29 w 97"/>
              <a:gd name="T9" fmla="*/ 63 h 63"/>
              <a:gd name="T10" fmla="*/ 26 w 97"/>
              <a:gd name="T11" fmla="*/ 62 h 63"/>
              <a:gd name="T12" fmla="*/ 16 w 97"/>
              <a:gd name="T13" fmla="*/ 47 h 63"/>
              <a:gd name="T14" fmla="*/ 2 w 97"/>
              <a:gd name="T15" fmla="*/ 48 h 63"/>
              <a:gd name="T16" fmla="*/ 10 w 97"/>
              <a:gd name="T17" fmla="*/ 28 h 63"/>
              <a:gd name="T18" fmla="*/ 10 w 97"/>
              <a:gd name="T19" fmla="*/ 26 h 63"/>
              <a:gd name="T20" fmla="*/ 18 w 97"/>
              <a:gd name="T21" fmla="*/ 0 h 63"/>
              <a:gd name="T22" fmla="*/ 40 w 97"/>
              <a:gd name="T23" fmla="*/ 5 h 63"/>
              <a:gd name="T24" fmla="*/ 75 w 97"/>
              <a:gd name="T25" fmla="*/ 13 h 63"/>
              <a:gd name="T26" fmla="*/ 94 w 97"/>
              <a:gd name="T27" fmla="*/ 15 h 63"/>
              <a:gd name="T28" fmla="*/ 97 w 97"/>
              <a:gd name="T29" fmla="*/ 16 h 63"/>
              <a:gd name="T30" fmla="*/ 20 w 97"/>
              <a:gd name="T31" fmla="*/ 3 h 63"/>
              <a:gd name="T32" fmla="*/ 16 w 97"/>
              <a:gd name="T33" fmla="*/ 18 h 63"/>
              <a:gd name="T34" fmla="*/ 14 w 97"/>
              <a:gd name="T35" fmla="*/ 26 h 63"/>
              <a:gd name="T36" fmla="*/ 65 w 97"/>
              <a:gd name="T37" fmla="*/ 20 h 63"/>
              <a:gd name="T38" fmla="*/ 86 w 97"/>
              <a:gd name="T39" fmla="*/ 17 h 63"/>
              <a:gd name="T40" fmla="*/ 20 w 97"/>
              <a:gd name="T41" fmla="*/ 3 h 63"/>
              <a:gd name="T42" fmla="*/ 14 w 97"/>
              <a:gd name="T43" fmla="*/ 38 h 63"/>
              <a:gd name="T44" fmla="*/ 28 w 97"/>
              <a:gd name="T45" fmla="*/ 60 h 63"/>
              <a:gd name="T46" fmla="*/ 82 w 97"/>
              <a:gd name="T47" fmla="*/ 24 h 63"/>
              <a:gd name="T48" fmla="*/ 82 w 97"/>
              <a:gd name="T49" fmla="*/ 23 h 63"/>
              <a:gd name="T50" fmla="*/ 14 w 97"/>
              <a:gd name="T51" fmla="*/ 38 h 63"/>
              <a:gd name="T52" fmla="*/ 13 w 97"/>
              <a:gd name="T53" fmla="*/ 29 h 63"/>
              <a:gd name="T54" fmla="*/ 7 w 97"/>
              <a:gd name="T55" fmla="*/ 40 h 63"/>
              <a:gd name="T56" fmla="*/ 12 w 97"/>
              <a:gd name="T57" fmla="*/ 35 h 63"/>
              <a:gd name="T58" fmla="*/ 15 w 97"/>
              <a:gd name="T59" fmla="*/ 36 h 63"/>
              <a:gd name="T60" fmla="*/ 57 w 97"/>
              <a:gd name="T61" fmla="*/ 27 h 63"/>
              <a:gd name="T62" fmla="*/ 77 w 97"/>
              <a:gd name="T63" fmla="*/ 21 h 63"/>
              <a:gd name="T64" fmla="*/ 13 w 97"/>
              <a:gd name="T65" fmla="*/ 29 h 63"/>
              <a:gd name="T66" fmla="*/ 6 w 97"/>
              <a:gd name="T67" fmla="*/ 45 h 63"/>
              <a:gd name="T68" fmla="*/ 14 w 97"/>
              <a:gd name="T69" fmla="*/ 44 h 63"/>
              <a:gd name="T70" fmla="*/ 11 w 97"/>
              <a:gd name="T71" fmla="*/ 39 h 63"/>
              <a:gd name="T72" fmla="*/ 6 w 97"/>
              <a:gd name="T73" fmla="*/ 45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7" h="63">
                <a:moveTo>
                  <a:pt x="97" y="16"/>
                </a:moveTo>
                <a:cubicBezTo>
                  <a:pt x="96" y="20"/>
                  <a:pt x="92" y="19"/>
                  <a:pt x="90" y="22"/>
                </a:cubicBezTo>
                <a:cubicBezTo>
                  <a:pt x="85" y="24"/>
                  <a:pt x="80" y="29"/>
                  <a:pt x="75" y="33"/>
                </a:cubicBezTo>
                <a:cubicBezTo>
                  <a:pt x="65" y="38"/>
                  <a:pt x="56" y="45"/>
                  <a:pt x="46" y="51"/>
                </a:cubicBezTo>
                <a:cubicBezTo>
                  <a:pt x="40" y="54"/>
                  <a:pt x="35" y="58"/>
                  <a:pt x="29" y="63"/>
                </a:cubicBezTo>
                <a:cubicBezTo>
                  <a:pt x="28" y="62"/>
                  <a:pt x="27" y="62"/>
                  <a:pt x="26" y="62"/>
                </a:cubicBezTo>
                <a:cubicBezTo>
                  <a:pt x="22" y="57"/>
                  <a:pt x="20" y="52"/>
                  <a:pt x="16" y="47"/>
                </a:cubicBezTo>
                <a:cubicBezTo>
                  <a:pt x="12" y="47"/>
                  <a:pt x="6" y="49"/>
                  <a:pt x="2" y="48"/>
                </a:cubicBezTo>
                <a:cubicBezTo>
                  <a:pt x="0" y="42"/>
                  <a:pt x="7" y="35"/>
                  <a:pt x="10" y="28"/>
                </a:cubicBezTo>
                <a:cubicBezTo>
                  <a:pt x="10" y="27"/>
                  <a:pt x="10" y="26"/>
                  <a:pt x="10" y="26"/>
                </a:cubicBezTo>
                <a:cubicBezTo>
                  <a:pt x="13" y="17"/>
                  <a:pt x="15" y="8"/>
                  <a:pt x="18" y="0"/>
                </a:cubicBezTo>
                <a:cubicBezTo>
                  <a:pt x="25" y="0"/>
                  <a:pt x="33" y="4"/>
                  <a:pt x="40" y="5"/>
                </a:cubicBezTo>
                <a:cubicBezTo>
                  <a:pt x="51" y="8"/>
                  <a:pt x="63" y="10"/>
                  <a:pt x="75" y="13"/>
                </a:cubicBezTo>
                <a:cubicBezTo>
                  <a:pt x="81" y="13"/>
                  <a:pt x="88" y="15"/>
                  <a:pt x="94" y="15"/>
                </a:cubicBezTo>
                <a:cubicBezTo>
                  <a:pt x="95" y="15"/>
                  <a:pt x="96" y="14"/>
                  <a:pt x="97" y="16"/>
                </a:cubicBezTo>
                <a:close/>
                <a:moveTo>
                  <a:pt x="20" y="3"/>
                </a:moveTo>
                <a:cubicBezTo>
                  <a:pt x="18" y="8"/>
                  <a:pt x="16" y="13"/>
                  <a:pt x="16" y="18"/>
                </a:cubicBezTo>
                <a:cubicBezTo>
                  <a:pt x="15" y="21"/>
                  <a:pt x="13" y="23"/>
                  <a:pt x="14" y="26"/>
                </a:cubicBezTo>
                <a:cubicBezTo>
                  <a:pt x="31" y="24"/>
                  <a:pt x="48" y="21"/>
                  <a:pt x="65" y="20"/>
                </a:cubicBezTo>
                <a:cubicBezTo>
                  <a:pt x="72" y="18"/>
                  <a:pt x="80" y="19"/>
                  <a:pt x="86" y="17"/>
                </a:cubicBezTo>
                <a:cubicBezTo>
                  <a:pt x="64" y="14"/>
                  <a:pt x="41" y="7"/>
                  <a:pt x="20" y="3"/>
                </a:cubicBezTo>
                <a:close/>
                <a:moveTo>
                  <a:pt x="14" y="38"/>
                </a:moveTo>
                <a:cubicBezTo>
                  <a:pt x="19" y="45"/>
                  <a:pt x="22" y="53"/>
                  <a:pt x="28" y="60"/>
                </a:cubicBezTo>
                <a:cubicBezTo>
                  <a:pt x="46" y="48"/>
                  <a:pt x="64" y="37"/>
                  <a:pt x="82" y="24"/>
                </a:cubicBezTo>
                <a:cubicBezTo>
                  <a:pt x="82" y="23"/>
                  <a:pt x="82" y="23"/>
                  <a:pt x="82" y="23"/>
                </a:cubicBezTo>
                <a:cubicBezTo>
                  <a:pt x="59" y="29"/>
                  <a:pt x="37" y="35"/>
                  <a:pt x="14" y="38"/>
                </a:cubicBezTo>
                <a:close/>
                <a:moveTo>
                  <a:pt x="13" y="29"/>
                </a:moveTo>
                <a:cubicBezTo>
                  <a:pt x="11" y="33"/>
                  <a:pt x="8" y="37"/>
                  <a:pt x="7" y="40"/>
                </a:cubicBezTo>
                <a:cubicBezTo>
                  <a:pt x="9" y="39"/>
                  <a:pt x="9" y="36"/>
                  <a:pt x="12" y="35"/>
                </a:cubicBezTo>
                <a:cubicBezTo>
                  <a:pt x="13" y="35"/>
                  <a:pt x="14" y="35"/>
                  <a:pt x="15" y="36"/>
                </a:cubicBezTo>
                <a:cubicBezTo>
                  <a:pt x="29" y="33"/>
                  <a:pt x="43" y="30"/>
                  <a:pt x="57" y="27"/>
                </a:cubicBezTo>
                <a:cubicBezTo>
                  <a:pt x="64" y="24"/>
                  <a:pt x="70" y="23"/>
                  <a:pt x="77" y="21"/>
                </a:cubicBezTo>
                <a:cubicBezTo>
                  <a:pt x="55" y="23"/>
                  <a:pt x="34" y="25"/>
                  <a:pt x="13" y="29"/>
                </a:cubicBezTo>
                <a:close/>
                <a:moveTo>
                  <a:pt x="6" y="45"/>
                </a:moveTo>
                <a:cubicBezTo>
                  <a:pt x="9" y="46"/>
                  <a:pt x="12" y="44"/>
                  <a:pt x="14" y="44"/>
                </a:cubicBezTo>
                <a:cubicBezTo>
                  <a:pt x="13" y="42"/>
                  <a:pt x="13" y="41"/>
                  <a:pt x="11" y="39"/>
                </a:cubicBezTo>
                <a:cubicBezTo>
                  <a:pt x="10" y="41"/>
                  <a:pt x="8" y="43"/>
                  <a:pt x="6" y="45"/>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7" name="任意多边形 6"/>
          <p:cNvSpPr/>
          <p:nvPr/>
        </p:nvSpPr>
        <p:spPr>
          <a:xfrm>
            <a:off x="2069619" y="2556733"/>
            <a:ext cx="822041" cy="1409212"/>
          </a:xfrm>
          <a:custGeom>
            <a:avLst/>
            <a:gdLst>
              <a:gd name="connsiteX0" fmla="*/ 0 w 786063"/>
              <a:gd name="connsiteY0" fmla="*/ 0 h 1347536"/>
              <a:gd name="connsiteX1" fmla="*/ 513347 w 786063"/>
              <a:gd name="connsiteY1" fmla="*/ 401052 h 1347536"/>
              <a:gd name="connsiteX2" fmla="*/ 336884 w 786063"/>
              <a:gd name="connsiteY2" fmla="*/ 1155031 h 1347536"/>
              <a:gd name="connsiteX3" fmla="*/ 786063 w 786063"/>
              <a:gd name="connsiteY3" fmla="*/ 1347536 h 1347536"/>
            </a:gdLst>
            <a:ahLst/>
            <a:cxnLst>
              <a:cxn ang="0">
                <a:pos x="connsiteX0" y="connsiteY0"/>
              </a:cxn>
              <a:cxn ang="0">
                <a:pos x="connsiteX1" y="connsiteY1"/>
              </a:cxn>
              <a:cxn ang="0">
                <a:pos x="connsiteX2" y="connsiteY2"/>
              </a:cxn>
              <a:cxn ang="0">
                <a:pos x="connsiteX3" y="connsiteY3"/>
              </a:cxn>
            </a:cxnLst>
            <a:rect l="l" t="t" r="r" b="b"/>
            <a:pathLst>
              <a:path w="786063" h="1347536">
                <a:moveTo>
                  <a:pt x="0" y="0"/>
                </a:moveTo>
                <a:cubicBezTo>
                  <a:pt x="228600" y="104273"/>
                  <a:pt x="457200" y="208547"/>
                  <a:pt x="513347" y="401052"/>
                </a:cubicBezTo>
                <a:cubicBezTo>
                  <a:pt x="569494" y="593557"/>
                  <a:pt x="291431" y="997284"/>
                  <a:pt x="336884" y="1155031"/>
                </a:cubicBezTo>
                <a:cubicBezTo>
                  <a:pt x="382337" y="1312778"/>
                  <a:pt x="584200" y="1330157"/>
                  <a:pt x="786063" y="1347536"/>
                </a:cubicBezTo>
              </a:path>
            </a:pathLst>
          </a:custGeom>
          <a:noFill/>
          <a:ln w="25400" cap="rnd">
            <a:solidFill>
              <a:schemeClr val="bg1"/>
            </a:solidFill>
            <a:prstDash val="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8" name="组合 7"/>
          <p:cNvGrpSpPr/>
          <p:nvPr/>
        </p:nvGrpSpPr>
        <p:grpSpPr>
          <a:xfrm>
            <a:off x="9761465" y="3965945"/>
            <a:ext cx="1664682" cy="2219575"/>
            <a:chOff x="2105026" y="2144713"/>
            <a:chExt cx="941388" cy="1106488"/>
          </a:xfrm>
          <a:solidFill>
            <a:schemeClr val="bg1"/>
          </a:solidFill>
        </p:grpSpPr>
        <p:sp>
          <p:nvSpPr>
            <p:cNvPr id="9" name="Freeform 167"/>
            <p:cNvSpPr>
              <a:spLocks noEditPoints="1"/>
            </p:cNvSpPr>
            <p:nvPr/>
          </p:nvSpPr>
          <p:spPr bwMode="auto">
            <a:xfrm>
              <a:off x="2139951" y="2506663"/>
              <a:ext cx="65088" cy="57150"/>
            </a:xfrm>
            <a:custGeom>
              <a:avLst/>
              <a:gdLst/>
              <a:ahLst/>
              <a:cxnLst>
                <a:cxn ang="0">
                  <a:pos x="11" y="13"/>
                </a:cxn>
                <a:cxn ang="0">
                  <a:pos x="16" y="14"/>
                </a:cxn>
                <a:cxn ang="0">
                  <a:pos x="20" y="12"/>
                </a:cxn>
                <a:cxn ang="0">
                  <a:pos x="28" y="3"/>
                </a:cxn>
                <a:cxn ang="0">
                  <a:pos x="36" y="1"/>
                </a:cxn>
                <a:cxn ang="0">
                  <a:pos x="54" y="1"/>
                </a:cxn>
                <a:cxn ang="0">
                  <a:pos x="70" y="3"/>
                </a:cxn>
                <a:cxn ang="0">
                  <a:pos x="86" y="10"/>
                </a:cxn>
                <a:cxn ang="0">
                  <a:pos x="101" y="18"/>
                </a:cxn>
                <a:cxn ang="0">
                  <a:pos x="112" y="28"/>
                </a:cxn>
                <a:cxn ang="0">
                  <a:pos x="121" y="41"/>
                </a:cxn>
                <a:cxn ang="0">
                  <a:pos x="124" y="55"/>
                </a:cxn>
                <a:cxn ang="0">
                  <a:pos x="124" y="62"/>
                </a:cxn>
                <a:cxn ang="0">
                  <a:pos x="120" y="75"/>
                </a:cxn>
                <a:cxn ang="0">
                  <a:pos x="110" y="86"/>
                </a:cxn>
                <a:cxn ang="0">
                  <a:pos x="97" y="96"/>
                </a:cxn>
                <a:cxn ang="0">
                  <a:pos x="81" y="103"/>
                </a:cxn>
                <a:cxn ang="0">
                  <a:pos x="64" y="107"/>
                </a:cxn>
                <a:cxn ang="0">
                  <a:pos x="47" y="107"/>
                </a:cxn>
                <a:cxn ang="0">
                  <a:pos x="32" y="103"/>
                </a:cxn>
                <a:cxn ang="0">
                  <a:pos x="18" y="94"/>
                </a:cxn>
                <a:cxn ang="0">
                  <a:pos x="11" y="83"/>
                </a:cxn>
                <a:cxn ang="0">
                  <a:pos x="2" y="64"/>
                </a:cxn>
                <a:cxn ang="0">
                  <a:pos x="1" y="45"/>
                </a:cxn>
                <a:cxn ang="0">
                  <a:pos x="6" y="23"/>
                </a:cxn>
                <a:cxn ang="0">
                  <a:pos x="11" y="13"/>
                </a:cxn>
                <a:cxn ang="0">
                  <a:pos x="58" y="87"/>
                </a:cxn>
                <a:cxn ang="0">
                  <a:pos x="74" y="83"/>
                </a:cxn>
                <a:cxn ang="0">
                  <a:pos x="85" y="75"/>
                </a:cxn>
                <a:cxn ang="0">
                  <a:pos x="91" y="64"/>
                </a:cxn>
                <a:cxn ang="0">
                  <a:pos x="92" y="52"/>
                </a:cxn>
                <a:cxn ang="0">
                  <a:pos x="88" y="42"/>
                </a:cxn>
                <a:cxn ang="0">
                  <a:pos x="79" y="32"/>
                </a:cxn>
                <a:cxn ang="0">
                  <a:pos x="66" y="27"/>
                </a:cxn>
                <a:cxn ang="0">
                  <a:pos x="50" y="27"/>
                </a:cxn>
                <a:cxn ang="0">
                  <a:pos x="43" y="30"/>
                </a:cxn>
                <a:cxn ang="0">
                  <a:pos x="33" y="37"/>
                </a:cxn>
                <a:cxn ang="0">
                  <a:pos x="28" y="46"/>
                </a:cxn>
                <a:cxn ang="0">
                  <a:pos x="27" y="57"/>
                </a:cxn>
                <a:cxn ang="0">
                  <a:pos x="30" y="66"/>
                </a:cxn>
                <a:cxn ang="0">
                  <a:pos x="35" y="75"/>
                </a:cxn>
                <a:cxn ang="0">
                  <a:pos x="43" y="82"/>
                </a:cxn>
                <a:cxn ang="0">
                  <a:pos x="52" y="86"/>
                </a:cxn>
                <a:cxn ang="0">
                  <a:pos x="58" y="87"/>
                </a:cxn>
              </a:cxnLst>
              <a:rect l="0" t="0" r="r" b="b"/>
              <a:pathLst>
                <a:path w="124" h="108">
                  <a:moveTo>
                    <a:pt x="11" y="13"/>
                  </a:moveTo>
                  <a:lnTo>
                    <a:pt x="11" y="13"/>
                  </a:lnTo>
                  <a:lnTo>
                    <a:pt x="13" y="14"/>
                  </a:lnTo>
                  <a:lnTo>
                    <a:pt x="16" y="14"/>
                  </a:lnTo>
                  <a:lnTo>
                    <a:pt x="18" y="13"/>
                  </a:lnTo>
                  <a:lnTo>
                    <a:pt x="20" y="12"/>
                  </a:lnTo>
                  <a:lnTo>
                    <a:pt x="25" y="7"/>
                  </a:lnTo>
                  <a:lnTo>
                    <a:pt x="28" y="3"/>
                  </a:lnTo>
                  <a:lnTo>
                    <a:pt x="28" y="3"/>
                  </a:lnTo>
                  <a:lnTo>
                    <a:pt x="36" y="1"/>
                  </a:lnTo>
                  <a:lnTo>
                    <a:pt x="45" y="0"/>
                  </a:lnTo>
                  <a:lnTo>
                    <a:pt x="54" y="1"/>
                  </a:lnTo>
                  <a:lnTo>
                    <a:pt x="61" y="2"/>
                  </a:lnTo>
                  <a:lnTo>
                    <a:pt x="70" y="3"/>
                  </a:lnTo>
                  <a:lnTo>
                    <a:pt x="78" y="6"/>
                  </a:lnTo>
                  <a:lnTo>
                    <a:pt x="86" y="10"/>
                  </a:lnTo>
                  <a:lnTo>
                    <a:pt x="93" y="13"/>
                  </a:lnTo>
                  <a:lnTo>
                    <a:pt x="101" y="18"/>
                  </a:lnTo>
                  <a:lnTo>
                    <a:pt x="107" y="22"/>
                  </a:lnTo>
                  <a:lnTo>
                    <a:pt x="112" y="28"/>
                  </a:lnTo>
                  <a:lnTo>
                    <a:pt x="117" y="34"/>
                  </a:lnTo>
                  <a:lnTo>
                    <a:pt x="121" y="41"/>
                  </a:lnTo>
                  <a:lnTo>
                    <a:pt x="123" y="47"/>
                  </a:lnTo>
                  <a:lnTo>
                    <a:pt x="124" y="55"/>
                  </a:lnTo>
                  <a:lnTo>
                    <a:pt x="124" y="62"/>
                  </a:lnTo>
                  <a:lnTo>
                    <a:pt x="124" y="62"/>
                  </a:lnTo>
                  <a:lnTo>
                    <a:pt x="122" y="68"/>
                  </a:lnTo>
                  <a:lnTo>
                    <a:pt x="120" y="75"/>
                  </a:lnTo>
                  <a:lnTo>
                    <a:pt x="116" y="80"/>
                  </a:lnTo>
                  <a:lnTo>
                    <a:pt x="110" y="86"/>
                  </a:lnTo>
                  <a:lnTo>
                    <a:pt x="104" y="91"/>
                  </a:lnTo>
                  <a:lnTo>
                    <a:pt x="97" y="96"/>
                  </a:lnTo>
                  <a:lnTo>
                    <a:pt x="90" y="100"/>
                  </a:lnTo>
                  <a:lnTo>
                    <a:pt x="81" y="103"/>
                  </a:lnTo>
                  <a:lnTo>
                    <a:pt x="73" y="106"/>
                  </a:lnTo>
                  <a:lnTo>
                    <a:pt x="64" y="107"/>
                  </a:lnTo>
                  <a:lnTo>
                    <a:pt x="56" y="108"/>
                  </a:lnTo>
                  <a:lnTo>
                    <a:pt x="47" y="107"/>
                  </a:lnTo>
                  <a:lnTo>
                    <a:pt x="40" y="106"/>
                  </a:lnTo>
                  <a:lnTo>
                    <a:pt x="32" y="103"/>
                  </a:lnTo>
                  <a:lnTo>
                    <a:pt x="25" y="100"/>
                  </a:lnTo>
                  <a:lnTo>
                    <a:pt x="18" y="94"/>
                  </a:lnTo>
                  <a:lnTo>
                    <a:pt x="18" y="94"/>
                  </a:lnTo>
                  <a:lnTo>
                    <a:pt x="11" y="83"/>
                  </a:lnTo>
                  <a:lnTo>
                    <a:pt x="5" y="74"/>
                  </a:lnTo>
                  <a:lnTo>
                    <a:pt x="2" y="64"/>
                  </a:lnTo>
                  <a:lnTo>
                    <a:pt x="0" y="55"/>
                  </a:lnTo>
                  <a:lnTo>
                    <a:pt x="1" y="45"/>
                  </a:lnTo>
                  <a:lnTo>
                    <a:pt x="3" y="34"/>
                  </a:lnTo>
                  <a:lnTo>
                    <a:pt x="6" y="23"/>
                  </a:lnTo>
                  <a:lnTo>
                    <a:pt x="11" y="13"/>
                  </a:lnTo>
                  <a:lnTo>
                    <a:pt x="11" y="13"/>
                  </a:lnTo>
                  <a:close/>
                  <a:moveTo>
                    <a:pt x="58" y="87"/>
                  </a:moveTo>
                  <a:lnTo>
                    <a:pt x="58" y="87"/>
                  </a:lnTo>
                  <a:lnTo>
                    <a:pt x="66" y="86"/>
                  </a:lnTo>
                  <a:lnTo>
                    <a:pt x="74" y="83"/>
                  </a:lnTo>
                  <a:lnTo>
                    <a:pt x="80" y="79"/>
                  </a:lnTo>
                  <a:lnTo>
                    <a:pt x="85" y="75"/>
                  </a:lnTo>
                  <a:lnTo>
                    <a:pt x="89" y="70"/>
                  </a:lnTo>
                  <a:lnTo>
                    <a:pt x="91" y="64"/>
                  </a:lnTo>
                  <a:lnTo>
                    <a:pt x="92" y="59"/>
                  </a:lnTo>
                  <a:lnTo>
                    <a:pt x="92" y="52"/>
                  </a:lnTo>
                  <a:lnTo>
                    <a:pt x="90" y="47"/>
                  </a:lnTo>
                  <a:lnTo>
                    <a:pt x="88" y="42"/>
                  </a:lnTo>
                  <a:lnTo>
                    <a:pt x="84" y="36"/>
                  </a:lnTo>
                  <a:lnTo>
                    <a:pt x="79" y="32"/>
                  </a:lnTo>
                  <a:lnTo>
                    <a:pt x="74" y="29"/>
                  </a:lnTo>
                  <a:lnTo>
                    <a:pt x="66" y="27"/>
                  </a:lnTo>
                  <a:lnTo>
                    <a:pt x="59" y="27"/>
                  </a:lnTo>
                  <a:lnTo>
                    <a:pt x="50" y="27"/>
                  </a:lnTo>
                  <a:lnTo>
                    <a:pt x="50" y="27"/>
                  </a:lnTo>
                  <a:lnTo>
                    <a:pt x="43" y="30"/>
                  </a:lnTo>
                  <a:lnTo>
                    <a:pt x="37" y="33"/>
                  </a:lnTo>
                  <a:lnTo>
                    <a:pt x="33" y="37"/>
                  </a:lnTo>
                  <a:lnTo>
                    <a:pt x="30" y="42"/>
                  </a:lnTo>
                  <a:lnTo>
                    <a:pt x="28" y="46"/>
                  </a:lnTo>
                  <a:lnTo>
                    <a:pt x="27" y="51"/>
                  </a:lnTo>
                  <a:lnTo>
                    <a:pt x="27" y="57"/>
                  </a:lnTo>
                  <a:lnTo>
                    <a:pt x="28" y="62"/>
                  </a:lnTo>
                  <a:lnTo>
                    <a:pt x="30" y="66"/>
                  </a:lnTo>
                  <a:lnTo>
                    <a:pt x="32" y="71"/>
                  </a:lnTo>
                  <a:lnTo>
                    <a:pt x="35" y="75"/>
                  </a:lnTo>
                  <a:lnTo>
                    <a:pt x="39" y="79"/>
                  </a:lnTo>
                  <a:lnTo>
                    <a:pt x="43" y="82"/>
                  </a:lnTo>
                  <a:lnTo>
                    <a:pt x="48" y="85"/>
                  </a:lnTo>
                  <a:lnTo>
                    <a:pt x="52" y="86"/>
                  </a:lnTo>
                  <a:lnTo>
                    <a:pt x="58" y="87"/>
                  </a:lnTo>
                  <a:lnTo>
                    <a:pt x="58" y="87"/>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10" name="Freeform 168"/>
            <p:cNvSpPr>
              <a:spLocks noEditPoints="1"/>
            </p:cNvSpPr>
            <p:nvPr/>
          </p:nvSpPr>
          <p:spPr bwMode="auto">
            <a:xfrm>
              <a:off x="2105026" y="2144713"/>
              <a:ext cx="941388" cy="1106488"/>
            </a:xfrm>
            <a:custGeom>
              <a:avLst/>
              <a:gdLst/>
              <a:ahLst/>
              <a:cxnLst>
                <a:cxn ang="0">
                  <a:pos x="67" y="2002"/>
                </a:cxn>
                <a:cxn ang="0">
                  <a:pos x="421" y="1636"/>
                </a:cxn>
                <a:cxn ang="0">
                  <a:pos x="63" y="638"/>
                </a:cxn>
                <a:cxn ang="0">
                  <a:pos x="1053" y="22"/>
                </a:cxn>
                <a:cxn ang="0">
                  <a:pos x="1776" y="538"/>
                </a:cxn>
                <a:cxn ang="0">
                  <a:pos x="1375" y="898"/>
                </a:cxn>
                <a:cxn ang="0">
                  <a:pos x="826" y="761"/>
                </a:cxn>
                <a:cxn ang="0">
                  <a:pos x="290" y="959"/>
                </a:cxn>
                <a:cxn ang="0">
                  <a:pos x="765" y="1727"/>
                </a:cxn>
                <a:cxn ang="0">
                  <a:pos x="638" y="986"/>
                </a:cxn>
                <a:cxn ang="0">
                  <a:pos x="960" y="1183"/>
                </a:cxn>
                <a:cxn ang="0">
                  <a:pos x="1204" y="1031"/>
                </a:cxn>
                <a:cxn ang="0">
                  <a:pos x="1232" y="1305"/>
                </a:cxn>
                <a:cxn ang="0">
                  <a:pos x="26" y="764"/>
                </a:cxn>
                <a:cxn ang="0">
                  <a:pos x="109" y="651"/>
                </a:cxn>
                <a:cxn ang="0">
                  <a:pos x="996" y="67"/>
                </a:cxn>
                <a:cxn ang="0">
                  <a:pos x="1412" y="259"/>
                </a:cxn>
                <a:cxn ang="0">
                  <a:pos x="866" y="650"/>
                </a:cxn>
                <a:cxn ang="0">
                  <a:pos x="1693" y="433"/>
                </a:cxn>
                <a:cxn ang="0">
                  <a:pos x="919" y="332"/>
                </a:cxn>
                <a:cxn ang="0">
                  <a:pos x="204" y="642"/>
                </a:cxn>
                <a:cxn ang="0">
                  <a:pos x="942" y="387"/>
                </a:cxn>
                <a:cxn ang="0">
                  <a:pos x="419" y="563"/>
                </a:cxn>
                <a:cxn ang="0">
                  <a:pos x="1737" y="562"/>
                </a:cxn>
                <a:cxn ang="0">
                  <a:pos x="881" y="477"/>
                </a:cxn>
                <a:cxn ang="0">
                  <a:pos x="342" y="732"/>
                </a:cxn>
                <a:cxn ang="0">
                  <a:pos x="1381" y="500"/>
                </a:cxn>
                <a:cxn ang="0">
                  <a:pos x="1324" y="691"/>
                </a:cxn>
                <a:cxn ang="0">
                  <a:pos x="1201" y="668"/>
                </a:cxn>
                <a:cxn ang="0">
                  <a:pos x="1480" y="799"/>
                </a:cxn>
                <a:cxn ang="0">
                  <a:pos x="1387" y="676"/>
                </a:cxn>
                <a:cxn ang="0">
                  <a:pos x="856" y="893"/>
                </a:cxn>
                <a:cxn ang="0">
                  <a:pos x="600" y="1612"/>
                </a:cxn>
                <a:cxn ang="0">
                  <a:pos x="192" y="860"/>
                </a:cxn>
                <a:cxn ang="0">
                  <a:pos x="107" y="930"/>
                </a:cxn>
                <a:cxn ang="0">
                  <a:pos x="419" y="1514"/>
                </a:cxn>
                <a:cxn ang="0">
                  <a:pos x="155" y="872"/>
                </a:cxn>
                <a:cxn ang="0">
                  <a:pos x="714" y="917"/>
                </a:cxn>
                <a:cxn ang="0">
                  <a:pos x="954" y="1417"/>
                </a:cxn>
                <a:cxn ang="0">
                  <a:pos x="920" y="1339"/>
                </a:cxn>
                <a:cxn ang="0">
                  <a:pos x="889" y="1232"/>
                </a:cxn>
                <a:cxn ang="0">
                  <a:pos x="824" y="1188"/>
                </a:cxn>
                <a:cxn ang="0">
                  <a:pos x="813" y="1092"/>
                </a:cxn>
                <a:cxn ang="0">
                  <a:pos x="744" y="1053"/>
                </a:cxn>
                <a:cxn ang="0">
                  <a:pos x="1226" y="1052"/>
                </a:cxn>
                <a:cxn ang="0">
                  <a:pos x="1064" y="1140"/>
                </a:cxn>
                <a:cxn ang="0">
                  <a:pos x="1236" y="1093"/>
                </a:cxn>
                <a:cxn ang="0">
                  <a:pos x="1053" y="1427"/>
                </a:cxn>
                <a:cxn ang="0">
                  <a:pos x="1059" y="1288"/>
                </a:cxn>
                <a:cxn ang="0">
                  <a:pos x="1146" y="1237"/>
                </a:cxn>
                <a:cxn ang="0">
                  <a:pos x="1176" y="1487"/>
                </a:cxn>
                <a:cxn ang="0">
                  <a:pos x="1169" y="1592"/>
                </a:cxn>
                <a:cxn ang="0">
                  <a:pos x="875" y="1631"/>
                </a:cxn>
                <a:cxn ang="0">
                  <a:pos x="976" y="1609"/>
                </a:cxn>
                <a:cxn ang="0">
                  <a:pos x="1080" y="1660"/>
                </a:cxn>
                <a:cxn ang="0">
                  <a:pos x="1154" y="1732"/>
                </a:cxn>
                <a:cxn ang="0">
                  <a:pos x="389" y="1680"/>
                </a:cxn>
                <a:cxn ang="0">
                  <a:pos x="610" y="1703"/>
                </a:cxn>
                <a:cxn ang="0">
                  <a:pos x="363" y="1738"/>
                </a:cxn>
                <a:cxn ang="0">
                  <a:pos x="228" y="1794"/>
                </a:cxn>
                <a:cxn ang="0">
                  <a:pos x="690" y="2061"/>
                </a:cxn>
                <a:cxn ang="0">
                  <a:pos x="639" y="1847"/>
                </a:cxn>
              </a:cxnLst>
              <a:rect l="0" t="0" r="r" b="b"/>
              <a:pathLst>
                <a:path w="1779" h="2091">
                  <a:moveTo>
                    <a:pt x="968" y="1829"/>
                  </a:moveTo>
                  <a:lnTo>
                    <a:pt x="968" y="1829"/>
                  </a:lnTo>
                  <a:lnTo>
                    <a:pt x="974" y="1838"/>
                  </a:lnTo>
                  <a:lnTo>
                    <a:pt x="981" y="1844"/>
                  </a:lnTo>
                  <a:lnTo>
                    <a:pt x="998" y="1859"/>
                  </a:lnTo>
                  <a:lnTo>
                    <a:pt x="1015" y="1873"/>
                  </a:lnTo>
                  <a:lnTo>
                    <a:pt x="1031" y="1888"/>
                  </a:lnTo>
                  <a:lnTo>
                    <a:pt x="1038" y="1897"/>
                  </a:lnTo>
                  <a:lnTo>
                    <a:pt x="1045" y="1904"/>
                  </a:lnTo>
                  <a:lnTo>
                    <a:pt x="1051" y="1914"/>
                  </a:lnTo>
                  <a:lnTo>
                    <a:pt x="1056" y="1923"/>
                  </a:lnTo>
                  <a:lnTo>
                    <a:pt x="1060" y="1933"/>
                  </a:lnTo>
                  <a:lnTo>
                    <a:pt x="1063" y="1944"/>
                  </a:lnTo>
                  <a:lnTo>
                    <a:pt x="1064" y="1955"/>
                  </a:lnTo>
                  <a:lnTo>
                    <a:pt x="1063" y="1968"/>
                  </a:lnTo>
                  <a:lnTo>
                    <a:pt x="1063" y="1968"/>
                  </a:lnTo>
                  <a:lnTo>
                    <a:pt x="1031" y="1986"/>
                  </a:lnTo>
                  <a:lnTo>
                    <a:pt x="996" y="2002"/>
                  </a:lnTo>
                  <a:lnTo>
                    <a:pt x="962" y="2018"/>
                  </a:lnTo>
                  <a:lnTo>
                    <a:pt x="927" y="2033"/>
                  </a:lnTo>
                  <a:lnTo>
                    <a:pt x="889" y="2046"/>
                  </a:lnTo>
                  <a:lnTo>
                    <a:pt x="851" y="2058"/>
                  </a:lnTo>
                  <a:lnTo>
                    <a:pt x="810" y="2067"/>
                  </a:lnTo>
                  <a:lnTo>
                    <a:pt x="768" y="2076"/>
                  </a:lnTo>
                  <a:lnTo>
                    <a:pt x="768" y="2076"/>
                  </a:lnTo>
                  <a:lnTo>
                    <a:pt x="684" y="2083"/>
                  </a:lnTo>
                  <a:lnTo>
                    <a:pt x="642" y="2086"/>
                  </a:lnTo>
                  <a:lnTo>
                    <a:pt x="599" y="2089"/>
                  </a:lnTo>
                  <a:lnTo>
                    <a:pt x="557" y="2091"/>
                  </a:lnTo>
                  <a:lnTo>
                    <a:pt x="515" y="2091"/>
                  </a:lnTo>
                  <a:lnTo>
                    <a:pt x="473" y="2091"/>
                  </a:lnTo>
                  <a:lnTo>
                    <a:pt x="431" y="2090"/>
                  </a:lnTo>
                  <a:lnTo>
                    <a:pt x="390" y="2086"/>
                  </a:lnTo>
                  <a:lnTo>
                    <a:pt x="349" y="2083"/>
                  </a:lnTo>
                  <a:lnTo>
                    <a:pt x="309" y="2078"/>
                  </a:lnTo>
                  <a:lnTo>
                    <a:pt x="268" y="2070"/>
                  </a:lnTo>
                  <a:lnTo>
                    <a:pt x="230" y="2062"/>
                  </a:lnTo>
                  <a:lnTo>
                    <a:pt x="191" y="2051"/>
                  </a:lnTo>
                  <a:lnTo>
                    <a:pt x="153" y="2038"/>
                  </a:lnTo>
                  <a:lnTo>
                    <a:pt x="116" y="2024"/>
                  </a:lnTo>
                  <a:lnTo>
                    <a:pt x="116" y="2024"/>
                  </a:lnTo>
                  <a:lnTo>
                    <a:pt x="109" y="2023"/>
                  </a:lnTo>
                  <a:lnTo>
                    <a:pt x="101" y="2021"/>
                  </a:lnTo>
                  <a:lnTo>
                    <a:pt x="95" y="2019"/>
                  </a:lnTo>
                  <a:lnTo>
                    <a:pt x="88" y="2016"/>
                  </a:lnTo>
                  <a:lnTo>
                    <a:pt x="78" y="2009"/>
                  </a:lnTo>
                  <a:lnTo>
                    <a:pt x="67" y="2002"/>
                  </a:lnTo>
                  <a:lnTo>
                    <a:pt x="48" y="1986"/>
                  </a:lnTo>
                  <a:lnTo>
                    <a:pt x="37" y="1978"/>
                  </a:lnTo>
                  <a:lnTo>
                    <a:pt x="25" y="1973"/>
                  </a:lnTo>
                  <a:lnTo>
                    <a:pt x="25" y="1973"/>
                  </a:lnTo>
                  <a:lnTo>
                    <a:pt x="22" y="1965"/>
                  </a:lnTo>
                  <a:lnTo>
                    <a:pt x="21" y="1958"/>
                  </a:lnTo>
                  <a:lnTo>
                    <a:pt x="21" y="1952"/>
                  </a:lnTo>
                  <a:lnTo>
                    <a:pt x="22" y="1945"/>
                  </a:lnTo>
                  <a:lnTo>
                    <a:pt x="24" y="1938"/>
                  </a:lnTo>
                  <a:lnTo>
                    <a:pt x="27" y="1931"/>
                  </a:lnTo>
                  <a:lnTo>
                    <a:pt x="32" y="1926"/>
                  </a:lnTo>
                  <a:lnTo>
                    <a:pt x="37" y="1919"/>
                  </a:lnTo>
                  <a:lnTo>
                    <a:pt x="48" y="1907"/>
                  </a:lnTo>
                  <a:lnTo>
                    <a:pt x="61" y="1895"/>
                  </a:lnTo>
                  <a:lnTo>
                    <a:pt x="72" y="1883"/>
                  </a:lnTo>
                  <a:lnTo>
                    <a:pt x="84" y="1871"/>
                  </a:lnTo>
                  <a:lnTo>
                    <a:pt x="84" y="1871"/>
                  </a:lnTo>
                  <a:lnTo>
                    <a:pt x="96" y="1858"/>
                  </a:lnTo>
                  <a:lnTo>
                    <a:pt x="108" y="1846"/>
                  </a:lnTo>
                  <a:lnTo>
                    <a:pt x="122" y="1833"/>
                  </a:lnTo>
                  <a:lnTo>
                    <a:pt x="139" y="1820"/>
                  </a:lnTo>
                  <a:lnTo>
                    <a:pt x="139" y="1820"/>
                  </a:lnTo>
                  <a:lnTo>
                    <a:pt x="170" y="1799"/>
                  </a:lnTo>
                  <a:lnTo>
                    <a:pt x="205" y="1780"/>
                  </a:lnTo>
                  <a:lnTo>
                    <a:pt x="241" y="1762"/>
                  </a:lnTo>
                  <a:lnTo>
                    <a:pt x="276" y="1746"/>
                  </a:lnTo>
                  <a:lnTo>
                    <a:pt x="276" y="1746"/>
                  </a:lnTo>
                  <a:lnTo>
                    <a:pt x="284" y="1744"/>
                  </a:lnTo>
                  <a:lnTo>
                    <a:pt x="294" y="1742"/>
                  </a:lnTo>
                  <a:lnTo>
                    <a:pt x="303" y="1740"/>
                  </a:lnTo>
                  <a:lnTo>
                    <a:pt x="310" y="1736"/>
                  </a:lnTo>
                  <a:lnTo>
                    <a:pt x="310" y="1736"/>
                  </a:lnTo>
                  <a:lnTo>
                    <a:pt x="319" y="1731"/>
                  </a:lnTo>
                  <a:lnTo>
                    <a:pt x="326" y="1726"/>
                  </a:lnTo>
                  <a:lnTo>
                    <a:pt x="334" y="1721"/>
                  </a:lnTo>
                  <a:lnTo>
                    <a:pt x="338" y="1720"/>
                  </a:lnTo>
                  <a:lnTo>
                    <a:pt x="342" y="1719"/>
                  </a:lnTo>
                  <a:lnTo>
                    <a:pt x="342" y="1719"/>
                  </a:lnTo>
                  <a:lnTo>
                    <a:pt x="343" y="1711"/>
                  </a:lnTo>
                  <a:lnTo>
                    <a:pt x="345" y="1703"/>
                  </a:lnTo>
                  <a:lnTo>
                    <a:pt x="351" y="1689"/>
                  </a:lnTo>
                  <a:lnTo>
                    <a:pt x="358" y="1676"/>
                  </a:lnTo>
                  <a:lnTo>
                    <a:pt x="368" y="1666"/>
                  </a:lnTo>
                  <a:lnTo>
                    <a:pt x="379" y="1656"/>
                  </a:lnTo>
                  <a:lnTo>
                    <a:pt x="392" y="1649"/>
                  </a:lnTo>
                  <a:lnTo>
                    <a:pt x="405" y="1641"/>
                  </a:lnTo>
                  <a:lnTo>
                    <a:pt x="421" y="1636"/>
                  </a:lnTo>
                  <a:lnTo>
                    <a:pt x="421" y="1636"/>
                  </a:lnTo>
                  <a:lnTo>
                    <a:pt x="397" y="1578"/>
                  </a:lnTo>
                  <a:lnTo>
                    <a:pt x="371" y="1521"/>
                  </a:lnTo>
                  <a:lnTo>
                    <a:pt x="319" y="1407"/>
                  </a:lnTo>
                  <a:lnTo>
                    <a:pt x="263" y="1291"/>
                  </a:lnTo>
                  <a:lnTo>
                    <a:pt x="236" y="1232"/>
                  </a:lnTo>
                  <a:lnTo>
                    <a:pt x="209" y="1173"/>
                  </a:lnTo>
                  <a:lnTo>
                    <a:pt x="209" y="1173"/>
                  </a:lnTo>
                  <a:lnTo>
                    <a:pt x="197" y="1144"/>
                  </a:lnTo>
                  <a:lnTo>
                    <a:pt x="183" y="1115"/>
                  </a:lnTo>
                  <a:lnTo>
                    <a:pt x="153" y="1059"/>
                  </a:lnTo>
                  <a:lnTo>
                    <a:pt x="123" y="1002"/>
                  </a:lnTo>
                  <a:lnTo>
                    <a:pt x="94" y="944"/>
                  </a:lnTo>
                  <a:lnTo>
                    <a:pt x="94" y="944"/>
                  </a:lnTo>
                  <a:lnTo>
                    <a:pt x="83" y="920"/>
                  </a:lnTo>
                  <a:lnTo>
                    <a:pt x="72" y="897"/>
                  </a:lnTo>
                  <a:lnTo>
                    <a:pt x="61" y="873"/>
                  </a:lnTo>
                  <a:lnTo>
                    <a:pt x="54" y="863"/>
                  </a:lnTo>
                  <a:lnTo>
                    <a:pt x="48" y="853"/>
                  </a:lnTo>
                  <a:lnTo>
                    <a:pt x="48" y="853"/>
                  </a:lnTo>
                  <a:lnTo>
                    <a:pt x="44" y="848"/>
                  </a:lnTo>
                  <a:lnTo>
                    <a:pt x="40" y="841"/>
                  </a:lnTo>
                  <a:lnTo>
                    <a:pt x="40" y="841"/>
                  </a:lnTo>
                  <a:lnTo>
                    <a:pt x="35" y="835"/>
                  </a:lnTo>
                  <a:lnTo>
                    <a:pt x="29" y="828"/>
                  </a:lnTo>
                  <a:lnTo>
                    <a:pt x="22" y="822"/>
                  </a:lnTo>
                  <a:lnTo>
                    <a:pt x="18" y="817"/>
                  </a:lnTo>
                  <a:lnTo>
                    <a:pt x="18" y="817"/>
                  </a:lnTo>
                  <a:lnTo>
                    <a:pt x="16" y="810"/>
                  </a:lnTo>
                  <a:lnTo>
                    <a:pt x="14" y="802"/>
                  </a:lnTo>
                  <a:lnTo>
                    <a:pt x="8" y="780"/>
                  </a:lnTo>
                  <a:lnTo>
                    <a:pt x="8" y="780"/>
                  </a:lnTo>
                  <a:lnTo>
                    <a:pt x="5" y="766"/>
                  </a:lnTo>
                  <a:lnTo>
                    <a:pt x="2" y="754"/>
                  </a:lnTo>
                  <a:lnTo>
                    <a:pt x="0" y="742"/>
                  </a:lnTo>
                  <a:lnTo>
                    <a:pt x="0" y="730"/>
                  </a:lnTo>
                  <a:lnTo>
                    <a:pt x="1" y="717"/>
                  </a:lnTo>
                  <a:lnTo>
                    <a:pt x="3" y="705"/>
                  </a:lnTo>
                  <a:lnTo>
                    <a:pt x="7" y="692"/>
                  </a:lnTo>
                  <a:lnTo>
                    <a:pt x="12" y="678"/>
                  </a:lnTo>
                  <a:lnTo>
                    <a:pt x="12" y="678"/>
                  </a:lnTo>
                  <a:lnTo>
                    <a:pt x="20" y="671"/>
                  </a:lnTo>
                  <a:lnTo>
                    <a:pt x="27" y="665"/>
                  </a:lnTo>
                  <a:lnTo>
                    <a:pt x="34" y="657"/>
                  </a:lnTo>
                  <a:lnTo>
                    <a:pt x="40" y="650"/>
                  </a:lnTo>
                  <a:lnTo>
                    <a:pt x="40" y="650"/>
                  </a:lnTo>
                  <a:lnTo>
                    <a:pt x="63" y="638"/>
                  </a:lnTo>
                  <a:lnTo>
                    <a:pt x="87" y="629"/>
                  </a:lnTo>
                  <a:lnTo>
                    <a:pt x="111" y="622"/>
                  </a:lnTo>
                  <a:lnTo>
                    <a:pt x="136" y="615"/>
                  </a:lnTo>
                  <a:lnTo>
                    <a:pt x="136" y="615"/>
                  </a:lnTo>
                  <a:lnTo>
                    <a:pt x="144" y="617"/>
                  </a:lnTo>
                  <a:lnTo>
                    <a:pt x="153" y="618"/>
                  </a:lnTo>
                  <a:lnTo>
                    <a:pt x="160" y="620"/>
                  </a:lnTo>
                  <a:lnTo>
                    <a:pt x="168" y="623"/>
                  </a:lnTo>
                  <a:lnTo>
                    <a:pt x="168" y="623"/>
                  </a:lnTo>
                  <a:lnTo>
                    <a:pt x="192" y="607"/>
                  </a:lnTo>
                  <a:lnTo>
                    <a:pt x="217" y="592"/>
                  </a:lnTo>
                  <a:lnTo>
                    <a:pt x="242" y="579"/>
                  </a:lnTo>
                  <a:lnTo>
                    <a:pt x="265" y="566"/>
                  </a:lnTo>
                  <a:lnTo>
                    <a:pt x="291" y="554"/>
                  </a:lnTo>
                  <a:lnTo>
                    <a:pt x="317" y="542"/>
                  </a:lnTo>
                  <a:lnTo>
                    <a:pt x="372" y="519"/>
                  </a:lnTo>
                  <a:lnTo>
                    <a:pt x="372" y="519"/>
                  </a:lnTo>
                  <a:lnTo>
                    <a:pt x="406" y="502"/>
                  </a:lnTo>
                  <a:lnTo>
                    <a:pt x="441" y="485"/>
                  </a:lnTo>
                  <a:lnTo>
                    <a:pt x="511" y="453"/>
                  </a:lnTo>
                  <a:lnTo>
                    <a:pt x="583" y="420"/>
                  </a:lnTo>
                  <a:lnTo>
                    <a:pt x="655" y="389"/>
                  </a:lnTo>
                  <a:lnTo>
                    <a:pt x="726" y="358"/>
                  </a:lnTo>
                  <a:lnTo>
                    <a:pt x="761" y="341"/>
                  </a:lnTo>
                  <a:lnTo>
                    <a:pt x="796" y="325"/>
                  </a:lnTo>
                  <a:lnTo>
                    <a:pt x="829" y="308"/>
                  </a:lnTo>
                  <a:lnTo>
                    <a:pt x="864" y="290"/>
                  </a:lnTo>
                  <a:lnTo>
                    <a:pt x="896" y="270"/>
                  </a:lnTo>
                  <a:lnTo>
                    <a:pt x="928" y="251"/>
                  </a:lnTo>
                  <a:lnTo>
                    <a:pt x="928" y="251"/>
                  </a:lnTo>
                  <a:lnTo>
                    <a:pt x="928" y="230"/>
                  </a:lnTo>
                  <a:lnTo>
                    <a:pt x="926" y="207"/>
                  </a:lnTo>
                  <a:lnTo>
                    <a:pt x="924" y="161"/>
                  </a:lnTo>
                  <a:lnTo>
                    <a:pt x="923" y="139"/>
                  </a:lnTo>
                  <a:lnTo>
                    <a:pt x="924" y="117"/>
                  </a:lnTo>
                  <a:lnTo>
                    <a:pt x="926" y="97"/>
                  </a:lnTo>
                  <a:lnTo>
                    <a:pt x="928" y="87"/>
                  </a:lnTo>
                  <a:lnTo>
                    <a:pt x="930" y="79"/>
                  </a:lnTo>
                  <a:lnTo>
                    <a:pt x="930" y="79"/>
                  </a:lnTo>
                  <a:lnTo>
                    <a:pt x="938" y="72"/>
                  </a:lnTo>
                  <a:lnTo>
                    <a:pt x="946" y="66"/>
                  </a:lnTo>
                  <a:lnTo>
                    <a:pt x="955" y="60"/>
                  </a:lnTo>
                  <a:lnTo>
                    <a:pt x="964" y="54"/>
                  </a:lnTo>
                  <a:lnTo>
                    <a:pt x="985" y="45"/>
                  </a:lnTo>
                  <a:lnTo>
                    <a:pt x="1007" y="36"/>
                  </a:lnTo>
                  <a:lnTo>
                    <a:pt x="1031" y="29"/>
                  </a:lnTo>
                  <a:lnTo>
                    <a:pt x="1053" y="22"/>
                  </a:lnTo>
                  <a:lnTo>
                    <a:pt x="1095" y="10"/>
                  </a:lnTo>
                  <a:lnTo>
                    <a:pt x="1095" y="10"/>
                  </a:lnTo>
                  <a:lnTo>
                    <a:pt x="1111" y="6"/>
                  </a:lnTo>
                  <a:lnTo>
                    <a:pt x="1126" y="3"/>
                  </a:lnTo>
                  <a:lnTo>
                    <a:pt x="1141" y="1"/>
                  </a:lnTo>
                  <a:lnTo>
                    <a:pt x="1155" y="0"/>
                  </a:lnTo>
                  <a:lnTo>
                    <a:pt x="1170" y="2"/>
                  </a:lnTo>
                  <a:lnTo>
                    <a:pt x="1184" y="4"/>
                  </a:lnTo>
                  <a:lnTo>
                    <a:pt x="1199" y="9"/>
                  </a:lnTo>
                  <a:lnTo>
                    <a:pt x="1213" y="17"/>
                  </a:lnTo>
                  <a:lnTo>
                    <a:pt x="1213" y="17"/>
                  </a:lnTo>
                  <a:lnTo>
                    <a:pt x="1233" y="40"/>
                  </a:lnTo>
                  <a:lnTo>
                    <a:pt x="1252" y="65"/>
                  </a:lnTo>
                  <a:lnTo>
                    <a:pt x="1290" y="114"/>
                  </a:lnTo>
                  <a:lnTo>
                    <a:pt x="1325" y="166"/>
                  </a:lnTo>
                  <a:lnTo>
                    <a:pt x="1360" y="217"/>
                  </a:lnTo>
                  <a:lnTo>
                    <a:pt x="1360" y="217"/>
                  </a:lnTo>
                  <a:lnTo>
                    <a:pt x="1383" y="224"/>
                  </a:lnTo>
                  <a:lnTo>
                    <a:pt x="1405" y="232"/>
                  </a:lnTo>
                  <a:lnTo>
                    <a:pt x="1451" y="244"/>
                  </a:lnTo>
                  <a:lnTo>
                    <a:pt x="1474" y="249"/>
                  </a:lnTo>
                  <a:lnTo>
                    <a:pt x="1496" y="256"/>
                  </a:lnTo>
                  <a:lnTo>
                    <a:pt x="1519" y="262"/>
                  </a:lnTo>
                  <a:lnTo>
                    <a:pt x="1540" y="270"/>
                  </a:lnTo>
                  <a:lnTo>
                    <a:pt x="1540" y="270"/>
                  </a:lnTo>
                  <a:lnTo>
                    <a:pt x="1545" y="273"/>
                  </a:lnTo>
                  <a:lnTo>
                    <a:pt x="1549" y="276"/>
                  </a:lnTo>
                  <a:lnTo>
                    <a:pt x="1557" y="282"/>
                  </a:lnTo>
                  <a:lnTo>
                    <a:pt x="1566" y="290"/>
                  </a:lnTo>
                  <a:lnTo>
                    <a:pt x="1575" y="295"/>
                  </a:lnTo>
                  <a:lnTo>
                    <a:pt x="1575" y="295"/>
                  </a:lnTo>
                  <a:lnTo>
                    <a:pt x="1590" y="303"/>
                  </a:lnTo>
                  <a:lnTo>
                    <a:pt x="1604" y="310"/>
                  </a:lnTo>
                  <a:lnTo>
                    <a:pt x="1631" y="327"/>
                  </a:lnTo>
                  <a:lnTo>
                    <a:pt x="1658" y="347"/>
                  </a:lnTo>
                  <a:lnTo>
                    <a:pt x="1684" y="367"/>
                  </a:lnTo>
                  <a:lnTo>
                    <a:pt x="1710" y="388"/>
                  </a:lnTo>
                  <a:lnTo>
                    <a:pt x="1733" y="411"/>
                  </a:lnTo>
                  <a:lnTo>
                    <a:pt x="1779" y="455"/>
                  </a:lnTo>
                  <a:lnTo>
                    <a:pt x="1779" y="455"/>
                  </a:lnTo>
                  <a:lnTo>
                    <a:pt x="1777" y="463"/>
                  </a:lnTo>
                  <a:lnTo>
                    <a:pt x="1776" y="473"/>
                  </a:lnTo>
                  <a:lnTo>
                    <a:pt x="1778" y="494"/>
                  </a:lnTo>
                  <a:lnTo>
                    <a:pt x="1778" y="505"/>
                  </a:lnTo>
                  <a:lnTo>
                    <a:pt x="1779" y="517"/>
                  </a:lnTo>
                  <a:lnTo>
                    <a:pt x="1778" y="527"/>
                  </a:lnTo>
                  <a:lnTo>
                    <a:pt x="1776" y="538"/>
                  </a:lnTo>
                  <a:lnTo>
                    <a:pt x="1776" y="538"/>
                  </a:lnTo>
                  <a:lnTo>
                    <a:pt x="1774" y="547"/>
                  </a:lnTo>
                  <a:lnTo>
                    <a:pt x="1771" y="555"/>
                  </a:lnTo>
                  <a:lnTo>
                    <a:pt x="1762" y="571"/>
                  </a:lnTo>
                  <a:lnTo>
                    <a:pt x="1751" y="587"/>
                  </a:lnTo>
                  <a:lnTo>
                    <a:pt x="1740" y="603"/>
                  </a:lnTo>
                  <a:lnTo>
                    <a:pt x="1727" y="617"/>
                  </a:lnTo>
                  <a:lnTo>
                    <a:pt x="1713" y="632"/>
                  </a:lnTo>
                  <a:lnTo>
                    <a:pt x="1685" y="661"/>
                  </a:lnTo>
                  <a:lnTo>
                    <a:pt x="1685" y="661"/>
                  </a:lnTo>
                  <a:lnTo>
                    <a:pt x="1671" y="676"/>
                  </a:lnTo>
                  <a:lnTo>
                    <a:pt x="1658" y="689"/>
                  </a:lnTo>
                  <a:lnTo>
                    <a:pt x="1644" y="701"/>
                  </a:lnTo>
                  <a:lnTo>
                    <a:pt x="1631" y="712"/>
                  </a:lnTo>
                  <a:lnTo>
                    <a:pt x="1617" y="722"/>
                  </a:lnTo>
                  <a:lnTo>
                    <a:pt x="1602" y="732"/>
                  </a:lnTo>
                  <a:lnTo>
                    <a:pt x="1569" y="752"/>
                  </a:lnTo>
                  <a:lnTo>
                    <a:pt x="1569" y="752"/>
                  </a:lnTo>
                  <a:lnTo>
                    <a:pt x="1554" y="763"/>
                  </a:lnTo>
                  <a:lnTo>
                    <a:pt x="1539" y="773"/>
                  </a:lnTo>
                  <a:lnTo>
                    <a:pt x="1531" y="777"/>
                  </a:lnTo>
                  <a:lnTo>
                    <a:pt x="1522" y="781"/>
                  </a:lnTo>
                  <a:lnTo>
                    <a:pt x="1514" y="784"/>
                  </a:lnTo>
                  <a:lnTo>
                    <a:pt x="1503" y="787"/>
                  </a:lnTo>
                  <a:lnTo>
                    <a:pt x="1503" y="787"/>
                  </a:lnTo>
                  <a:lnTo>
                    <a:pt x="1504" y="797"/>
                  </a:lnTo>
                  <a:lnTo>
                    <a:pt x="1504" y="806"/>
                  </a:lnTo>
                  <a:lnTo>
                    <a:pt x="1503" y="813"/>
                  </a:lnTo>
                  <a:lnTo>
                    <a:pt x="1500" y="821"/>
                  </a:lnTo>
                  <a:lnTo>
                    <a:pt x="1496" y="826"/>
                  </a:lnTo>
                  <a:lnTo>
                    <a:pt x="1492" y="830"/>
                  </a:lnTo>
                  <a:lnTo>
                    <a:pt x="1487" y="834"/>
                  </a:lnTo>
                  <a:lnTo>
                    <a:pt x="1481" y="836"/>
                  </a:lnTo>
                  <a:lnTo>
                    <a:pt x="1475" y="838"/>
                  </a:lnTo>
                  <a:lnTo>
                    <a:pt x="1468" y="839"/>
                  </a:lnTo>
                  <a:lnTo>
                    <a:pt x="1460" y="839"/>
                  </a:lnTo>
                  <a:lnTo>
                    <a:pt x="1451" y="839"/>
                  </a:lnTo>
                  <a:lnTo>
                    <a:pt x="1435" y="836"/>
                  </a:lnTo>
                  <a:lnTo>
                    <a:pt x="1417" y="832"/>
                  </a:lnTo>
                  <a:lnTo>
                    <a:pt x="1417" y="832"/>
                  </a:lnTo>
                  <a:lnTo>
                    <a:pt x="1411" y="840"/>
                  </a:lnTo>
                  <a:lnTo>
                    <a:pt x="1404" y="850"/>
                  </a:lnTo>
                  <a:lnTo>
                    <a:pt x="1395" y="871"/>
                  </a:lnTo>
                  <a:lnTo>
                    <a:pt x="1389" y="881"/>
                  </a:lnTo>
                  <a:lnTo>
                    <a:pt x="1383" y="890"/>
                  </a:lnTo>
                  <a:lnTo>
                    <a:pt x="1380" y="895"/>
                  </a:lnTo>
                  <a:lnTo>
                    <a:pt x="1375" y="898"/>
                  </a:lnTo>
                  <a:lnTo>
                    <a:pt x="1371" y="900"/>
                  </a:lnTo>
                  <a:lnTo>
                    <a:pt x="1366" y="902"/>
                  </a:lnTo>
                  <a:lnTo>
                    <a:pt x="1366" y="902"/>
                  </a:lnTo>
                  <a:lnTo>
                    <a:pt x="1355" y="904"/>
                  </a:lnTo>
                  <a:lnTo>
                    <a:pt x="1345" y="904"/>
                  </a:lnTo>
                  <a:lnTo>
                    <a:pt x="1336" y="902"/>
                  </a:lnTo>
                  <a:lnTo>
                    <a:pt x="1325" y="899"/>
                  </a:lnTo>
                  <a:lnTo>
                    <a:pt x="1305" y="890"/>
                  </a:lnTo>
                  <a:lnTo>
                    <a:pt x="1295" y="886"/>
                  </a:lnTo>
                  <a:lnTo>
                    <a:pt x="1284" y="883"/>
                  </a:lnTo>
                  <a:lnTo>
                    <a:pt x="1284" y="883"/>
                  </a:lnTo>
                  <a:lnTo>
                    <a:pt x="1272" y="884"/>
                  </a:lnTo>
                  <a:lnTo>
                    <a:pt x="1258" y="887"/>
                  </a:lnTo>
                  <a:lnTo>
                    <a:pt x="1245" y="892"/>
                  </a:lnTo>
                  <a:lnTo>
                    <a:pt x="1231" y="897"/>
                  </a:lnTo>
                  <a:lnTo>
                    <a:pt x="1204" y="908"/>
                  </a:lnTo>
                  <a:lnTo>
                    <a:pt x="1190" y="913"/>
                  </a:lnTo>
                  <a:lnTo>
                    <a:pt x="1176" y="917"/>
                  </a:lnTo>
                  <a:lnTo>
                    <a:pt x="1176" y="917"/>
                  </a:lnTo>
                  <a:lnTo>
                    <a:pt x="1171" y="919"/>
                  </a:lnTo>
                  <a:lnTo>
                    <a:pt x="1171" y="919"/>
                  </a:lnTo>
                  <a:lnTo>
                    <a:pt x="1142" y="921"/>
                  </a:lnTo>
                  <a:lnTo>
                    <a:pt x="1111" y="924"/>
                  </a:lnTo>
                  <a:lnTo>
                    <a:pt x="1045" y="929"/>
                  </a:lnTo>
                  <a:lnTo>
                    <a:pt x="1009" y="931"/>
                  </a:lnTo>
                  <a:lnTo>
                    <a:pt x="975" y="933"/>
                  </a:lnTo>
                  <a:lnTo>
                    <a:pt x="939" y="934"/>
                  </a:lnTo>
                  <a:lnTo>
                    <a:pt x="903" y="934"/>
                  </a:lnTo>
                  <a:lnTo>
                    <a:pt x="903" y="934"/>
                  </a:lnTo>
                  <a:lnTo>
                    <a:pt x="896" y="930"/>
                  </a:lnTo>
                  <a:lnTo>
                    <a:pt x="886" y="927"/>
                  </a:lnTo>
                  <a:lnTo>
                    <a:pt x="866" y="923"/>
                  </a:lnTo>
                  <a:lnTo>
                    <a:pt x="856" y="920"/>
                  </a:lnTo>
                  <a:lnTo>
                    <a:pt x="847" y="917"/>
                  </a:lnTo>
                  <a:lnTo>
                    <a:pt x="839" y="913"/>
                  </a:lnTo>
                  <a:lnTo>
                    <a:pt x="835" y="911"/>
                  </a:lnTo>
                  <a:lnTo>
                    <a:pt x="832" y="908"/>
                  </a:lnTo>
                  <a:lnTo>
                    <a:pt x="832" y="908"/>
                  </a:lnTo>
                  <a:lnTo>
                    <a:pt x="830" y="892"/>
                  </a:lnTo>
                  <a:lnTo>
                    <a:pt x="832" y="885"/>
                  </a:lnTo>
                  <a:lnTo>
                    <a:pt x="835" y="878"/>
                  </a:lnTo>
                  <a:lnTo>
                    <a:pt x="835" y="878"/>
                  </a:lnTo>
                  <a:lnTo>
                    <a:pt x="829" y="855"/>
                  </a:lnTo>
                  <a:lnTo>
                    <a:pt x="827" y="832"/>
                  </a:lnTo>
                  <a:lnTo>
                    <a:pt x="825" y="808"/>
                  </a:lnTo>
                  <a:lnTo>
                    <a:pt x="825" y="784"/>
                  </a:lnTo>
                  <a:lnTo>
                    <a:pt x="826" y="761"/>
                  </a:lnTo>
                  <a:lnTo>
                    <a:pt x="828" y="737"/>
                  </a:lnTo>
                  <a:lnTo>
                    <a:pt x="832" y="715"/>
                  </a:lnTo>
                  <a:lnTo>
                    <a:pt x="835" y="691"/>
                  </a:lnTo>
                  <a:lnTo>
                    <a:pt x="839" y="669"/>
                  </a:lnTo>
                  <a:lnTo>
                    <a:pt x="844" y="646"/>
                  </a:lnTo>
                  <a:lnTo>
                    <a:pt x="856" y="602"/>
                  </a:lnTo>
                  <a:lnTo>
                    <a:pt x="870" y="561"/>
                  </a:lnTo>
                  <a:lnTo>
                    <a:pt x="884" y="521"/>
                  </a:lnTo>
                  <a:lnTo>
                    <a:pt x="884" y="521"/>
                  </a:lnTo>
                  <a:lnTo>
                    <a:pt x="879" y="521"/>
                  </a:lnTo>
                  <a:lnTo>
                    <a:pt x="873" y="523"/>
                  </a:lnTo>
                  <a:lnTo>
                    <a:pt x="867" y="525"/>
                  </a:lnTo>
                  <a:lnTo>
                    <a:pt x="862" y="527"/>
                  </a:lnTo>
                  <a:lnTo>
                    <a:pt x="850" y="535"/>
                  </a:lnTo>
                  <a:lnTo>
                    <a:pt x="841" y="544"/>
                  </a:lnTo>
                  <a:lnTo>
                    <a:pt x="841" y="544"/>
                  </a:lnTo>
                  <a:lnTo>
                    <a:pt x="821" y="550"/>
                  </a:lnTo>
                  <a:lnTo>
                    <a:pt x="798" y="557"/>
                  </a:lnTo>
                  <a:lnTo>
                    <a:pt x="777" y="564"/>
                  </a:lnTo>
                  <a:lnTo>
                    <a:pt x="756" y="570"/>
                  </a:lnTo>
                  <a:lnTo>
                    <a:pt x="756" y="570"/>
                  </a:lnTo>
                  <a:lnTo>
                    <a:pt x="727" y="582"/>
                  </a:lnTo>
                  <a:lnTo>
                    <a:pt x="696" y="594"/>
                  </a:lnTo>
                  <a:lnTo>
                    <a:pt x="635" y="620"/>
                  </a:lnTo>
                  <a:lnTo>
                    <a:pt x="572" y="647"/>
                  </a:lnTo>
                  <a:lnTo>
                    <a:pt x="512" y="676"/>
                  </a:lnTo>
                  <a:lnTo>
                    <a:pt x="512" y="676"/>
                  </a:lnTo>
                  <a:lnTo>
                    <a:pt x="485" y="688"/>
                  </a:lnTo>
                  <a:lnTo>
                    <a:pt x="458" y="700"/>
                  </a:lnTo>
                  <a:lnTo>
                    <a:pt x="430" y="711"/>
                  </a:lnTo>
                  <a:lnTo>
                    <a:pt x="404" y="723"/>
                  </a:lnTo>
                  <a:lnTo>
                    <a:pt x="404" y="723"/>
                  </a:lnTo>
                  <a:lnTo>
                    <a:pt x="375" y="737"/>
                  </a:lnTo>
                  <a:lnTo>
                    <a:pt x="348" y="752"/>
                  </a:lnTo>
                  <a:lnTo>
                    <a:pt x="321" y="768"/>
                  </a:lnTo>
                  <a:lnTo>
                    <a:pt x="293" y="784"/>
                  </a:lnTo>
                  <a:lnTo>
                    <a:pt x="293" y="784"/>
                  </a:lnTo>
                  <a:lnTo>
                    <a:pt x="278" y="794"/>
                  </a:lnTo>
                  <a:lnTo>
                    <a:pt x="265" y="804"/>
                  </a:lnTo>
                  <a:lnTo>
                    <a:pt x="253" y="815"/>
                  </a:lnTo>
                  <a:lnTo>
                    <a:pt x="242" y="828"/>
                  </a:lnTo>
                  <a:lnTo>
                    <a:pt x="242" y="828"/>
                  </a:lnTo>
                  <a:lnTo>
                    <a:pt x="248" y="852"/>
                  </a:lnTo>
                  <a:lnTo>
                    <a:pt x="254" y="873"/>
                  </a:lnTo>
                  <a:lnTo>
                    <a:pt x="263" y="896"/>
                  </a:lnTo>
                  <a:lnTo>
                    <a:pt x="271" y="917"/>
                  </a:lnTo>
                  <a:lnTo>
                    <a:pt x="290" y="959"/>
                  </a:lnTo>
                  <a:lnTo>
                    <a:pt x="309" y="1000"/>
                  </a:lnTo>
                  <a:lnTo>
                    <a:pt x="351" y="1082"/>
                  </a:lnTo>
                  <a:lnTo>
                    <a:pt x="371" y="1124"/>
                  </a:lnTo>
                  <a:lnTo>
                    <a:pt x="389" y="1166"/>
                  </a:lnTo>
                  <a:lnTo>
                    <a:pt x="389" y="1166"/>
                  </a:lnTo>
                  <a:lnTo>
                    <a:pt x="404" y="1197"/>
                  </a:lnTo>
                  <a:lnTo>
                    <a:pt x="419" y="1228"/>
                  </a:lnTo>
                  <a:lnTo>
                    <a:pt x="434" y="1260"/>
                  </a:lnTo>
                  <a:lnTo>
                    <a:pt x="450" y="1291"/>
                  </a:lnTo>
                  <a:lnTo>
                    <a:pt x="450" y="1291"/>
                  </a:lnTo>
                  <a:lnTo>
                    <a:pt x="457" y="1301"/>
                  </a:lnTo>
                  <a:lnTo>
                    <a:pt x="462" y="1309"/>
                  </a:lnTo>
                  <a:lnTo>
                    <a:pt x="469" y="1319"/>
                  </a:lnTo>
                  <a:lnTo>
                    <a:pt x="475" y="1328"/>
                  </a:lnTo>
                  <a:lnTo>
                    <a:pt x="475" y="1328"/>
                  </a:lnTo>
                  <a:lnTo>
                    <a:pt x="488" y="1350"/>
                  </a:lnTo>
                  <a:lnTo>
                    <a:pt x="499" y="1371"/>
                  </a:lnTo>
                  <a:lnTo>
                    <a:pt x="521" y="1415"/>
                  </a:lnTo>
                  <a:lnTo>
                    <a:pt x="544" y="1458"/>
                  </a:lnTo>
                  <a:lnTo>
                    <a:pt x="555" y="1479"/>
                  </a:lnTo>
                  <a:lnTo>
                    <a:pt x="569" y="1500"/>
                  </a:lnTo>
                  <a:lnTo>
                    <a:pt x="569" y="1500"/>
                  </a:lnTo>
                  <a:lnTo>
                    <a:pt x="578" y="1516"/>
                  </a:lnTo>
                  <a:lnTo>
                    <a:pt x="586" y="1532"/>
                  </a:lnTo>
                  <a:lnTo>
                    <a:pt x="604" y="1564"/>
                  </a:lnTo>
                  <a:lnTo>
                    <a:pt x="604" y="1564"/>
                  </a:lnTo>
                  <a:lnTo>
                    <a:pt x="610" y="1575"/>
                  </a:lnTo>
                  <a:lnTo>
                    <a:pt x="618" y="1585"/>
                  </a:lnTo>
                  <a:lnTo>
                    <a:pt x="622" y="1591"/>
                  </a:lnTo>
                  <a:lnTo>
                    <a:pt x="624" y="1597"/>
                  </a:lnTo>
                  <a:lnTo>
                    <a:pt x="625" y="1604"/>
                  </a:lnTo>
                  <a:lnTo>
                    <a:pt x="625" y="1611"/>
                  </a:lnTo>
                  <a:lnTo>
                    <a:pt x="625" y="1611"/>
                  </a:lnTo>
                  <a:lnTo>
                    <a:pt x="636" y="1619"/>
                  </a:lnTo>
                  <a:lnTo>
                    <a:pt x="647" y="1626"/>
                  </a:lnTo>
                  <a:lnTo>
                    <a:pt x="670" y="1638"/>
                  </a:lnTo>
                  <a:lnTo>
                    <a:pt x="692" y="1650"/>
                  </a:lnTo>
                  <a:lnTo>
                    <a:pt x="714" y="1660"/>
                  </a:lnTo>
                  <a:lnTo>
                    <a:pt x="724" y="1667"/>
                  </a:lnTo>
                  <a:lnTo>
                    <a:pt x="733" y="1672"/>
                  </a:lnTo>
                  <a:lnTo>
                    <a:pt x="742" y="1680"/>
                  </a:lnTo>
                  <a:lnTo>
                    <a:pt x="749" y="1687"/>
                  </a:lnTo>
                  <a:lnTo>
                    <a:pt x="756" y="1696"/>
                  </a:lnTo>
                  <a:lnTo>
                    <a:pt x="761" y="1704"/>
                  </a:lnTo>
                  <a:lnTo>
                    <a:pt x="764" y="1715"/>
                  </a:lnTo>
                  <a:lnTo>
                    <a:pt x="765" y="1727"/>
                  </a:lnTo>
                  <a:lnTo>
                    <a:pt x="765" y="1727"/>
                  </a:lnTo>
                  <a:lnTo>
                    <a:pt x="778" y="1734"/>
                  </a:lnTo>
                  <a:lnTo>
                    <a:pt x="791" y="1741"/>
                  </a:lnTo>
                  <a:lnTo>
                    <a:pt x="804" y="1746"/>
                  </a:lnTo>
                  <a:lnTo>
                    <a:pt x="817" y="1751"/>
                  </a:lnTo>
                  <a:lnTo>
                    <a:pt x="843" y="1759"/>
                  </a:lnTo>
                  <a:lnTo>
                    <a:pt x="871" y="1766"/>
                  </a:lnTo>
                  <a:lnTo>
                    <a:pt x="871" y="1766"/>
                  </a:lnTo>
                  <a:lnTo>
                    <a:pt x="864" y="1718"/>
                  </a:lnTo>
                  <a:lnTo>
                    <a:pt x="856" y="1672"/>
                  </a:lnTo>
                  <a:lnTo>
                    <a:pt x="842" y="1584"/>
                  </a:lnTo>
                  <a:lnTo>
                    <a:pt x="836" y="1540"/>
                  </a:lnTo>
                  <a:lnTo>
                    <a:pt x="828" y="1496"/>
                  </a:lnTo>
                  <a:lnTo>
                    <a:pt x="820" y="1452"/>
                  </a:lnTo>
                  <a:lnTo>
                    <a:pt x="810" y="1404"/>
                  </a:lnTo>
                  <a:lnTo>
                    <a:pt x="810" y="1404"/>
                  </a:lnTo>
                  <a:lnTo>
                    <a:pt x="810" y="1401"/>
                  </a:lnTo>
                  <a:lnTo>
                    <a:pt x="811" y="1398"/>
                  </a:lnTo>
                  <a:lnTo>
                    <a:pt x="814" y="1394"/>
                  </a:lnTo>
                  <a:lnTo>
                    <a:pt x="819" y="1392"/>
                  </a:lnTo>
                  <a:lnTo>
                    <a:pt x="821" y="1389"/>
                  </a:lnTo>
                  <a:lnTo>
                    <a:pt x="822" y="1387"/>
                  </a:lnTo>
                  <a:lnTo>
                    <a:pt x="822" y="1387"/>
                  </a:lnTo>
                  <a:lnTo>
                    <a:pt x="808" y="1364"/>
                  </a:lnTo>
                  <a:lnTo>
                    <a:pt x="794" y="1338"/>
                  </a:lnTo>
                  <a:lnTo>
                    <a:pt x="779" y="1310"/>
                  </a:lnTo>
                  <a:lnTo>
                    <a:pt x="765" y="1281"/>
                  </a:lnTo>
                  <a:lnTo>
                    <a:pt x="736" y="1221"/>
                  </a:lnTo>
                  <a:lnTo>
                    <a:pt x="708" y="1161"/>
                  </a:lnTo>
                  <a:lnTo>
                    <a:pt x="708" y="1161"/>
                  </a:lnTo>
                  <a:lnTo>
                    <a:pt x="702" y="1148"/>
                  </a:lnTo>
                  <a:lnTo>
                    <a:pt x="696" y="1136"/>
                  </a:lnTo>
                  <a:lnTo>
                    <a:pt x="689" y="1124"/>
                  </a:lnTo>
                  <a:lnTo>
                    <a:pt x="684" y="1112"/>
                  </a:lnTo>
                  <a:lnTo>
                    <a:pt x="684" y="1112"/>
                  </a:lnTo>
                  <a:lnTo>
                    <a:pt x="682" y="1099"/>
                  </a:lnTo>
                  <a:lnTo>
                    <a:pt x="678" y="1085"/>
                  </a:lnTo>
                  <a:lnTo>
                    <a:pt x="675" y="1070"/>
                  </a:lnTo>
                  <a:lnTo>
                    <a:pt x="673" y="1063"/>
                  </a:lnTo>
                  <a:lnTo>
                    <a:pt x="670" y="1055"/>
                  </a:lnTo>
                  <a:lnTo>
                    <a:pt x="670" y="1055"/>
                  </a:lnTo>
                  <a:lnTo>
                    <a:pt x="662" y="1040"/>
                  </a:lnTo>
                  <a:lnTo>
                    <a:pt x="658" y="1034"/>
                  </a:lnTo>
                  <a:lnTo>
                    <a:pt x="655" y="1025"/>
                  </a:lnTo>
                  <a:lnTo>
                    <a:pt x="655" y="1025"/>
                  </a:lnTo>
                  <a:lnTo>
                    <a:pt x="648" y="1011"/>
                  </a:lnTo>
                  <a:lnTo>
                    <a:pt x="641" y="995"/>
                  </a:lnTo>
                  <a:lnTo>
                    <a:pt x="638" y="986"/>
                  </a:lnTo>
                  <a:lnTo>
                    <a:pt x="635" y="977"/>
                  </a:lnTo>
                  <a:lnTo>
                    <a:pt x="632" y="969"/>
                  </a:lnTo>
                  <a:lnTo>
                    <a:pt x="632" y="961"/>
                  </a:lnTo>
                  <a:lnTo>
                    <a:pt x="632" y="961"/>
                  </a:lnTo>
                  <a:lnTo>
                    <a:pt x="633" y="956"/>
                  </a:lnTo>
                  <a:lnTo>
                    <a:pt x="637" y="949"/>
                  </a:lnTo>
                  <a:lnTo>
                    <a:pt x="641" y="943"/>
                  </a:lnTo>
                  <a:lnTo>
                    <a:pt x="646" y="938"/>
                  </a:lnTo>
                  <a:lnTo>
                    <a:pt x="652" y="931"/>
                  </a:lnTo>
                  <a:lnTo>
                    <a:pt x="659" y="925"/>
                  </a:lnTo>
                  <a:lnTo>
                    <a:pt x="674" y="914"/>
                  </a:lnTo>
                  <a:lnTo>
                    <a:pt x="692" y="905"/>
                  </a:lnTo>
                  <a:lnTo>
                    <a:pt x="710" y="899"/>
                  </a:lnTo>
                  <a:lnTo>
                    <a:pt x="718" y="897"/>
                  </a:lnTo>
                  <a:lnTo>
                    <a:pt x="727" y="895"/>
                  </a:lnTo>
                  <a:lnTo>
                    <a:pt x="734" y="895"/>
                  </a:lnTo>
                  <a:lnTo>
                    <a:pt x="741" y="895"/>
                  </a:lnTo>
                  <a:lnTo>
                    <a:pt x="741" y="895"/>
                  </a:lnTo>
                  <a:lnTo>
                    <a:pt x="745" y="900"/>
                  </a:lnTo>
                  <a:lnTo>
                    <a:pt x="748" y="905"/>
                  </a:lnTo>
                  <a:lnTo>
                    <a:pt x="748" y="910"/>
                  </a:lnTo>
                  <a:lnTo>
                    <a:pt x="748" y="913"/>
                  </a:lnTo>
                  <a:lnTo>
                    <a:pt x="748" y="916"/>
                  </a:lnTo>
                  <a:lnTo>
                    <a:pt x="746" y="919"/>
                  </a:lnTo>
                  <a:lnTo>
                    <a:pt x="746" y="919"/>
                  </a:lnTo>
                  <a:lnTo>
                    <a:pt x="774" y="973"/>
                  </a:lnTo>
                  <a:lnTo>
                    <a:pt x="802" y="1027"/>
                  </a:lnTo>
                  <a:lnTo>
                    <a:pt x="828" y="1082"/>
                  </a:lnTo>
                  <a:lnTo>
                    <a:pt x="856" y="1137"/>
                  </a:lnTo>
                  <a:lnTo>
                    <a:pt x="856" y="1137"/>
                  </a:lnTo>
                  <a:lnTo>
                    <a:pt x="878" y="1174"/>
                  </a:lnTo>
                  <a:lnTo>
                    <a:pt x="900" y="1214"/>
                  </a:lnTo>
                  <a:lnTo>
                    <a:pt x="920" y="1254"/>
                  </a:lnTo>
                  <a:lnTo>
                    <a:pt x="940" y="1296"/>
                  </a:lnTo>
                  <a:lnTo>
                    <a:pt x="940" y="1296"/>
                  </a:lnTo>
                  <a:lnTo>
                    <a:pt x="945" y="1309"/>
                  </a:lnTo>
                  <a:lnTo>
                    <a:pt x="951" y="1324"/>
                  </a:lnTo>
                  <a:lnTo>
                    <a:pt x="955" y="1329"/>
                  </a:lnTo>
                  <a:lnTo>
                    <a:pt x="960" y="1335"/>
                  </a:lnTo>
                  <a:lnTo>
                    <a:pt x="965" y="1339"/>
                  </a:lnTo>
                  <a:lnTo>
                    <a:pt x="972" y="1340"/>
                  </a:lnTo>
                  <a:lnTo>
                    <a:pt x="972" y="1340"/>
                  </a:lnTo>
                  <a:lnTo>
                    <a:pt x="970" y="1314"/>
                  </a:lnTo>
                  <a:lnTo>
                    <a:pt x="969" y="1289"/>
                  </a:lnTo>
                  <a:lnTo>
                    <a:pt x="965" y="1234"/>
                  </a:lnTo>
                  <a:lnTo>
                    <a:pt x="963" y="1208"/>
                  </a:lnTo>
                  <a:lnTo>
                    <a:pt x="960" y="1183"/>
                  </a:lnTo>
                  <a:lnTo>
                    <a:pt x="956" y="1158"/>
                  </a:lnTo>
                  <a:lnTo>
                    <a:pt x="954" y="1147"/>
                  </a:lnTo>
                  <a:lnTo>
                    <a:pt x="950" y="1137"/>
                  </a:lnTo>
                  <a:lnTo>
                    <a:pt x="950" y="1137"/>
                  </a:lnTo>
                  <a:lnTo>
                    <a:pt x="965" y="1110"/>
                  </a:lnTo>
                  <a:lnTo>
                    <a:pt x="973" y="1095"/>
                  </a:lnTo>
                  <a:lnTo>
                    <a:pt x="980" y="1078"/>
                  </a:lnTo>
                  <a:lnTo>
                    <a:pt x="987" y="1061"/>
                  </a:lnTo>
                  <a:lnTo>
                    <a:pt x="992" y="1044"/>
                  </a:lnTo>
                  <a:lnTo>
                    <a:pt x="994" y="1025"/>
                  </a:lnTo>
                  <a:lnTo>
                    <a:pt x="994" y="1017"/>
                  </a:lnTo>
                  <a:lnTo>
                    <a:pt x="994" y="1008"/>
                  </a:lnTo>
                  <a:lnTo>
                    <a:pt x="994" y="1008"/>
                  </a:lnTo>
                  <a:lnTo>
                    <a:pt x="1000" y="1007"/>
                  </a:lnTo>
                  <a:lnTo>
                    <a:pt x="1004" y="1007"/>
                  </a:lnTo>
                  <a:lnTo>
                    <a:pt x="1009" y="1008"/>
                  </a:lnTo>
                  <a:lnTo>
                    <a:pt x="1013" y="1010"/>
                  </a:lnTo>
                  <a:lnTo>
                    <a:pt x="1017" y="1013"/>
                  </a:lnTo>
                  <a:lnTo>
                    <a:pt x="1020" y="1015"/>
                  </a:lnTo>
                  <a:lnTo>
                    <a:pt x="1026" y="1022"/>
                  </a:lnTo>
                  <a:lnTo>
                    <a:pt x="1032" y="1031"/>
                  </a:lnTo>
                  <a:lnTo>
                    <a:pt x="1037" y="1039"/>
                  </a:lnTo>
                  <a:lnTo>
                    <a:pt x="1041" y="1048"/>
                  </a:lnTo>
                  <a:lnTo>
                    <a:pt x="1046" y="1055"/>
                  </a:lnTo>
                  <a:lnTo>
                    <a:pt x="1046" y="1055"/>
                  </a:lnTo>
                  <a:lnTo>
                    <a:pt x="1061" y="1077"/>
                  </a:lnTo>
                  <a:lnTo>
                    <a:pt x="1076" y="1097"/>
                  </a:lnTo>
                  <a:lnTo>
                    <a:pt x="1084" y="1106"/>
                  </a:lnTo>
                  <a:lnTo>
                    <a:pt x="1094" y="1114"/>
                  </a:lnTo>
                  <a:lnTo>
                    <a:pt x="1104" y="1122"/>
                  </a:lnTo>
                  <a:lnTo>
                    <a:pt x="1114" y="1129"/>
                  </a:lnTo>
                  <a:lnTo>
                    <a:pt x="1114" y="1129"/>
                  </a:lnTo>
                  <a:lnTo>
                    <a:pt x="1113" y="1146"/>
                  </a:lnTo>
                  <a:lnTo>
                    <a:pt x="1112" y="1162"/>
                  </a:lnTo>
                  <a:lnTo>
                    <a:pt x="1113" y="1180"/>
                  </a:lnTo>
                  <a:lnTo>
                    <a:pt x="1114" y="1196"/>
                  </a:lnTo>
                  <a:lnTo>
                    <a:pt x="1117" y="1229"/>
                  </a:lnTo>
                  <a:lnTo>
                    <a:pt x="1117" y="1245"/>
                  </a:lnTo>
                  <a:lnTo>
                    <a:pt x="1117" y="1262"/>
                  </a:lnTo>
                  <a:lnTo>
                    <a:pt x="1117" y="1262"/>
                  </a:lnTo>
                  <a:lnTo>
                    <a:pt x="1126" y="1232"/>
                  </a:lnTo>
                  <a:lnTo>
                    <a:pt x="1137" y="1202"/>
                  </a:lnTo>
                  <a:lnTo>
                    <a:pt x="1158" y="1143"/>
                  </a:lnTo>
                  <a:lnTo>
                    <a:pt x="1181" y="1087"/>
                  </a:lnTo>
                  <a:lnTo>
                    <a:pt x="1201" y="1033"/>
                  </a:lnTo>
                  <a:lnTo>
                    <a:pt x="1201" y="1033"/>
                  </a:lnTo>
                  <a:lnTo>
                    <a:pt x="1204" y="1031"/>
                  </a:lnTo>
                  <a:lnTo>
                    <a:pt x="1208" y="1029"/>
                  </a:lnTo>
                  <a:lnTo>
                    <a:pt x="1218" y="1027"/>
                  </a:lnTo>
                  <a:lnTo>
                    <a:pt x="1228" y="1029"/>
                  </a:lnTo>
                  <a:lnTo>
                    <a:pt x="1238" y="1030"/>
                  </a:lnTo>
                  <a:lnTo>
                    <a:pt x="1248" y="1033"/>
                  </a:lnTo>
                  <a:lnTo>
                    <a:pt x="1259" y="1037"/>
                  </a:lnTo>
                  <a:lnTo>
                    <a:pt x="1275" y="1046"/>
                  </a:lnTo>
                  <a:lnTo>
                    <a:pt x="1275" y="1046"/>
                  </a:lnTo>
                  <a:lnTo>
                    <a:pt x="1274" y="1052"/>
                  </a:lnTo>
                  <a:lnTo>
                    <a:pt x="1274" y="1057"/>
                  </a:lnTo>
                  <a:lnTo>
                    <a:pt x="1274" y="1063"/>
                  </a:lnTo>
                  <a:lnTo>
                    <a:pt x="1275" y="1068"/>
                  </a:lnTo>
                  <a:lnTo>
                    <a:pt x="1277" y="1072"/>
                  </a:lnTo>
                  <a:lnTo>
                    <a:pt x="1279" y="1077"/>
                  </a:lnTo>
                  <a:lnTo>
                    <a:pt x="1286" y="1083"/>
                  </a:lnTo>
                  <a:lnTo>
                    <a:pt x="1293" y="1090"/>
                  </a:lnTo>
                  <a:lnTo>
                    <a:pt x="1302" y="1095"/>
                  </a:lnTo>
                  <a:lnTo>
                    <a:pt x="1319" y="1105"/>
                  </a:lnTo>
                  <a:lnTo>
                    <a:pt x="1319" y="1105"/>
                  </a:lnTo>
                  <a:lnTo>
                    <a:pt x="1319" y="1116"/>
                  </a:lnTo>
                  <a:lnTo>
                    <a:pt x="1318" y="1128"/>
                  </a:lnTo>
                  <a:lnTo>
                    <a:pt x="1314" y="1140"/>
                  </a:lnTo>
                  <a:lnTo>
                    <a:pt x="1312" y="1151"/>
                  </a:lnTo>
                  <a:lnTo>
                    <a:pt x="1304" y="1172"/>
                  </a:lnTo>
                  <a:lnTo>
                    <a:pt x="1296" y="1193"/>
                  </a:lnTo>
                  <a:lnTo>
                    <a:pt x="1289" y="1214"/>
                  </a:lnTo>
                  <a:lnTo>
                    <a:pt x="1286" y="1225"/>
                  </a:lnTo>
                  <a:lnTo>
                    <a:pt x="1283" y="1235"/>
                  </a:lnTo>
                  <a:lnTo>
                    <a:pt x="1282" y="1246"/>
                  </a:lnTo>
                  <a:lnTo>
                    <a:pt x="1282" y="1258"/>
                  </a:lnTo>
                  <a:lnTo>
                    <a:pt x="1283" y="1269"/>
                  </a:lnTo>
                  <a:lnTo>
                    <a:pt x="1287" y="1281"/>
                  </a:lnTo>
                  <a:lnTo>
                    <a:pt x="1287" y="1281"/>
                  </a:lnTo>
                  <a:lnTo>
                    <a:pt x="1286" y="1289"/>
                  </a:lnTo>
                  <a:lnTo>
                    <a:pt x="1283" y="1294"/>
                  </a:lnTo>
                  <a:lnTo>
                    <a:pt x="1280" y="1301"/>
                  </a:lnTo>
                  <a:lnTo>
                    <a:pt x="1276" y="1305"/>
                  </a:lnTo>
                  <a:lnTo>
                    <a:pt x="1272" y="1309"/>
                  </a:lnTo>
                  <a:lnTo>
                    <a:pt x="1266" y="1312"/>
                  </a:lnTo>
                  <a:lnTo>
                    <a:pt x="1262" y="1316"/>
                  </a:lnTo>
                  <a:lnTo>
                    <a:pt x="1257" y="1317"/>
                  </a:lnTo>
                  <a:lnTo>
                    <a:pt x="1251" y="1318"/>
                  </a:lnTo>
                  <a:lnTo>
                    <a:pt x="1246" y="1318"/>
                  </a:lnTo>
                  <a:lnTo>
                    <a:pt x="1242" y="1316"/>
                  </a:lnTo>
                  <a:lnTo>
                    <a:pt x="1237" y="1313"/>
                  </a:lnTo>
                  <a:lnTo>
                    <a:pt x="1234" y="1310"/>
                  </a:lnTo>
                  <a:lnTo>
                    <a:pt x="1232" y="1305"/>
                  </a:lnTo>
                  <a:lnTo>
                    <a:pt x="1231" y="1298"/>
                  </a:lnTo>
                  <a:lnTo>
                    <a:pt x="1230" y="1291"/>
                  </a:lnTo>
                  <a:lnTo>
                    <a:pt x="1230" y="1291"/>
                  </a:lnTo>
                  <a:lnTo>
                    <a:pt x="1223" y="1312"/>
                  </a:lnTo>
                  <a:lnTo>
                    <a:pt x="1217" y="1333"/>
                  </a:lnTo>
                  <a:lnTo>
                    <a:pt x="1208" y="1352"/>
                  </a:lnTo>
                  <a:lnTo>
                    <a:pt x="1204" y="1362"/>
                  </a:lnTo>
                  <a:lnTo>
                    <a:pt x="1199" y="1370"/>
                  </a:lnTo>
                  <a:lnTo>
                    <a:pt x="1199" y="1370"/>
                  </a:lnTo>
                  <a:lnTo>
                    <a:pt x="1203" y="1373"/>
                  </a:lnTo>
                  <a:lnTo>
                    <a:pt x="1207" y="1379"/>
                  </a:lnTo>
                  <a:lnTo>
                    <a:pt x="1210" y="1384"/>
                  </a:lnTo>
                  <a:lnTo>
                    <a:pt x="1211" y="1390"/>
                  </a:lnTo>
                  <a:lnTo>
                    <a:pt x="1212" y="1397"/>
                  </a:lnTo>
                  <a:lnTo>
                    <a:pt x="1212" y="1404"/>
                  </a:lnTo>
                  <a:lnTo>
                    <a:pt x="1208" y="1419"/>
                  </a:lnTo>
                  <a:lnTo>
                    <a:pt x="1204" y="1435"/>
                  </a:lnTo>
                  <a:lnTo>
                    <a:pt x="1200" y="1453"/>
                  </a:lnTo>
                  <a:lnTo>
                    <a:pt x="1196" y="1469"/>
                  </a:lnTo>
                  <a:lnTo>
                    <a:pt x="1193" y="1483"/>
                  </a:lnTo>
                  <a:lnTo>
                    <a:pt x="1193" y="1483"/>
                  </a:lnTo>
                  <a:lnTo>
                    <a:pt x="1192" y="1503"/>
                  </a:lnTo>
                  <a:lnTo>
                    <a:pt x="1193" y="1523"/>
                  </a:lnTo>
                  <a:lnTo>
                    <a:pt x="1193" y="1544"/>
                  </a:lnTo>
                  <a:lnTo>
                    <a:pt x="1193" y="1564"/>
                  </a:lnTo>
                  <a:lnTo>
                    <a:pt x="1193" y="1564"/>
                  </a:lnTo>
                  <a:lnTo>
                    <a:pt x="1188" y="1625"/>
                  </a:lnTo>
                  <a:lnTo>
                    <a:pt x="1182" y="1684"/>
                  </a:lnTo>
                  <a:lnTo>
                    <a:pt x="1169" y="1791"/>
                  </a:lnTo>
                  <a:lnTo>
                    <a:pt x="1169" y="1791"/>
                  </a:lnTo>
                  <a:lnTo>
                    <a:pt x="1159" y="1797"/>
                  </a:lnTo>
                  <a:lnTo>
                    <a:pt x="1147" y="1804"/>
                  </a:lnTo>
                  <a:lnTo>
                    <a:pt x="1137" y="1809"/>
                  </a:lnTo>
                  <a:lnTo>
                    <a:pt x="1124" y="1814"/>
                  </a:lnTo>
                  <a:lnTo>
                    <a:pt x="1111" y="1819"/>
                  </a:lnTo>
                  <a:lnTo>
                    <a:pt x="1098" y="1822"/>
                  </a:lnTo>
                  <a:lnTo>
                    <a:pt x="1071" y="1827"/>
                  </a:lnTo>
                  <a:lnTo>
                    <a:pt x="1044" y="1831"/>
                  </a:lnTo>
                  <a:lnTo>
                    <a:pt x="1017" y="1832"/>
                  </a:lnTo>
                  <a:lnTo>
                    <a:pt x="991" y="1832"/>
                  </a:lnTo>
                  <a:lnTo>
                    <a:pt x="968" y="1829"/>
                  </a:lnTo>
                  <a:lnTo>
                    <a:pt x="968" y="1829"/>
                  </a:lnTo>
                  <a:close/>
                  <a:moveTo>
                    <a:pt x="23" y="735"/>
                  </a:moveTo>
                  <a:lnTo>
                    <a:pt x="23" y="735"/>
                  </a:lnTo>
                  <a:lnTo>
                    <a:pt x="22" y="743"/>
                  </a:lnTo>
                  <a:lnTo>
                    <a:pt x="24" y="752"/>
                  </a:lnTo>
                  <a:lnTo>
                    <a:pt x="26" y="764"/>
                  </a:lnTo>
                  <a:lnTo>
                    <a:pt x="31" y="775"/>
                  </a:lnTo>
                  <a:lnTo>
                    <a:pt x="39" y="796"/>
                  </a:lnTo>
                  <a:lnTo>
                    <a:pt x="44" y="804"/>
                  </a:lnTo>
                  <a:lnTo>
                    <a:pt x="48" y="809"/>
                  </a:lnTo>
                  <a:lnTo>
                    <a:pt x="48" y="809"/>
                  </a:lnTo>
                  <a:lnTo>
                    <a:pt x="60" y="820"/>
                  </a:lnTo>
                  <a:lnTo>
                    <a:pt x="77" y="832"/>
                  </a:lnTo>
                  <a:lnTo>
                    <a:pt x="77" y="832"/>
                  </a:lnTo>
                  <a:lnTo>
                    <a:pt x="88" y="837"/>
                  </a:lnTo>
                  <a:lnTo>
                    <a:pt x="100" y="841"/>
                  </a:lnTo>
                  <a:lnTo>
                    <a:pt x="112" y="843"/>
                  </a:lnTo>
                  <a:lnTo>
                    <a:pt x="125" y="844"/>
                  </a:lnTo>
                  <a:lnTo>
                    <a:pt x="137" y="844"/>
                  </a:lnTo>
                  <a:lnTo>
                    <a:pt x="148" y="842"/>
                  </a:lnTo>
                  <a:lnTo>
                    <a:pt x="160" y="839"/>
                  </a:lnTo>
                  <a:lnTo>
                    <a:pt x="172" y="835"/>
                  </a:lnTo>
                  <a:lnTo>
                    <a:pt x="183" y="830"/>
                  </a:lnTo>
                  <a:lnTo>
                    <a:pt x="192" y="824"/>
                  </a:lnTo>
                  <a:lnTo>
                    <a:pt x="201" y="818"/>
                  </a:lnTo>
                  <a:lnTo>
                    <a:pt x="208" y="810"/>
                  </a:lnTo>
                  <a:lnTo>
                    <a:pt x="215" y="803"/>
                  </a:lnTo>
                  <a:lnTo>
                    <a:pt x="220" y="794"/>
                  </a:lnTo>
                  <a:lnTo>
                    <a:pt x="223" y="786"/>
                  </a:lnTo>
                  <a:lnTo>
                    <a:pt x="224" y="777"/>
                  </a:lnTo>
                  <a:lnTo>
                    <a:pt x="224" y="777"/>
                  </a:lnTo>
                  <a:lnTo>
                    <a:pt x="232" y="777"/>
                  </a:lnTo>
                  <a:lnTo>
                    <a:pt x="232" y="777"/>
                  </a:lnTo>
                  <a:lnTo>
                    <a:pt x="232" y="773"/>
                  </a:lnTo>
                  <a:lnTo>
                    <a:pt x="233" y="768"/>
                  </a:lnTo>
                  <a:lnTo>
                    <a:pt x="232" y="757"/>
                  </a:lnTo>
                  <a:lnTo>
                    <a:pt x="230" y="743"/>
                  </a:lnTo>
                  <a:lnTo>
                    <a:pt x="230" y="743"/>
                  </a:lnTo>
                  <a:lnTo>
                    <a:pt x="230" y="732"/>
                  </a:lnTo>
                  <a:lnTo>
                    <a:pt x="229" y="723"/>
                  </a:lnTo>
                  <a:lnTo>
                    <a:pt x="227" y="715"/>
                  </a:lnTo>
                  <a:lnTo>
                    <a:pt x="223" y="707"/>
                  </a:lnTo>
                  <a:lnTo>
                    <a:pt x="214" y="691"/>
                  </a:lnTo>
                  <a:lnTo>
                    <a:pt x="202" y="674"/>
                  </a:lnTo>
                  <a:lnTo>
                    <a:pt x="202" y="674"/>
                  </a:lnTo>
                  <a:lnTo>
                    <a:pt x="194" y="670"/>
                  </a:lnTo>
                  <a:lnTo>
                    <a:pt x="186" y="668"/>
                  </a:lnTo>
                  <a:lnTo>
                    <a:pt x="167" y="662"/>
                  </a:lnTo>
                  <a:lnTo>
                    <a:pt x="145" y="657"/>
                  </a:lnTo>
                  <a:lnTo>
                    <a:pt x="135" y="654"/>
                  </a:lnTo>
                  <a:lnTo>
                    <a:pt x="124" y="650"/>
                  </a:lnTo>
                  <a:lnTo>
                    <a:pt x="124" y="650"/>
                  </a:lnTo>
                  <a:lnTo>
                    <a:pt x="109" y="651"/>
                  </a:lnTo>
                  <a:lnTo>
                    <a:pt x="94" y="655"/>
                  </a:lnTo>
                  <a:lnTo>
                    <a:pt x="79" y="660"/>
                  </a:lnTo>
                  <a:lnTo>
                    <a:pt x="65" y="668"/>
                  </a:lnTo>
                  <a:lnTo>
                    <a:pt x="52" y="676"/>
                  </a:lnTo>
                  <a:lnTo>
                    <a:pt x="41" y="686"/>
                  </a:lnTo>
                  <a:lnTo>
                    <a:pt x="37" y="692"/>
                  </a:lnTo>
                  <a:lnTo>
                    <a:pt x="33" y="698"/>
                  </a:lnTo>
                  <a:lnTo>
                    <a:pt x="30" y="704"/>
                  </a:lnTo>
                  <a:lnTo>
                    <a:pt x="27" y="711"/>
                  </a:lnTo>
                  <a:lnTo>
                    <a:pt x="27" y="711"/>
                  </a:lnTo>
                  <a:lnTo>
                    <a:pt x="32" y="712"/>
                  </a:lnTo>
                  <a:lnTo>
                    <a:pt x="33" y="713"/>
                  </a:lnTo>
                  <a:lnTo>
                    <a:pt x="33" y="716"/>
                  </a:lnTo>
                  <a:lnTo>
                    <a:pt x="33" y="716"/>
                  </a:lnTo>
                  <a:lnTo>
                    <a:pt x="29" y="716"/>
                  </a:lnTo>
                  <a:lnTo>
                    <a:pt x="25" y="718"/>
                  </a:lnTo>
                  <a:lnTo>
                    <a:pt x="25" y="718"/>
                  </a:lnTo>
                  <a:lnTo>
                    <a:pt x="27" y="721"/>
                  </a:lnTo>
                  <a:lnTo>
                    <a:pt x="27" y="724"/>
                  </a:lnTo>
                  <a:lnTo>
                    <a:pt x="27" y="727"/>
                  </a:lnTo>
                  <a:lnTo>
                    <a:pt x="26" y="729"/>
                  </a:lnTo>
                  <a:lnTo>
                    <a:pt x="24" y="733"/>
                  </a:lnTo>
                  <a:lnTo>
                    <a:pt x="23" y="735"/>
                  </a:lnTo>
                  <a:lnTo>
                    <a:pt x="23" y="735"/>
                  </a:lnTo>
                  <a:close/>
                  <a:moveTo>
                    <a:pt x="1247" y="91"/>
                  </a:moveTo>
                  <a:lnTo>
                    <a:pt x="1247" y="91"/>
                  </a:lnTo>
                  <a:lnTo>
                    <a:pt x="1234" y="73"/>
                  </a:lnTo>
                  <a:lnTo>
                    <a:pt x="1221" y="56"/>
                  </a:lnTo>
                  <a:lnTo>
                    <a:pt x="1215" y="49"/>
                  </a:lnTo>
                  <a:lnTo>
                    <a:pt x="1207" y="41"/>
                  </a:lnTo>
                  <a:lnTo>
                    <a:pt x="1200" y="35"/>
                  </a:lnTo>
                  <a:lnTo>
                    <a:pt x="1191" y="30"/>
                  </a:lnTo>
                  <a:lnTo>
                    <a:pt x="1191" y="30"/>
                  </a:lnTo>
                  <a:lnTo>
                    <a:pt x="1184" y="26"/>
                  </a:lnTo>
                  <a:lnTo>
                    <a:pt x="1176" y="23"/>
                  </a:lnTo>
                  <a:lnTo>
                    <a:pt x="1170" y="21"/>
                  </a:lnTo>
                  <a:lnTo>
                    <a:pt x="1163" y="20"/>
                  </a:lnTo>
                  <a:lnTo>
                    <a:pt x="1150" y="19"/>
                  </a:lnTo>
                  <a:lnTo>
                    <a:pt x="1137" y="21"/>
                  </a:lnTo>
                  <a:lnTo>
                    <a:pt x="1124" y="23"/>
                  </a:lnTo>
                  <a:lnTo>
                    <a:pt x="1111" y="27"/>
                  </a:lnTo>
                  <a:lnTo>
                    <a:pt x="1085" y="37"/>
                  </a:lnTo>
                  <a:lnTo>
                    <a:pt x="1085" y="37"/>
                  </a:lnTo>
                  <a:lnTo>
                    <a:pt x="1059" y="46"/>
                  </a:lnTo>
                  <a:lnTo>
                    <a:pt x="1032" y="53"/>
                  </a:lnTo>
                  <a:lnTo>
                    <a:pt x="1007" y="62"/>
                  </a:lnTo>
                  <a:lnTo>
                    <a:pt x="996" y="67"/>
                  </a:lnTo>
                  <a:lnTo>
                    <a:pt x="986" y="72"/>
                  </a:lnTo>
                  <a:lnTo>
                    <a:pt x="976" y="78"/>
                  </a:lnTo>
                  <a:lnTo>
                    <a:pt x="968" y="85"/>
                  </a:lnTo>
                  <a:lnTo>
                    <a:pt x="960" y="93"/>
                  </a:lnTo>
                  <a:lnTo>
                    <a:pt x="953" y="102"/>
                  </a:lnTo>
                  <a:lnTo>
                    <a:pt x="947" y="112"/>
                  </a:lnTo>
                  <a:lnTo>
                    <a:pt x="944" y="124"/>
                  </a:lnTo>
                  <a:lnTo>
                    <a:pt x="941" y="138"/>
                  </a:lnTo>
                  <a:lnTo>
                    <a:pt x="940" y="153"/>
                  </a:lnTo>
                  <a:lnTo>
                    <a:pt x="940" y="153"/>
                  </a:lnTo>
                  <a:lnTo>
                    <a:pt x="941" y="177"/>
                  </a:lnTo>
                  <a:lnTo>
                    <a:pt x="943" y="204"/>
                  </a:lnTo>
                  <a:lnTo>
                    <a:pt x="946" y="231"/>
                  </a:lnTo>
                  <a:lnTo>
                    <a:pt x="950" y="258"/>
                  </a:lnTo>
                  <a:lnTo>
                    <a:pt x="958" y="311"/>
                  </a:lnTo>
                  <a:lnTo>
                    <a:pt x="961" y="336"/>
                  </a:lnTo>
                  <a:lnTo>
                    <a:pt x="962" y="359"/>
                  </a:lnTo>
                  <a:lnTo>
                    <a:pt x="962" y="359"/>
                  </a:lnTo>
                  <a:lnTo>
                    <a:pt x="976" y="340"/>
                  </a:lnTo>
                  <a:lnTo>
                    <a:pt x="992" y="323"/>
                  </a:lnTo>
                  <a:lnTo>
                    <a:pt x="1009" y="307"/>
                  </a:lnTo>
                  <a:lnTo>
                    <a:pt x="1027" y="293"/>
                  </a:lnTo>
                  <a:lnTo>
                    <a:pt x="1048" y="280"/>
                  </a:lnTo>
                  <a:lnTo>
                    <a:pt x="1068" y="269"/>
                  </a:lnTo>
                  <a:lnTo>
                    <a:pt x="1091" y="259"/>
                  </a:lnTo>
                  <a:lnTo>
                    <a:pt x="1113" y="249"/>
                  </a:lnTo>
                  <a:lnTo>
                    <a:pt x="1137" y="242"/>
                  </a:lnTo>
                  <a:lnTo>
                    <a:pt x="1162" y="234"/>
                  </a:lnTo>
                  <a:lnTo>
                    <a:pt x="1188" y="228"/>
                  </a:lnTo>
                  <a:lnTo>
                    <a:pt x="1214" y="222"/>
                  </a:lnTo>
                  <a:lnTo>
                    <a:pt x="1242" y="218"/>
                  </a:lnTo>
                  <a:lnTo>
                    <a:pt x="1269" y="214"/>
                  </a:lnTo>
                  <a:lnTo>
                    <a:pt x="1326" y="206"/>
                  </a:lnTo>
                  <a:lnTo>
                    <a:pt x="1326" y="206"/>
                  </a:lnTo>
                  <a:lnTo>
                    <a:pt x="1319" y="191"/>
                  </a:lnTo>
                  <a:lnTo>
                    <a:pt x="1310" y="176"/>
                  </a:lnTo>
                  <a:lnTo>
                    <a:pt x="1301" y="160"/>
                  </a:lnTo>
                  <a:lnTo>
                    <a:pt x="1290" y="146"/>
                  </a:lnTo>
                  <a:lnTo>
                    <a:pt x="1268" y="117"/>
                  </a:lnTo>
                  <a:lnTo>
                    <a:pt x="1247" y="91"/>
                  </a:lnTo>
                  <a:lnTo>
                    <a:pt x="1247" y="91"/>
                  </a:lnTo>
                  <a:close/>
                  <a:moveTo>
                    <a:pt x="1449" y="263"/>
                  </a:moveTo>
                  <a:lnTo>
                    <a:pt x="1449" y="263"/>
                  </a:lnTo>
                  <a:lnTo>
                    <a:pt x="1441" y="262"/>
                  </a:lnTo>
                  <a:lnTo>
                    <a:pt x="1431" y="261"/>
                  </a:lnTo>
                  <a:lnTo>
                    <a:pt x="1422" y="260"/>
                  </a:lnTo>
                  <a:lnTo>
                    <a:pt x="1412" y="259"/>
                  </a:lnTo>
                  <a:lnTo>
                    <a:pt x="1412" y="259"/>
                  </a:lnTo>
                  <a:lnTo>
                    <a:pt x="1386" y="250"/>
                  </a:lnTo>
                  <a:lnTo>
                    <a:pt x="1360" y="241"/>
                  </a:lnTo>
                  <a:lnTo>
                    <a:pt x="1347" y="237"/>
                  </a:lnTo>
                  <a:lnTo>
                    <a:pt x="1334" y="234"/>
                  </a:lnTo>
                  <a:lnTo>
                    <a:pt x="1321" y="232"/>
                  </a:lnTo>
                  <a:lnTo>
                    <a:pt x="1309" y="231"/>
                  </a:lnTo>
                  <a:lnTo>
                    <a:pt x="1309" y="231"/>
                  </a:lnTo>
                  <a:lnTo>
                    <a:pt x="1290" y="232"/>
                  </a:lnTo>
                  <a:lnTo>
                    <a:pt x="1269" y="234"/>
                  </a:lnTo>
                  <a:lnTo>
                    <a:pt x="1249" y="237"/>
                  </a:lnTo>
                  <a:lnTo>
                    <a:pt x="1229" y="241"/>
                  </a:lnTo>
                  <a:lnTo>
                    <a:pt x="1189" y="249"/>
                  </a:lnTo>
                  <a:lnTo>
                    <a:pt x="1154" y="259"/>
                  </a:lnTo>
                  <a:lnTo>
                    <a:pt x="1154" y="259"/>
                  </a:lnTo>
                  <a:lnTo>
                    <a:pt x="1131" y="265"/>
                  </a:lnTo>
                  <a:lnTo>
                    <a:pt x="1110" y="275"/>
                  </a:lnTo>
                  <a:lnTo>
                    <a:pt x="1089" y="284"/>
                  </a:lnTo>
                  <a:lnTo>
                    <a:pt x="1069" y="296"/>
                  </a:lnTo>
                  <a:lnTo>
                    <a:pt x="1050" y="308"/>
                  </a:lnTo>
                  <a:lnTo>
                    <a:pt x="1033" y="321"/>
                  </a:lnTo>
                  <a:lnTo>
                    <a:pt x="1016" y="335"/>
                  </a:lnTo>
                  <a:lnTo>
                    <a:pt x="1002" y="350"/>
                  </a:lnTo>
                  <a:lnTo>
                    <a:pt x="1002" y="350"/>
                  </a:lnTo>
                  <a:lnTo>
                    <a:pt x="995" y="355"/>
                  </a:lnTo>
                  <a:lnTo>
                    <a:pt x="990" y="359"/>
                  </a:lnTo>
                  <a:lnTo>
                    <a:pt x="985" y="365"/>
                  </a:lnTo>
                  <a:lnTo>
                    <a:pt x="979" y="369"/>
                  </a:lnTo>
                  <a:lnTo>
                    <a:pt x="979" y="369"/>
                  </a:lnTo>
                  <a:lnTo>
                    <a:pt x="969" y="382"/>
                  </a:lnTo>
                  <a:lnTo>
                    <a:pt x="960" y="397"/>
                  </a:lnTo>
                  <a:lnTo>
                    <a:pt x="953" y="412"/>
                  </a:lnTo>
                  <a:lnTo>
                    <a:pt x="945" y="429"/>
                  </a:lnTo>
                  <a:lnTo>
                    <a:pt x="933" y="462"/>
                  </a:lnTo>
                  <a:lnTo>
                    <a:pt x="927" y="479"/>
                  </a:lnTo>
                  <a:lnTo>
                    <a:pt x="920" y="496"/>
                  </a:lnTo>
                  <a:lnTo>
                    <a:pt x="920" y="496"/>
                  </a:lnTo>
                  <a:lnTo>
                    <a:pt x="912" y="517"/>
                  </a:lnTo>
                  <a:lnTo>
                    <a:pt x="901" y="536"/>
                  </a:lnTo>
                  <a:lnTo>
                    <a:pt x="892" y="555"/>
                  </a:lnTo>
                  <a:lnTo>
                    <a:pt x="884" y="576"/>
                  </a:lnTo>
                  <a:lnTo>
                    <a:pt x="884" y="576"/>
                  </a:lnTo>
                  <a:lnTo>
                    <a:pt x="878" y="594"/>
                  </a:lnTo>
                  <a:lnTo>
                    <a:pt x="874" y="612"/>
                  </a:lnTo>
                  <a:lnTo>
                    <a:pt x="870" y="631"/>
                  </a:lnTo>
                  <a:lnTo>
                    <a:pt x="866" y="650"/>
                  </a:lnTo>
                  <a:lnTo>
                    <a:pt x="866" y="650"/>
                  </a:lnTo>
                  <a:lnTo>
                    <a:pt x="860" y="673"/>
                  </a:lnTo>
                  <a:lnTo>
                    <a:pt x="855" y="698"/>
                  </a:lnTo>
                  <a:lnTo>
                    <a:pt x="851" y="722"/>
                  </a:lnTo>
                  <a:lnTo>
                    <a:pt x="848" y="748"/>
                  </a:lnTo>
                  <a:lnTo>
                    <a:pt x="845" y="774"/>
                  </a:lnTo>
                  <a:lnTo>
                    <a:pt x="844" y="801"/>
                  </a:lnTo>
                  <a:lnTo>
                    <a:pt x="845" y="829"/>
                  </a:lnTo>
                  <a:lnTo>
                    <a:pt x="849" y="858"/>
                  </a:lnTo>
                  <a:lnTo>
                    <a:pt x="849" y="858"/>
                  </a:lnTo>
                  <a:lnTo>
                    <a:pt x="849" y="852"/>
                  </a:lnTo>
                  <a:lnTo>
                    <a:pt x="850" y="847"/>
                  </a:lnTo>
                  <a:lnTo>
                    <a:pt x="852" y="842"/>
                  </a:lnTo>
                  <a:lnTo>
                    <a:pt x="854" y="839"/>
                  </a:lnTo>
                  <a:lnTo>
                    <a:pt x="858" y="832"/>
                  </a:lnTo>
                  <a:lnTo>
                    <a:pt x="860" y="826"/>
                  </a:lnTo>
                  <a:lnTo>
                    <a:pt x="862" y="822"/>
                  </a:lnTo>
                  <a:lnTo>
                    <a:pt x="862" y="822"/>
                  </a:lnTo>
                  <a:lnTo>
                    <a:pt x="880" y="805"/>
                  </a:lnTo>
                  <a:lnTo>
                    <a:pt x="897" y="788"/>
                  </a:lnTo>
                  <a:lnTo>
                    <a:pt x="931" y="751"/>
                  </a:lnTo>
                  <a:lnTo>
                    <a:pt x="948" y="733"/>
                  </a:lnTo>
                  <a:lnTo>
                    <a:pt x="965" y="715"/>
                  </a:lnTo>
                  <a:lnTo>
                    <a:pt x="984" y="697"/>
                  </a:lnTo>
                  <a:lnTo>
                    <a:pt x="1004" y="678"/>
                  </a:lnTo>
                  <a:lnTo>
                    <a:pt x="1004" y="678"/>
                  </a:lnTo>
                  <a:lnTo>
                    <a:pt x="1024" y="663"/>
                  </a:lnTo>
                  <a:lnTo>
                    <a:pt x="1045" y="648"/>
                  </a:lnTo>
                  <a:lnTo>
                    <a:pt x="1065" y="635"/>
                  </a:lnTo>
                  <a:lnTo>
                    <a:pt x="1086" y="621"/>
                  </a:lnTo>
                  <a:lnTo>
                    <a:pt x="1131" y="594"/>
                  </a:lnTo>
                  <a:lnTo>
                    <a:pt x="1178" y="568"/>
                  </a:lnTo>
                  <a:lnTo>
                    <a:pt x="1178" y="568"/>
                  </a:lnTo>
                  <a:lnTo>
                    <a:pt x="1208" y="552"/>
                  </a:lnTo>
                  <a:lnTo>
                    <a:pt x="1241" y="536"/>
                  </a:lnTo>
                  <a:lnTo>
                    <a:pt x="1272" y="521"/>
                  </a:lnTo>
                  <a:lnTo>
                    <a:pt x="1305" y="506"/>
                  </a:lnTo>
                  <a:lnTo>
                    <a:pt x="1338" y="492"/>
                  </a:lnTo>
                  <a:lnTo>
                    <a:pt x="1372" y="480"/>
                  </a:lnTo>
                  <a:lnTo>
                    <a:pt x="1407" y="469"/>
                  </a:lnTo>
                  <a:lnTo>
                    <a:pt x="1441" y="458"/>
                  </a:lnTo>
                  <a:lnTo>
                    <a:pt x="1476" y="449"/>
                  </a:lnTo>
                  <a:lnTo>
                    <a:pt x="1513" y="442"/>
                  </a:lnTo>
                  <a:lnTo>
                    <a:pt x="1548" y="436"/>
                  </a:lnTo>
                  <a:lnTo>
                    <a:pt x="1584" y="432"/>
                  </a:lnTo>
                  <a:lnTo>
                    <a:pt x="1621" y="430"/>
                  </a:lnTo>
                  <a:lnTo>
                    <a:pt x="1657" y="430"/>
                  </a:lnTo>
                  <a:lnTo>
                    <a:pt x="1693" y="433"/>
                  </a:lnTo>
                  <a:lnTo>
                    <a:pt x="1730" y="438"/>
                  </a:lnTo>
                  <a:lnTo>
                    <a:pt x="1730" y="438"/>
                  </a:lnTo>
                  <a:lnTo>
                    <a:pt x="1702" y="410"/>
                  </a:lnTo>
                  <a:lnTo>
                    <a:pt x="1673" y="382"/>
                  </a:lnTo>
                  <a:lnTo>
                    <a:pt x="1657" y="369"/>
                  </a:lnTo>
                  <a:lnTo>
                    <a:pt x="1642" y="356"/>
                  </a:lnTo>
                  <a:lnTo>
                    <a:pt x="1625" y="344"/>
                  </a:lnTo>
                  <a:lnTo>
                    <a:pt x="1608" y="333"/>
                  </a:lnTo>
                  <a:lnTo>
                    <a:pt x="1591" y="322"/>
                  </a:lnTo>
                  <a:lnTo>
                    <a:pt x="1572" y="311"/>
                  </a:lnTo>
                  <a:lnTo>
                    <a:pt x="1553" y="302"/>
                  </a:lnTo>
                  <a:lnTo>
                    <a:pt x="1534" y="292"/>
                  </a:lnTo>
                  <a:lnTo>
                    <a:pt x="1514" y="283"/>
                  </a:lnTo>
                  <a:lnTo>
                    <a:pt x="1493" y="276"/>
                  </a:lnTo>
                  <a:lnTo>
                    <a:pt x="1472" y="269"/>
                  </a:lnTo>
                  <a:lnTo>
                    <a:pt x="1449" y="263"/>
                  </a:lnTo>
                  <a:lnTo>
                    <a:pt x="1449" y="263"/>
                  </a:lnTo>
                  <a:close/>
                  <a:moveTo>
                    <a:pt x="869" y="426"/>
                  </a:moveTo>
                  <a:lnTo>
                    <a:pt x="869" y="426"/>
                  </a:lnTo>
                  <a:lnTo>
                    <a:pt x="875" y="429"/>
                  </a:lnTo>
                  <a:lnTo>
                    <a:pt x="881" y="433"/>
                  </a:lnTo>
                  <a:lnTo>
                    <a:pt x="888" y="440"/>
                  </a:lnTo>
                  <a:lnTo>
                    <a:pt x="892" y="444"/>
                  </a:lnTo>
                  <a:lnTo>
                    <a:pt x="897" y="446"/>
                  </a:lnTo>
                  <a:lnTo>
                    <a:pt x="902" y="449"/>
                  </a:lnTo>
                  <a:lnTo>
                    <a:pt x="911" y="453"/>
                  </a:lnTo>
                  <a:lnTo>
                    <a:pt x="911" y="453"/>
                  </a:lnTo>
                  <a:lnTo>
                    <a:pt x="913" y="449"/>
                  </a:lnTo>
                  <a:lnTo>
                    <a:pt x="915" y="445"/>
                  </a:lnTo>
                  <a:lnTo>
                    <a:pt x="918" y="438"/>
                  </a:lnTo>
                  <a:lnTo>
                    <a:pt x="919" y="430"/>
                  </a:lnTo>
                  <a:lnTo>
                    <a:pt x="923" y="423"/>
                  </a:lnTo>
                  <a:lnTo>
                    <a:pt x="923" y="423"/>
                  </a:lnTo>
                  <a:lnTo>
                    <a:pt x="915" y="418"/>
                  </a:lnTo>
                  <a:lnTo>
                    <a:pt x="908" y="413"/>
                  </a:lnTo>
                  <a:lnTo>
                    <a:pt x="901" y="406"/>
                  </a:lnTo>
                  <a:lnTo>
                    <a:pt x="897" y="400"/>
                  </a:lnTo>
                  <a:lnTo>
                    <a:pt x="894" y="393"/>
                  </a:lnTo>
                  <a:lnTo>
                    <a:pt x="892" y="385"/>
                  </a:lnTo>
                  <a:lnTo>
                    <a:pt x="890" y="376"/>
                  </a:lnTo>
                  <a:lnTo>
                    <a:pt x="890" y="369"/>
                  </a:lnTo>
                  <a:lnTo>
                    <a:pt x="892" y="362"/>
                  </a:lnTo>
                  <a:lnTo>
                    <a:pt x="895" y="354"/>
                  </a:lnTo>
                  <a:lnTo>
                    <a:pt x="899" y="348"/>
                  </a:lnTo>
                  <a:lnTo>
                    <a:pt x="904" y="341"/>
                  </a:lnTo>
                  <a:lnTo>
                    <a:pt x="912" y="336"/>
                  </a:lnTo>
                  <a:lnTo>
                    <a:pt x="919" y="332"/>
                  </a:lnTo>
                  <a:lnTo>
                    <a:pt x="929" y="328"/>
                  </a:lnTo>
                  <a:lnTo>
                    <a:pt x="940" y="327"/>
                  </a:lnTo>
                  <a:lnTo>
                    <a:pt x="940" y="327"/>
                  </a:lnTo>
                  <a:lnTo>
                    <a:pt x="939" y="322"/>
                  </a:lnTo>
                  <a:lnTo>
                    <a:pt x="938" y="317"/>
                  </a:lnTo>
                  <a:lnTo>
                    <a:pt x="938" y="306"/>
                  </a:lnTo>
                  <a:lnTo>
                    <a:pt x="936" y="296"/>
                  </a:lnTo>
                  <a:lnTo>
                    <a:pt x="934" y="293"/>
                  </a:lnTo>
                  <a:lnTo>
                    <a:pt x="932" y="290"/>
                  </a:lnTo>
                  <a:lnTo>
                    <a:pt x="932" y="290"/>
                  </a:lnTo>
                  <a:lnTo>
                    <a:pt x="923" y="293"/>
                  </a:lnTo>
                  <a:lnTo>
                    <a:pt x="912" y="297"/>
                  </a:lnTo>
                  <a:lnTo>
                    <a:pt x="903" y="302"/>
                  </a:lnTo>
                  <a:lnTo>
                    <a:pt x="895" y="308"/>
                  </a:lnTo>
                  <a:lnTo>
                    <a:pt x="888" y="314"/>
                  </a:lnTo>
                  <a:lnTo>
                    <a:pt x="882" y="321"/>
                  </a:lnTo>
                  <a:lnTo>
                    <a:pt x="875" y="329"/>
                  </a:lnTo>
                  <a:lnTo>
                    <a:pt x="871" y="338"/>
                  </a:lnTo>
                  <a:lnTo>
                    <a:pt x="868" y="348"/>
                  </a:lnTo>
                  <a:lnTo>
                    <a:pt x="865" y="357"/>
                  </a:lnTo>
                  <a:lnTo>
                    <a:pt x="863" y="367"/>
                  </a:lnTo>
                  <a:lnTo>
                    <a:pt x="863" y="378"/>
                  </a:lnTo>
                  <a:lnTo>
                    <a:pt x="863" y="389"/>
                  </a:lnTo>
                  <a:lnTo>
                    <a:pt x="864" y="401"/>
                  </a:lnTo>
                  <a:lnTo>
                    <a:pt x="866" y="413"/>
                  </a:lnTo>
                  <a:lnTo>
                    <a:pt x="869" y="426"/>
                  </a:lnTo>
                  <a:lnTo>
                    <a:pt x="869" y="426"/>
                  </a:lnTo>
                  <a:close/>
                  <a:moveTo>
                    <a:pt x="689" y="391"/>
                  </a:moveTo>
                  <a:lnTo>
                    <a:pt x="689" y="391"/>
                  </a:lnTo>
                  <a:lnTo>
                    <a:pt x="674" y="399"/>
                  </a:lnTo>
                  <a:lnTo>
                    <a:pt x="660" y="409"/>
                  </a:lnTo>
                  <a:lnTo>
                    <a:pt x="645" y="417"/>
                  </a:lnTo>
                  <a:lnTo>
                    <a:pt x="630" y="426"/>
                  </a:lnTo>
                  <a:lnTo>
                    <a:pt x="630" y="426"/>
                  </a:lnTo>
                  <a:lnTo>
                    <a:pt x="517" y="474"/>
                  </a:lnTo>
                  <a:lnTo>
                    <a:pt x="405" y="523"/>
                  </a:lnTo>
                  <a:lnTo>
                    <a:pt x="350" y="548"/>
                  </a:lnTo>
                  <a:lnTo>
                    <a:pt x="295" y="574"/>
                  </a:lnTo>
                  <a:lnTo>
                    <a:pt x="242" y="601"/>
                  </a:lnTo>
                  <a:lnTo>
                    <a:pt x="190" y="629"/>
                  </a:lnTo>
                  <a:lnTo>
                    <a:pt x="190" y="629"/>
                  </a:lnTo>
                  <a:lnTo>
                    <a:pt x="192" y="630"/>
                  </a:lnTo>
                  <a:lnTo>
                    <a:pt x="194" y="631"/>
                  </a:lnTo>
                  <a:lnTo>
                    <a:pt x="197" y="636"/>
                  </a:lnTo>
                  <a:lnTo>
                    <a:pt x="199" y="638"/>
                  </a:lnTo>
                  <a:lnTo>
                    <a:pt x="201" y="640"/>
                  </a:lnTo>
                  <a:lnTo>
                    <a:pt x="204" y="642"/>
                  </a:lnTo>
                  <a:lnTo>
                    <a:pt x="209" y="642"/>
                  </a:lnTo>
                  <a:lnTo>
                    <a:pt x="209" y="642"/>
                  </a:lnTo>
                  <a:lnTo>
                    <a:pt x="213" y="641"/>
                  </a:lnTo>
                  <a:lnTo>
                    <a:pt x="216" y="640"/>
                  </a:lnTo>
                  <a:lnTo>
                    <a:pt x="223" y="635"/>
                  </a:lnTo>
                  <a:lnTo>
                    <a:pt x="230" y="629"/>
                  </a:lnTo>
                  <a:lnTo>
                    <a:pt x="236" y="625"/>
                  </a:lnTo>
                  <a:lnTo>
                    <a:pt x="236" y="625"/>
                  </a:lnTo>
                  <a:lnTo>
                    <a:pt x="259" y="612"/>
                  </a:lnTo>
                  <a:lnTo>
                    <a:pt x="283" y="599"/>
                  </a:lnTo>
                  <a:lnTo>
                    <a:pt x="327" y="578"/>
                  </a:lnTo>
                  <a:lnTo>
                    <a:pt x="327" y="578"/>
                  </a:lnTo>
                  <a:lnTo>
                    <a:pt x="356" y="565"/>
                  </a:lnTo>
                  <a:lnTo>
                    <a:pt x="387" y="552"/>
                  </a:lnTo>
                  <a:lnTo>
                    <a:pt x="417" y="539"/>
                  </a:lnTo>
                  <a:lnTo>
                    <a:pt x="448" y="526"/>
                  </a:lnTo>
                  <a:lnTo>
                    <a:pt x="448" y="526"/>
                  </a:lnTo>
                  <a:lnTo>
                    <a:pt x="473" y="516"/>
                  </a:lnTo>
                  <a:lnTo>
                    <a:pt x="498" y="506"/>
                  </a:lnTo>
                  <a:lnTo>
                    <a:pt x="547" y="487"/>
                  </a:lnTo>
                  <a:lnTo>
                    <a:pt x="596" y="468"/>
                  </a:lnTo>
                  <a:lnTo>
                    <a:pt x="620" y="458"/>
                  </a:lnTo>
                  <a:lnTo>
                    <a:pt x="642" y="447"/>
                  </a:lnTo>
                  <a:lnTo>
                    <a:pt x="642" y="447"/>
                  </a:lnTo>
                  <a:lnTo>
                    <a:pt x="743" y="401"/>
                  </a:lnTo>
                  <a:lnTo>
                    <a:pt x="791" y="380"/>
                  </a:lnTo>
                  <a:lnTo>
                    <a:pt x="839" y="359"/>
                  </a:lnTo>
                  <a:lnTo>
                    <a:pt x="839" y="359"/>
                  </a:lnTo>
                  <a:lnTo>
                    <a:pt x="840" y="354"/>
                  </a:lnTo>
                  <a:lnTo>
                    <a:pt x="842" y="349"/>
                  </a:lnTo>
                  <a:lnTo>
                    <a:pt x="848" y="338"/>
                  </a:lnTo>
                  <a:lnTo>
                    <a:pt x="851" y="333"/>
                  </a:lnTo>
                  <a:lnTo>
                    <a:pt x="852" y="327"/>
                  </a:lnTo>
                  <a:lnTo>
                    <a:pt x="853" y="322"/>
                  </a:lnTo>
                  <a:lnTo>
                    <a:pt x="852" y="318"/>
                  </a:lnTo>
                  <a:lnTo>
                    <a:pt x="852" y="318"/>
                  </a:lnTo>
                  <a:lnTo>
                    <a:pt x="833" y="329"/>
                  </a:lnTo>
                  <a:lnTo>
                    <a:pt x="813" y="340"/>
                  </a:lnTo>
                  <a:lnTo>
                    <a:pt x="793" y="349"/>
                  </a:lnTo>
                  <a:lnTo>
                    <a:pt x="773" y="357"/>
                  </a:lnTo>
                  <a:lnTo>
                    <a:pt x="731" y="373"/>
                  </a:lnTo>
                  <a:lnTo>
                    <a:pt x="710" y="382"/>
                  </a:lnTo>
                  <a:lnTo>
                    <a:pt x="689" y="391"/>
                  </a:lnTo>
                  <a:lnTo>
                    <a:pt x="689" y="391"/>
                  </a:lnTo>
                  <a:close/>
                  <a:moveTo>
                    <a:pt x="935" y="401"/>
                  </a:moveTo>
                  <a:lnTo>
                    <a:pt x="935" y="401"/>
                  </a:lnTo>
                  <a:lnTo>
                    <a:pt x="942" y="387"/>
                  </a:lnTo>
                  <a:lnTo>
                    <a:pt x="944" y="380"/>
                  </a:lnTo>
                  <a:lnTo>
                    <a:pt x="945" y="373"/>
                  </a:lnTo>
                  <a:lnTo>
                    <a:pt x="945" y="366"/>
                  </a:lnTo>
                  <a:lnTo>
                    <a:pt x="944" y="359"/>
                  </a:lnTo>
                  <a:lnTo>
                    <a:pt x="942" y="353"/>
                  </a:lnTo>
                  <a:lnTo>
                    <a:pt x="938" y="347"/>
                  </a:lnTo>
                  <a:lnTo>
                    <a:pt x="938" y="347"/>
                  </a:lnTo>
                  <a:lnTo>
                    <a:pt x="934" y="349"/>
                  </a:lnTo>
                  <a:lnTo>
                    <a:pt x="931" y="351"/>
                  </a:lnTo>
                  <a:lnTo>
                    <a:pt x="926" y="356"/>
                  </a:lnTo>
                  <a:lnTo>
                    <a:pt x="923" y="364"/>
                  </a:lnTo>
                  <a:lnTo>
                    <a:pt x="920" y="372"/>
                  </a:lnTo>
                  <a:lnTo>
                    <a:pt x="920" y="381"/>
                  </a:lnTo>
                  <a:lnTo>
                    <a:pt x="922" y="385"/>
                  </a:lnTo>
                  <a:lnTo>
                    <a:pt x="923" y="389"/>
                  </a:lnTo>
                  <a:lnTo>
                    <a:pt x="925" y="393"/>
                  </a:lnTo>
                  <a:lnTo>
                    <a:pt x="928" y="396"/>
                  </a:lnTo>
                  <a:lnTo>
                    <a:pt x="931" y="399"/>
                  </a:lnTo>
                  <a:lnTo>
                    <a:pt x="935" y="401"/>
                  </a:lnTo>
                  <a:lnTo>
                    <a:pt x="935" y="401"/>
                  </a:lnTo>
                  <a:close/>
                  <a:moveTo>
                    <a:pt x="837" y="409"/>
                  </a:moveTo>
                  <a:lnTo>
                    <a:pt x="837" y="409"/>
                  </a:lnTo>
                  <a:lnTo>
                    <a:pt x="838" y="404"/>
                  </a:lnTo>
                  <a:lnTo>
                    <a:pt x="838" y="401"/>
                  </a:lnTo>
                  <a:lnTo>
                    <a:pt x="837" y="396"/>
                  </a:lnTo>
                  <a:lnTo>
                    <a:pt x="835" y="389"/>
                  </a:lnTo>
                  <a:lnTo>
                    <a:pt x="834" y="385"/>
                  </a:lnTo>
                  <a:lnTo>
                    <a:pt x="835" y="381"/>
                  </a:lnTo>
                  <a:lnTo>
                    <a:pt x="835" y="381"/>
                  </a:lnTo>
                  <a:lnTo>
                    <a:pt x="829" y="381"/>
                  </a:lnTo>
                  <a:lnTo>
                    <a:pt x="829" y="381"/>
                  </a:lnTo>
                  <a:lnTo>
                    <a:pt x="766" y="411"/>
                  </a:lnTo>
                  <a:lnTo>
                    <a:pt x="705" y="441"/>
                  </a:lnTo>
                  <a:lnTo>
                    <a:pt x="674" y="455"/>
                  </a:lnTo>
                  <a:lnTo>
                    <a:pt x="642" y="469"/>
                  </a:lnTo>
                  <a:lnTo>
                    <a:pt x="610" y="480"/>
                  </a:lnTo>
                  <a:lnTo>
                    <a:pt x="576" y="492"/>
                  </a:lnTo>
                  <a:lnTo>
                    <a:pt x="576" y="492"/>
                  </a:lnTo>
                  <a:lnTo>
                    <a:pt x="567" y="497"/>
                  </a:lnTo>
                  <a:lnTo>
                    <a:pt x="556" y="504"/>
                  </a:lnTo>
                  <a:lnTo>
                    <a:pt x="534" y="514"/>
                  </a:lnTo>
                  <a:lnTo>
                    <a:pt x="510" y="522"/>
                  </a:lnTo>
                  <a:lnTo>
                    <a:pt x="485" y="532"/>
                  </a:lnTo>
                  <a:lnTo>
                    <a:pt x="485" y="532"/>
                  </a:lnTo>
                  <a:lnTo>
                    <a:pt x="463" y="541"/>
                  </a:lnTo>
                  <a:lnTo>
                    <a:pt x="442" y="552"/>
                  </a:lnTo>
                  <a:lnTo>
                    <a:pt x="419" y="563"/>
                  </a:lnTo>
                  <a:lnTo>
                    <a:pt x="397" y="574"/>
                  </a:lnTo>
                  <a:lnTo>
                    <a:pt x="397" y="574"/>
                  </a:lnTo>
                  <a:lnTo>
                    <a:pt x="322" y="603"/>
                  </a:lnTo>
                  <a:lnTo>
                    <a:pt x="284" y="621"/>
                  </a:lnTo>
                  <a:lnTo>
                    <a:pt x="251" y="637"/>
                  </a:lnTo>
                  <a:lnTo>
                    <a:pt x="251" y="637"/>
                  </a:lnTo>
                  <a:lnTo>
                    <a:pt x="244" y="642"/>
                  </a:lnTo>
                  <a:lnTo>
                    <a:pt x="238" y="646"/>
                  </a:lnTo>
                  <a:lnTo>
                    <a:pt x="235" y="652"/>
                  </a:lnTo>
                  <a:lnTo>
                    <a:pt x="234" y="657"/>
                  </a:lnTo>
                  <a:lnTo>
                    <a:pt x="234" y="662"/>
                  </a:lnTo>
                  <a:lnTo>
                    <a:pt x="235" y="668"/>
                  </a:lnTo>
                  <a:lnTo>
                    <a:pt x="237" y="673"/>
                  </a:lnTo>
                  <a:lnTo>
                    <a:pt x="241" y="678"/>
                  </a:lnTo>
                  <a:lnTo>
                    <a:pt x="248" y="690"/>
                  </a:lnTo>
                  <a:lnTo>
                    <a:pt x="257" y="702"/>
                  </a:lnTo>
                  <a:lnTo>
                    <a:pt x="263" y="714"/>
                  </a:lnTo>
                  <a:lnTo>
                    <a:pt x="265" y="719"/>
                  </a:lnTo>
                  <a:lnTo>
                    <a:pt x="266" y="726"/>
                  </a:lnTo>
                  <a:lnTo>
                    <a:pt x="266" y="726"/>
                  </a:lnTo>
                  <a:lnTo>
                    <a:pt x="304" y="707"/>
                  </a:lnTo>
                  <a:lnTo>
                    <a:pt x="341" y="690"/>
                  </a:lnTo>
                  <a:lnTo>
                    <a:pt x="417" y="658"/>
                  </a:lnTo>
                  <a:lnTo>
                    <a:pt x="570" y="594"/>
                  </a:lnTo>
                  <a:lnTo>
                    <a:pt x="645" y="562"/>
                  </a:lnTo>
                  <a:lnTo>
                    <a:pt x="720" y="527"/>
                  </a:lnTo>
                  <a:lnTo>
                    <a:pt x="757" y="510"/>
                  </a:lnTo>
                  <a:lnTo>
                    <a:pt x="793" y="492"/>
                  </a:lnTo>
                  <a:lnTo>
                    <a:pt x="828" y="473"/>
                  </a:lnTo>
                  <a:lnTo>
                    <a:pt x="864" y="453"/>
                  </a:lnTo>
                  <a:lnTo>
                    <a:pt x="864" y="453"/>
                  </a:lnTo>
                  <a:lnTo>
                    <a:pt x="862" y="451"/>
                  </a:lnTo>
                  <a:lnTo>
                    <a:pt x="859" y="450"/>
                  </a:lnTo>
                  <a:lnTo>
                    <a:pt x="855" y="446"/>
                  </a:lnTo>
                  <a:lnTo>
                    <a:pt x="853" y="441"/>
                  </a:lnTo>
                  <a:lnTo>
                    <a:pt x="850" y="433"/>
                  </a:lnTo>
                  <a:lnTo>
                    <a:pt x="844" y="419"/>
                  </a:lnTo>
                  <a:lnTo>
                    <a:pt x="841" y="413"/>
                  </a:lnTo>
                  <a:lnTo>
                    <a:pt x="837" y="409"/>
                  </a:lnTo>
                  <a:lnTo>
                    <a:pt x="837" y="409"/>
                  </a:lnTo>
                  <a:close/>
                  <a:moveTo>
                    <a:pt x="1677" y="640"/>
                  </a:moveTo>
                  <a:lnTo>
                    <a:pt x="1677" y="640"/>
                  </a:lnTo>
                  <a:lnTo>
                    <a:pt x="1695" y="621"/>
                  </a:lnTo>
                  <a:lnTo>
                    <a:pt x="1711" y="601"/>
                  </a:lnTo>
                  <a:lnTo>
                    <a:pt x="1726" y="582"/>
                  </a:lnTo>
                  <a:lnTo>
                    <a:pt x="1732" y="572"/>
                  </a:lnTo>
                  <a:lnTo>
                    <a:pt x="1737" y="562"/>
                  </a:lnTo>
                  <a:lnTo>
                    <a:pt x="1743" y="552"/>
                  </a:lnTo>
                  <a:lnTo>
                    <a:pt x="1747" y="541"/>
                  </a:lnTo>
                  <a:lnTo>
                    <a:pt x="1750" y="530"/>
                  </a:lnTo>
                  <a:lnTo>
                    <a:pt x="1752" y="519"/>
                  </a:lnTo>
                  <a:lnTo>
                    <a:pt x="1752" y="507"/>
                  </a:lnTo>
                  <a:lnTo>
                    <a:pt x="1752" y="495"/>
                  </a:lnTo>
                  <a:lnTo>
                    <a:pt x="1750" y="483"/>
                  </a:lnTo>
                  <a:lnTo>
                    <a:pt x="1747" y="470"/>
                  </a:lnTo>
                  <a:lnTo>
                    <a:pt x="1747" y="470"/>
                  </a:lnTo>
                  <a:lnTo>
                    <a:pt x="1737" y="463"/>
                  </a:lnTo>
                  <a:lnTo>
                    <a:pt x="1728" y="459"/>
                  </a:lnTo>
                  <a:lnTo>
                    <a:pt x="1717" y="455"/>
                  </a:lnTo>
                  <a:lnTo>
                    <a:pt x="1705" y="453"/>
                  </a:lnTo>
                  <a:lnTo>
                    <a:pt x="1705" y="453"/>
                  </a:lnTo>
                  <a:lnTo>
                    <a:pt x="1686" y="450"/>
                  </a:lnTo>
                  <a:lnTo>
                    <a:pt x="1666" y="449"/>
                  </a:lnTo>
                  <a:lnTo>
                    <a:pt x="1646" y="448"/>
                  </a:lnTo>
                  <a:lnTo>
                    <a:pt x="1626" y="448"/>
                  </a:lnTo>
                  <a:lnTo>
                    <a:pt x="1607" y="449"/>
                  </a:lnTo>
                  <a:lnTo>
                    <a:pt x="1586" y="451"/>
                  </a:lnTo>
                  <a:lnTo>
                    <a:pt x="1548" y="456"/>
                  </a:lnTo>
                  <a:lnTo>
                    <a:pt x="1510" y="462"/>
                  </a:lnTo>
                  <a:lnTo>
                    <a:pt x="1475" y="470"/>
                  </a:lnTo>
                  <a:lnTo>
                    <a:pt x="1442" y="478"/>
                  </a:lnTo>
                  <a:lnTo>
                    <a:pt x="1412" y="487"/>
                  </a:lnTo>
                  <a:lnTo>
                    <a:pt x="1412" y="487"/>
                  </a:lnTo>
                  <a:lnTo>
                    <a:pt x="1417" y="506"/>
                  </a:lnTo>
                  <a:lnTo>
                    <a:pt x="1423" y="525"/>
                  </a:lnTo>
                  <a:lnTo>
                    <a:pt x="1434" y="562"/>
                  </a:lnTo>
                  <a:lnTo>
                    <a:pt x="1447" y="597"/>
                  </a:lnTo>
                  <a:lnTo>
                    <a:pt x="1461" y="630"/>
                  </a:lnTo>
                  <a:lnTo>
                    <a:pt x="1474" y="665"/>
                  </a:lnTo>
                  <a:lnTo>
                    <a:pt x="1486" y="698"/>
                  </a:lnTo>
                  <a:lnTo>
                    <a:pt x="1490" y="715"/>
                  </a:lnTo>
                  <a:lnTo>
                    <a:pt x="1494" y="732"/>
                  </a:lnTo>
                  <a:lnTo>
                    <a:pt x="1499" y="750"/>
                  </a:lnTo>
                  <a:lnTo>
                    <a:pt x="1501" y="767"/>
                  </a:lnTo>
                  <a:lnTo>
                    <a:pt x="1501" y="767"/>
                  </a:lnTo>
                  <a:lnTo>
                    <a:pt x="1551" y="739"/>
                  </a:lnTo>
                  <a:lnTo>
                    <a:pt x="1575" y="726"/>
                  </a:lnTo>
                  <a:lnTo>
                    <a:pt x="1596" y="711"/>
                  </a:lnTo>
                  <a:lnTo>
                    <a:pt x="1619" y="695"/>
                  </a:lnTo>
                  <a:lnTo>
                    <a:pt x="1639" y="678"/>
                  </a:lnTo>
                  <a:lnTo>
                    <a:pt x="1658" y="660"/>
                  </a:lnTo>
                  <a:lnTo>
                    <a:pt x="1677" y="640"/>
                  </a:lnTo>
                  <a:lnTo>
                    <a:pt x="1677" y="640"/>
                  </a:lnTo>
                  <a:close/>
                  <a:moveTo>
                    <a:pt x="881" y="477"/>
                  </a:moveTo>
                  <a:lnTo>
                    <a:pt x="881" y="477"/>
                  </a:lnTo>
                  <a:lnTo>
                    <a:pt x="883" y="476"/>
                  </a:lnTo>
                  <a:lnTo>
                    <a:pt x="883" y="475"/>
                  </a:lnTo>
                  <a:lnTo>
                    <a:pt x="881" y="475"/>
                  </a:lnTo>
                  <a:lnTo>
                    <a:pt x="881" y="475"/>
                  </a:lnTo>
                  <a:lnTo>
                    <a:pt x="877" y="478"/>
                  </a:lnTo>
                  <a:lnTo>
                    <a:pt x="871" y="480"/>
                  </a:lnTo>
                  <a:lnTo>
                    <a:pt x="859" y="485"/>
                  </a:lnTo>
                  <a:lnTo>
                    <a:pt x="839" y="489"/>
                  </a:lnTo>
                  <a:lnTo>
                    <a:pt x="839" y="489"/>
                  </a:lnTo>
                  <a:lnTo>
                    <a:pt x="832" y="492"/>
                  </a:lnTo>
                  <a:lnTo>
                    <a:pt x="823" y="495"/>
                  </a:lnTo>
                  <a:lnTo>
                    <a:pt x="806" y="504"/>
                  </a:lnTo>
                  <a:lnTo>
                    <a:pt x="788" y="514"/>
                  </a:lnTo>
                  <a:lnTo>
                    <a:pt x="771" y="524"/>
                  </a:lnTo>
                  <a:lnTo>
                    <a:pt x="753" y="536"/>
                  </a:lnTo>
                  <a:lnTo>
                    <a:pt x="736" y="546"/>
                  </a:lnTo>
                  <a:lnTo>
                    <a:pt x="720" y="554"/>
                  </a:lnTo>
                  <a:lnTo>
                    <a:pt x="704" y="561"/>
                  </a:lnTo>
                  <a:lnTo>
                    <a:pt x="704" y="561"/>
                  </a:lnTo>
                  <a:lnTo>
                    <a:pt x="688" y="566"/>
                  </a:lnTo>
                  <a:lnTo>
                    <a:pt x="672" y="572"/>
                  </a:lnTo>
                  <a:lnTo>
                    <a:pt x="640" y="585"/>
                  </a:lnTo>
                  <a:lnTo>
                    <a:pt x="579" y="612"/>
                  </a:lnTo>
                  <a:lnTo>
                    <a:pt x="579" y="612"/>
                  </a:lnTo>
                  <a:lnTo>
                    <a:pt x="542" y="628"/>
                  </a:lnTo>
                  <a:lnTo>
                    <a:pt x="505" y="643"/>
                  </a:lnTo>
                  <a:lnTo>
                    <a:pt x="471" y="657"/>
                  </a:lnTo>
                  <a:lnTo>
                    <a:pt x="439" y="671"/>
                  </a:lnTo>
                  <a:lnTo>
                    <a:pt x="439" y="671"/>
                  </a:lnTo>
                  <a:lnTo>
                    <a:pt x="417" y="681"/>
                  </a:lnTo>
                  <a:lnTo>
                    <a:pt x="396" y="689"/>
                  </a:lnTo>
                  <a:lnTo>
                    <a:pt x="353" y="705"/>
                  </a:lnTo>
                  <a:lnTo>
                    <a:pt x="332" y="714"/>
                  </a:lnTo>
                  <a:lnTo>
                    <a:pt x="311" y="723"/>
                  </a:lnTo>
                  <a:lnTo>
                    <a:pt x="291" y="733"/>
                  </a:lnTo>
                  <a:lnTo>
                    <a:pt x="272" y="745"/>
                  </a:lnTo>
                  <a:lnTo>
                    <a:pt x="272" y="745"/>
                  </a:lnTo>
                  <a:lnTo>
                    <a:pt x="273" y="751"/>
                  </a:lnTo>
                  <a:lnTo>
                    <a:pt x="274" y="759"/>
                  </a:lnTo>
                  <a:lnTo>
                    <a:pt x="274" y="762"/>
                  </a:lnTo>
                  <a:lnTo>
                    <a:pt x="273" y="766"/>
                  </a:lnTo>
                  <a:lnTo>
                    <a:pt x="272" y="771"/>
                  </a:lnTo>
                  <a:lnTo>
                    <a:pt x="268" y="775"/>
                  </a:lnTo>
                  <a:lnTo>
                    <a:pt x="268" y="775"/>
                  </a:lnTo>
                  <a:lnTo>
                    <a:pt x="305" y="752"/>
                  </a:lnTo>
                  <a:lnTo>
                    <a:pt x="342" y="732"/>
                  </a:lnTo>
                  <a:lnTo>
                    <a:pt x="380" y="713"/>
                  </a:lnTo>
                  <a:lnTo>
                    <a:pt x="418" y="695"/>
                  </a:lnTo>
                  <a:lnTo>
                    <a:pt x="458" y="677"/>
                  </a:lnTo>
                  <a:lnTo>
                    <a:pt x="496" y="660"/>
                  </a:lnTo>
                  <a:lnTo>
                    <a:pt x="576" y="627"/>
                  </a:lnTo>
                  <a:lnTo>
                    <a:pt x="576" y="627"/>
                  </a:lnTo>
                  <a:lnTo>
                    <a:pt x="601" y="616"/>
                  </a:lnTo>
                  <a:lnTo>
                    <a:pt x="626" y="605"/>
                  </a:lnTo>
                  <a:lnTo>
                    <a:pt x="675" y="581"/>
                  </a:lnTo>
                  <a:lnTo>
                    <a:pt x="701" y="570"/>
                  </a:lnTo>
                  <a:lnTo>
                    <a:pt x="727" y="561"/>
                  </a:lnTo>
                  <a:lnTo>
                    <a:pt x="752" y="552"/>
                  </a:lnTo>
                  <a:lnTo>
                    <a:pt x="780" y="546"/>
                  </a:lnTo>
                  <a:lnTo>
                    <a:pt x="780" y="546"/>
                  </a:lnTo>
                  <a:lnTo>
                    <a:pt x="840" y="516"/>
                  </a:lnTo>
                  <a:lnTo>
                    <a:pt x="901" y="485"/>
                  </a:lnTo>
                  <a:lnTo>
                    <a:pt x="901" y="485"/>
                  </a:lnTo>
                  <a:lnTo>
                    <a:pt x="900" y="483"/>
                  </a:lnTo>
                  <a:lnTo>
                    <a:pt x="898" y="481"/>
                  </a:lnTo>
                  <a:lnTo>
                    <a:pt x="893" y="481"/>
                  </a:lnTo>
                  <a:lnTo>
                    <a:pt x="886" y="480"/>
                  </a:lnTo>
                  <a:lnTo>
                    <a:pt x="883" y="479"/>
                  </a:lnTo>
                  <a:lnTo>
                    <a:pt x="881" y="477"/>
                  </a:lnTo>
                  <a:lnTo>
                    <a:pt x="881" y="477"/>
                  </a:lnTo>
                  <a:close/>
                  <a:moveTo>
                    <a:pt x="1478" y="745"/>
                  </a:moveTo>
                  <a:lnTo>
                    <a:pt x="1478" y="745"/>
                  </a:lnTo>
                  <a:lnTo>
                    <a:pt x="1476" y="733"/>
                  </a:lnTo>
                  <a:lnTo>
                    <a:pt x="1473" y="721"/>
                  </a:lnTo>
                  <a:lnTo>
                    <a:pt x="1463" y="696"/>
                  </a:lnTo>
                  <a:lnTo>
                    <a:pt x="1442" y="642"/>
                  </a:lnTo>
                  <a:lnTo>
                    <a:pt x="1442" y="642"/>
                  </a:lnTo>
                  <a:lnTo>
                    <a:pt x="1439" y="632"/>
                  </a:lnTo>
                  <a:lnTo>
                    <a:pt x="1437" y="622"/>
                  </a:lnTo>
                  <a:lnTo>
                    <a:pt x="1434" y="611"/>
                  </a:lnTo>
                  <a:lnTo>
                    <a:pt x="1432" y="600"/>
                  </a:lnTo>
                  <a:lnTo>
                    <a:pt x="1432" y="600"/>
                  </a:lnTo>
                  <a:lnTo>
                    <a:pt x="1427" y="586"/>
                  </a:lnTo>
                  <a:lnTo>
                    <a:pt x="1419" y="575"/>
                  </a:lnTo>
                  <a:lnTo>
                    <a:pt x="1413" y="563"/>
                  </a:lnTo>
                  <a:lnTo>
                    <a:pt x="1408" y="551"/>
                  </a:lnTo>
                  <a:lnTo>
                    <a:pt x="1408" y="551"/>
                  </a:lnTo>
                  <a:lnTo>
                    <a:pt x="1402" y="535"/>
                  </a:lnTo>
                  <a:lnTo>
                    <a:pt x="1398" y="521"/>
                  </a:lnTo>
                  <a:lnTo>
                    <a:pt x="1395" y="515"/>
                  </a:lnTo>
                  <a:lnTo>
                    <a:pt x="1392" y="509"/>
                  </a:lnTo>
                  <a:lnTo>
                    <a:pt x="1386" y="504"/>
                  </a:lnTo>
                  <a:lnTo>
                    <a:pt x="1381" y="500"/>
                  </a:lnTo>
                  <a:lnTo>
                    <a:pt x="1381" y="500"/>
                  </a:lnTo>
                  <a:lnTo>
                    <a:pt x="1371" y="502"/>
                  </a:lnTo>
                  <a:lnTo>
                    <a:pt x="1363" y="505"/>
                  </a:lnTo>
                  <a:lnTo>
                    <a:pt x="1354" y="508"/>
                  </a:lnTo>
                  <a:lnTo>
                    <a:pt x="1351" y="510"/>
                  </a:lnTo>
                  <a:lnTo>
                    <a:pt x="1349" y="514"/>
                  </a:lnTo>
                  <a:lnTo>
                    <a:pt x="1349" y="514"/>
                  </a:lnTo>
                  <a:lnTo>
                    <a:pt x="1354" y="536"/>
                  </a:lnTo>
                  <a:lnTo>
                    <a:pt x="1362" y="560"/>
                  </a:lnTo>
                  <a:lnTo>
                    <a:pt x="1371" y="584"/>
                  </a:lnTo>
                  <a:lnTo>
                    <a:pt x="1382" y="609"/>
                  </a:lnTo>
                  <a:lnTo>
                    <a:pt x="1405" y="659"/>
                  </a:lnTo>
                  <a:lnTo>
                    <a:pt x="1427" y="708"/>
                  </a:lnTo>
                  <a:lnTo>
                    <a:pt x="1427" y="708"/>
                  </a:lnTo>
                  <a:lnTo>
                    <a:pt x="1432" y="722"/>
                  </a:lnTo>
                  <a:lnTo>
                    <a:pt x="1434" y="735"/>
                  </a:lnTo>
                  <a:lnTo>
                    <a:pt x="1435" y="746"/>
                  </a:lnTo>
                  <a:lnTo>
                    <a:pt x="1434" y="756"/>
                  </a:lnTo>
                  <a:lnTo>
                    <a:pt x="1434" y="756"/>
                  </a:lnTo>
                  <a:lnTo>
                    <a:pt x="1432" y="761"/>
                  </a:lnTo>
                  <a:lnTo>
                    <a:pt x="1428" y="766"/>
                  </a:lnTo>
                  <a:lnTo>
                    <a:pt x="1424" y="771"/>
                  </a:lnTo>
                  <a:lnTo>
                    <a:pt x="1417" y="773"/>
                  </a:lnTo>
                  <a:lnTo>
                    <a:pt x="1411" y="774"/>
                  </a:lnTo>
                  <a:lnTo>
                    <a:pt x="1404" y="774"/>
                  </a:lnTo>
                  <a:lnTo>
                    <a:pt x="1399" y="772"/>
                  </a:lnTo>
                  <a:lnTo>
                    <a:pt x="1393" y="767"/>
                  </a:lnTo>
                  <a:lnTo>
                    <a:pt x="1393" y="767"/>
                  </a:lnTo>
                  <a:lnTo>
                    <a:pt x="1381" y="735"/>
                  </a:lnTo>
                  <a:lnTo>
                    <a:pt x="1368" y="705"/>
                  </a:lnTo>
                  <a:lnTo>
                    <a:pt x="1355" y="677"/>
                  </a:lnTo>
                  <a:lnTo>
                    <a:pt x="1341" y="650"/>
                  </a:lnTo>
                  <a:lnTo>
                    <a:pt x="1312" y="595"/>
                  </a:lnTo>
                  <a:lnTo>
                    <a:pt x="1298" y="567"/>
                  </a:lnTo>
                  <a:lnTo>
                    <a:pt x="1284" y="538"/>
                  </a:lnTo>
                  <a:lnTo>
                    <a:pt x="1284" y="538"/>
                  </a:lnTo>
                  <a:lnTo>
                    <a:pt x="1278" y="540"/>
                  </a:lnTo>
                  <a:lnTo>
                    <a:pt x="1273" y="541"/>
                  </a:lnTo>
                  <a:lnTo>
                    <a:pt x="1268" y="545"/>
                  </a:lnTo>
                  <a:lnTo>
                    <a:pt x="1265" y="549"/>
                  </a:lnTo>
                  <a:lnTo>
                    <a:pt x="1265" y="549"/>
                  </a:lnTo>
                  <a:lnTo>
                    <a:pt x="1269" y="566"/>
                  </a:lnTo>
                  <a:lnTo>
                    <a:pt x="1275" y="583"/>
                  </a:lnTo>
                  <a:lnTo>
                    <a:pt x="1281" y="601"/>
                  </a:lnTo>
                  <a:lnTo>
                    <a:pt x="1290" y="618"/>
                  </a:lnTo>
                  <a:lnTo>
                    <a:pt x="1306" y="655"/>
                  </a:lnTo>
                  <a:lnTo>
                    <a:pt x="1324" y="691"/>
                  </a:lnTo>
                  <a:lnTo>
                    <a:pt x="1324" y="691"/>
                  </a:lnTo>
                  <a:lnTo>
                    <a:pt x="1336" y="718"/>
                  </a:lnTo>
                  <a:lnTo>
                    <a:pt x="1342" y="733"/>
                  </a:lnTo>
                  <a:lnTo>
                    <a:pt x="1347" y="747"/>
                  </a:lnTo>
                  <a:lnTo>
                    <a:pt x="1350" y="762"/>
                  </a:lnTo>
                  <a:lnTo>
                    <a:pt x="1350" y="769"/>
                  </a:lnTo>
                  <a:lnTo>
                    <a:pt x="1350" y="777"/>
                  </a:lnTo>
                  <a:lnTo>
                    <a:pt x="1349" y="783"/>
                  </a:lnTo>
                  <a:lnTo>
                    <a:pt x="1348" y="791"/>
                  </a:lnTo>
                  <a:lnTo>
                    <a:pt x="1344" y="797"/>
                  </a:lnTo>
                  <a:lnTo>
                    <a:pt x="1341" y="804"/>
                  </a:lnTo>
                  <a:lnTo>
                    <a:pt x="1341" y="804"/>
                  </a:lnTo>
                  <a:lnTo>
                    <a:pt x="1336" y="805"/>
                  </a:lnTo>
                  <a:lnTo>
                    <a:pt x="1331" y="804"/>
                  </a:lnTo>
                  <a:lnTo>
                    <a:pt x="1325" y="803"/>
                  </a:lnTo>
                  <a:lnTo>
                    <a:pt x="1320" y="801"/>
                  </a:lnTo>
                  <a:lnTo>
                    <a:pt x="1309" y="793"/>
                  </a:lnTo>
                  <a:lnTo>
                    <a:pt x="1299" y="783"/>
                  </a:lnTo>
                  <a:lnTo>
                    <a:pt x="1291" y="774"/>
                  </a:lnTo>
                  <a:lnTo>
                    <a:pt x="1283" y="762"/>
                  </a:lnTo>
                  <a:lnTo>
                    <a:pt x="1272" y="743"/>
                  </a:lnTo>
                  <a:lnTo>
                    <a:pt x="1272" y="743"/>
                  </a:lnTo>
                  <a:lnTo>
                    <a:pt x="1263" y="723"/>
                  </a:lnTo>
                  <a:lnTo>
                    <a:pt x="1253" y="703"/>
                  </a:lnTo>
                  <a:lnTo>
                    <a:pt x="1236" y="659"/>
                  </a:lnTo>
                  <a:lnTo>
                    <a:pt x="1219" y="616"/>
                  </a:lnTo>
                  <a:lnTo>
                    <a:pt x="1212" y="596"/>
                  </a:lnTo>
                  <a:lnTo>
                    <a:pt x="1203" y="578"/>
                  </a:lnTo>
                  <a:lnTo>
                    <a:pt x="1203" y="578"/>
                  </a:lnTo>
                  <a:lnTo>
                    <a:pt x="1195" y="581"/>
                  </a:lnTo>
                  <a:lnTo>
                    <a:pt x="1187" y="584"/>
                  </a:lnTo>
                  <a:lnTo>
                    <a:pt x="1171" y="593"/>
                  </a:lnTo>
                  <a:lnTo>
                    <a:pt x="1171" y="593"/>
                  </a:lnTo>
                  <a:lnTo>
                    <a:pt x="1171" y="596"/>
                  </a:lnTo>
                  <a:lnTo>
                    <a:pt x="1172" y="598"/>
                  </a:lnTo>
                  <a:lnTo>
                    <a:pt x="1175" y="600"/>
                  </a:lnTo>
                  <a:lnTo>
                    <a:pt x="1177" y="602"/>
                  </a:lnTo>
                  <a:lnTo>
                    <a:pt x="1178" y="603"/>
                  </a:lnTo>
                  <a:lnTo>
                    <a:pt x="1180" y="607"/>
                  </a:lnTo>
                  <a:lnTo>
                    <a:pt x="1178" y="610"/>
                  </a:lnTo>
                  <a:lnTo>
                    <a:pt x="1178" y="610"/>
                  </a:lnTo>
                  <a:lnTo>
                    <a:pt x="1178" y="614"/>
                  </a:lnTo>
                  <a:lnTo>
                    <a:pt x="1177" y="620"/>
                  </a:lnTo>
                  <a:lnTo>
                    <a:pt x="1180" y="628"/>
                  </a:lnTo>
                  <a:lnTo>
                    <a:pt x="1183" y="638"/>
                  </a:lnTo>
                  <a:lnTo>
                    <a:pt x="1188" y="648"/>
                  </a:lnTo>
                  <a:lnTo>
                    <a:pt x="1201" y="668"/>
                  </a:lnTo>
                  <a:lnTo>
                    <a:pt x="1216" y="689"/>
                  </a:lnTo>
                  <a:lnTo>
                    <a:pt x="1216" y="689"/>
                  </a:lnTo>
                  <a:lnTo>
                    <a:pt x="1222" y="700"/>
                  </a:lnTo>
                  <a:lnTo>
                    <a:pt x="1228" y="711"/>
                  </a:lnTo>
                  <a:lnTo>
                    <a:pt x="1239" y="734"/>
                  </a:lnTo>
                  <a:lnTo>
                    <a:pt x="1250" y="759"/>
                  </a:lnTo>
                  <a:lnTo>
                    <a:pt x="1262" y="782"/>
                  </a:lnTo>
                  <a:lnTo>
                    <a:pt x="1262" y="782"/>
                  </a:lnTo>
                  <a:lnTo>
                    <a:pt x="1268" y="792"/>
                  </a:lnTo>
                  <a:lnTo>
                    <a:pt x="1276" y="803"/>
                  </a:lnTo>
                  <a:lnTo>
                    <a:pt x="1284" y="813"/>
                  </a:lnTo>
                  <a:lnTo>
                    <a:pt x="1292" y="824"/>
                  </a:lnTo>
                  <a:lnTo>
                    <a:pt x="1292" y="824"/>
                  </a:lnTo>
                  <a:lnTo>
                    <a:pt x="1304" y="844"/>
                  </a:lnTo>
                  <a:lnTo>
                    <a:pt x="1309" y="854"/>
                  </a:lnTo>
                  <a:lnTo>
                    <a:pt x="1314" y="864"/>
                  </a:lnTo>
                  <a:lnTo>
                    <a:pt x="1322" y="871"/>
                  </a:lnTo>
                  <a:lnTo>
                    <a:pt x="1329" y="878"/>
                  </a:lnTo>
                  <a:lnTo>
                    <a:pt x="1334" y="880"/>
                  </a:lnTo>
                  <a:lnTo>
                    <a:pt x="1338" y="882"/>
                  </a:lnTo>
                  <a:lnTo>
                    <a:pt x="1343" y="883"/>
                  </a:lnTo>
                  <a:lnTo>
                    <a:pt x="1349" y="883"/>
                  </a:lnTo>
                  <a:lnTo>
                    <a:pt x="1349" y="883"/>
                  </a:lnTo>
                  <a:lnTo>
                    <a:pt x="1354" y="882"/>
                  </a:lnTo>
                  <a:lnTo>
                    <a:pt x="1359" y="881"/>
                  </a:lnTo>
                  <a:lnTo>
                    <a:pt x="1364" y="878"/>
                  </a:lnTo>
                  <a:lnTo>
                    <a:pt x="1367" y="874"/>
                  </a:lnTo>
                  <a:lnTo>
                    <a:pt x="1370" y="871"/>
                  </a:lnTo>
                  <a:lnTo>
                    <a:pt x="1372" y="867"/>
                  </a:lnTo>
                  <a:lnTo>
                    <a:pt x="1377" y="857"/>
                  </a:lnTo>
                  <a:lnTo>
                    <a:pt x="1383" y="837"/>
                  </a:lnTo>
                  <a:lnTo>
                    <a:pt x="1388" y="827"/>
                  </a:lnTo>
                  <a:lnTo>
                    <a:pt x="1392" y="823"/>
                  </a:lnTo>
                  <a:lnTo>
                    <a:pt x="1395" y="819"/>
                  </a:lnTo>
                  <a:lnTo>
                    <a:pt x="1395" y="819"/>
                  </a:lnTo>
                  <a:lnTo>
                    <a:pt x="1400" y="815"/>
                  </a:lnTo>
                  <a:lnTo>
                    <a:pt x="1404" y="812"/>
                  </a:lnTo>
                  <a:lnTo>
                    <a:pt x="1410" y="811"/>
                  </a:lnTo>
                  <a:lnTo>
                    <a:pt x="1415" y="809"/>
                  </a:lnTo>
                  <a:lnTo>
                    <a:pt x="1426" y="809"/>
                  </a:lnTo>
                  <a:lnTo>
                    <a:pt x="1437" y="810"/>
                  </a:lnTo>
                  <a:lnTo>
                    <a:pt x="1458" y="814"/>
                  </a:lnTo>
                  <a:lnTo>
                    <a:pt x="1468" y="815"/>
                  </a:lnTo>
                  <a:lnTo>
                    <a:pt x="1476" y="817"/>
                  </a:lnTo>
                  <a:lnTo>
                    <a:pt x="1476" y="817"/>
                  </a:lnTo>
                  <a:lnTo>
                    <a:pt x="1478" y="808"/>
                  </a:lnTo>
                  <a:lnTo>
                    <a:pt x="1480" y="799"/>
                  </a:lnTo>
                  <a:lnTo>
                    <a:pt x="1481" y="781"/>
                  </a:lnTo>
                  <a:lnTo>
                    <a:pt x="1481" y="763"/>
                  </a:lnTo>
                  <a:lnTo>
                    <a:pt x="1478" y="745"/>
                  </a:lnTo>
                  <a:lnTo>
                    <a:pt x="1478" y="745"/>
                  </a:lnTo>
                  <a:close/>
                  <a:moveTo>
                    <a:pt x="1387" y="676"/>
                  </a:moveTo>
                  <a:lnTo>
                    <a:pt x="1387" y="676"/>
                  </a:lnTo>
                  <a:lnTo>
                    <a:pt x="1380" y="658"/>
                  </a:lnTo>
                  <a:lnTo>
                    <a:pt x="1372" y="639"/>
                  </a:lnTo>
                  <a:lnTo>
                    <a:pt x="1359" y="600"/>
                  </a:lnTo>
                  <a:lnTo>
                    <a:pt x="1352" y="582"/>
                  </a:lnTo>
                  <a:lnTo>
                    <a:pt x="1343" y="565"/>
                  </a:lnTo>
                  <a:lnTo>
                    <a:pt x="1334" y="548"/>
                  </a:lnTo>
                  <a:lnTo>
                    <a:pt x="1327" y="540"/>
                  </a:lnTo>
                  <a:lnTo>
                    <a:pt x="1321" y="534"/>
                  </a:lnTo>
                  <a:lnTo>
                    <a:pt x="1321" y="534"/>
                  </a:lnTo>
                  <a:lnTo>
                    <a:pt x="1321" y="530"/>
                  </a:lnTo>
                  <a:lnTo>
                    <a:pt x="1320" y="529"/>
                  </a:lnTo>
                  <a:lnTo>
                    <a:pt x="1320" y="526"/>
                  </a:lnTo>
                  <a:lnTo>
                    <a:pt x="1321" y="524"/>
                  </a:lnTo>
                  <a:lnTo>
                    <a:pt x="1321" y="524"/>
                  </a:lnTo>
                  <a:lnTo>
                    <a:pt x="1317" y="524"/>
                  </a:lnTo>
                  <a:lnTo>
                    <a:pt x="1317" y="524"/>
                  </a:lnTo>
                  <a:lnTo>
                    <a:pt x="1313" y="525"/>
                  </a:lnTo>
                  <a:lnTo>
                    <a:pt x="1311" y="527"/>
                  </a:lnTo>
                  <a:lnTo>
                    <a:pt x="1309" y="529"/>
                  </a:lnTo>
                  <a:lnTo>
                    <a:pt x="1304" y="529"/>
                  </a:lnTo>
                  <a:lnTo>
                    <a:pt x="1304" y="529"/>
                  </a:lnTo>
                  <a:lnTo>
                    <a:pt x="1310" y="546"/>
                  </a:lnTo>
                  <a:lnTo>
                    <a:pt x="1318" y="562"/>
                  </a:lnTo>
                  <a:lnTo>
                    <a:pt x="1334" y="593"/>
                  </a:lnTo>
                  <a:lnTo>
                    <a:pt x="1351" y="624"/>
                  </a:lnTo>
                  <a:lnTo>
                    <a:pt x="1368" y="654"/>
                  </a:lnTo>
                  <a:lnTo>
                    <a:pt x="1368" y="654"/>
                  </a:lnTo>
                  <a:lnTo>
                    <a:pt x="1373" y="667"/>
                  </a:lnTo>
                  <a:lnTo>
                    <a:pt x="1378" y="678"/>
                  </a:lnTo>
                  <a:lnTo>
                    <a:pt x="1385" y="703"/>
                  </a:lnTo>
                  <a:lnTo>
                    <a:pt x="1389" y="715"/>
                  </a:lnTo>
                  <a:lnTo>
                    <a:pt x="1394" y="726"/>
                  </a:lnTo>
                  <a:lnTo>
                    <a:pt x="1400" y="735"/>
                  </a:lnTo>
                  <a:lnTo>
                    <a:pt x="1408" y="743"/>
                  </a:lnTo>
                  <a:lnTo>
                    <a:pt x="1408" y="743"/>
                  </a:lnTo>
                  <a:lnTo>
                    <a:pt x="1410" y="733"/>
                  </a:lnTo>
                  <a:lnTo>
                    <a:pt x="1409" y="724"/>
                  </a:lnTo>
                  <a:lnTo>
                    <a:pt x="1408" y="716"/>
                  </a:lnTo>
                  <a:lnTo>
                    <a:pt x="1404" y="708"/>
                  </a:lnTo>
                  <a:lnTo>
                    <a:pt x="1396" y="692"/>
                  </a:lnTo>
                  <a:lnTo>
                    <a:pt x="1387" y="676"/>
                  </a:lnTo>
                  <a:lnTo>
                    <a:pt x="1387" y="676"/>
                  </a:lnTo>
                  <a:close/>
                  <a:moveTo>
                    <a:pt x="1262" y="610"/>
                  </a:moveTo>
                  <a:lnTo>
                    <a:pt x="1262" y="610"/>
                  </a:lnTo>
                  <a:lnTo>
                    <a:pt x="1258" y="595"/>
                  </a:lnTo>
                  <a:lnTo>
                    <a:pt x="1253" y="580"/>
                  </a:lnTo>
                  <a:lnTo>
                    <a:pt x="1251" y="572"/>
                  </a:lnTo>
                  <a:lnTo>
                    <a:pt x="1248" y="567"/>
                  </a:lnTo>
                  <a:lnTo>
                    <a:pt x="1244" y="562"/>
                  </a:lnTo>
                  <a:lnTo>
                    <a:pt x="1237" y="559"/>
                  </a:lnTo>
                  <a:lnTo>
                    <a:pt x="1237" y="559"/>
                  </a:lnTo>
                  <a:lnTo>
                    <a:pt x="1236" y="561"/>
                  </a:lnTo>
                  <a:lnTo>
                    <a:pt x="1233" y="563"/>
                  </a:lnTo>
                  <a:lnTo>
                    <a:pt x="1227" y="564"/>
                  </a:lnTo>
                  <a:lnTo>
                    <a:pt x="1223" y="565"/>
                  </a:lnTo>
                  <a:lnTo>
                    <a:pt x="1220" y="567"/>
                  </a:lnTo>
                  <a:lnTo>
                    <a:pt x="1219" y="569"/>
                  </a:lnTo>
                  <a:lnTo>
                    <a:pt x="1218" y="574"/>
                  </a:lnTo>
                  <a:lnTo>
                    <a:pt x="1218" y="574"/>
                  </a:lnTo>
                  <a:lnTo>
                    <a:pt x="1225" y="584"/>
                  </a:lnTo>
                  <a:lnTo>
                    <a:pt x="1231" y="597"/>
                  </a:lnTo>
                  <a:lnTo>
                    <a:pt x="1243" y="623"/>
                  </a:lnTo>
                  <a:lnTo>
                    <a:pt x="1266" y="680"/>
                  </a:lnTo>
                  <a:lnTo>
                    <a:pt x="1278" y="707"/>
                  </a:lnTo>
                  <a:lnTo>
                    <a:pt x="1284" y="721"/>
                  </a:lnTo>
                  <a:lnTo>
                    <a:pt x="1292" y="734"/>
                  </a:lnTo>
                  <a:lnTo>
                    <a:pt x="1299" y="747"/>
                  </a:lnTo>
                  <a:lnTo>
                    <a:pt x="1308" y="759"/>
                  </a:lnTo>
                  <a:lnTo>
                    <a:pt x="1317" y="769"/>
                  </a:lnTo>
                  <a:lnTo>
                    <a:pt x="1326" y="780"/>
                  </a:lnTo>
                  <a:lnTo>
                    <a:pt x="1326" y="780"/>
                  </a:lnTo>
                  <a:lnTo>
                    <a:pt x="1325" y="768"/>
                  </a:lnTo>
                  <a:lnTo>
                    <a:pt x="1323" y="757"/>
                  </a:lnTo>
                  <a:lnTo>
                    <a:pt x="1321" y="745"/>
                  </a:lnTo>
                  <a:lnTo>
                    <a:pt x="1318" y="734"/>
                  </a:lnTo>
                  <a:lnTo>
                    <a:pt x="1309" y="713"/>
                  </a:lnTo>
                  <a:lnTo>
                    <a:pt x="1301" y="691"/>
                  </a:lnTo>
                  <a:lnTo>
                    <a:pt x="1280" y="651"/>
                  </a:lnTo>
                  <a:lnTo>
                    <a:pt x="1271" y="630"/>
                  </a:lnTo>
                  <a:lnTo>
                    <a:pt x="1262" y="610"/>
                  </a:lnTo>
                  <a:lnTo>
                    <a:pt x="1262" y="610"/>
                  </a:lnTo>
                  <a:close/>
                  <a:moveTo>
                    <a:pt x="894" y="822"/>
                  </a:moveTo>
                  <a:lnTo>
                    <a:pt x="894" y="822"/>
                  </a:lnTo>
                  <a:lnTo>
                    <a:pt x="887" y="829"/>
                  </a:lnTo>
                  <a:lnTo>
                    <a:pt x="881" y="837"/>
                  </a:lnTo>
                  <a:lnTo>
                    <a:pt x="871" y="855"/>
                  </a:lnTo>
                  <a:lnTo>
                    <a:pt x="863" y="873"/>
                  </a:lnTo>
                  <a:lnTo>
                    <a:pt x="856" y="893"/>
                  </a:lnTo>
                  <a:lnTo>
                    <a:pt x="856" y="893"/>
                  </a:lnTo>
                  <a:lnTo>
                    <a:pt x="870" y="898"/>
                  </a:lnTo>
                  <a:lnTo>
                    <a:pt x="885" y="902"/>
                  </a:lnTo>
                  <a:lnTo>
                    <a:pt x="900" y="905"/>
                  </a:lnTo>
                  <a:lnTo>
                    <a:pt x="915" y="909"/>
                  </a:lnTo>
                  <a:lnTo>
                    <a:pt x="931" y="911"/>
                  </a:lnTo>
                  <a:lnTo>
                    <a:pt x="947" y="913"/>
                  </a:lnTo>
                  <a:lnTo>
                    <a:pt x="979" y="914"/>
                  </a:lnTo>
                  <a:lnTo>
                    <a:pt x="1013" y="913"/>
                  </a:lnTo>
                  <a:lnTo>
                    <a:pt x="1045" y="912"/>
                  </a:lnTo>
                  <a:lnTo>
                    <a:pt x="1076" y="909"/>
                  </a:lnTo>
                  <a:lnTo>
                    <a:pt x="1105" y="905"/>
                  </a:lnTo>
                  <a:lnTo>
                    <a:pt x="1105" y="905"/>
                  </a:lnTo>
                  <a:lnTo>
                    <a:pt x="1127" y="902"/>
                  </a:lnTo>
                  <a:lnTo>
                    <a:pt x="1150" y="898"/>
                  </a:lnTo>
                  <a:lnTo>
                    <a:pt x="1171" y="894"/>
                  </a:lnTo>
                  <a:lnTo>
                    <a:pt x="1191" y="888"/>
                  </a:lnTo>
                  <a:lnTo>
                    <a:pt x="1212" y="882"/>
                  </a:lnTo>
                  <a:lnTo>
                    <a:pt x="1231" y="875"/>
                  </a:lnTo>
                  <a:lnTo>
                    <a:pt x="1249" y="869"/>
                  </a:lnTo>
                  <a:lnTo>
                    <a:pt x="1267" y="860"/>
                  </a:lnTo>
                  <a:lnTo>
                    <a:pt x="1267" y="860"/>
                  </a:lnTo>
                  <a:lnTo>
                    <a:pt x="1251" y="832"/>
                  </a:lnTo>
                  <a:lnTo>
                    <a:pt x="1236" y="799"/>
                  </a:lnTo>
                  <a:lnTo>
                    <a:pt x="1205" y="734"/>
                  </a:lnTo>
                  <a:lnTo>
                    <a:pt x="1146" y="605"/>
                  </a:lnTo>
                  <a:lnTo>
                    <a:pt x="1146" y="605"/>
                  </a:lnTo>
                  <a:lnTo>
                    <a:pt x="1128" y="615"/>
                  </a:lnTo>
                  <a:lnTo>
                    <a:pt x="1110" y="627"/>
                  </a:lnTo>
                  <a:lnTo>
                    <a:pt x="1075" y="651"/>
                  </a:lnTo>
                  <a:lnTo>
                    <a:pt x="1041" y="675"/>
                  </a:lnTo>
                  <a:lnTo>
                    <a:pt x="1010" y="703"/>
                  </a:lnTo>
                  <a:lnTo>
                    <a:pt x="979" y="731"/>
                  </a:lnTo>
                  <a:lnTo>
                    <a:pt x="949" y="761"/>
                  </a:lnTo>
                  <a:lnTo>
                    <a:pt x="922" y="791"/>
                  </a:lnTo>
                  <a:lnTo>
                    <a:pt x="894" y="822"/>
                  </a:lnTo>
                  <a:lnTo>
                    <a:pt x="894" y="822"/>
                  </a:lnTo>
                  <a:close/>
                  <a:moveTo>
                    <a:pt x="625" y="1662"/>
                  </a:moveTo>
                  <a:lnTo>
                    <a:pt x="625" y="1662"/>
                  </a:lnTo>
                  <a:lnTo>
                    <a:pt x="623" y="1659"/>
                  </a:lnTo>
                  <a:lnTo>
                    <a:pt x="621" y="1656"/>
                  </a:lnTo>
                  <a:lnTo>
                    <a:pt x="616" y="1646"/>
                  </a:lnTo>
                  <a:lnTo>
                    <a:pt x="611" y="1636"/>
                  </a:lnTo>
                  <a:lnTo>
                    <a:pt x="607" y="1631"/>
                  </a:lnTo>
                  <a:lnTo>
                    <a:pt x="604" y="1628"/>
                  </a:lnTo>
                  <a:lnTo>
                    <a:pt x="604" y="1628"/>
                  </a:lnTo>
                  <a:lnTo>
                    <a:pt x="600" y="1612"/>
                  </a:lnTo>
                  <a:lnTo>
                    <a:pt x="597" y="1597"/>
                  </a:lnTo>
                  <a:lnTo>
                    <a:pt x="592" y="1584"/>
                  </a:lnTo>
                  <a:lnTo>
                    <a:pt x="586" y="1572"/>
                  </a:lnTo>
                  <a:lnTo>
                    <a:pt x="575" y="1549"/>
                  </a:lnTo>
                  <a:lnTo>
                    <a:pt x="569" y="1536"/>
                  </a:lnTo>
                  <a:lnTo>
                    <a:pt x="564" y="1522"/>
                  </a:lnTo>
                  <a:lnTo>
                    <a:pt x="564" y="1522"/>
                  </a:lnTo>
                  <a:lnTo>
                    <a:pt x="559" y="1518"/>
                  </a:lnTo>
                  <a:lnTo>
                    <a:pt x="554" y="1514"/>
                  </a:lnTo>
                  <a:lnTo>
                    <a:pt x="547" y="1503"/>
                  </a:lnTo>
                  <a:lnTo>
                    <a:pt x="540" y="1493"/>
                  </a:lnTo>
                  <a:lnTo>
                    <a:pt x="532" y="1483"/>
                  </a:lnTo>
                  <a:lnTo>
                    <a:pt x="532" y="1483"/>
                  </a:lnTo>
                  <a:lnTo>
                    <a:pt x="531" y="1478"/>
                  </a:lnTo>
                  <a:lnTo>
                    <a:pt x="530" y="1474"/>
                  </a:lnTo>
                  <a:lnTo>
                    <a:pt x="527" y="1471"/>
                  </a:lnTo>
                  <a:lnTo>
                    <a:pt x="526" y="1465"/>
                  </a:lnTo>
                  <a:lnTo>
                    <a:pt x="526" y="1465"/>
                  </a:lnTo>
                  <a:lnTo>
                    <a:pt x="518" y="1454"/>
                  </a:lnTo>
                  <a:lnTo>
                    <a:pt x="510" y="1441"/>
                  </a:lnTo>
                  <a:lnTo>
                    <a:pt x="503" y="1427"/>
                  </a:lnTo>
                  <a:lnTo>
                    <a:pt x="496" y="1412"/>
                  </a:lnTo>
                  <a:lnTo>
                    <a:pt x="490" y="1398"/>
                  </a:lnTo>
                  <a:lnTo>
                    <a:pt x="484" y="1384"/>
                  </a:lnTo>
                  <a:lnTo>
                    <a:pt x="475" y="1371"/>
                  </a:lnTo>
                  <a:lnTo>
                    <a:pt x="471" y="1366"/>
                  </a:lnTo>
                  <a:lnTo>
                    <a:pt x="465" y="1360"/>
                  </a:lnTo>
                  <a:lnTo>
                    <a:pt x="465" y="1360"/>
                  </a:lnTo>
                  <a:lnTo>
                    <a:pt x="439" y="1309"/>
                  </a:lnTo>
                  <a:lnTo>
                    <a:pt x="413" y="1259"/>
                  </a:lnTo>
                  <a:lnTo>
                    <a:pt x="388" y="1206"/>
                  </a:lnTo>
                  <a:lnTo>
                    <a:pt x="365" y="1154"/>
                  </a:lnTo>
                  <a:lnTo>
                    <a:pt x="365" y="1154"/>
                  </a:lnTo>
                  <a:lnTo>
                    <a:pt x="348" y="1115"/>
                  </a:lnTo>
                  <a:lnTo>
                    <a:pt x="329" y="1078"/>
                  </a:lnTo>
                  <a:lnTo>
                    <a:pt x="291" y="1004"/>
                  </a:lnTo>
                  <a:lnTo>
                    <a:pt x="272" y="966"/>
                  </a:lnTo>
                  <a:lnTo>
                    <a:pt x="254" y="929"/>
                  </a:lnTo>
                  <a:lnTo>
                    <a:pt x="237" y="890"/>
                  </a:lnTo>
                  <a:lnTo>
                    <a:pt x="222" y="851"/>
                  </a:lnTo>
                  <a:lnTo>
                    <a:pt x="222" y="851"/>
                  </a:lnTo>
                  <a:lnTo>
                    <a:pt x="215" y="853"/>
                  </a:lnTo>
                  <a:lnTo>
                    <a:pt x="208" y="857"/>
                  </a:lnTo>
                  <a:lnTo>
                    <a:pt x="201" y="859"/>
                  </a:lnTo>
                  <a:lnTo>
                    <a:pt x="197" y="860"/>
                  </a:lnTo>
                  <a:lnTo>
                    <a:pt x="192" y="860"/>
                  </a:lnTo>
                  <a:lnTo>
                    <a:pt x="192" y="860"/>
                  </a:lnTo>
                  <a:lnTo>
                    <a:pt x="200" y="881"/>
                  </a:lnTo>
                  <a:lnTo>
                    <a:pt x="207" y="900"/>
                  </a:lnTo>
                  <a:lnTo>
                    <a:pt x="216" y="919"/>
                  </a:lnTo>
                  <a:lnTo>
                    <a:pt x="226" y="939"/>
                  </a:lnTo>
                  <a:lnTo>
                    <a:pt x="245" y="975"/>
                  </a:lnTo>
                  <a:lnTo>
                    <a:pt x="264" y="1010"/>
                  </a:lnTo>
                  <a:lnTo>
                    <a:pt x="264" y="1010"/>
                  </a:lnTo>
                  <a:lnTo>
                    <a:pt x="272" y="1029"/>
                  </a:lnTo>
                  <a:lnTo>
                    <a:pt x="279" y="1048"/>
                  </a:lnTo>
                  <a:lnTo>
                    <a:pt x="287" y="1066"/>
                  </a:lnTo>
                  <a:lnTo>
                    <a:pt x="296" y="1084"/>
                  </a:lnTo>
                  <a:lnTo>
                    <a:pt x="296" y="1084"/>
                  </a:lnTo>
                  <a:lnTo>
                    <a:pt x="327" y="1146"/>
                  </a:lnTo>
                  <a:lnTo>
                    <a:pt x="357" y="1208"/>
                  </a:lnTo>
                  <a:lnTo>
                    <a:pt x="417" y="1334"/>
                  </a:lnTo>
                  <a:lnTo>
                    <a:pt x="448" y="1395"/>
                  </a:lnTo>
                  <a:lnTo>
                    <a:pt x="479" y="1455"/>
                  </a:lnTo>
                  <a:lnTo>
                    <a:pt x="496" y="1485"/>
                  </a:lnTo>
                  <a:lnTo>
                    <a:pt x="512" y="1514"/>
                  </a:lnTo>
                  <a:lnTo>
                    <a:pt x="531" y="1541"/>
                  </a:lnTo>
                  <a:lnTo>
                    <a:pt x="549" y="1569"/>
                  </a:lnTo>
                  <a:lnTo>
                    <a:pt x="549" y="1569"/>
                  </a:lnTo>
                  <a:lnTo>
                    <a:pt x="553" y="1581"/>
                  </a:lnTo>
                  <a:lnTo>
                    <a:pt x="559" y="1593"/>
                  </a:lnTo>
                  <a:lnTo>
                    <a:pt x="570" y="1614"/>
                  </a:lnTo>
                  <a:lnTo>
                    <a:pt x="581" y="1637"/>
                  </a:lnTo>
                  <a:lnTo>
                    <a:pt x="586" y="1649"/>
                  </a:lnTo>
                  <a:lnTo>
                    <a:pt x="591" y="1660"/>
                  </a:lnTo>
                  <a:lnTo>
                    <a:pt x="591" y="1660"/>
                  </a:lnTo>
                  <a:lnTo>
                    <a:pt x="591" y="1662"/>
                  </a:lnTo>
                  <a:lnTo>
                    <a:pt x="590" y="1665"/>
                  </a:lnTo>
                  <a:lnTo>
                    <a:pt x="587" y="1668"/>
                  </a:lnTo>
                  <a:lnTo>
                    <a:pt x="586" y="1669"/>
                  </a:lnTo>
                  <a:lnTo>
                    <a:pt x="586" y="1671"/>
                  </a:lnTo>
                  <a:lnTo>
                    <a:pt x="586" y="1673"/>
                  </a:lnTo>
                  <a:lnTo>
                    <a:pt x="589" y="1675"/>
                  </a:lnTo>
                  <a:lnTo>
                    <a:pt x="589" y="1675"/>
                  </a:lnTo>
                  <a:lnTo>
                    <a:pt x="596" y="1677"/>
                  </a:lnTo>
                  <a:lnTo>
                    <a:pt x="601" y="1678"/>
                  </a:lnTo>
                  <a:lnTo>
                    <a:pt x="607" y="1677"/>
                  </a:lnTo>
                  <a:lnTo>
                    <a:pt x="611" y="1675"/>
                  </a:lnTo>
                  <a:lnTo>
                    <a:pt x="614" y="1673"/>
                  </a:lnTo>
                  <a:lnTo>
                    <a:pt x="618" y="1670"/>
                  </a:lnTo>
                  <a:lnTo>
                    <a:pt x="625" y="1662"/>
                  </a:lnTo>
                  <a:lnTo>
                    <a:pt x="625" y="1662"/>
                  </a:lnTo>
                  <a:close/>
                  <a:moveTo>
                    <a:pt x="107" y="930"/>
                  </a:moveTo>
                  <a:lnTo>
                    <a:pt x="107" y="930"/>
                  </a:lnTo>
                  <a:lnTo>
                    <a:pt x="118" y="954"/>
                  </a:lnTo>
                  <a:lnTo>
                    <a:pt x="131" y="976"/>
                  </a:lnTo>
                  <a:lnTo>
                    <a:pt x="131" y="976"/>
                  </a:lnTo>
                  <a:lnTo>
                    <a:pt x="154" y="1022"/>
                  </a:lnTo>
                  <a:lnTo>
                    <a:pt x="166" y="1046"/>
                  </a:lnTo>
                  <a:lnTo>
                    <a:pt x="177" y="1067"/>
                  </a:lnTo>
                  <a:lnTo>
                    <a:pt x="177" y="1067"/>
                  </a:lnTo>
                  <a:lnTo>
                    <a:pt x="203" y="1114"/>
                  </a:lnTo>
                  <a:lnTo>
                    <a:pt x="227" y="1161"/>
                  </a:lnTo>
                  <a:lnTo>
                    <a:pt x="250" y="1210"/>
                  </a:lnTo>
                  <a:lnTo>
                    <a:pt x="273" y="1258"/>
                  </a:lnTo>
                  <a:lnTo>
                    <a:pt x="317" y="1354"/>
                  </a:lnTo>
                  <a:lnTo>
                    <a:pt x="339" y="1402"/>
                  </a:lnTo>
                  <a:lnTo>
                    <a:pt x="363" y="1448"/>
                  </a:lnTo>
                  <a:lnTo>
                    <a:pt x="363" y="1448"/>
                  </a:lnTo>
                  <a:lnTo>
                    <a:pt x="373" y="1472"/>
                  </a:lnTo>
                  <a:lnTo>
                    <a:pt x="384" y="1496"/>
                  </a:lnTo>
                  <a:lnTo>
                    <a:pt x="402" y="1545"/>
                  </a:lnTo>
                  <a:lnTo>
                    <a:pt x="412" y="1568"/>
                  </a:lnTo>
                  <a:lnTo>
                    <a:pt x="423" y="1592"/>
                  </a:lnTo>
                  <a:lnTo>
                    <a:pt x="434" y="1614"/>
                  </a:lnTo>
                  <a:lnTo>
                    <a:pt x="448" y="1636"/>
                  </a:lnTo>
                  <a:lnTo>
                    <a:pt x="448" y="1636"/>
                  </a:lnTo>
                  <a:lnTo>
                    <a:pt x="448" y="1641"/>
                  </a:lnTo>
                  <a:lnTo>
                    <a:pt x="448" y="1649"/>
                  </a:lnTo>
                  <a:lnTo>
                    <a:pt x="451" y="1657"/>
                  </a:lnTo>
                  <a:lnTo>
                    <a:pt x="455" y="1667"/>
                  </a:lnTo>
                  <a:lnTo>
                    <a:pt x="460" y="1674"/>
                  </a:lnTo>
                  <a:lnTo>
                    <a:pt x="463" y="1676"/>
                  </a:lnTo>
                  <a:lnTo>
                    <a:pt x="468" y="1680"/>
                  </a:lnTo>
                  <a:lnTo>
                    <a:pt x="471" y="1681"/>
                  </a:lnTo>
                  <a:lnTo>
                    <a:pt x="475" y="1682"/>
                  </a:lnTo>
                  <a:lnTo>
                    <a:pt x="480" y="1682"/>
                  </a:lnTo>
                  <a:lnTo>
                    <a:pt x="485" y="1680"/>
                  </a:lnTo>
                  <a:lnTo>
                    <a:pt x="485" y="1680"/>
                  </a:lnTo>
                  <a:lnTo>
                    <a:pt x="486" y="1671"/>
                  </a:lnTo>
                  <a:lnTo>
                    <a:pt x="486" y="1664"/>
                  </a:lnTo>
                  <a:lnTo>
                    <a:pt x="486" y="1657"/>
                  </a:lnTo>
                  <a:lnTo>
                    <a:pt x="484" y="1651"/>
                  </a:lnTo>
                  <a:lnTo>
                    <a:pt x="480" y="1637"/>
                  </a:lnTo>
                  <a:lnTo>
                    <a:pt x="475" y="1621"/>
                  </a:lnTo>
                  <a:lnTo>
                    <a:pt x="475" y="1621"/>
                  </a:lnTo>
                  <a:lnTo>
                    <a:pt x="464" y="1604"/>
                  </a:lnTo>
                  <a:lnTo>
                    <a:pt x="454" y="1586"/>
                  </a:lnTo>
                  <a:lnTo>
                    <a:pt x="445" y="1568"/>
                  </a:lnTo>
                  <a:lnTo>
                    <a:pt x="435" y="1550"/>
                  </a:lnTo>
                  <a:lnTo>
                    <a:pt x="419" y="1514"/>
                  </a:lnTo>
                  <a:lnTo>
                    <a:pt x="401" y="1478"/>
                  </a:lnTo>
                  <a:lnTo>
                    <a:pt x="401" y="1478"/>
                  </a:lnTo>
                  <a:lnTo>
                    <a:pt x="385" y="1445"/>
                  </a:lnTo>
                  <a:lnTo>
                    <a:pt x="377" y="1429"/>
                  </a:lnTo>
                  <a:lnTo>
                    <a:pt x="369" y="1412"/>
                  </a:lnTo>
                  <a:lnTo>
                    <a:pt x="369" y="1412"/>
                  </a:lnTo>
                  <a:lnTo>
                    <a:pt x="362" y="1395"/>
                  </a:lnTo>
                  <a:lnTo>
                    <a:pt x="352" y="1379"/>
                  </a:lnTo>
                  <a:lnTo>
                    <a:pt x="342" y="1362"/>
                  </a:lnTo>
                  <a:lnTo>
                    <a:pt x="333" y="1346"/>
                  </a:lnTo>
                  <a:lnTo>
                    <a:pt x="333" y="1346"/>
                  </a:lnTo>
                  <a:lnTo>
                    <a:pt x="324" y="1327"/>
                  </a:lnTo>
                  <a:lnTo>
                    <a:pt x="318" y="1309"/>
                  </a:lnTo>
                  <a:lnTo>
                    <a:pt x="303" y="1272"/>
                  </a:lnTo>
                  <a:lnTo>
                    <a:pt x="303" y="1272"/>
                  </a:lnTo>
                  <a:lnTo>
                    <a:pt x="288" y="1235"/>
                  </a:lnTo>
                  <a:lnTo>
                    <a:pt x="272" y="1200"/>
                  </a:lnTo>
                  <a:lnTo>
                    <a:pt x="239" y="1129"/>
                  </a:lnTo>
                  <a:lnTo>
                    <a:pt x="239" y="1129"/>
                  </a:lnTo>
                  <a:lnTo>
                    <a:pt x="231" y="1111"/>
                  </a:lnTo>
                  <a:lnTo>
                    <a:pt x="221" y="1095"/>
                  </a:lnTo>
                  <a:lnTo>
                    <a:pt x="202" y="1062"/>
                  </a:lnTo>
                  <a:lnTo>
                    <a:pt x="183" y="1029"/>
                  </a:lnTo>
                  <a:lnTo>
                    <a:pt x="174" y="1013"/>
                  </a:lnTo>
                  <a:lnTo>
                    <a:pt x="166" y="996"/>
                  </a:lnTo>
                  <a:lnTo>
                    <a:pt x="166" y="996"/>
                  </a:lnTo>
                  <a:lnTo>
                    <a:pt x="158" y="978"/>
                  </a:lnTo>
                  <a:lnTo>
                    <a:pt x="151" y="958"/>
                  </a:lnTo>
                  <a:lnTo>
                    <a:pt x="142" y="936"/>
                  </a:lnTo>
                  <a:lnTo>
                    <a:pt x="133" y="915"/>
                  </a:lnTo>
                  <a:lnTo>
                    <a:pt x="128" y="905"/>
                  </a:lnTo>
                  <a:lnTo>
                    <a:pt x="123" y="896"/>
                  </a:lnTo>
                  <a:lnTo>
                    <a:pt x="117" y="887"/>
                  </a:lnTo>
                  <a:lnTo>
                    <a:pt x="111" y="881"/>
                  </a:lnTo>
                  <a:lnTo>
                    <a:pt x="105" y="875"/>
                  </a:lnTo>
                  <a:lnTo>
                    <a:pt x="97" y="871"/>
                  </a:lnTo>
                  <a:lnTo>
                    <a:pt x="90" y="869"/>
                  </a:lnTo>
                  <a:lnTo>
                    <a:pt x="82" y="868"/>
                  </a:lnTo>
                  <a:lnTo>
                    <a:pt x="82" y="868"/>
                  </a:lnTo>
                  <a:lnTo>
                    <a:pt x="87" y="884"/>
                  </a:lnTo>
                  <a:lnTo>
                    <a:pt x="93" y="899"/>
                  </a:lnTo>
                  <a:lnTo>
                    <a:pt x="107" y="930"/>
                  </a:lnTo>
                  <a:lnTo>
                    <a:pt x="107" y="930"/>
                  </a:lnTo>
                  <a:close/>
                  <a:moveTo>
                    <a:pt x="168" y="873"/>
                  </a:moveTo>
                  <a:lnTo>
                    <a:pt x="168" y="873"/>
                  </a:lnTo>
                  <a:lnTo>
                    <a:pt x="161" y="873"/>
                  </a:lnTo>
                  <a:lnTo>
                    <a:pt x="155" y="872"/>
                  </a:lnTo>
                  <a:lnTo>
                    <a:pt x="147" y="871"/>
                  </a:lnTo>
                  <a:lnTo>
                    <a:pt x="143" y="872"/>
                  </a:lnTo>
                  <a:lnTo>
                    <a:pt x="139" y="873"/>
                  </a:lnTo>
                  <a:lnTo>
                    <a:pt x="139" y="873"/>
                  </a:lnTo>
                  <a:lnTo>
                    <a:pt x="146" y="900"/>
                  </a:lnTo>
                  <a:lnTo>
                    <a:pt x="156" y="926"/>
                  </a:lnTo>
                  <a:lnTo>
                    <a:pt x="168" y="951"/>
                  </a:lnTo>
                  <a:lnTo>
                    <a:pt x="180" y="977"/>
                  </a:lnTo>
                  <a:lnTo>
                    <a:pt x="205" y="1026"/>
                  </a:lnTo>
                  <a:lnTo>
                    <a:pt x="232" y="1075"/>
                  </a:lnTo>
                  <a:lnTo>
                    <a:pt x="232" y="1075"/>
                  </a:lnTo>
                  <a:lnTo>
                    <a:pt x="246" y="1101"/>
                  </a:lnTo>
                  <a:lnTo>
                    <a:pt x="260" y="1129"/>
                  </a:lnTo>
                  <a:lnTo>
                    <a:pt x="286" y="1184"/>
                  </a:lnTo>
                  <a:lnTo>
                    <a:pt x="310" y="1238"/>
                  </a:lnTo>
                  <a:lnTo>
                    <a:pt x="334" y="1293"/>
                  </a:lnTo>
                  <a:lnTo>
                    <a:pt x="358" y="1349"/>
                  </a:lnTo>
                  <a:lnTo>
                    <a:pt x="384" y="1402"/>
                  </a:lnTo>
                  <a:lnTo>
                    <a:pt x="398" y="1430"/>
                  </a:lnTo>
                  <a:lnTo>
                    <a:pt x="412" y="1457"/>
                  </a:lnTo>
                  <a:lnTo>
                    <a:pt x="427" y="1484"/>
                  </a:lnTo>
                  <a:lnTo>
                    <a:pt x="443" y="1510"/>
                  </a:lnTo>
                  <a:lnTo>
                    <a:pt x="443" y="1510"/>
                  </a:lnTo>
                  <a:lnTo>
                    <a:pt x="454" y="1536"/>
                  </a:lnTo>
                  <a:lnTo>
                    <a:pt x="464" y="1561"/>
                  </a:lnTo>
                  <a:lnTo>
                    <a:pt x="478" y="1584"/>
                  </a:lnTo>
                  <a:lnTo>
                    <a:pt x="492" y="1609"/>
                  </a:lnTo>
                  <a:lnTo>
                    <a:pt x="492" y="1609"/>
                  </a:lnTo>
                  <a:lnTo>
                    <a:pt x="499" y="1607"/>
                  </a:lnTo>
                  <a:lnTo>
                    <a:pt x="506" y="1607"/>
                  </a:lnTo>
                  <a:lnTo>
                    <a:pt x="519" y="1608"/>
                  </a:lnTo>
                  <a:lnTo>
                    <a:pt x="524" y="1609"/>
                  </a:lnTo>
                  <a:lnTo>
                    <a:pt x="531" y="1610"/>
                  </a:lnTo>
                  <a:lnTo>
                    <a:pt x="536" y="1609"/>
                  </a:lnTo>
                  <a:lnTo>
                    <a:pt x="541" y="1606"/>
                  </a:lnTo>
                  <a:lnTo>
                    <a:pt x="541" y="1606"/>
                  </a:lnTo>
                  <a:lnTo>
                    <a:pt x="517" y="1562"/>
                  </a:lnTo>
                  <a:lnTo>
                    <a:pt x="492" y="1518"/>
                  </a:lnTo>
                  <a:lnTo>
                    <a:pt x="444" y="1427"/>
                  </a:lnTo>
                  <a:lnTo>
                    <a:pt x="398" y="1335"/>
                  </a:lnTo>
                  <a:lnTo>
                    <a:pt x="352" y="1243"/>
                  </a:lnTo>
                  <a:lnTo>
                    <a:pt x="262" y="1056"/>
                  </a:lnTo>
                  <a:lnTo>
                    <a:pt x="215" y="964"/>
                  </a:lnTo>
                  <a:lnTo>
                    <a:pt x="168" y="873"/>
                  </a:lnTo>
                  <a:lnTo>
                    <a:pt x="168" y="873"/>
                  </a:lnTo>
                  <a:close/>
                  <a:moveTo>
                    <a:pt x="714" y="917"/>
                  </a:moveTo>
                  <a:lnTo>
                    <a:pt x="714" y="917"/>
                  </a:lnTo>
                  <a:lnTo>
                    <a:pt x="700" y="924"/>
                  </a:lnTo>
                  <a:lnTo>
                    <a:pt x="687" y="930"/>
                  </a:lnTo>
                  <a:lnTo>
                    <a:pt x="682" y="934"/>
                  </a:lnTo>
                  <a:lnTo>
                    <a:pt x="677" y="939"/>
                  </a:lnTo>
                  <a:lnTo>
                    <a:pt x="673" y="944"/>
                  </a:lnTo>
                  <a:lnTo>
                    <a:pt x="670" y="948"/>
                  </a:lnTo>
                  <a:lnTo>
                    <a:pt x="667" y="955"/>
                  </a:lnTo>
                  <a:lnTo>
                    <a:pt x="665" y="960"/>
                  </a:lnTo>
                  <a:lnTo>
                    <a:pt x="663" y="966"/>
                  </a:lnTo>
                  <a:lnTo>
                    <a:pt x="662" y="973"/>
                  </a:lnTo>
                  <a:lnTo>
                    <a:pt x="662" y="980"/>
                  </a:lnTo>
                  <a:lnTo>
                    <a:pt x="663" y="988"/>
                  </a:lnTo>
                  <a:lnTo>
                    <a:pt x="665" y="995"/>
                  </a:lnTo>
                  <a:lnTo>
                    <a:pt x="667" y="1004"/>
                  </a:lnTo>
                  <a:lnTo>
                    <a:pt x="667" y="1004"/>
                  </a:lnTo>
                  <a:lnTo>
                    <a:pt x="673" y="1017"/>
                  </a:lnTo>
                  <a:lnTo>
                    <a:pt x="680" y="1031"/>
                  </a:lnTo>
                  <a:lnTo>
                    <a:pt x="687" y="1045"/>
                  </a:lnTo>
                  <a:lnTo>
                    <a:pt x="695" y="1060"/>
                  </a:lnTo>
                  <a:lnTo>
                    <a:pt x="695" y="1060"/>
                  </a:lnTo>
                  <a:lnTo>
                    <a:pt x="705" y="1092"/>
                  </a:lnTo>
                  <a:lnTo>
                    <a:pt x="715" y="1123"/>
                  </a:lnTo>
                  <a:lnTo>
                    <a:pt x="726" y="1153"/>
                  </a:lnTo>
                  <a:lnTo>
                    <a:pt x="738" y="1183"/>
                  </a:lnTo>
                  <a:lnTo>
                    <a:pt x="738" y="1183"/>
                  </a:lnTo>
                  <a:lnTo>
                    <a:pt x="765" y="1240"/>
                  </a:lnTo>
                  <a:lnTo>
                    <a:pt x="794" y="1297"/>
                  </a:lnTo>
                  <a:lnTo>
                    <a:pt x="823" y="1354"/>
                  </a:lnTo>
                  <a:lnTo>
                    <a:pt x="854" y="1407"/>
                  </a:lnTo>
                  <a:lnTo>
                    <a:pt x="854" y="1407"/>
                  </a:lnTo>
                  <a:lnTo>
                    <a:pt x="858" y="1411"/>
                  </a:lnTo>
                  <a:lnTo>
                    <a:pt x="864" y="1414"/>
                  </a:lnTo>
                  <a:lnTo>
                    <a:pt x="875" y="1418"/>
                  </a:lnTo>
                  <a:lnTo>
                    <a:pt x="890" y="1423"/>
                  </a:lnTo>
                  <a:lnTo>
                    <a:pt x="905" y="1425"/>
                  </a:lnTo>
                  <a:lnTo>
                    <a:pt x="922" y="1427"/>
                  </a:lnTo>
                  <a:lnTo>
                    <a:pt x="938" y="1427"/>
                  </a:lnTo>
                  <a:lnTo>
                    <a:pt x="954" y="1426"/>
                  </a:lnTo>
                  <a:lnTo>
                    <a:pt x="970" y="1424"/>
                  </a:lnTo>
                  <a:lnTo>
                    <a:pt x="970" y="1424"/>
                  </a:lnTo>
                  <a:lnTo>
                    <a:pt x="970" y="1420"/>
                  </a:lnTo>
                  <a:lnTo>
                    <a:pt x="968" y="1418"/>
                  </a:lnTo>
                  <a:lnTo>
                    <a:pt x="966" y="1416"/>
                  </a:lnTo>
                  <a:lnTo>
                    <a:pt x="968" y="1412"/>
                  </a:lnTo>
                  <a:lnTo>
                    <a:pt x="968" y="1412"/>
                  </a:lnTo>
                  <a:lnTo>
                    <a:pt x="961" y="1414"/>
                  </a:lnTo>
                  <a:lnTo>
                    <a:pt x="954" y="1417"/>
                  </a:lnTo>
                  <a:lnTo>
                    <a:pt x="950" y="1418"/>
                  </a:lnTo>
                  <a:lnTo>
                    <a:pt x="947" y="1419"/>
                  </a:lnTo>
                  <a:lnTo>
                    <a:pt x="944" y="1418"/>
                  </a:lnTo>
                  <a:lnTo>
                    <a:pt x="940" y="1416"/>
                  </a:lnTo>
                  <a:lnTo>
                    <a:pt x="940" y="1416"/>
                  </a:lnTo>
                  <a:lnTo>
                    <a:pt x="942" y="1412"/>
                  </a:lnTo>
                  <a:lnTo>
                    <a:pt x="944" y="1408"/>
                  </a:lnTo>
                  <a:lnTo>
                    <a:pt x="950" y="1400"/>
                  </a:lnTo>
                  <a:lnTo>
                    <a:pt x="956" y="1393"/>
                  </a:lnTo>
                  <a:lnTo>
                    <a:pt x="958" y="1387"/>
                  </a:lnTo>
                  <a:lnTo>
                    <a:pt x="960" y="1382"/>
                  </a:lnTo>
                  <a:lnTo>
                    <a:pt x="960" y="1382"/>
                  </a:lnTo>
                  <a:lnTo>
                    <a:pt x="957" y="1381"/>
                  </a:lnTo>
                  <a:lnTo>
                    <a:pt x="955" y="1380"/>
                  </a:lnTo>
                  <a:lnTo>
                    <a:pt x="949" y="1381"/>
                  </a:lnTo>
                  <a:lnTo>
                    <a:pt x="944" y="1383"/>
                  </a:lnTo>
                  <a:lnTo>
                    <a:pt x="940" y="1386"/>
                  </a:lnTo>
                  <a:lnTo>
                    <a:pt x="935" y="1388"/>
                  </a:lnTo>
                  <a:lnTo>
                    <a:pt x="931" y="1390"/>
                  </a:lnTo>
                  <a:lnTo>
                    <a:pt x="929" y="1390"/>
                  </a:lnTo>
                  <a:lnTo>
                    <a:pt x="927" y="1390"/>
                  </a:lnTo>
                  <a:lnTo>
                    <a:pt x="925" y="1389"/>
                  </a:lnTo>
                  <a:lnTo>
                    <a:pt x="923" y="1387"/>
                  </a:lnTo>
                  <a:lnTo>
                    <a:pt x="923" y="1387"/>
                  </a:lnTo>
                  <a:lnTo>
                    <a:pt x="924" y="1384"/>
                  </a:lnTo>
                  <a:lnTo>
                    <a:pt x="925" y="1381"/>
                  </a:lnTo>
                  <a:lnTo>
                    <a:pt x="928" y="1374"/>
                  </a:lnTo>
                  <a:lnTo>
                    <a:pt x="932" y="1370"/>
                  </a:lnTo>
                  <a:lnTo>
                    <a:pt x="938" y="1366"/>
                  </a:lnTo>
                  <a:lnTo>
                    <a:pt x="942" y="1362"/>
                  </a:lnTo>
                  <a:lnTo>
                    <a:pt x="945" y="1356"/>
                  </a:lnTo>
                  <a:lnTo>
                    <a:pt x="946" y="1354"/>
                  </a:lnTo>
                  <a:lnTo>
                    <a:pt x="945" y="1351"/>
                  </a:lnTo>
                  <a:lnTo>
                    <a:pt x="944" y="1349"/>
                  </a:lnTo>
                  <a:lnTo>
                    <a:pt x="943" y="1346"/>
                  </a:lnTo>
                  <a:lnTo>
                    <a:pt x="943" y="1346"/>
                  </a:lnTo>
                  <a:lnTo>
                    <a:pt x="935" y="1352"/>
                  </a:lnTo>
                  <a:lnTo>
                    <a:pt x="928" y="1358"/>
                  </a:lnTo>
                  <a:lnTo>
                    <a:pt x="924" y="1360"/>
                  </a:lnTo>
                  <a:lnTo>
                    <a:pt x="919" y="1363"/>
                  </a:lnTo>
                  <a:lnTo>
                    <a:pt x="915" y="1363"/>
                  </a:lnTo>
                  <a:lnTo>
                    <a:pt x="911" y="1363"/>
                  </a:lnTo>
                  <a:lnTo>
                    <a:pt x="911" y="1363"/>
                  </a:lnTo>
                  <a:lnTo>
                    <a:pt x="911" y="1355"/>
                  </a:lnTo>
                  <a:lnTo>
                    <a:pt x="913" y="1349"/>
                  </a:lnTo>
                  <a:lnTo>
                    <a:pt x="916" y="1343"/>
                  </a:lnTo>
                  <a:lnTo>
                    <a:pt x="920" y="1339"/>
                  </a:lnTo>
                  <a:lnTo>
                    <a:pt x="929" y="1331"/>
                  </a:lnTo>
                  <a:lnTo>
                    <a:pt x="932" y="1326"/>
                  </a:lnTo>
                  <a:lnTo>
                    <a:pt x="935" y="1321"/>
                  </a:lnTo>
                  <a:lnTo>
                    <a:pt x="935" y="1321"/>
                  </a:lnTo>
                  <a:lnTo>
                    <a:pt x="931" y="1313"/>
                  </a:lnTo>
                  <a:lnTo>
                    <a:pt x="928" y="1306"/>
                  </a:lnTo>
                  <a:lnTo>
                    <a:pt x="925" y="1298"/>
                  </a:lnTo>
                  <a:lnTo>
                    <a:pt x="920" y="1291"/>
                  </a:lnTo>
                  <a:lnTo>
                    <a:pt x="920" y="1291"/>
                  </a:lnTo>
                  <a:lnTo>
                    <a:pt x="913" y="1294"/>
                  </a:lnTo>
                  <a:lnTo>
                    <a:pt x="904" y="1298"/>
                  </a:lnTo>
                  <a:lnTo>
                    <a:pt x="888" y="1308"/>
                  </a:lnTo>
                  <a:lnTo>
                    <a:pt x="880" y="1312"/>
                  </a:lnTo>
                  <a:lnTo>
                    <a:pt x="871" y="1314"/>
                  </a:lnTo>
                  <a:lnTo>
                    <a:pt x="864" y="1316"/>
                  </a:lnTo>
                  <a:lnTo>
                    <a:pt x="860" y="1314"/>
                  </a:lnTo>
                  <a:lnTo>
                    <a:pt x="856" y="1313"/>
                  </a:lnTo>
                  <a:lnTo>
                    <a:pt x="856" y="1313"/>
                  </a:lnTo>
                  <a:lnTo>
                    <a:pt x="862" y="1307"/>
                  </a:lnTo>
                  <a:lnTo>
                    <a:pt x="868" y="1302"/>
                  </a:lnTo>
                  <a:lnTo>
                    <a:pt x="881" y="1291"/>
                  </a:lnTo>
                  <a:lnTo>
                    <a:pt x="895" y="1281"/>
                  </a:lnTo>
                  <a:lnTo>
                    <a:pt x="911" y="1274"/>
                  </a:lnTo>
                  <a:lnTo>
                    <a:pt x="911" y="1274"/>
                  </a:lnTo>
                  <a:lnTo>
                    <a:pt x="910" y="1269"/>
                  </a:lnTo>
                  <a:lnTo>
                    <a:pt x="908" y="1266"/>
                  </a:lnTo>
                  <a:lnTo>
                    <a:pt x="904" y="1263"/>
                  </a:lnTo>
                  <a:lnTo>
                    <a:pt x="903" y="1259"/>
                  </a:lnTo>
                  <a:lnTo>
                    <a:pt x="903" y="1259"/>
                  </a:lnTo>
                  <a:lnTo>
                    <a:pt x="899" y="1260"/>
                  </a:lnTo>
                  <a:lnTo>
                    <a:pt x="896" y="1261"/>
                  </a:lnTo>
                  <a:lnTo>
                    <a:pt x="888" y="1264"/>
                  </a:lnTo>
                  <a:lnTo>
                    <a:pt x="885" y="1266"/>
                  </a:lnTo>
                  <a:lnTo>
                    <a:pt x="881" y="1266"/>
                  </a:lnTo>
                  <a:lnTo>
                    <a:pt x="878" y="1266"/>
                  </a:lnTo>
                  <a:lnTo>
                    <a:pt x="873" y="1264"/>
                  </a:lnTo>
                  <a:lnTo>
                    <a:pt x="873" y="1264"/>
                  </a:lnTo>
                  <a:lnTo>
                    <a:pt x="873" y="1260"/>
                  </a:lnTo>
                  <a:lnTo>
                    <a:pt x="874" y="1257"/>
                  </a:lnTo>
                  <a:lnTo>
                    <a:pt x="877" y="1252"/>
                  </a:lnTo>
                  <a:lnTo>
                    <a:pt x="879" y="1249"/>
                  </a:lnTo>
                  <a:lnTo>
                    <a:pt x="886" y="1243"/>
                  </a:lnTo>
                  <a:lnTo>
                    <a:pt x="894" y="1237"/>
                  </a:lnTo>
                  <a:lnTo>
                    <a:pt x="894" y="1237"/>
                  </a:lnTo>
                  <a:lnTo>
                    <a:pt x="892" y="1236"/>
                  </a:lnTo>
                  <a:lnTo>
                    <a:pt x="890" y="1234"/>
                  </a:lnTo>
                  <a:lnTo>
                    <a:pt x="889" y="1232"/>
                  </a:lnTo>
                  <a:lnTo>
                    <a:pt x="888" y="1230"/>
                  </a:lnTo>
                  <a:lnTo>
                    <a:pt x="888" y="1230"/>
                  </a:lnTo>
                  <a:lnTo>
                    <a:pt x="887" y="1230"/>
                  </a:lnTo>
                  <a:lnTo>
                    <a:pt x="884" y="1231"/>
                  </a:lnTo>
                  <a:lnTo>
                    <a:pt x="874" y="1234"/>
                  </a:lnTo>
                  <a:lnTo>
                    <a:pt x="869" y="1235"/>
                  </a:lnTo>
                  <a:lnTo>
                    <a:pt x="864" y="1235"/>
                  </a:lnTo>
                  <a:lnTo>
                    <a:pt x="863" y="1234"/>
                  </a:lnTo>
                  <a:lnTo>
                    <a:pt x="860" y="1232"/>
                  </a:lnTo>
                  <a:lnTo>
                    <a:pt x="859" y="1230"/>
                  </a:lnTo>
                  <a:lnTo>
                    <a:pt x="859" y="1228"/>
                  </a:lnTo>
                  <a:lnTo>
                    <a:pt x="859" y="1228"/>
                  </a:lnTo>
                  <a:lnTo>
                    <a:pt x="859" y="1223"/>
                  </a:lnTo>
                  <a:lnTo>
                    <a:pt x="862" y="1220"/>
                  </a:lnTo>
                  <a:lnTo>
                    <a:pt x="865" y="1218"/>
                  </a:lnTo>
                  <a:lnTo>
                    <a:pt x="868" y="1217"/>
                  </a:lnTo>
                  <a:lnTo>
                    <a:pt x="871" y="1215"/>
                  </a:lnTo>
                  <a:lnTo>
                    <a:pt x="873" y="1213"/>
                  </a:lnTo>
                  <a:lnTo>
                    <a:pt x="875" y="1210"/>
                  </a:lnTo>
                  <a:lnTo>
                    <a:pt x="877" y="1205"/>
                  </a:lnTo>
                  <a:lnTo>
                    <a:pt x="877" y="1205"/>
                  </a:lnTo>
                  <a:lnTo>
                    <a:pt x="872" y="1206"/>
                  </a:lnTo>
                  <a:lnTo>
                    <a:pt x="868" y="1208"/>
                  </a:lnTo>
                  <a:lnTo>
                    <a:pt x="859" y="1213"/>
                  </a:lnTo>
                  <a:lnTo>
                    <a:pt x="855" y="1214"/>
                  </a:lnTo>
                  <a:lnTo>
                    <a:pt x="851" y="1215"/>
                  </a:lnTo>
                  <a:lnTo>
                    <a:pt x="847" y="1215"/>
                  </a:lnTo>
                  <a:lnTo>
                    <a:pt x="841" y="1213"/>
                  </a:lnTo>
                  <a:lnTo>
                    <a:pt x="841" y="1213"/>
                  </a:lnTo>
                  <a:lnTo>
                    <a:pt x="842" y="1206"/>
                  </a:lnTo>
                  <a:lnTo>
                    <a:pt x="845" y="1202"/>
                  </a:lnTo>
                  <a:lnTo>
                    <a:pt x="849" y="1197"/>
                  </a:lnTo>
                  <a:lnTo>
                    <a:pt x="852" y="1193"/>
                  </a:lnTo>
                  <a:lnTo>
                    <a:pt x="859" y="1186"/>
                  </a:lnTo>
                  <a:lnTo>
                    <a:pt x="860" y="1182"/>
                  </a:lnTo>
                  <a:lnTo>
                    <a:pt x="862" y="1178"/>
                  </a:lnTo>
                  <a:lnTo>
                    <a:pt x="862" y="1178"/>
                  </a:lnTo>
                  <a:lnTo>
                    <a:pt x="860" y="1177"/>
                  </a:lnTo>
                  <a:lnTo>
                    <a:pt x="858" y="1178"/>
                  </a:lnTo>
                  <a:lnTo>
                    <a:pt x="854" y="1181"/>
                  </a:lnTo>
                  <a:lnTo>
                    <a:pt x="844" y="1187"/>
                  </a:lnTo>
                  <a:lnTo>
                    <a:pt x="839" y="1190"/>
                  </a:lnTo>
                  <a:lnTo>
                    <a:pt x="834" y="1192"/>
                  </a:lnTo>
                  <a:lnTo>
                    <a:pt x="832" y="1192"/>
                  </a:lnTo>
                  <a:lnTo>
                    <a:pt x="829" y="1191"/>
                  </a:lnTo>
                  <a:lnTo>
                    <a:pt x="826" y="1190"/>
                  </a:lnTo>
                  <a:lnTo>
                    <a:pt x="824" y="1188"/>
                  </a:lnTo>
                  <a:lnTo>
                    <a:pt x="824" y="1188"/>
                  </a:lnTo>
                  <a:lnTo>
                    <a:pt x="830" y="1180"/>
                  </a:lnTo>
                  <a:lnTo>
                    <a:pt x="836" y="1171"/>
                  </a:lnTo>
                  <a:lnTo>
                    <a:pt x="849" y="1156"/>
                  </a:lnTo>
                  <a:lnTo>
                    <a:pt x="849" y="1156"/>
                  </a:lnTo>
                  <a:lnTo>
                    <a:pt x="844" y="1148"/>
                  </a:lnTo>
                  <a:lnTo>
                    <a:pt x="841" y="1139"/>
                  </a:lnTo>
                  <a:lnTo>
                    <a:pt x="841" y="1139"/>
                  </a:lnTo>
                  <a:lnTo>
                    <a:pt x="834" y="1140"/>
                  </a:lnTo>
                  <a:lnTo>
                    <a:pt x="826" y="1142"/>
                  </a:lnTo>
                  <a:lnTo>
                    <a:pt x="820" y="1145"/>
                  </a:lnTo>
                  <a:lnTo>
                    <a:pt x="814" y="1150"/>
                  </a:lnTo>
                  <a:lnTo>
                    <a:pt x="804" y="1158"/>
                  </a:lnTo>
                  <a:lnTo>
                    <a:pt x="793" y="1166"/>
                  </a:lnTo>
                  <a:lnTo>
                    <a:pt x="793" y="1166"/>
                  </a:lnTo>
                  <a:lnTo>
                    <a:pt x="792" y="1163"/>
                  </a:lnTo>
                  <a:lnTo>
                    <a:pt x="790" y="1162"/>
                  </a:lnTo>
                  <a:lnTo>
                    <a:pt x="789" y="1160"/>
                  </a:lnTo>
                  <a:lnTo>
                    <a:pt x="788" y="1158"/>
                  </a:lnTo>
                  <a:lnTo>
                    <a:pt x="788" y="1158"/>
                  </a:lnTo>
                  <a:lnTo>
                    <a:pt x="791" y="1151"/>
                  </a:lnTo>
                  <a:lnTo>
                    <a:pt x="795" y="1144"/>
                  </a:lnTo>
                  <a:lnTo>
                    <a:pt x="801" y="1139"/>
                  </a:lnTo>
                  <a:lnTo>
                    <a:pt x="807" y="1133"/>
                  </a:lnTo>
                  <a:lnTo>
                    <a:pt x="820" y="1126"/>
                  </a:lnTo>
                  <a:lnTo>
                    <a:pt x="825" y="1122"/>
                  </a:lnTo>
                  <a:lnTo>
                    <a:pt x="829" y="1116"/>
                  </a:lnTo>
                  <a:lnTo>
                    <a:pt x="829" y="1116"/>
                  </a:lnTo>
                  <a:lnTo>
                    <a:pt x="827" y="1115"/>
                  </a:lnTo>
                  <a:lnTo>
                    <a:pt x="827" y="1112"/>
                  </a:lnTo>
                  <a:lnTo>
                    <a:pt x="827" y="1112"/>
                  </a:lnTo>
                  <a:lnTo>
                    <a:pt x="824" y="1111"/>
                  </a:lnTo>
                  <a:lnTo>
                    <a:pt x="822" y="1110"/>
                  </a:lnTo>
                  <a:lnTo>
                    <a:pt x="816" y="1112"/>
                  </a:lnTo>
                  <a:lnTo>
                    <a:pt x="809" y="1115"/>
                  </a:lnTo>
                  <a:lnTo>
                    <a:pt x="803" y="1116"/>
                  </a:lnTo>
                  <a:lnTo>
                    <a:pt x="803" y="1116"/>
                  </a:lnTo>
                  <a:lnTo>
                    <a:pt x="801" y="1114"/>
                  </a:lnTo>
                  <a:lnTo>
                    <a:pt x="798" y="1112"/>
                  </a:lnTo>
                  <a:lnTo>
                    <a:pt x="797" y="1109"/>
                  </a:lnTo>
                  <a:lnTo>
                    <a:pt x="797" y="1105"/>
                  </a:lnTo>
                  <a:lnTo>
                    <a:pt x="797" y="1105"/>
                  </a:lnTo>
                  <a:lnTo>
                    <a:pt x="799" y="1102"/>
                  </a:lnTo>
                  <a:lnTo>
                    <a:pt x="802" y="1100"/>
                  </a:lnTo>
                  <a:lnTo>
                    <a:pt x="807" y="1097"/>
                  </a:lnTo>
                  <a:lnTo>
                    <a:pt x="811" y="1094"/>
                  </a:lnTo>
                  <a:lnTo>
                    <a:pt x="813" y="1092"/>
                  </a:lnTo>
                  <a:lnTo>
                    <a:pt x="814" y="1090"/>
                  </a:lnTo>
                  <a:lnTo>
                    <a:pt x="814" y="1090"/>
                  </a:lnTo>
                  <a:lnTo>
                    <a:pt x="813" y="1087"/>
                  </a:lnTo>
                  <a:lnTo>
                    <a:pt x="811" y="1086"/>
                  </a:lnTo>
                  <a:lnTo>
                    <a:pt x="807" y="1086"/>
                  </a:lnTo>
                  <a:lnTo>
                    <a:pt x="803" y="1089"/>
                  </a:lnTo>
                  <a:lnTo>
                    <a:pt x="797" y="1091"/>
                  </a:lnTo>
                  <a:lnTo>
                    <a:pt x="792" y="1094"/>
                  </a:lnTo>
                  <a:lnTo>
                    <a:pt x="787" y="1095"/>
                  </a:lnTo>
                  <a:lnTo>
                    <a:pt x="781" y="1095"/>
                  </a:lnTo>
                  <a:lnTo>
                    <a:pt x="778" y="1094"/>
                  </a:lnTo>
                  <a:lnTo>
                    <a:pt x="775" y="1092"/>
                  </a:lnTo>
                  <a:lnTo>
                    <a:pt x="775" y="1092"/>
                  </a:lnTo>
                  <a:lnTo>
                    <a:pt x="780" y="1084"/>
                  </a:lnTo>
                  <a:lnTo>
                    <a:pt x="786" y="1078"/>
                  </a:lnTo>
                  <a:lnTo>
                    <a:pt x="789" y="1075"/>
                  </a:lnTo>
                  <a:lnTo>
                    <a:pt x="793" y="1072"/>
                  </a:lnTo>
                  <a:lnTo>
                    <a:pt x="797" y="1070"/>
                  </a:lnTo>
                  <a:lnTo>
                    <a:pt x="803" y="1070"/>
                  </a:lnTo>
                  <a:lnTo>
                    <a:pt x="803" y="1070"/>
                  </a:lnTo>
                  <a:lnTo>
                    <a:pt x="802" y="1066"/>
                  </a:lnTo>
                  <a:lnTo>
                    <a:pt x="799" y="1062"/>
                  </a:lnTo>
                  <a:lnTo>
                    <a:pt x="796" y="1059"/>
                  </a:lnTo>
                  <a:lnTo>
                    <a:pt x="793" y="1057"/>
                  </a:lnTo>
                  <a:lnTo>
                    <a:pt x="793" y="1057"/>
                  </a:lnTo>
                  <a:lnTo>
                    <a:pt x="788" y="1063"/>
                  </a:lnTo>
                  <a:lnTo>
                    <a:pt x="783" y="1066"/>
                  </a:lnTo>
                  <a:lnTo>
                    <a:pt x="777" y="1069"/>
                  </a:lnTo>
                  <a:lnTo>
                    <a:pt x="768" y="1070"/>
                  </a:lnTo>
                  <a:lnTo>
                    <a:pt x="768" y="1070"/>
                  </a:lnTo>
                  <a:lnTo>
                    <a:pt x="769" y="1061"/>
                  </a:lnTo>
                  <a:lnTo>
                    <a:pt x="771" y="1056"/>
                  </a:lnTo>
                  <a:lnTo>
                    <a:pt x="773" y="1052"/>
                  </a:lnTo>
                  <a:lnTo>
                    <a:pt x="775" y="1049"/>
                  </a:lnTo>
                  <a:lnTo>
                    <a:pt x="778" y="1047"/>
                  </a:lnTo>
                  <a:lnTo>
                    <a:pt x="782" y="1046"/>
                  </a:lnTo>
                  <a:lnTo>
                    <a:pt x="788" y="1046"/>
                  </a:lnTo>
                  <a:lnTo>
                    <a:pt x="788" y="1046"/>
                  </a:lnTo>
                  <a:lnTo>
                    <a:pt x="786" y="1039"/>
                  </a:lnTo>
                  <a:lnTo>
                    <a:pt x="783" y="1034"/>
                  </a:lnTo>
                  <a:lnTo>
                    <a:pt x="781" y="1030"/>
                  </a:lnTo>
                  <a:lnTo>
                    <a:pt x="778" y="1025"/>
                  </a:lnTo>
                  <a:lnTo>
                    <a:pt x="778" y="1025"/>
                  </a:lnTo>
                  <a:lnTo>
                    <a:pt x="772" y="1031"/>
                  </a:lnTo>
                  <a:lnTo>
                    <a:pt x="764" y="1036"/>
                  </a:lnTo>
                  <a:lnTo>
                    <a:pt x="750" y="1049"/>
                  </a:lnTo>
                  <a:lnTo>
                    <a:pt x="744" y="1053"/>
                  </a:lnTo>
                  <a:lnTo>
                    <a:pt x="736" y="1056"/>
                  </a:lnTo>
                  <a:lnTo>
                    <a:pt x="733" y="1057"/>
                  </a:lnTo>
                  <a:lnTo>
                    <a:pt x="730" y="1057"/>
                  </a:lnTo>
                  <a:lnTo>
                    <a:pt x="727" y="1056"/>
                  </a:lnTo>
                  <a:lnTo>
                    <a:pt x="723" y="1055"/>
                  </a:lnTo>
                  <a:lnTo>
                    <a:pt x="723" y="1055"/>
                  </a:lnTo>
                  <a:lnTo>
                    <a:pt x="734" y="1042"/>
                  </a:lnTo>
                  <a:lnTo>
                    <a:pt x="745" y="1031"/>
                  </a:lnTo>
                  <a:lnTo>
                    <a:pt x="751" y="1025"/>
                  </a:lnTo>
                  <a:lnTo>
                    <a:pt x="758" y="1021"/>
                  </a:lnTo>
                  <a:lnTo>
                    <a:pt x="765" y="1017"/>
                  </a:lnTo>
                  <a:lnTo>
                    <a:pt x="773" y="1014"/>
                  </a:lnTo>
                  <a:lnTo>
                    <a:pt x="773" y="1014"/>
                  </a:lnTo>
                  <a:lnTo>
                    <a:pt x="761" y="986"/>
                  </a:lnTo>
                  <a:lnTo>
                    <a:pt x="754" y="972"/>
                  </a:lnTo>
                  <a:lnTo>
                    <a:pt x="748" y="958"/>
                  </a:lnTo>
                  <a:lnTo>
                    <a:pt x="741" y="945"/>
                  </a:lnTo>
                  <a:lnTo>
                    <a:pt x="732" y="934"/>
                  </a:lnTo>
                  <a:lnTo>
                    <a:pt x="723" y="925"/>
                  </a:lnTo>
                  <a:lnTo>
                    <a:pt x="719" y="920"/>
                  </a:lnTo>
                  <a:lnTo>
                    <a:pt x="714" y="917"/>
                  </a:lnTo>
                  <a:lnTo>
                    <a:pt x="714" y="917"/>
                  </a:lnTo>
                  <a:close/>
                  <a:moveTo>
                    <a:pt x="999" y="1084"/>
                  </a:moveTo>
                  <a:lnTo>
                    <a:pt x="999" y="1084"/>
                  </a:lnTo>
                  <a:lnTo>
                    <a:pt x="1008" y="1080"/>
                  </a:lnTo>
                  <a:lnTo>
                    <a:pt x="1016" y="1075"/>
                  </a:lnTo>
                  <a:lnTo>
                    <a:pt x="1023" y="1068"/>
                  </a:lnTo>
                  <a:lnTo>
                    <a:pt x="1029" y="1060"/>
                  </a:lnTo>
                  <a:lnTo>
                    <a:pt x="1029" y="1060"/>
                  </a:lnTo>
                  <a:lnTo>
                    <a:pt x="1021" y="1048"/>
                  </a:lnTo>
                  <a:lnTo>
                    <a:pt x="1017" y="1042"/>
                  </a:lnTo>
                  <a:lnTo>
                    <a:pt x="1011" y="1038"/>
                  </a:lnTo>
                  <a:lnTo>
                    <a:pt x="1011" y="1038"/>
                  </a:lnTo>
                  <a:lnTo>
                    <a:pt x="1011" y="1046"/>
                  </a:lnTo>
                  <a:lnTo>
                    <a:pt x="1010" y="1052"/>
                  </a:lnTo>
                  <a:lnTo>
                    <a:pt x="1009" y="1057"/>
                  </a:lnTo>
                  <a:lnTo>
                    <a:pt x="1007" y="1063"/>
                  </a:lnTo>
                  <a:lnTo>
                    <a:pt x="1002" y="1072"/>
                  </a:lnTo>
                  <a:lnTo>
                    <a:pt x="1001" y="1078"/>
                  </a:lnTo>
                  <a:lnTo>
                    <a:pt x="999" y="1084"/>
                  </a:lnTo>
                  <a:lnTo>
                    <a:pt x="999" y="1084"/>
                  </a:lnTo>
                  <a:close/>
                  <a:moveTo>
                    <a:pt x="1247" y="1060"/>
                  </a:moveTo>
                  <a:lnTo>
                    <a:pt x="1247" y="1060"/>
                  </a:lnTo>
                  <a:lnTo>
                    <a:pt x="1235" y="1057"/>
                  </a:lnTo>
                  <a:lnTo>
                    <a:pt x="1230" y="1055"/>
                  </a:lnTo>
                  <a:lnTo>
                    <a:pt x="1226" y="1052"/>
                  </a:lnTo>
                  <a:lnTo>
                    <a:pt x="1226" y="1052"/>
                  </a:lnTo>
                  <a:lnTo>
                    <a:pt x="1225" y="1055"/>
                  </a:lnTo>
                  <a:lnTo>
                    <a:pt x="1223" y="1056"/>
                  </a:lnTo>
                  <a:lnTo>
                    <a:pt x="1220" y="1060"/>
                  </a:lnTo>
                  <a:lnTo>
                    <a:pt x="1217" y="1063"/>
                  </a:lnTo>
                  <a:lnTo>
                    <a:pt x="1216" y="1065"/>
                  </a:lnTo>
                  <a:lnTo>
                    <a:pt x="1216" y="1067"/>
                  </a:lnTo>
                  <a:lnTo>
                    <a:pt x="1216" y="1067"/>
                  </a:lnTo>
                  <a:lnTo>
                    <a:pt x="1225" y="1070"/>
                  </a:lnTo>
                  <a:lnTo>
                    <a:pt x="1233" y="1072"/>
                  </a:lnTo>
                  <a:lnTo>
                    <a:pt x="1250" y="1075"/>
                  </a:lnTo>
                  <a:lnTo>
                    <a:pt x="1250" y="1075"/>
                  </a:lnTo>
                  <a:lnTo>
                    <a:pt x="1250" y="1070"/>
                  </a:lnTo>
                  <a:lnTo>
                    <a:pt x="1250" y="1067"/>
                  </a:lnTo>
                  <a:lnTo>
                    <a:pt x="1249" y="1066"/>
                  </a:lnTo>
                  <a:lnTo>
                    <a:pt x="1248" y="1066"/>
                  </a:lnTo>
                  <a:lnTo>
                    <a:pt x="1247" y="1066"/>
                  </a:lnTo>
                  <a:lnTo>
                    <a:pt x="1246" y="1065"/>
                  </a:lnTo>
                  <a:lnTo>
                    <a:pt x="1247" y="1060"/>
                  </a:lnTo>
                  <a:lnTo>
                    <a:pt x="1247" y="1060"/>
                  </a:lnTo>
                  <a:close/>
                  <a:moveTo>
                    <a:pt x="992" y="1092"/>
                  </a:moveTo>
                  <a:lnTo>
                    <a:pt x="992" y="1092"/>
                  </a:lnTo>
                  <a:lnTo>
                    <a:pt x="989" y="1107"/>
                  </a:lnTo>
                  <a:lnTo>
                    <a:pt x="984" y="1126"/>
                  </a:lnTo>
                  <a:lnTo>
                    <a:pt x="978" y="1143"/>
                  </a:lnTo>
                  <a:lnTo>
                    <a:pt x="977" y="1148"/>
                  </a:lnTo>
                  <a:lnTo>
                    <a:pt x="977" y="1151"/>
                  </a:lnTo>
                  <a:lnTo>
                    <a:pt x="977" y="1151"/>
                  </a:lnTo>
                  <a:lnTo>
                    <a:pt x="980" y="1156"/>
                  </a:lnTo>
                  <a:lnTo>
                    <a:pt x="985" y="1159"/>
                  </a:lnTo>
                  <a:lnTo>
                    <a:pt x="988" y="1160"/>
                  </a:lnTo>
                  <a:lnTo>
                    <a:pt x="991" y="1160"/>
                  </a:lnTo>
                  <a:lnTo>
                    <a:pt x="994" y="1158"/>
                  </a:lnTo>
                  <a:lnTo>
                    <a:pt x="998" y="1156"/>
                  </a:lnTo>
                  <a:lnTo>
                    <a:pt x="1004" y="1147"/>
                  </a:lnTo>
                  <a:lnTo>
                    <a:pt x="1017" y="1128"/>
                  </a:lnTo>
                  <a:lnTo>
                    <a:pt x="1023" y="1121"/>
                  </a:lnTo>
                  <a:lnTo>
                    <a:pt x="1027" y="1119"/>
                  </a:lnTo>
                  <a:lnTo>
                    <a:pt x="1031" y="1116"/>
                  </a:lnTo>
                  <a:lnTo>
                    <a:pt x="1031" y="1116"/>
                  </a:lnTo>
                  <a:lnTo>
                    <a:pt x="1036" y="1119"/>
                  </a:lnTo>
                  <a:lnTo>
                    <a:pt x="1040" y="1122"/>
                  </a:lnTo>
                  <a:lnTo>
                    <a:pt x="1048" y="1129"/>
                  </a:lnTo>
                  <a:lnTo>
                    <a:pt x="1055" y="1137"/>
                  </a:lnTo>
                  <a:lnTo>
                    <a:pt x="1059" y="1141"/>
                  </a:lnTo>
                  <a:lnTo>
                    <a:pt x="1063" y="1143"/>
                  </a:lnTo>
                  <a:lnTo>
                    <a:pt x="1063" y="1143"/>
                  </a:lnTo>
                  <a:lnTo>
                    <a:pt x="1064" y="1140"/>
                  </a:lnTo>
                  <a:lnTo>
                    <a:pt x="1065" y="1138"/>
                  </a:lnTo>
                  <a:lnTo>
                    <a:pt x="1070" y="1135"/>
                  </a:lnTo>
                  <a:lnTo>
                    <a:pt x="1072" y="1132"/>
                  </a:lnTo>
                  <a:lnTo>
                    <a:pt x="1074" y="1130"/>
                  </a:lnTo>
                  <a:lnTo>
                    <a:pt x="1076" y="1128"/>
                  </a:lnTo>
                  <a:lnTo>
                    <a:pt x="1076" y="1124"/>
                  </a:lnTo>
                  <a:lnTo>
                    <a:pt x="1076" y="1124"/>
                  </a:lnTo>
                  <a:lnTo>
                    <a:pt x="1066" y="1112"/>
                  </a:lnTo>
                  <a:lnTo>
                    <a:pt x="1057" y="1099"/>
                  </a:lnTo>
                  <a:lnTo>
                    <a:pt x="1048" y="1087"/>
                  </a:lnTo>
                  <a:lnTo>
                    <a:pt x="1042" y="1082"/>
                  </a:lnTo>
                  <a:lnTo>
                    <a:pt x="1036" y="1077"/>
                  </a:lnTo>
                  <a:lnTo>
                    <a:pt x="1036" y="1077"/>
                  </a:lnTo>
                  <a:lnTo>
                    <a:pt x="1033" y="1082"/>
                  </a:lnTo>
                  <a:lnTo>
                    <a:pt x="1027" y="1087"/>
                  </a:lnTo>
                  <a:lnTo>
                    <a:pt x="1022" y="1092"/>
                  </a:lnTo>
                  <a:lnTo>
                    <a:pt x="1017" y="1095"/>
                  </a:lnTo>
                  <a:lnTo>
                    <a:pt x="1010" y="1097"/>
                  </a:lnTo>
                  <a:lnTo>
                    <a:pt x="1004" y="1097"/>
                  </a:lnTo>
                  <a:lnTo>
                    <a:pt x="998" y="1096"/>
                  </a:lnTo>
                  <a:lnTo>
                    <a:pt x="992" y="1092"/>
                  </a:lnTo>
                  <a:lnTo>
                    <a:pt x="992" y="1092"/>
                  </a:lnTo>
                  <a:close/>
                  <a:moveTo>
                    <a:pt x="1203" y="1084"/>
                  </a:moveTo>
                  <a:lnTo>
                    <a:pt x="1203" y="1084"/>
                  </a:lnTo>
                  <a:lnTo>
                    <a:pt x="1189" y="1119"/>
                  </a:lnTo>
                  <a:lnTo>
                    <a:pt x="1175" y="1151"/>
                  </a:lnTo>
                  <a:lnTo>
                    <a:pt x="1168" y="1168"/>
                  </a:lnTo>
                  <a:lnTo>
                    <a:pt x="1161" y="1185"/>
                  </a:lnTo>
                  <a:lnTo>
                    <a:pt x="1156" y="1203"/>
                  </a:lnTo>
                  <a:lnTo>
                    <a:pt x="1152" y="1222"/>
                  </a:lnTo>
                  <a:lnTo>
                    <a:pt x="1152" y="1222"/>
                  </a:lnTo>
                  <a:lnTo>
                    <a:pt x="1160" y="1227"/>
                  </a:lnTo>
                  <a:lnTo>
                    <a:pt x="1169" y="1230"/>
                  </a:lnTo>
                  <a:lnTo>
                    <a:pt x="1180" y="1232"/>
                  </a:lnTo>
                  <a:lnTo>
                    <a:pt x="1190" y="1233"/>
                  </a:lnTo>
                  <a:lnTo>
                    <a:pt x="1201" y="1233"/>
                  </a:lnTo>
                  <a:lnTo>
                    <a:pt x="1211" y="1231"/>
                  </a:lnTo>
                  <a:lnTo>
                    <a:pt x="1220" y="1228"/>
                  </a:lnTo>
                  <a:lnTo>
                    <a:pt x="1228" y="1222"/>
                  </a:lnTo>
                  <a:lnTo>
                    <a:pt x="1228" y="1222"/>
                  </a:lnTo>
                  <a:lnTo>
                    <a:pt x="1234" y="1195"/>
                  </a:lnTo>
                  <a:lnTo>
                    <a:pt x="1239" y="1167"/>
                  </a:lnTo>
                  <a:lnTo>
                    <a:pt x="1250" y="1105"/>
                  </a:lnTo>
                  <a:lnTo>
                    <a:pt x="1250" y="1105"/>
                  </a:lnTo>
                  <a:lnTo>
                    <a:pt x="1246" y="1100"/>
                  </a:lnTo>
                  <a:lnTo>
                    <a:pt x="1242" y="1096"/>
                  </a:lnTo>
                  <a:lnTo>
                    <a:pt x="1236" y="1093"/>
                  </a:lnTo>
                  <a:lnTo>
                    <a:pt x="1231" y="1090"/>
                  </a:lnTo>
                  <a:lnTo>
                    <a:pt x="1225" y="1087"/>
                  </a:lnTo>
                  <a:lnTo>
                    <a:pt x="1218" y="1086"/>
                  </a:lnTo>
                  <a:lnTo>
                    <a:pt x="1203" y="1084"/>
                  </a:lnTo>
                  <a:lnTo>
                    <a:pt x="1203" y="1084"/>
                  </a:lnTo>
                  <a:close/>
                  <a:moveTo>
                    <a:pt x="1235" y="1274"/>
                  </a:moveTo>
                  <a:lnTo>
                    <a:pt x="1235" y="1274"/>
                  </a:lnTo>
                  <a:lnTo>
                    <a:pt x="1237" y="1276"/>
                  </a:lnTo>
                  <a:lnTo>
                    <a:pt x="1239" y="1278"/>
                  </a:lnTo>
                  <a:lnTo>
                    <a:pt x="1242" y="1282"/>
                  </a:lnTo>
                  <a:lnTo>
                    <a:pt x="1244" y="1284"/>
                  </a:lnTo>
                  <a:lnTo>
                    <a:pt x="1246" y="1286"/>
                  </a:lnTo>
                  <a:lnTo>
                    <a:pt x="1249" y="1287"/>
                  </a:lnTo>
                  <a:lnTo>
                    <a:pt x="1252" y="1287"/>
                  </a:lnTo>
                  <a:lnTo>
                    <a:pt x="1252" y="1287"/>
                  </a:lnTo>
                  <a:lnTo>
                    <a:pt x="1256" y="1267"/>
                  </a:lnTo>
                  <a:lnTo>
                    <a:pt x="1259" y="1248"/>
                  </a:lnTo>
                  <a:lnTo>
                    <a:pt x="1264" y="1228"/>
                  </a:lnTo>
                  <a:lnTo>
                    <a:pt x="1269" y="1206"/>
                  </a:lnTo>
                  <a:lnTo>
                    <a:pt x="1283" y="1165"/>
                  </a:lnTo>
                  <a:lnTo>
                    <a:pt x="1299" y="1124"/>
                  </a:lnTo>
                  <a:lnTo>
                    <a:pt x="1299" y="1124"/>
                  </a:lnTo>
                  <a:lnTo>
                    <a:pt x="1294" y="1116"/>
                  </a:lnTo>
                  <a:lnTo>
                    <a:pt x="1288" y="1111"/>
                  </a:lnTo>
                  <a:lnTo>
                    <a:pt x="1279" y="1107"/>
                  </a:lnTo>
                  <a:lnTo>
                    <a:pt x="1269" y="1105"/>
                  </a:lnTo>
                  <a:lnTo>
                    <a:pt x="1269" y="1105"/>
                  </a:lnTo>
                  <a:lnTo>
                    <a:pt x="1267" y="1125"/>
                  </a:lnTo>
                  <a:lnTo>
                    <a:pt x="1264" y="1146"/>
                  </a:lnTo>
                  <a:lnTo>
                    <a:pt x="1256" y="1190"/>
                  </a:lnTo>
                  <a:lnTo>
                    <a:pt x="1245" y="1233"/>
                  </a:lnTo>
                  <a:lnTo>
                    <a:pt x="1235" y="1274"/>
                  </a:lnTo>
                  <a:lnTo>
                    <a:pt x="1235" y="1274"/>
                  </a:lnTo>
                  <a:close/>
                  <a:moveTo>
                    <a:pt x="977" y="1178"/>
                  </a:moveTo>
                  <a:lnTo>
                    <a:pt x="977" y="1178"/>
                  </a:lnTo>
                  <a:lnTo>
                    <a:pt x="984" y="1246"/>
                  </a:lnTo>
                  <a:lnTo>
                    <a:pt x="990" y="1311"/>
                  </a:lnTo>
                  <a:lnTo>
                    <a:pt x="993" y="1342"/>
                  </a:lnTo>
                  <a:lnTo>
                    <a:pt x="998" y="1372"/>
                  </a:lnTo>
                  <a:lnTo>
                    <a:pt x="1003" y="1400"/>
                  </a:lnTo>
                  <a:lnTo>
                    <a:pt x="1009" y="1427"/>
                  </a:lnTo>
                  <a:lnTo>
                    <a:pt x="1009" y="1427"/>
                  </a:lnTo>
                  <a:lnTo>
                    <a:pt x="1011" y="1426"/>
                  </a:lnTo>
                  <a:lnTo>
                    <a:pt x="1016" y="1425"/>
                  </a:lnTo>
                  <a:lnTo>
                    <a:pt x="1029" y="1424"/>
                  </a:lnTo>
                  <a:lnTo>
                    <a:pt x="1041" y="1425"/>
                  </a:lnTo>
                  <a:lnTo>
                    <a:pt x="1053" y="1427"/>
                  </a:lnTo>
                  <a:lnTo>
                    <a:pt x="1053" y="1427"/>
                  </a:lnTo>
                  <a:lnTo>
                    <a:pt x="1054" y="1422"/>
                  </a:lnTo>
                  <a:lnTo>
                    <a:pt x="1055" y="1416"/>
                  </a:lnTo>
                  <a:lnTo>
                    <a:pt x="1053" y="1403"/>
                  </a:lnTo>
                  <a:lnTo>
                    <a:pt x="1053" y="1389"/>
                  </a:lnTo>
                  <a:lnTo>
                    <a:pt x="1053" y="1382"/>
                  </a:lnTo>
                  <a:lnTo>
                    <a:pt x="1055" y="1374"/>
                  </a:lnTo>
                  <a:lnTo>
                    <a:pt x="1055" y="1374"/>
                  </a:lnTo>
                  <a:lnTo>
                    <a:pt x="1059" y="1377"/>
                  </a:lnTo>
                  <a:lnTo>
                    <a:pt x="1062" y="1378"/>
                  </a:lnTo>
                  <a:lnTo>
                    <a:pt x="1064" y="1381"/>
                  </a:lnTo>
                  <a:lnTo>
                    <a:pt x="1065" y="1384"/>
                  </a:lnTo>
                  <a:lnTo>
                    <a:pt x="1067" y="1392"/>
                  </a:lnTo>
                  <a:lnTo>
                    <a:pt x="1068" y="1399"/>
                  </a:lnTo>
                  <a:lnTo>
                    <a:pt x="1068" y="1408"/>
                  </a:lnTo>
                  <a:lnTo>
                    <a:pt x="1070" y="1416"/>
                  </a:lnTo>
                  <a:lnTo>
                    <a:pt x="1072" y="1423"/>
                  </a:lnTo>
                  <a:lnTo>
                    <a:pt x="1075" y="1425"/>
                  </a:lnTo>
                  <a:lnTo>
                    <a:pt x="1078" y="1427"/>
                  </a:lnTo>
                  <a:lnTo>
                    <a:pt x="1078" y="1427"/>
                  </a:lnTo>
                  <a:lnTo>
                    <a:pt x="1081" y="1423"/>
                  </a:lnTo>
                  <a:lnTo>
                    <a:pt x="1083" y="1418"/>
                  </a:lnTo>
                  <a:lnTo>
                    <a:pt x="1087" y="1409"/>
                  </a:lnTo>
                  <a:lnTo>
                    <a:pt x="1091" y="1398"/>
                  </a:lnTo>
                  <a:lnTo>
                    <a:pt x="1092" y="1385"/>
                  </a:lnTo>
                  <a:lnTo>
                    <a:pt x="1093" y="1372"/>
                  </a:lnTo>
                  <a:lnTo>
                    <a:pt x="1093" y="1358"/>
                  </a:lnTo>
                  <a:lnTo>
                    <a:pt x="1093" y="1331"/>
                  </a:lnTo>
                  <a:lnTo>
                    <a:pt x="1093" y="1331"/>
                  </a:lnTo>
                  <a:lnTo>
                    <a:pt x="1096" y="1309"/>
                  </a:lnTo>
                  <a:lnTo>
                    <a:pt x="1097" y="1287"/>
                  </a:lnTo>
                  <a:lnTo>
                    <a:pt x="1097" y="1265"/>
                  </a:lnTo>
                  <a:lnTo>
                    <a:pt x="1096" y="1244"/>
                  </a:lnTo>
                  <a:lnTo>
                    <a:pt x="1091" y="1201"/>
                  </a:lnTo>
                  <a:lnTo>
                    <a:pt x="1089" y="1178"/>
                  </a:lnTo>
                  <a:lnTo>
                    <a:pt x="1087" y="1156"/>
                  </a:lnTo>
                  <a:lnTo>
                    <a:pt x="1087" y="1156"/>
                  </a:lnTo>
                  <a:lnTo>
                    <a:pt x="1080" y="1159"/>
                  </a:lnTo>
                  <a:lnTo>
                    <a:pt x="1070" y="1162"/>
                  </a:lnTo>
                  <a:lnTo>
                    <a:pt x="1065" y="1163"/>
                  </a:lnTo>
                  <a:lnTo>
                    <a:pt x="1061" y="1163"/>
                  </a:lnTo>
                  <a:lnTo>
                    <a:pt x="1055" y="1162"/>
                  </a:lnTo>
                  <a:lnTo>
                    <a:pt x="1051" y="1161"/>
                  </a:lnTo>
                  <a:lnTo>
                    <a:pt x="1051" y="1161"/>
                  </a:lnTo>
                  <a:lnTo>
                    <a:pt x="1053" y="1202"/>
                  </a:lnTo>
                  <a:lnTo>
                    <a:pt x="1056" y="1245"/>
                  </a:lnTo>
                  <a:lnTo>
                    <a:pt x="1059" y="1288"/>
                  </a:lnTo>
                  <a:lnTo>
                    <a:pt x="1059" y="1309"/>
                  </a:lnTo>
                  <a:lnTo>
                    <a:pt x="1059" y="1331"/>
                  </a:lnTo>
                  <a:lnTo>
                    <a:pt x="1059" y="1331"/>
                  </a:lnTo>
                  <a:lnTo>
                    <a:pt x="1054" y="1322"/>
                  </a:lnTo>
                  <a:lnTo>
                    <a:pt x="1050" y="1311"/>
                  </a:lnTo>
                  <a:lnTo>
                    <a:pt x="1048" y="1301"/>
                  </a:lnTo>
                  <a:lnTo>
                    <a:pt x="1046" y="1290"/>
                  </a:lnTo>
                  <a:lnTo>
                    <a:pt x="1044" y="1266"/>
                  </a:lnTo>
                  <a:lnTo>
                    <a:pt x="1042" y="1242"/>
                  </a:lnTo>
                  <a:lnTo>
                    <a:pt x="1041" y="1217"/>
                  </a:lnTo>
                  <a:lnTo>
                    <a:pt x="1039" y="1193"/>
                  </a:lnTo>
                  <a:lnTo>
                    <a:pt x="1037" y="1182"/>
                  </a:lnTo>
                  <a:lnTo>
                    <a:pt x="1034" y="1171"/>
                  </a:lnTo>
                  <a:lnTo>
                    <a:pt x="1031" y="1160"/>
                  </a:lnTo>
                  <a:lnTo>
                    <a:pt x="1026" y="1151"/>
                  </a:lnTo>
                  <a:lnTo>
                    <a:pt x="1026" y="1151"/>
                  </a:lnTo>
                  <a:lnTo>
                    <a:pt x="1023" y="1158"/>
                  </a:lnTo>
                  <a:lnTo>
                    <a:pt x="1019" y="1165"/>
                  </a:lnTo>
                  <a:lnTo>
                    <a:pt x="1014" y="1169"/>
                  </a:lnTo>
                  <a:lnTo>
                    <a:pt x="1007" y="1173"/>
                  </a:lnTo>
                  <a:lnTo>
                    <a:pt x="1001" y="1176"/>
                  </a:lnTo>
                  <a:lnTo>
                    <a:pt x="993" y="1178"/>
                  </a:lnTo>
                  <a:lnTo>
                    <a:pt x="985" y="1178"/>
                  </a:lnTo>
                  <a:lnTo>
                    <a:pt x="977" y="1178"/>
                  </a:lnTo>
                  <a:lnTo>
                    <a:pt x="977" y="1178"/>
                  </a:lnTo>
                  <a:close/>
                  <a:moveTo>
                    <a:pt x="1108" y="1424"/>
                  </a:moveTo>
                  <a:lnTo>
                    <a:pt x="1108" y="1424"/>
                  </a:lnTo>
                  <a:lnTo>
                    <a:pt x="1130" y="1416"/>
                  </a:lnTo>
                  <a:lnTo>
                    <a:pt x="1141" y="1412"/>
                  </a:lnTo>
                  <a:lnTo>
                    <a:pt x="1154" y="1410"/>
                  </a:lnTo>
                  <a:lnTo>
                    <a:pt x="1154" y="1410"/>
                  </a:lnTo>
                  <a:lnTo>
                    <a:pt x="1166" y="1392"/>
                  </a:lnTo>
                  <a:lnTo>
                    <a:pt x="1175" y="1373"/>
                  </a:lnTo>
                  <a:lnTo>
                    <a:pt x="1185" y="1355"/>
                  </a:lnTo>
                  <a:lnTo>
                    <a:pt x="1192" y="1336"/>
                  </a:lnTo>
                  <a:lnTo>
                    <a:pt x="1200" y="1316"/>
                  </a:lnTo>
                  <a:lnTo>
                    <a:pt x="1207" y="1295"/>
                  </a:lnTo>
                  <a:lnTo>
                    <a:pt x="1213" y="1274"/>
                  </a:lnTo>
                  <a:lnTo>
                    <a:pt x="1218" y="1252"/>
                  </a:lnTo>
                  <a:lnTo>
                    <a:pt x="1218" y="1252"/>
                  </a:lnTo>
                  <a:lnTo>
                    <a:pt x="1196" y="1252"/>
                  </a:lnTo>
                  <a:lnTo>
                    <a:pt x="1186" y="1251"/>
                  </a:lnTo>
                  <a:lnTo>
                    <a:pt x="1176" y="1251"/>
                  </a:lnTo>
                  <a:lnTo>
                    <a:pt x="1167" y="1249"/>
                  </a:lnTo>
                  <a:lnTo>
                    <a:pt x="1159" y="1246"/>
                  </a:lnTo>
                  <a:lnTo>
                    <a:pt x="1153" y="1243"/>
                  </a:lnTo>
                  <a:lnTo>
                    <a:pt x="1146" y="1237"/>
                  </a:lnTo>
                  <a:lnTo>
                    <a:pt x="1146" y="1237"/>
                  </a:lnTo>
                  <a:lnTo>
                    <a:pt x="1132" y="1283"/>
                  </a:lnTo>
                  <a:lnTo>
                    <a:pt x="1127" y="1307"/>
                  </a:lnTo>
                  <a:lnTo>
                    <a:pt x="1122" y="1329"/>
                  </a:lnTo>
                  <a:lnTo>
                    <a:pt x="1117" y="1352"/>
                  </a:lnTo>
                  <a:lnTo>
                    <a:pt x="1113" y="1374"/>
                  </a:lnTo>
                  <a:lnTo>
                    <a:pt x="1108" y="1424"/>
                  </a:lnTo>
                  <a:lnTo>
                    <a:pt x="1108" y="1424"/>
                  </a:lnTo>
                  <a:close/>
                  <a:moveTo>
                    <a:pt x="970" y="1360"/>
                  </a:moveTo>
                  <a:lnTo>
                    <a:pt x="970" y="1360"/>
                  </a:lnTo>
                  <a:lnTo>
                    <a:pt x="974" y="1374"/>
                  </a:lnTo>
                  <a:lnTo>
                    <a:pt x="977" y="1380"/>
                  </a:lnTo>
                  <a:lnTo>
                    <a:pt x="981" y="1385"/>
                  </a:lnTo>
                  <a:lnTo>
                    <a:pt x="981" y="1385"/>
                  </a:lnTo>
                  <a:lnTo>
                    <a:pt x="980" y="1377"/>
                  </a:lnTo>
                  <a:lnTo>
                    <a:pt x="979" y="1368"/>
                  </a:lnTo>
                  <a:lnTo>
                    <a:pt x="978" y="1362"/>
                  </a:lnTo>
                  <a:lnTo>
                    <a:pt x="977" y="1359"/>
                  </a:lnTo>
                  <a:lnTo>
                    <a:pt x="975" y="1357"/>
                  </a:lnTo>
                  <a:lnTo>
                    <a:pt x="975" y="1357"/>
                  </a:lnTo>
                  <a:lnTo>
                    <a:pt x="973" y="1359"/>
                  </a:lnTo>
                  <a:lnTo>
                    <a:pt x="970" y="1360"/>
                  </a:lnTo>
                  <a:lnTo>
                    <a:pt x="970" y="1360"/>
                  </a:lnTo>
                  <a:close/>
                  <a:moveTo>
                    <a:pt x="854" y="1532"/>
                  </a:moveTo>
                  <a:lnTo>
                    <a:pt x="854" y="1532"/>
                  </a:lnTo>
                  <a:lnTo>
                    <a:pt x="887" y="1537"/>
                  </a:lnTo>
                  <a:lnTo>
                    <a:pt x="919" y="1541"/>
                  </a:lnTo>
                  <a:lnTo>
                    <a:pt x="949" y="1545"/>
                  </a:lnTo>
                  <a:lnTo>
                    <a:pt x="979" y="1546"/>
                  </a:lnTo>
                  <a:lnTo>
                    <a:pt x="1008" y="1545"/>
                  </a:lnTo>
                  <a:lnTo>
                    <a:pt x="1022" y="1544"/>
                  </a:lnTo>
                  <a:lnTo>
                    <a:pt x="1037" y="1541"/>
                  </a:lnTo>
                  <a:lnTo>
                    <a:pt x="1052" y="1538"/>
                  </a:lnTo>
                  <a:lnTo>
                    <a:pt x="1067" y="1535"/>
                  </a:lnTo>
                  <a:lnTo>
                    <a:pt x="1082" y="1530"/>
                  </a:lnTo>
                  <a:lnTo>
                    <a:pt x="1097" y="1524"/>
                  </a:lnTo>
                  <a:lnTo>
                    <a:pt x="1097" y="1524"/>
                  </a:lnTo>
                  <a:lnTo>
                    <a:pt x="1112" y="1525"/>
                  </a:lnTo>
                  <a:lnTo>
                    <a:pt x="1125" y="1524"/>
                  </a:lnTo>
                  <a:lnTo>
                    <a:pt x="1135" y="1522"/>
                  </a:lnTo>
                  <a:lnTo>
                    <a:pt x="1143" y="1519"/>
                  </a:lnTo>
                  <a:lnTo>
                    <a:pt x="1152" y="1515"/>
                  </a:lnTo>
                  <a:lnTo>
                    <a:pt x="1159" y="1510"/>
                  </a:lnTo>
                  <a:lnTo>
                    <a:pt x="1167" y="1505"/>
                  </a:lnTo>
                  <a:lnTo>
                    <a:pt x="1176" y="1500"/>
                  </a:lnTo>
                  <a:lnTo>
                    <a:pt x="1176" y="1500"/>
                  </a:lnTo>
                  <a:lnTo>
                    <a:pt x="1176" y="1487"/>
                  </a:lnTo>
                  <a:lnTo>
                    <a:pt x="1176" y="1475"/>
                  </a:lnTo>
                  <a:lnTo>
                    <a:pt x="1178" y="1464"/>
                  </a:lnTo>
                  <a:lnTo>
                    <a:pt x="1182" y="1454"/>
                  </a:lnTo>
                  <a:lnTo>
                    <a:pt x="1187" y="1433"/>
                  </a:lnTo>
                  <a:lnTo>
                    <a:pt x="1189" y="1423"/>
                  </a:lnTo>
                  <a:lnTo>
                    <a:pt x="1191" y="1412"/>
                  </a:lnTo>
                  <a:lnTo>
                    <a:pt x="1191" y="1412"/>
                  </a:lnTo>
                  <a:lnTo>
                    <a:pt x="1182" y="1419"/>
                  </a:lnTo>
                  <a:lnTo>
                    <a:pt x="1171" y="1426"/>
                  </a:lnTo>
                  <a:lnTo>
                    <a:pt x="1160" y="1431"/>
                  </a:lnTo>
                  <a:lnTo>
                    <a:pt x="1148" y="1435"/>
                  </a:lnTo>
                  <a:lnTo>
                    <a:pt x="1137" y="1439"/>
                  </a:lnTo>
                  <a:lnTo>
                    <a:pt x="1124" y="1441"/>
                  </a:lnTo>
                  <a:lnTo>
                    <a:pt x="1098" y="1444"/>
                  </a:lnTo>
                  <a:lnTo>
                    <a:pt x="1070" y="1445"/>
                  </a:lnTo>
                  <a:lnTo>
                    <a:pt x="1042" y="1446"/>
                  </a:lnTo>
                  <a:lnTo>
                    <a:pt x="1014" y="1447"/>
                  </a:lnTo>
                  <a:lnTo>
                    <a:pt x="985" y="1448"/>
                  </a:lnTo>
                  <a:lnTo>
                    <a:pt x="985" y="1448"/>
                  </a:lnTo>
                  <a:lnTo>
                    <a:pt x="968" y="1449"/>
                  </a:lnTo>
                  <a:lnTo>
                    <a:pt x="948" y="1449"/>
                  </a:lnTo>
                  <a:lnTo>
                    <a:pt x="927" y="1448"/>
                  </a:lnTo>
                  <a:lnTo>
                    <a:pt x="905" y="1446"/>
                  </a:lnTo>
                  <a:lnTo>
                    <a:pt x="884" y="1443"/>
                  </a:lnTo>
                  <a:lnTo>
                    <a:pt x="864" y="1439"/>
                  </a:lnTo>
                  <a:lnTo>
                    <a:pt x="848" y="1433"/>
                  </a:lnTo>
                  <a:lnTo>
                    <a:pt x="840" y="1430"/>
                  </a:lnTo>
                  <a:lnTo>
                    <a:pt x="835" y="1427"/>
                  </a:lnTo>
                  <a:lnTo>
                    <a:pt x="835" y="1427"/>
                  </a:lnTo>
                  <a:lnTo>
                    <a:pt x="840" y="1454"/>
                  </a:lnTo>
                  <a:lnTo>
                    <a:pt x="844" y="1480"/>
                  </a:lnTo>
                  <a:lnTo>
                    <a:pt x="854" y="1532"/>
                  </a:lnTo>
                  <a:lnTo>
                    <a:pt x="854" y="1532"/>
                  </a:lnTo>
                  <a:close/>
                  <a:moveTo>
                    <a:pt x="1137" y="1549"/>
                  </a:moveTo>
                  <a:lnTo>
                    <a:pt x="1137" y="1549"/>
                  </a:lnTo>
                  <a:lnTo>
                    <a:pt x="1139" y="1565"/>
                  </a:lnTo>
                  <a:lnTo>
                    <a:pt x="1141" y="1579"/>
                  </a:lnTo>
                  <a:lnTo>
                    <a:pt x="1142" y="1611"/>
                  </a:lnTo>
                  <a:lnTo>
                    <a:pt x="1142" y="1611"/>
                  </a:lnTo>
                  <a:lnTo>
                    <a:pt x="1146" y="1611"/>
                  </a:lnTo>
                  <a:lnTo>
                    <a:pt x="1150" y="1611"/>
                  </a:lnTo>
                  <a:lnTo>
                    <a:pt x="1156" y="1608"/>
                  </a:lnTo>
                  <a:lnTo>
                    <a:pt x="1161" y="1605"/>
                  </a:lnTo>
                  <a:lnTo>
                    <a:pt x="1165" y="1604"/>
                  </a:lnTo>
                  <a:lnTo>
                    <a:pt x="1169" y="1604"/>
                  </a:lnTo>
                  <a:lnTo>
                    <a:pt x="1169" y="1604"/>
                  </a:lnTo>
                  <a:lnTo>
                    <a:pt x="1169" y="1592"/>
                  </a:lnTo>
                  <a:lnTo>
                    <a:pt x="1170" y="1581"/>
                  </a:lnTo>
                  <a:lnTo>
                    <a:pt x="1173" y="1564"/>
                  </a:lnTo>
                  <a:lnTo>
                    <a:pt x="1174" y="1555"/>
                  </a:lnTo>
                  <a:lnTo>
                    <a:pt x="1175" y="1547"/>
                  </a:lnTo>
                  <a:lnTo>
                    <a:pt x="1175" y="1539"/>
                  </a:lnTo>
                  <a:lnTo>
                    <a:pt x="1174" y="1530"/>
                  </a:lnTo>
                  <a:lnTo>
                    <a:pt x="1174" y="1530"/>
                  </a:lnTo>
                  <a:lnTo>
                    <a:pt x="1170" y="1533"/>
                  </a:lnTo>
                  <a:lnTo>
                    <a:pt x="1165" y="1535"/>
                  </a:lnTo>
                  <a:lnTo>
                    <a:pt x="1154" y="1538"/>
                  </a:lnTo>
                  <a:lnTo>
                    <a:pt x="1148" y="1540"/>
                  </a:lnTo>
                  <a:lnTo>
                    <a:pt x="1144" y="1543"/>
                  </a:lnTo>
                  <a:lnTo>
                    <a:pt x="1140" y="1546"/>
                  </a:lnTo>
                  <a:lnTo>
                    <a:pt x="1137" y="1549"/>
                  </a:lnTo>
                  <a:lnTo>
                    <a:pt x="1137" y="1549"/>
                  </a:lnTo>
                  <a:close/>
                  <a:moveTo>
                    <a:pt x="1110" y="1626"/>
                  </a:moveTo>
                  <a:lnTo>
                    <a:pt x="1110" y="1626"/>
                  </a:lnTo>
                  <a:lnTo>
                    <a:pt x="1112" y="1624"/>
                  </a:lnTo>
                  <a:lnTo>
                    <a:pt x="1114" y="1624"/>
                  </a:lnTo>
                  <a:lnTo>
                    <a:pt x="1117" y="1624"/>
                  </a:lnTo>
                  <a:lnTo>
                    <a:pt x="1122" y="1623"/>
                  </a:lnTo>
                  <a:lnTo>
                    <a:pt x="1122" y="1623"/>
                  </a:lnTo>
                  <a:lnTo>
                    <a:pt x="1125" y="1602"/>
                  </a:lnTo>
                  <a:lnTo>
                    <a:pt x="1125" y="1592"/>
                  </a:lnTo>
                  <a:lnTo>
                    <a:pt x="1125" y="1580"/>
                  </a:lnTo>
                  <a:lnTo>
                    <a:pt x="1124" y="1570"/>
                  </a:lnTo>
                  <a:lnTo>
                    <a:pt x="1121" y="1561"/>
                  </a:lnTo>
                  <a:lnTo>
                    <a:pt x="1119" y="1558"/>
                  </a:lnTo>
                  <a:lnTo>
                    <a:pt x="1116" y="1554"/>
                  </a:lnTo>
                  <a:lnTo>
                    <a:pt x="1113" y="1551"/>
                  </a:lnTo>
                  <a:lnTo>
                    <a:pt x="1110" y="1549"/>
                  </a:lnTo>
                  <a:lnTo>
                    <a:pt x="1110" y="1549"/>
                  </a:lnTo>
                  <a:lnTo>
                    <a:pt x="1108" y="1558"/>
                  </a:lnTo>
                  <a:lnTo>
                    <a:pt x="1107" y="1566"/>
                  </a:lnTo>
                  <a:lnTo>
                    <a:pt x="1107" y="1584"/>
                  </a:lnTo>
                  <a:lnTo>
                    <a:pt x="1108" y="1606"/>
                  </a:lnTo>
                  <a:lnTo>
                    <a:pt x="1110" y="1626"/>
                  </a:lnTo>
                  <a:lnTo>
                    <a:pt x="1110" y="1626"/>
                  </a:lnTo>
                  <a:close/>
                  <a:moveTo>
                    <a:pt x="856" y="1554"/>
                  </a:moveTo>
                  <a:lnTo>
                    <a:pt x="856" y="1554"/>
                  </a:lnTo>
                  <a:lnTo>
                    <a:pt x="859" y="1574"/>
                  </a:lnTo>
                  <a:lnTo>
                    <a:pt x="864" y="1592"/>
                  </a:lnTo>
                  <a:lnTo>
                    <a:pt x="867" y="1611"/>
                  </a:lnTo>
                  <a:lnTo>
                    <a:pt x="869" y="1630"/>
                  </a:lnTo>
                  <a:lnTo>
                    <a:pt x="869" y="1630"/>
                  </a:lnTo>
                  <a:lnTo>
                    <a:pt x="872" y="1631"/>
                  </a:lnTo>
                  <a:lnTo>
                    <a:pt x="875" y="1631"/>
                  </a:lnTo>
                  <a:lnTo>
                    <a:pt x="881" y="1635"/>
                  </a:lnTo>
                  <a:lnTo>
                    <a:pt x="886" y="1637"/>
                  </a:lnTo>
                  <a:lnTo>
                    <a:pt x="888" y="1637"/>
                  </a:lnTo>
                  <a:lnTo>
                    <a:pt x="890" y="1636"/>
                  </a:lnTo>
                  <a:lnTo>
                    <a:pt x="890" y="1636"/>
                  </a:lnTo>
                  <a:lnTo>
                    <a:pt x="893" y="1627"/>
                  </a:lnTo>
                  <a:lnTo>
                    <a:pt x="893" y="1620"/>
                  </a:lnTo>
                  <a:lnTo>
                    <a:pt x="892" y="1602"/>
                  </a:lnTo>
                  <a:lnTo>
                    <a:pt x="890" y="1583"/>
                  </a:lnTo>
                  <a:lnTo>
                    <a:pt x="888" y="1562"/>
                  </a:lnTo>
                  <a:lnTo>
                    <a:pt x="888" y="1562"/>
                  </a:lnTo>
                  <a:lnTo>
                    <a:pt x="880" y="1558"/>
                  </a:lnTo>
                  <a:lnTo>
                    <a:pt x="872" y="1555"/>
                  </a:lnTo>
                  <a:lnTo>
                    <a:pt x="866" y="1554"/>
                  </a:lnTo>
                  <a:lnTo>
                    <a:pt x="856" y="1554"/>
                  </a:lnTo>
                  <a:lnTo>
                    <a:pt x="856" y="1554"/>
                  </a:lnTo>
                  <a:close/>
                  <a:moveTo>
                    <a:pt x="1036" y="1567"/>
                  </a:moveTo>
                  <a:lnTo>
                    <a:pt x="1036" y="1567"/>
                  </a:lnTo>
                  <a:lnTo>
                    <a:pt x="1035" y="1607"/>
                  </a:lnTo>
                  <a:lnTo>
                    <a:pt x="1035" y="1626"/>
                  </a:lnTo>
                  <a:lnTo>
                    <a:pt x="1036" y="1637"/>
                  </a:lnTo>
                  <a:lnTo>
                    <a:pt x="1038" y="1647"/>
                  </a:lnTo>
                  <a:lnTo>
                    <a:pt x="1038" y="1647"/>
                  </a:lnTo>
                  <a:lnTo>
                    <a:pt x="1052" y="1644"/>
                  </a:lnTo>
                  <a:lnTo>
                    <a:pt x="1066" y="1642"/>
                  </a:lnTo>
                  <a:lnTo>
                    <a:pt x="1079" y="1639"/>
                  </a:lnTo>
                  <a:lnTo>
                    <a:pt x="1085" y="1637"/>
                  </a:lnTo>
                  <a:lnTo>
                    <a:pt x="1090" y="1634"/>
                  </a:lnTo>
                  <a:lnTo>
                    <a:pt x="1090" y="1634"/>
                  </a:lnTo>
                  <a:lnTo>
                    <a:pt x="1092" y="1612"/>
                  </a:lnTo>
                  <a:lnTo>
                    <a:pt x="1091" y="1595"/>
                  </a:lnTo>
                  <a:lnTo>
                    <a:pt x="1089" y="1577"/>
                  </a:lnTo>
                  <a:lnTo>
                    <a:pt x="1085" y="1556"/>
                  </a:lnTo>
                  <a:lnTo>
                    <a:pt x="1085" y="1556"/>
                  </a:lnTo>
                  <a:lnTo>
                    <a:pt x="1079" y="1556"/>
                  </a:lnTo>
                  <a:lnTo>
                    <a:pt x="1074" y="1556"/>
                  </a:lnTo>
                  <a:lnTo>
                    <a:pt x="1061" y="1560"/>
                  </a:lnTo>
                  <a:lnTo>
                    <a:pt x="1036" y="1567"/>
                  </a:lnTo>
                  <a:lnTo>
                    <a:pt x="1036" y="1567"/>
                  </a:lnTo>
                  <a:close/>
                  <a:moveTo>
                    <a:pt x="909" y="1643"/>
                  </a:moveTo>
                  <a:lnTo>
                    <a:pt x="909" y="1643"/>
                  </a:lnTo>
                  <a:lnTo>
                    <a:pt x="925" y="1646"/>
                  </a:lnTo>
                  <a:lnTo>
                    <a:pt x="940" y="1647"/>
                  </a:lnTo>
                  <a:lnTo>
                    <a:pt x="975" y="1651"/>
                  </a:lnTo>
                  <a:lnTo>
                    <a:pt x="975" y="1651"/>
                  </a:lnTo>
                  <a:lnTo>
                    <a:pt x="975" y="1630"/>
                  </a:lnTo>
                  <a:lnTo>
                    <a:pt x="976" y="1609"/>
                  </a:lnTo>
                  <a:lnTo>
                    <a:pt x="976" y="1599"/>
                  </a:lnTo>
                  <a:lnTo>
                    <a:pt x="976" y="1589"/>
                  </a:lnTo>
                  <a:lnTo>
                    <a:pt x="975" y="1579"/>
                  </a:lnTo>
                  <a:lnTo>
                    <a:pt x="972" y="1569"/>
                  </a:lnTo>
                  <a:lnTo>
                    <a:pt x="972" y="1569"/>
                  </a:lnTo>
                  <a:lnTo>
                    <a:pt x="956" y="1567"/>
                  </a:lnTo>
                  <a:lnTo>
                    <a:pt x="938" y="1565"/>
                  </a:lnTo>
                  <a:lnTo>
                    <a:pt x="922" y="1564"/>
                  </a:lnTo>
                  <a:lnTo>
                    <a:pt x="909" y="1562"/>
                  </a:lnTo>
                  <a:lnTo>
                    <a:pt x="909" y="1562"/>
                  </a:lnTo>
                  <a:lnTo>
                    <a:pt x="909" y="1580"/>
                  </a:lnTo>
                  <a:lnTo>
                    <a:pt x="909" y="1602"/>
                  </a:lnTo>
                  <a:lnTo>
                    <a:pt x="908" y="1625"/>
                  </a:lnTo>
                  <a:lnTo>
                    <a:pt x="909" y="1643"/>
                  </a:lnTo>
                  <a:lnTo>
                    <a:pt x="909" y="1643"/>
                  </a:lnTo>
                  <a:close/>
                  <a:moveTo>
                    <a:pt x="996" y="1567"/>
                  </a:moveTo>
                  <a:lnTo>
                    <a:pt x="996" y="1567"/>
                  </a:lnTo>
                  <a:lnTo>
                    <a:pt x="994" y="1576"/>
                  </a:lnTo>
                  <a:lnTo>
                    <a:pt x="993" y="1586"/>
                  </a:lnTo>
                  <a:lnTo>
                    <a:pt x="992" y="1596"/>
                  </a:lnTo>
                  <a:lnTo>
                    <a:pt x="992" y="1607"/>
                  </a:lnTo>
                  <a:lnTo>
                    <a:pt x="992" y="1629"/>
                  </a:lnTo>
                  <a:lnTo>
                    <a:pt x="994" y="1653"/>
                  </a:lnTo>
                  <a:lnTo>
                    <a:pt x="994" y="1653"/>
                  </a:lnTo>
                  <a:lnTo>
                    <a:pt x="1002" y="1653"/>
                  </a:lnTo>
                  <a:lnTo>
                    <a:pt x="1009" y="1653"/>
                  </a:lnTo>
                  <a:lnTo>
                    <a:pt x="1016" y="1653"/>
                  </a:lnTo>
                  <a:lnTo>
                    <a:pt x="1019" y="1652"/>
                  </a:lnTo>
                  <a:lnTo>
                    <a:pt x="1021" y="1651"/>
                  </a:lnTo>
                  <a:lnTo>
                    <a:pt x="1021" y="1651"/>
                  </a:lnTo>
                  <a:lnTo>
                    <a:pt x="1020" y="1641"/>
                  </a:lnTo>
                  <a:lnTo>
                    <a:pt x="1020" y="1631"/>
                  </a:lnTo>
                  <a:lnTo>
                    <a:pt x="1020" y="1610"/>
                  </a:lnTo>
                  <a:lnTo>
                    <a:pt x="1019" y="1599"/>
                  </a:lnTo>
                  <a:lnTo>
                    <a:pt x="1019" y="1589"/>
                  </a:lnTo>
                  <a:lnTo>
                    <a:pt x="1017" y="1577"/>
                  </a:lnTo>
                  <a:lnTo>
                    <a:pt x="1014" y="1567"/>
                  </a:lnTo>
                  <a:lnTo>
                    <a:pt x="1014" y="1567"/>
                  </a:lnTo>
                  <a:lnTo>
                    <a:pt x="996" y="1567"/>
                  </a:lnTo>
                  <a:lnTo>
                    <a:pt x="996" y="1567"/>
                  </a:lnTo>
                  <a:close/>
                  <a:moveTo>
                    <a:pt x="1093" y="1665"/>
                  </a:moveTo>
                  <a:lnTo>
                    <a:pt x="1093" y="1665"/>
                  </a:lnTo>
                  <a:lnTo>
                    <a:pt x="1090" y="1664"/>
                  </a:lnTo>
                  <a:lnTo>
                    <a:pt x="1087" y="1661"/>
                  </a:lnTo>
                  <a:lnTo>
                    <a:pt x="1085" y="1660"/>
                  </a:lnTo>
                  <a:lnTo>
                    <a:pt x="1080" y="1660"/>
                  </a:lnTo>
                  <a:lnTo>
                    <a:pt x="1080" y="1660"/>
                  </a:lnTo>
                  <a:lnTo>
                    <a:pt x="1069" y="1665"/>
                  </a:lnTo>
                  <a:lnTo>
                    <a:pt x="1057" y="1668"/>
                  </a:lnTo>
                  <a:lnTo>
                    <a:pt x="1046" y="1670"/>
                  </a:lnTo>
                  <a:lnTo>
                    <a:pt x="1033" y="1672"/>
                  </a:lnTo>
                  <a:lnTo>
                    <a:pt x="1007" y="1674"/>
                  </a:lnTo>
                  <a:lnTo>
                    <a:pt x="980" y="1674"/>
                  </a:lnTo>
                  <a:lnTo>
                    <a:pt x="954" y="1672"/>
                  </a:lnTo>
                  <a:lnTo>
                    <a:pt x="927" y="1669"/>
                  </a:lnTo>
                  <a:lnTo>
                    <a:pt x="900" y="1662"/>
                  </a:lnTo>
                  <a:lnTo>
                    <a:pt x="873" y="1655"/>
                  </a:lnTo>
                  <a:lnTo>
                    <a:pt x="873" y="1655"/>
                  </a:lnTo>
                  <a:lnTo>
                    <a:pt x="880" y="1684"/>
                  </a:lnTo>
                  <a:lnTo>
                    <a:pt x="885" y="1716"/>
                  </a:lnTo>
                  <a:lnTo>
                    <a:pt x="890" y="1750"/>
                  </a:lnTo>
                  <a:lnTo>
                    <a:pt x="896" y="1780"/>
                  </a:lnTo>
                  <a:lnTo>
                    <a:pt x="896" y="1780"/>
                  </a:lnTo>
                  <a:lnTo>
                    <a:pt x="905" y="1789"/>
                  </a:lnTo>
                  <a:lnTo>
                    <a:pt x="915" y="1797"/>
                  </a:lnTo>
                  <a:lnTo>
                    <a:pt x="915" y="1797"/>
                  </a:lnTo>
                  <a:lnTo>
                    <a:pt x="923" y="1797"/>
                  </a:lnTo>
                  <a:lnTo>
                    <a:pt x="929" y="1799"/>
                  </a:lnTo>
                  <a:lnTo>
                    <a:pt x="935" y="1802"/>
                  </a:lnTo>
                  <a:lnTo>
                    <a:pt x="942" y="1804"/>
                  </a:lnTo>
                  <a:lnTo>
                    <a:pt x="956" y="1809"/>
                  </a:lnTo>
                  <a:lnTo>
                    <a:pt x="962" y="1811"/>
                  </a:lnTo>
                  <a:lnTo>
                    <a:pt x="970" y="1812"/>
                  </a:lnTo>
                  <a:lnTo>
                    <a:pt x="970" y="1812"/>
                  </a:lnTo>
                  <a:lnTo>
                    <a:pt x="974" y="1812"/>
                  </a:lnTo>
                  <a:lnTo>
                    <a:pt x="979" y="1811"/>
                  </a:lnTo>
                  <a:lnTo>
                    <a:pt x="989" y="1809"/>
                  </a:lnTo>
                  <a:lnTo>
                    <a:pt x="1000" y="1806"/>
                  </a:lnTo>
                  <a:lnTo>
                    <a:pt x="1009" y="1805"/>
                  </a:lnTo>
                  <a:lnTo>
                    <a:pt x="1009" y="1805"/>
                  </a:lnTo>
                  <a:lnTo>
                    <a:pt x="1041" y="1807"/>
                  </a:lnTo>
                  <a:lnTo>
                    <a:pt x="1057" y="1807"/>
                  </a:lnTo>
                  <a:lnTo>
                    <a:pt x="1075" y="1807"/>
                  </a:lnTo>
                  <a:lnTo>
                    <a:pt x="1091" y="1806"/>
                  </a:lnTo>
                  <a:lnTo>
                    <a:pt x="1106" y="1804"/>
                  </a:lnTo>
                  <a:lnTo>
                    <a:pt x="1113" y="1802"/>
                  </a:lnTo>
                  <a:lnTo>
                    <a:pt x="1121" y="1798"/>
                  </a:lnTo>
                  <a:lnTo>
                    <a:pt x="1127" y="1795"/>
                  </a:lnTo>
                  <a:lnTo>
                    <a:pt x="1135" y="1791"/>
                  </a:lnTo>
                  <a:lnTo>
                    <a:pt x="1135" y="1791"/>
                  </a:lnTo>
                  <a:lnTo>
                    <a:pt x="1139" y="1782"/>
                  </a:lnTo>
                  <a:lnTo>
                    <a:pt x="1143" y="1773"/>
                  </a:lnTo>
                  <a:lnTo>
                    <a:pt x="1150" y="1753"/>
                  </a:lnTo>
                  <a:lnTo>
                    <a:pt x="1154" y="1732"/>
                  </a:lnTo>
                  <a:lnTo>
                    <a:pt x="1158" y="1710"/>
                  </a:lnTo>
                  <a:lnTo>
                    <a:pt x="1160" y="1687"/>
                  </a:lnTo>
                  <a:lnTo>
                    <a:pt x="1161" y="1666"/>
                  </a:lnTo>
                  <a:lnTo>
                    <a:pt x="1161" y="1628"/>
                  </a:lnTo>
                  <a:lnTo>
                    <a:pt x="1161" y="1628"/>
                  </a:lnTo>
                  <a:lnTo>
                    <a:pt x="1154" y="1634"/>
                  </a:lnTo>
                  <a:lnTo>
                    <a:pt x="1144" y="1638"/>
                  </a:lnTo>
                  <a:lnTo>
                    <a:pt x="1126" y="1645"/>
                  </a:lnTo>
                  <a:lnTo>
                    <a:pt x="1116" y="1649"/>
                  </a:lnTo>
                  <a:lnTo>
                    <a:pt x="1108" y="1653"/>
                  </a:lnTo>
                  <a:lnTo>
                    <a:pt x="1099" y="1658"/>
                  </a:lnTo>
                  <a:lnTo>
                    <a:pt x="1093" y="1665"/>
                  </a:lnTo>
                  <a:lnTo>
                    <a:pt x="1093" y="1665"/>
                  </a:lnTo>
                  <a:close/>
                  <a:moveTo>
                    <a:pt x="509" y="1636"/>
                  </a:moveTo>
                  <a:lnTo>
                    <a:pt x="509" y="1636"/>
                  </a:lnTo>
                  <a:lnTo>
                    <a:pt x="514" y="1644"/>
                  </a:lnTo>
                  <a:lnTo>
                    <a:pt x="517" y="1655"/>
                  </a:lnTo>
                  <a:lnTo>
                    <a:pt x="519" y="1667"/>
                  </a:lnTo>
                  <a:lnTo>
                    <a:pt x="519" y="1672"/>
                  </a:lnTo>
                  <a:lnTo>
                    <a:pt x="518" y="1678"/>
                  </a:lnTo>
                  <a:lnTo>
                    <a:pt x="517" y="1684"/>
                  </a:lnTo>
                  <a:lnTo>
                    <a:pt x="514" y="1688"/>
                  </a:lnTo>
                  <a:lnTo>
                    <a:pt x="510" y="1693"/>
                  </a:lnTo>
                  <a:lnTo>
                    <a:pt x="506" y="1698"/>
                  </a:lnTo>
                  <a:lnTo>
                    <a:pt x="501" y="1701"/>
                  </a:lnTo>
                  <a:lnTo>
                    <a:pt x="494" y="1704"/>
                  </a:lnTo>
                  <a:lnTo>
                    <a:pt x="487" y="1705"/>
                  </a:lnTo>
                  <a:lnTo>
                    <a:pt x="478" y="1706"/>
                  </a:lnTo>
                  <a:lnTo>
                    <a:pt x="478" y="1706"/>
                  </a:lnTo>
                  <a:lnTo>
                    <a:pt x="471" y="1703"/>
                  </a:lnTo>
                  <a:lnTo>
                    <a:pt x="464" y="1701"/>
                  </a:lnTo>
                  <a:lnTo>
                    <a:pt x="458" y="1702"/>
                  </a:lnTo>
                  <a:lnTo>
                    <a:pt x="448" y="1704"/>
                  </a:lnTo>
                  <a:lnTo>
                    <a:pt x="448" y="1704"/>
                  </a:lnTo>
                  <a:lnTo>
                    <a:pt x="446" y="1697"/>
                  </a:lnTo>
                  <a:lnTo>
                    <a:pt x="444" y="1689"/>
                  </a:lnTo>
                  <a:lnTo>
                    <a:pt x="441" y="1674"/>
                  </a:lnTo>
                  <a:lnTo>
                    <a:pt x="439" y="1667"/>
                  </a:lnTo>
                  <a:lnTo>
                    <a:pt x="435" y="1661"/>
                  </a:lnTo>
                  <a:lnTo>
                    <a:pt x="432" y="1657"/>
                  </a:lnTo>
                  <a:lnTo>
                    <a:pt x="429" y="1656"/>
                  </a:lnTo>
                  <a:lnTo>
                    <a:pt x="426" y="1655"/>
                  </a:lnTo>
                  <a:lnTo>
                    <a:pt x="426" y="1655"/>
                  </a:lnTo>
                  <a:lnTo>
                    <a:pt x="419" y="1660"/>
                  </a:lnTo>
                  <a:lnTo>
                    <a:pt x="410" y="1667"/>
                  </a:lnTo>
                  <a:lnTo>
                    <a:pt x="399" y="1673"/>
                  </a:lnTo>
                  <a:lnTo>
                    <a:pt x="389" y="1680"/>
                  </a:lnTo>
                  <a:lnTo>
                    <a:pt x="381" y="1687"/>
                  </a:lnTo>
                  <a:lnTo>
                    <a:pt x="378" y="1691"/>
                  </a:lnTo>
                  <a:lnTo>
                    <a:pt x="375" y="1696"/>
                  </a:lnTo>
                  <a:lnTo>
                    <a:pt x="374" y="1701"/>
                  </a:lnTo>
                  <a:lnTo>
                    <a:pt x="374" y="1705"/>
                  </a:lnTo>
                  <a:lnTo>
                    <a:pt x="377" y="1711"/>
                  </a:lnTo>
                  <a:lnTo>
                    <a:pt x="380" y="1717"/>
                  </a:lnTo>
                  <a:lnTo>
                    <a:pt x="380" y="1717"/>
                  </a:lnTo>
                  <a:lnTo>
                    <a:pt x="414" y="1722"/>
                  </a:lnTo>
                  <a:lnTo>
                    <a:pt x="453" y="1728"/>
                  </a:lnTo>
                  <a:lnTo>
                    <a:pt x="492" y="1731"/>
                  </a:lnTo>
                  <a:lnTo>
                    <a:pt x="534" y="1733"/>
                  </a:lnTo>
                  <a:lnTo>
                    <a:pt x="576" y="1732"/>
                  </a:lnTo>
                  <a:lnTo>
                    <a:pt x="618" y="1730"/>
                  </a:lnTo>
                  <a:lnTo>
                    <a:pt x="639" y="1728"/>
                  </a:lnTo>
                  <a:lnTo>
                    <a:pt x="659" y="1725"/>
                  </a:lnTo>
                  <a:lnTo>
                    <a:pt x="680" y="1721"/>
                  </a:lnTo>
                  <a:lnTo>
                    <a:pt x="699" y="1717"/>
                  </a:lnTo>
                  <a:lnTo>
                    <a:pt x="699" y="1717"/>
                  </a:lnTo>
                  <a:lnTo>
                    <a:pt x="699" y="1714"/>
                  </a:lnTo>
                  <a:lnTo>
                    <a:pt x="700" y="1713"/>
                  </a:lnTo>
                  <a:lnTo>
                    <a:pt x="702" y="1710"/>
                  </a:lnTo>
                  <a:lnTo>
                    <a:pt x="704" y="1707"/>
                  </a:lnTo>
                  <a:lnTo>
                    <a:pt x="704" y="1705"/>
                  </a:lnTo>
                  <a:lnTo>
                    <a:pt x="704" y="1702"/>
                  </a:lnTo>
                  <a:lnTo>
                    <a:pt x="704" y="1702"/>
                  </a:lnTo>
                  <a:lnTo>
                    <a:pt x="700" y="1693"/>
                  </a:lnTo>
                  <a:lnTo>
                    <a:pt x="693" y="1686"/>
                  </a:lnTo>
                  <a:lnTo>
                    <a:pt x="687" y="1678"/>
                  </a:lnTo>
                  <a:lnTo>
                    <a:pt x="680" y="1671"/>
                  </a:lnTo>
                  <a:lnTo>
                    <a:pt x="672" y="1666"/>
                  </a:lnTo>
                  <a:lnTo>
                    <a:pt x="665" y="1661"/>
                  </a:lnTo>
                  <a:lnTo>
                    <a:pt x="657" y="1658"/>
                  </a:lnTo>
                  <a:lnTo>
                    <a:pt x="650" y="1658"/>
                  </a:lnTo>
                  <a:lnTo>
                    <a:pt x="650" y="1658"/>
                  </a:lnTo>
                  <a:lnTo>
                    <a:pt x="655" y="1662"/>
                  </a:lnTo>
                  <a:lnTo>
                    <a:pt x="657" y="1667"/>
                  </a:lnTo>
                  <a:lnTo>
                    <a:pt x="658" y="1672"/>
                  </a:lnTo>
                  <a:lnTo>
                    <a:pt x="658" y="1676"/>
                  </a:lnTo>
                  <a:lnTo>
                    <a:pt x="656" y="1681"/>
                  </a:lnTo>
                  <a:lnTo>
                    <a:pt x="653" y="1685"/>
                  </a:lnTo>
                  <a:lnTo>
                    <a:pt x="648" y="1689"/>
                  </a:lnTo>
                  <a:lnTo>
                    <a:pt x="643" y="1692"/>
                  </a:lnTo>
                  <a:lnTo>
                    <a:pt x="637" y="1696"/>
                  </a:lnTo>
                  <a:lnTo>
                    <a:pt x="630" y="1699"/>
                  </a:lnTo>
                  <a:lnTo>
                    <a:pt x="616" y="1702"/>
                  </a:lnTo>
                  <a:lnTo>
                    <a:pt x="610" y="1703"/>
                  </a:lnTo>
                  <a:lnTo>
                    <a:pt x="602" y="1704"/>
                  </a:lnTo>
                  <a:lnTo>
                    <a:pt x="597" y="1703"/>
                  </a:lnTo>
                  <a:lnTo>
                    <a:pt x="591" y="1702"/>
                  </a:lnTo>
                  <a:lnTo>
                    <a:pt x="591" y="1702"/>
                  </a:lnTo>
                  <a:lnTo>
                    <a:pt x="583" y="1699"/>
                  </a:lnTo>
                  <a:lnTo>
                    <a:pt x="578" y="1693"/>
                  </a:lnTo>
                  <a:lnTo>
                    <a:pt x="572" y="1688"/>
                  </a:lnTo>
                  <a:lnTo>
                    <a:pt x="569" y="1682"/>
                  </a:lnTo>
                  <a:lnTo>
                    <a:pt x="567" y="1674"/>
                  </a:lnTo>
                  <a:lnTo>
                    <a:pt x="565" y="1667"/>
                  </a:lnTo>
                  <a:lnTo>
                    <a:pt x="565" y="1658"/>
                  </a:lnTo>
                  <a:lnTo>
                    <a:pt x="566" y="1651"/>
                  </a:lnTo>
                  <a:lnTo>
                    <a:pt x="566" y="1651"/>
                  </a:lnTo>
                  <a:lnTo>
                    <a:pt x="563" y="1647"/>
                  </a:lnTo>
                  <a:lnTo>
                    <a:pt x="561" y="1643"/>
                  </a:lnTo>
                  <a:lnTo>
                    <a:pt x="556" y="1634"/>
                  </a:lnTo>
                  <a:lnTo>
                    <a:pt x="556" y="1634"/>
                  </a:lnTo>
                  <a:lnTo>
                    <a:pt x="551" y="1635"/>
                  </a:lnTo>
                  <a:lnTo>
                    <a:pt x="546" y="1635"/>
                  </a:lnTo>
                  <a:lnTo>
                    <a:pt x="536" y="1634"/>
                  </a:lnTo>
                  <a:lnTo>
                    <a:pt x="524" y="1632"/>
                  </a:lnTo>
                  <a:lnTo>
                    <a:pt x="518" y="1634"/>
                  </a:lnTo>
                  <a:lnTo>
                    <a:pt x="509" y="1636"/>
                  </a:lnTo>
                  <a:lnTo>
                    <a:pt x="509" y="1636"/>
                  </a:lnTo>
                  <a:close/>
                  <a:moveTo>
                    <a:pt x="729" y="1714"/>
                  </a:moveTo>
                  <a:lnTo>
                    <a:pt x="729" y="1714"/>
                  </a:lnTo>
                  <a:lnTo>
                    <a:pt x="722" y="1721"/>
                  </a:lnTo>
                  <a:lnTo>
                    <a:pt x="715" y="1729"/>
                  </a:lnTo>
                  <a:lnTo>
                    <a:pt x="707" y="1734"/>
                  </a:lnTo>
                  <a:lnTo>
                    <a:pt x="699" y="1738"/>
                  </a:lnTo>
                  <a:lnTo>
                    <a:pt x="699" y="1738"/>
                  </a:lnTo>
                  <a:lnTo>
                    <a:pt x="684" y="1745"/>
                  </a:lnTo>
                  <a:lnTo>
                    <a:pt x="668" y="1749"/>
                  </a:lnTo>
                  <a:lnTo>
                    <a:pt x="651" y="1751"/>
                  </a:lnTo>
                  <a:lnTo>
                    <a:pt x="633" y="1753"/>
                  </a:lnTo>
                  <a:lnTo>
                    <a:pt x="615" y="1755"/>
                  </a:lnTo>
                  <a:lnTo>
                    <a:pt x="598" y="1756"/>
                  </a:lnTo>
                  <a:lnTo>
                    <a:pt x="561" y="1755"/>
                  </a:lnTo>
                  <a:lnTo>
                    <a:pt x="484" y="1750"/>
                  </a:lnTo>
                  <a:lnTo>
                    <a:pt x="445" y="1749"/>
                  </a:lnTo>
                  <a:lnTo>
                    <a:pt x="426" y="1749"/>
                  </a:lnTo>
                  <a:lnTo>
                    <a:pt x="406" y="1751"/>
                  </a:lnTo>
                  <a:lnTo>
                    <a:pt x="406" y="1751"/>
                  </a:lnTo>
                  <a:lnTo>
                    <a:pt x="403" y="1748"/>
                  </a:lnTo>
                  <a:lnTo>
                    <a:pt x="399" y="1746"/>
                  </a:lnTo>
                  <a:lnTo>
                    <a:pt x="387" y="1743"/>
                  </a:lnTo>
                  <a:lnTo>
                    <a:pt x="363" y="1738"/>
                  </a:lnTo>
                  <a:lnTo>
                    <a:pt x="363" y="1738"/>
                  </a:lnTo>
                  <a:lnTo>
                    <a:pt x="359" y="1748"/>
                  </a:lnTo>
                  <a:lnTo>
                    <a:pt x="356" y="1759"/>
                  </a:lnTo>
                  <a:lnTo>
                    <a:pt x="354" y="1770"/>
                  </a:lnTo>
                  <a:lnTo>
                    <a:pt x="352" y="1780"/>
                  </a:lnTo>
                  <a:lnTo>
                    <a:pt x="352" y="1780"/>
                  </a:lnTo>
                  <a:lnTo>
                    <a:pt x="358" y="1786"/>
                  </a:lnTo>
                  <a:lnTo>
                    <a:pt x="366" y="1791"/>
                  </a:lnTo>
                  <a:lnTo>
                    <a:pt x="373" y="1795"/>
                  </a:lnTo>
                  <a:lnTo>
                    <a:pt x="382" y="1799"/>
                  </a:lnTo>
                  <a:lnTo>
                    <a:pt x="402" y="1806"/>
                  </a:lnTo>
                  <a:lnTo>
                    <a:pt x="425" y="1812"/>
                  </a:lnTo>
                  <a:lnTo>
                    <a:pt x="449" y="1818"/>
                  </a:lnTo>
                  <a:lnTo>
                    <a:pt x="475" y="1822"/>
                  </a:lnTo>
                  <a:lnTo>
                    <a:pt x="530" y="1829"/>
                  </a:lnTo>
                  <a:lnTo>
                    <a:pt x="530" y="1829"/>
                  </a:lnTo>
                  <a:lnTo>
                    <a:pt x="545" y="1832"/>
                  </a:lnTo>
                  <a:lnTo>
                    <a:pt x="559" y="1833"/>
                  </a:lnTo>
                  <a:lnTo>
                    <a:pt x="572" y="1833"/>
                  </a:lnTo>
                  <a:lnTo>
                    <a:pt x="585" y="1833"/>
                  </a:lnTo>
                  <a:lnTo>
                    <a:pt x="612" y="1829"/>
                  </a:lnTo>
                  <a:lnTo>
                    <a:pt x="642" y="1825"/>
                  </a:lnTo>
                  <a:lnTo>
                    <a:pt x="642" y="1825"/>
                  </a:lnTo>
                  <a:lnTo>
                    <a:pt x="669" y="1819"/>
                  </a:lnTo>
                  <a:lnTo>
                    <a:pt x="685" y="1816"/>
                  </a:lnTo>
                  <a:lnTo>
                    <a:pt x="702" y="1810"/>
                  </a:lnTo>
                  <a:lnTo>
                    <a:pt x="718" y="1805"/>
                  </a:lnTo>
                  <a:lnTo>
                    <a:pt x="732" y="1798"/>
                  </a:lnTo>
                  <a:lnTo>
                    <a:pt x="743" y="1792"/>
                  </a:lnTo>
                  <a:lnTo>
                    <a:pt x="746" y="1789"/>
                  </a:lnTo>
                  <a:lnTo>
                    <a:pt x="748" y="1786"/>
                  </a:lnTo>
                  <a:lnTo>
                    <a:pt x="748" y="1786"/>
                  </a:lnTo>
                  <a:lnTo>
                    <a:pt x="750" y="1781"/>
                  </a:lnTo>
                  <a:lnTo>
                    <a:pt x="751" y="1777"/>
                  </a:lnTo>
                  <a:lnTo>
                    <a:pt x="751" y="1767"/>
                  </a:lnTo>
                  <a:lnTo>
                    <a:pt x="750" y="1758"/>
                  </a:lnTo>
                  <a:lnTo>
                    <a:pt x="748" y="1748"/>
                  </a:lnTo>
                  <a:lnTo>
                    <a:pt x="741" y="1730"/>
                  </a:lnTo>
                  <a:lnTo>
                    <a:pt x="738" y="1721"/>
                  </a:lnTo>
                  <a:lnTo>
                    <a:pt x="736" y="1714"/>
                  </a:lnTo>
                  <a:lnTo>
                    <a:pt x="736" y="1714"/>
                  </a:lnTo>
                  <a:lnTo>
                    <a:pt x="729" y="1714"/>
                  </a:lnTo>
                  <a:lnTo>
                    <a:pt x="729" y="1714"/>
                  </a:lnTo>
                  <a:close/>
                  <a:moveTo>
                    <a:pt x="274" y="1773"/>
                  </a:moveTo>
                  <a:lnTo>
                    <a:pt x="274" y="1773"/>
                  </a:lnTo>
                  <a:lnTo>
                    <a:pt x="249" y="1784"/>
                  </a:lnTo>
                  <a:lnTo>
                    <a:pt x="228" y="1794"/>
                  </a:lnTo>
                  <a:lnTo>
                    <a:pt x="185" y="1818"/>
                  </a:lnTo>
                  <a:lnTo>
                    <a:pt x="185" y="1818"/>
                  </a:lnTo>
                  <a:lnTo>
                    <a:pt x="156" y="1835"/>
                  </a:lnTo>
                  <a:lnTo>
                    <a:pt x="131" y="1850"/>
                  </a:lnTo>
                  <a:lnTo>
                    <a:pt x="120" y="1858"/>
                  </a:lnTo>
                  <a:lnTo>
                    <a:pt x="109" y="1868"/>
                  </a:lnTo>
                  <a:lnTo>
                    <a:pt x="97" y="1879"/>
                  </a:lnTo>
                  <a:lnTo>
                    <a:pt x="84" y="1892"/>
                  </a:lnTo>
                  <a:lnTo>
                    <a:pt x="84" y="1892"/>
                  </a:lnTo>
                  <a:lnTo>
                    <a:pt x="71" y="1904"/>
                  </a:lnTo>
                  <a:lnTo>
                    <a:pt x="57" y="1920"/>
                  </a:lnTo>
                  <a:lnTo>
                    <a:pt x="52" y="1929"/>
                  </a:lnTo>
                  <a:lnTo>
                    <a:pt x="48" y="1938"/>
                  </a:lnTo>
                  <a:lnTo>
                    <a:pt x="46" y="1945"/>
                  </a:lnTo>
                  <a:lnTo>
                    <a:pt x="45" y="1949"/>
                  </a:lnTo>
                  <a:lnTo>
                    <a:pt x="45" y="1953"/>
                  </a:lnTo>
                  <a:lnTo>
                    <a:pt x="45" y="1953"/>
                  </a:lnTo>
                  <a:lnTo>
                    <a:pt x="47" y="1958"/>
                  </a:lnTo>
                  <a:lnTo>
                    <a:pt x="49" y="1963"/>
                  </a:lnTo>
                  <a:lnTo>
                    <a:pt x="52" y="1968"/>
                  </a:lnTo>
                  <a:lnTo>
                    <a:pt x="57" y="1973"/>
                  </a:lnTo>
                  <a:lnTo>
                    <a:pt x="68" y="1980"/>
                  </a:lnTo>
                  <a:lnTo>
                    <a:pt x="81" y="1988"/>
                  </a:lnTo>
                  <a:lnTo>
                    <a:pt x="96" y="1994"/>
                  </a:lnTo>
                  <a:lnTo>
                    <a:pt x="110" y="2001"/>
                  </a:lnTo>
                  <a:lnTo>
                    <a:pt x="133" y="2009"/>
                  </a:lnTo>
                  <a:lnTo>
                    <a:pt x="133" y="2009"/>
                  </a:lnTo>
                  <a:lnTo>
                    <a:pt x="163" y="2020"/>
                  </a:lnTo>
                  <a:lnTo>
                    <a:pt x="196" y="2031"/>
                  </a:lnTo>
                  <a:lnTo>
                    <a:pt x="227" y="2039"/>
                  </a:lnTo>
                  <a:lnTo>
                    <a:pt x="260" y="2048"/>
                  </a:lnTo>
                  <a:lnTo>
                    <a:pt x="293" y="2055"/>
                  </a:lnTo>
                  <a:lnTo>
                    <a:pt x="327" y="2062"/>
                  </a:lnTo>
                  <a:lnTo>
                    <a:pt x="362" y="2066"/>
                  </a:lnTo>
                  <a:lnTo>
                    <a:pt x="397" y="2070"/>
                  </a:lnTo>
                  <a:lnTo>
                    <a:pt x="397" y="2070"/>
                  </a:lnTo>
                  <a:lnTo>
                    <a:pt x="425" y="2073"/>
                  </a:lnTo>
                  <a:lnTo>
                    <a:pt x="449" y="2074"/>
                  </a:lnTo>
                  <a:lnTo>
                    <a:pt x="472" y="2073"/>
                  </a:lnTo>
                  <a:lnTo>
                    <a:pt x="494" y="2071"/>
                  </a:lnTo>
                  <a:lnTo>
                    <a:pt x="537" y="2067"/>
                  </a:lnTo>
                  <a:lnTo>
                    <a:pt x="562" y="2066"/>
                  </a:lnTo>
                  <a:lnTo>
                    <a:pt x="589" y="2066"/>
                  </a:lnTo>
                  <a:lnTo>
                    <a:pt x="589" y="2066"/>
                  </a:lnTo>
                  <a:lnTo>
                    <a:pt x="624" y="2065"/>
                  </a:lnTo>
                  <a:lnTo>
                    <a:pt x="657" y="2064"/>
                  </a:lnTo>
                  <a:lnTo>
                    <a:pt x="690" y="2061"/>
                  </a:lnTo>
                  <a:lnTo>
                    <a:pt x="723" y="2056"/>
                  </a:lnTo>
                  <a:lnTo>
                    <a:pt x="723" y="2056"/>
                  </a:lnTo>
                  <a:lnTo>
                    <a:pt x="784" y="2047"/>
                  </a:lnTo>
                  <a:lnTo>
                    <a:pt x="812" y="2041"/>
                  </a:lnTo>
                  <a:lnTo>
                    <a:pt x="839" y="2036"/>
                  </a:lnTo>
                  <a:lnTo>
                    <a:pt x="865" y="2030"/>
                  </a:lnTo>
                  <a:lnTo>
                    <a:pt x="890" y="2022"/>
                  </a:lnTo>
                  <a:lnTo>
                    <a:pt x="915" y="2014"/>
                  </a:lnTo>
                  <a:lnTo>
                    <a:pt x="940" y="2004"/>
                  </a:lnTo>
                  <a:lnTo>
                    <a:pt x="940" y="2004"/>
                  </a:lnTo>
                  <a:lnTo>
                    <a:pt x="969" y="1992"/>
                  </a:lnTo>
                  <a:lnTo>
                    <a:pt x="994" y="1978"/>
                  </a:lnTo>
                  <a:lnTo>
                    <a:pt x="1007" y="1971"/>
                  </a:lnTo>
                  <a:lnTo>
                    <a:pt x="1019" y="1963"/>
                  </a:lnTo>
                  <a:lnTo>
                    <a:pt x="1029" y="1955"/>
                  </a:lnTo>
                  <a:lnTo>
                    <a:pt x="1038" y="1945"/>
                  </a:lnTo>
                  <a:lnTo>
                    <a:pt x="1038" y="1945"/>
                  </a:lnTo>
                  <a:lnTo>
                    <a:pt x="1031" y="1931"/>
                  </a:lnTo>
                  <a:lnTo>
                    <a:pt x="1023" y="1918"/>
                  </a:lnTo>
                  <a:lnTo>
                    <a:pt x="1014" y="1907"/>
                  </a:lnTo>
                  <a:lnTo>
                    <a:pt x="1004" y="1895"/>
                  </a:lnTo>
                  <a:lnTo>
                    <a:pt x="993" y="1884"/>
                  </a:lnTo>
                  <a:lnTo>
                    <a:pt x="981" y="1873"/>
                  </a:lnTo>
                  <a:lnTo>
                    <a:pt x="958" y="1854"/>
                  </a:lnTo>
                  <a:lnTo>
                    <a:pt x="933" y="1837"/>
                  </a:lnTo>
                  <a:lnTo>
                    <a:pt x="909" y="1820"/>
                  </a:lnTo>
                  <a:lnTo>
                    <a:pt x="883" y="1802"/>
                  </a:lnTo>
                  <a:lnTo>
                    <a:pt x="859" y="1783"/>
                  </a:lnTo>
                  <a:lnTo>
                    <a:pt x="859" y="1783"/>
                  </a:lnTo>
                  <a:lnTo>
                    <a:pt x="849" y="1781"/>
                  </a:lnTo>
                  <a:lnTo>
                    <a:pt x="838" y="1779"/>
                  </a:lnTo>
                  <a:lnTo>
                    <a:pt x="820" y="1773"/>
                  </a:lnTo>
                  <a:lnTo>
                    <a:pt x="801" y="1767"/>
                  </a:lnTo>
                  <a:lnTo>
                    <a:pt x="791" y="1765"/>
                  </a:lnTo>
                  <a:lnTo>
                    <a:pt x="780" y="1763"/>
                  </a:lnTo>
                  <a:lnTo>
                    <a:pt x="780" y="1763"/>
                  </a:lnTo>
                  <a:lnTo>
                    <a:pt x="779" y="1770"/>
                  </a:lnTo>
                  <a:lnTo>
                    <a:pt x="779" y="1775"/>
                  </a:lnTo>
                  <a:lnTo>
                    <a:pt x="782" y="1791"/>
                  </a:lnTo>
                  <a:lnTo>
                    <a:pt x="782" y="1791"/>
                  </a:lnTo>
                  <a:lnTo>
                    <a:pt x="765" y="1802"/>
                  </a:lnTo>
                  <a:lnTo>
                    <a:pt x="747" y="1811"/>
                  </a:lnTo>
                  <a:lnTo>
                    <a:pt x="727" y="1821"/>
                  </a:lnTo>
                  <a:lnTo>
                    <a:pt x="706" y="1828"/>
                  </a:lnTo>
                  <a:lnTo>
                    <a:pt x="684" y="1836"/>
                  </a:lnTo>
                  <a:lnTo>
                    <a:pt x="661" y="1841"/>
                  </a:lnTo>
                  <a:lnTo>
                    <a:pt x="639" y="1847"/>
                  </a:lnTo>
                  <a:lnTo>
                    <a:pt x="615" y="1850"/>
                  </a:lnTo>
                  <a:lnTo>
                    <a:pt x="615" y="1850"/>
                  </a:lnTo>
                  <a:lnTo>
                    <a:pt x="598" y="1851"/>
                  </a:lnTo>
                  <a:lnTo>
                    <a:pt x="582" y="1851"/>
                  </a:lnTo>
                  <a:lnTo>
                    <a:pt x="566" y="1851"/>
                  </a:lnTo>
                  <a:lnTo>
                    <a:pt x="550" y="1849"/>
                  </a:lnTo>
                  <a:lnTo>
                    <a:pt x="519" y="1846"/>
                  </a:lnTo>
                  <a:lnTo>
                    <a:pt x="490" y="1842"/>
                  </a:lnTo>
                  <a:lnTo>
                    <a:pt x="490" y="1842"/>
                  </a:lnTo>
                  <a:lnTo>
                    <a:pt x="442" y="1838"/>
                  </a:lnTo>
                  <a:lnTo>
                    <a:pt x="420" y="1836"/>
                  </a:lnTo>
                  <a:lnTo>
                    <a:pt x="399" y="1833"/>
                  </a:lnTo>
                  <a:lnTo>
                    <a:pt x="379" y="1827"/>
                  </a:lnTo>
                  <a:lnTo>
                    <a:pt x="360" y="1821"/>
                  </a:lnTo>
                  <a:lnTo>
                    <a:pt x="352" y="1817"/>
                  </a:lnTo>
                  <a:lnTo>
                    <a:pt x="343" y="1812"/>
                  </a:lnTo>
                  <a:lnTo>
                    <a:pt x="336" y="1807"/>
                  </a:lnTo>
                  <a:lnTo>
                    <a:pt x="327" y="1801"/>
                  </a:lnTo>
                  <a:lnTo>
                    <a:pt x="327" y="1801"/>
                  </a:lnTo>
                  <a:lnTo>
                    <a:pt x="327" y="1796"/>
                  </a:lnTo>
                  <a:lnTo>
                    <a:pt x="328" y="1792"/>
                  </a:lnTo>
                  <a:lnTo>
                    <a:pt x="333" y="1778"/>
                  </a:lnTo>
                  <a:lnTo>
                    <a:pt x="334" y="1772"/>
                  </a:lnTo>
                  <a:lnTo>
                    <a:pt x="334" y="1764"/>
                  </a:lnTo>
                  <a:lnTo>
                    <a:pt x="332" y="1758"/>
                  </a:lnTo>
                  <a:lnTo>
                    <a:pt x="330" y="1756"/>
                  </a:lnTo>
                  <a:lnTo>
                    <a:pt x="327" y="1753"/>
                  </a:lnTo>
                  <a:lnTo>
                    <a:pt x="327" y="1753"/>
                  </a:lnTo>
                  <a:lnTo>
                    <a:pt x="318" y="1758"/>
                  </a:lnTo>
                  <a:lnTo>
                    <a:pt x="304" y="1762"/>
                  </a:lnTo>
                  <a:lnTo>
                    <a:pt x="289" y="1767"/>
                  </a:lnTo>
                  <a:lnTo>
                    <a:pt x="274" y="1773"/>
                  </a:lnTo>
                  <a:lnTo>
                    <a:pt x="274" y="17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11" name="Freeform 170"/>
            <p:cNvSpPr/>
            <p:nvPr/>
          </p:nvSpPr>
          <p:spPr bwMode="auto">
            <a:xfrm>
              <a:off x="2470151" y="2649538"/>
              <a:ext cx="23813" cy="25400"/>
            </a:xfrm>
            <a:custGeom>
              <a:avLst/>
              <a:gdLst/>
              <a:ahLst/>
              <a:cxnLst>
                <a:cxn ang="0">
                  <a:pos x="34" y="1"/>
                </a:cxn>
                <a:cxn ang="0">
                  <a:pos x="34" y="1"/>
                </a:cxn>
                <a:cxn ang="0">
                  <a:pos x="40" y="7"/>
                </a:cxn>
                <a:cxn ang="0">
                  <a:pos x="43" y="14"/>
                </a:cxn>
                <a:cxn ang="0">
                  <a:pos x="45" y="19"/>
                </a:cxn>
                <a:cxn ang="0">
                  <a:pos x="45" y="25"/>
                </a:cxn>
                <a:cxn ang="0">
                  <a:pos x="43" y="31"/>
                </a:cxn>
                <a:cxn ang="0">
                  <a:pos x="41" y="35"/>
                </a:cxn>
                <a:cxn ang="0">
                  <a:pos x="38" y="39"/>
                </a:cxn>
                <a:cxn ang="0">
                  <a:pos x="33" y="43"/>
                </a:cxn>
                <a:cxn ang="0">
                  <a:pos x="28" y="46"/>
                </a:cxn>
                <a:cxn ang="0">
                  <a:pos x="23" y="48"/>
                </a:cxn>
                <a:cxn ang="0">
                  <a:pos x="18" y="48"/>
                </a:cxn>
                <a:cxn ang="0">
                  <a:pos x="13" y="47"/>
                </a:cxn>
                <a:cxn ang="0">
                  <a:pos x="9" y="46"/>
                </a:cxn>
                <a:cxn ang="0">
                  <a:pos x="6" y="42"/>
                </a:cxn>
                <a:cxn ang="0">
                  <a:pos x="2" y="37"/>
                </a:cxn>
                <a:cxn ang="0">
                  <a:pos x="0" y="30"/>
                </a:cxn>
                <a:cxn ang="0">
                  <a:pos x="0" y="30"/>
                </a:cxn>
                <a:cxn ang="0">
                  <a:pos x="0" y="22"/>
                </a:cxn>
                <a:cxn ang="0">
                  <a:pos x="2" y="16"/>
                </a:cxn>
                <a:cxn ang="0">
                  <a:pos x="6" y="10"/>
                </a:cxn>
                <a:cxn ang="0">
                  <a:pos x="10" y="6"/>
                </a:cxn>
                <a:cxn ang="0">
                  <a:pos x="16" y="3"/>
                </a:cxn>
                <a:cxn ang="0">
                  <a:pos x="22" y="1"/>
                </a:cxn>
                <a:cxn ang="0">
                  <a:pos x="28" y="0"/>
                </a:cxn>
                <a:cxn ang="0">
                  <a:pos x="34" y="1"/>
                </a:cxn>
                <a:cxn ang="0">
                  <a:pos x="34" y="1"/>
                </a:cxn>
              </a:cxnLst>
              <a:rect l="0" t="0" r="r" b="b"/>
              <a:pathLst>
                <a:path w="45" h="48">
                  <a:moveTo>
                    <a:pt x="34" y="1"/>
                  </a:moveTo>
                  <a:lnTo>
                    <a:pt x="34" y="1"/>
                  </a:lnTo>
                  <a:lnTo>
                    <a:pt x="40" y="7"/>
                  </a:lnTo>
                  <a:lnTo>
                    <a:pt x="43" y="14"/>
                  </a:lnTo>
                  <a:lnTo>
                    <a:pt x="45" y="19"/>
                  </a:lnTo>
                  <a:lnTo>
                    <a:pt x="45" y="25"/>
                  </a:lnTo>
                  <a:lnTo>
                    <a:pt x="43" y="31"/>
                  </a:lnTo>
                  <a:lnTo>
                    <a:pt x="41" y="35"/>
                  </a:lnTo>
                  <a:lnTo>
                    <a:pt x="38" y="39"/>
                  </a:lnTo>
                  <a:lnTo>
                    <a:pt x="33" y="43"/>
                  </a:lnTo>
                  <a:lnTo>
                    <a:pt x="28" y="46"/>
                  </a:lnTo>
                  <a:lnTo>
                    <a:pt x="23" y="48"/>
                  </a:lnTo>
                  <a:lnTo>
                    <a:pt x="18" y="48"/>
                  </a:lnTo>
                  <a:lnTo>
                    <a:pt x="13" y="47"/>
                  </a:lnTo>
                  <a:lnTo>
                    <a:pt x="9" y="46"/>
                  </a:lnTo>
                  <a:lnTo>
                    <a:pt x="6" y="42"/>
                  </a:lnTo>
                  <a:lnTo>
                    <a:pt x="2" y="37"/>
                  </a:lnTo>
                  <a:lnTo>
                    <a:pt x="0" y="30"/>
                  </a:lnTo>
                  <a:lnTo>
                    <a:pt x="0" y="30"/>
                  </a:lnTo>
                  <a:lnTo>
                    <a:pt x="0" y="22"/>
                  </a:lnTo>
                  <a:lnTo>
                    <a:pt x="2" y="16"/>
                  </a:lnTo>
                  <a:lnTo>
                    <a:pt x="6" y="10"/>
                  </a:lnTo>
                  <a:lnTo>
                    <a:pt x="10" y="6"/>
                  </a:lnTo>
                  <a:lnTo>
                    <a:pt x="16" y="3"/>
                  </a:lnTo>
                  <a:lnTo>
                    <a:pt x="22" y="1"/>
                  </a:lnTo>
                  <a:lnTo>
                    <a:pt x="28" y="0"/>
                  </a:lnTo>
                  <a:lnTo>
                    <a:pt x="34" y="1"/>
                  </a:lnTo>
                  <a:lnTo>
                    <a:pt x="34" y="1"/>
                  </a:lnTo>
                  <a:close/>
                </a:path>
              </a:pathLst>
            </a:custGeom>
            <a:grpFill/>
            <a:ln w="9525">
              <a:noFill/>
              <a:round/>
            </a:ln>
          </p:spPr>
          <p:txBody>
            <a:bodyPr vert="horz" wrap="square" lIns="91440" tIns="45720" rIns="91440" bIns="45720" numCol="1" anchor="t" anchorCtr="0" compatLnSpc="1"/>
            <a:lstStyle/>
            <a:p>
              <a:endParaRPr lang="zh-CN" altLang="en-US"/>
            </a:p>
          </p:txBody>
        </p:sp>
      </p:gr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54"/>
          <p:cNvPicPr>
            <a:picLocks noChangeAspect="1"/>
          </p:cNvPicPr>
          <p:nvPr/>
        </p:nvPicPr>
        <p:blipFill>
          <a:blip r:embed="rId1">
            <a:extLst>
              <a:ext uri="{28A0092B-C50C-407E-A947-70E740481C1C}">
                <a14:useLocalDpi xmlns:a14="http://schemas.microsoft.com/office/drawing/2010/main" val="0"/>
              </a:ext>
            </a:extLst>
          </a:blip>
          <a:srcRect/>
          <a:stretch>
            <a:fillRect/>
          </a:stretch>
        </p:blipFill>
        <p:spPr bwMode="auto">
          <a:xfrm>
            <a:off x="125276" y="90201"/>
            <a:ext cx="643651" cy="682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文本框 2"/>
          <p:cNvSpPr txBox="1"/>
          <p:nvPr/>
        </p:nvSpPr>
        <p:spPr>
          <a:xfrm>
            <a:off x="960268" y="246670"/>
            <a:ext cx="1928404" cy="369332"/>
          </a:xfrm>
          <a:prstGeom prst="rect">
            <a:avLst/>
          </a:prstGeom>
          <a:noFill/>
          <a:ln w="9525">
            <a:noFill/>
          </a:ln>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dist"/>
            <a:r>
              <a:rPr lang="zh-CN" altLang="en-US" dirty="0" smtClean="0">
                <a:solidFill>
                  <a:schemeClr val="bg1">
                    <a:lumMod val="95000"/>
                  </a:schemeClr>
                </a:solidFill>
                <a:latin typeface="微软雅黑" panose="020B0503020204020204" pitchFamily="34" charset="-122"/>
                <a:ea typeface="微软雅黑" panose="020B0503020204020204" pitchFamily="34" charset="-122"/>
              </a:rPr>
              <a:t>点击添加</a:t>
            </a:r>
            <a:r>
              <a:rPr lang="zh-CN" altLang="en-US" dirty="0">
                <a:solidFill>
                  <a:schemeClr val="bg1">
                    <a:lumMod val="95000"/>
                  </a:schemeClr>
                </a:solidFill>
                <a:latin typeface="微软雅黑" panose="020B0503020204020204" pitchFamily="34" charset="-122"/>
                <a:ea typeface="微软雅黑" panose="020B0503020204020204" pitchFamily="34" charset="-122"/>
              </a:rPr>
              <a:t>目录</a:t>
            </a:r>
            <a:endParaRPr lang="zh-CN" altLang="en-US" dirty="0">
              <a:solidFill>
                <a:schemeClr val="bg1">
                  <a:lumMod val="95000"/>
                </a:schemeClr>
              </a:solidFill>
              <a:latin typeface="微软雅黑" panose="020B0503020204020204" pitchFamily="34" charset="-122"/>
              <a:ea typeface="微软雅黑" panose="020B0503020204020204" pitchFamily="34" charset="-122"/>
            </a:endParaRPr>
          </a:p>
        </p:txBody>
      </p:sp>
      <p:grpSp>
        <p:nvGrpSpPr>
          <p:cNvPr id="4" name="5d0d4e90-5766-4dad-b030-e74d3568a997"/>
          <p:cNvGrpSpPr>
            <a:grpSpLocks noChangeAspect="1"/>
          </p:cNvGrpSpPr>
          <p:nvPr/>
        </p:nvGrpSpPr>
        <p:grpSpPr>
          <a:xfrm>
            <a:off x="1199456" y="-1233196"/>
            <a:ext cx="10225136" cy="6542650"/>
            <a:chOff x="1199456" y="-1233196"/>
            <a:chExt cx="10225136" cy="6542650"/>
          </a:xfrm>
        </p:grpSpPr>
        <p:sp>
          <p:nvSpPr>
            <p:cNvPr id="5" name="矩形 4"/>
            <p:cNvSpPr/>
            <p:nvPr/>
          </p:nvSpPr>
          <p:spPr>
            <a:xfrm>
              <a:off x="6528048" y="-1233196"/>
              <a:ext cx="4896544" cy="4518180"/>
            </a:xfrm>
            <a:prstGeom prst="rect">
              <a:avLst/>
            </a:prstGeom>
            <a:noFill/>
            <a:ln w="1270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6" name="矩形 5"/>
            <p:cNvSpPr/>
            <p:nvPr/>
          </p:nvSpPr>
          <p:spPr>
            <a:xfrm>
              <a:off x="6960095" y="1432038"/>
              <a:ext cx="3600400" cy="1195571"/>
            </a:xfrm>
            <a:prstGeom prst="rect">
              <a:avLst/>
            </a:prstGeom>
          </p:spPr>
          <p:txBody>
            <a:bodyPr wrap="square" lIns="117208" tIns="58604" rIns="117208" bIns="58604">
              <a:normAutofit/>
            </a:bodyPr>
            <a:lstStyle/>
            <a:p>
              <a:pPr defTabSz="912495">
                <a:lnSpc>
                  <a:spcPct val="120000"/>
                </a:lnSpc>
                <a:spcBef>
                  <a:spcPct val="20000"/>
                </a:spcBef>
              </a:pPr>
              <a:r>
                <a:rPr lang="zh-CN" altLang="en-US" sz="1600" dirty="0">
                  <a:solidFill>
                    <a:schemeClr val="bg1"/>
                  </a:solidFill>
                  <a:latin typeface="微软雅黑" panose="020B0503020204020204" pitchFamily="34" charset="-122"/>
                  <a:ea typeface="微软雅黑" panose="020B0503020204020204" pitchFamily="34" charset="-122"/>
                  <a:cs typeface="+mn-ea"/>
                  <a:sym typeface="+mn-lt"/>
                </a:rPr>
                <a:t>请添加你的文本请添加你的文本请添加你的文本请添加你的文本请添加你的文本请添加你的文本</a:t>
              </a:r>
              <a:endParaRPr lang="zh-CN" altLang="en-US" sz="1600" dirty="0">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7" name="矩形 6"/>
            <p:cNvSpPr/>
            <p:nvPr/>
          </p:nvSpPr>
          <p:spPr>
            <a:xfrm>
              <a:off x="7032229" y="2708920"/>
              <a:ext cx="2063273" cy="1063377"/>
            </a:xfrm>
            <a:prstGeom prst="rect">
              <a:avLst/>
            </a:prstGeom>
            <a:solidFill>
              <a:srgbClr val="243B2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8" name="任意多边形: 形状 6"/>
            <p:cNvSpPr/>
            <p:nvPr/>
          </p:nvSpPr>
          <p:spPr>
            <a:xfrm>
              <a:off x="7267462" y="3005425"/>
              <a:ext cx="498304" cy="519020"/>
            </a:xfrm>
            <a:custGeom>
              <a:avLst/>
              <a:gdLst>
                <a:gd name="connsiteX0" fmla="*/ 582177 w 584267"/>
                <a:gd name="connsiteY0" fmla="*/ 293917 h 608556"/>
                <a:gd name="connsiteX1" fmla="*/ 583869 w 584267"/>
                <a:gd name="connsiteY1" fmla="*/ 302971 h 608556"/>
                <a:gd name="connsiteX2" fmla="*/ 279094 w 584267"/>
                <a:gd name="connsiteY2" fmla="*/ 594692 h 608556"/>
                <a:gd name="connsiteX3" fmla="*/ 274201 w 584267"/>
                <a:gd name="connsiteY3" fmla="*/ 594173 h 608556"/>
                <a:gd name="connsiteX4" fmla="*/ 481444 w 584267"/>
                <a:gd name="connsiteY4" fmla="*/ 395362 h 608556"/>
                <a:gd name="connsiteX5" fmla="*/ 482901 w 584267"/>
                <a:gd name="connsiteY5" fmla="*/ 382579 h 608556"/>
                <a:gd name="connsiteX6" fmla="*/ 473950 w 584267"/>
                <a:gd name="connsiteY6" fmla="*/ 392556 h 608556"/>
                <a:gd name="connsiteX7" fmla="*/ 261711 w 584267"/>
                <a:gd name="connsiteY7" fmla="*/ 583988 h 608556"/>
                <a:gd name="connsiteX8" fmla="*/ 259837 w 584267"/>
                <a:gd name="connsiteY8" fmla="*/ 575778 h 608556"/>
                <a:gd name="connsiteX9" fmla="*/ 259837 w 584267"/>
                <a:gd name="connsiteY9" fmla="*/ 464577 h 608556"/>
                <a:gd name="connsiteX10" fmla="*/ 267019 w 584267"/>
                <a:gd name="connsiteY10" fmla="*/ 427579 h 608556"/>
                <a:gd name="connsiteX11" fmla="*/ 360492 w 584267"/>
                <a:gd name="connsiteY11" fmla="*/ 347971 h 608556"/>
                <a:gd name="connsiteX12" fmla="*/ 572210 w 584267"/>
                <a:gd name="connsiteY12" fmla="*/ 296632 h 608556"/>
                <a:gd name="connsiteX13" fmla="*/ 582177 w 584267"/>
                <a:gd name="connsiteY13" fmla="*/ 293917 h 608556"/>
                <a:gd name="connsiteX14" fmla="*/ 274656 w 584267"/>
                <a:gd name="connsiteY14" fmla="*/ 289106 h 608556"/>
                <a:gd name="connsiteX15" fmla="*/ 323064 w 584267"/>
                <a:gd name="connsiteY15" fmla="*/ 289106 h 608556"/>
                <a:gd name="connsiteX16" fmla="*/ 323064 w 584267"/>
                <a:gd name="connsiteY16" fmla="*/ 331845 h 608556"/>
                <a:gd name="connsiteX17" fmla="*/ 274656 w 584267"/>
                <a:gd name="connsiteY17" fmla="*/ 367928 h 608556"/>
                <a:gd name="connsiteX18" fmla="*/ 207690 w 584267"/>
                <a:gd name="connsiteY18" fmla="*/ 289106 h 608556"/>
                <a:gd name="connsiteX19" fmla="*/ 256098 w 584267"/>
                <a:gd name="connsiteY19" fmla="*/ 289106 h 608556"/>
                <a:gd name="connsiteX20" fmla="*/ 256098 w 584267"/>
                <a:gd name="connsiteY20" fmla="*/ 390148 h 608556"/>
                <a:gd name="connsiteX21" fmla="*/ 251413 w 584267"/>
                <a:gd name="connsiteY21" fmla="*/ 397424 h 608556"/>
                <a:gd name="connsiteX22" fmla="*/ 244230 w 584267"/>
                <a:gd name="connsiteY22" fmla="*/ 397424 h 608556"/>
                <a:gd name="connsiteX23" fmla="*/ 207690 w 584267"/>
                <a:gd name="connsiteY23" fmla="*/ 354388 h 608556"/>
                <a:gd name="connsiteX24" fmla="*/ 32007 w 584267"/>
                <a:gd name="connsiteY24" fmla="*/ 259919 h 608556"/>
                <a:gd name="connsiteX25" fmla="*/ 41076 w 584267"/>
                <a:gd name="connsiteY25" fmla="*/ 266907 h 608556"/>
                <a:gd name="connsiteX26" fmla="*/ 137781 w 584267"/>
                <a:gd name="connsiteY26" fmla="*/ 344838 h 608556"/>
                <a:gd name="connsiteX27" fmla="*/ 240315 w 584267"/>
                <a:gd name="connsiteY27" fmla="*/ 447188 h 608556"/>
                <a:gd name="connsiteX28" fmla="*/ 245936 w 584267"/>
                <a:gd name="connsiteY28" fmla="*/ 484802 h 608556"/>
                <a:gd name="connsiteX29" fmla="*/ 245936 w 584267"/>
                <a:gd name="connsiteY29" fmla="*/ 592762 h 608556"/>
                <a:gd name="connsiteX30" fmla="*/ 243854 w 584267"/>
                <a:gd name="connsiteY30" fmla="*/ 601075 h 608556"/>
                <a:gd name="connsiteX31" fmla="*/ 64914 w 584267"/>
                <a:gd name="connsiteY31" fmla="*/ 379959 h 608556"/>
                <a:gd name="connsiteX32" fmla="*/ 58668 w 584267"/>
                <a:gd name="connsiteY32" fmla="*/ 368322 h 608556"/>
                <a:gd name="connsiteX33" fmla="*/ 57523 w 584267"/>
                <a:gd name="connsiteY33" fmla="*/ 381102 h 608556"/>
                <a:gd name="connsiteX34" fmla="*/ 225637 w 584267"/>
                <a:gd name="connsiteY34" fmla="*/ 608556 h 608556"/>
                <a:gd name="connsiteX35" fmla="*/ 32852 w 584267"/>
                <a:gd name="connsiteY35" fmla="*/ 465579 h 608556"/>
                <a:gd name="connsiteX36" fmla="*/ 24108 w 584267"/>
                <a:gd name="connsiteY36" fmla="*/ 266803 h 608556"/>
                <a:gd name="connsiteX37" fmla="*/ 32007 w 584267"/>
                <a:gd name="connsiteY37" fmla="*/ 259919 h 608556"/>
                <a:gd name="connsiteX38" fmla="*/ 274656 w 584267"/>
                <a:gd name="connsiteY38" fmla="*/ 196948 h 608556"/>
                <a:gd name="connsiteX39" fmla="*/ 276946 w 584267"/>
                <a:gd name="connsiteY39" fmla="*/ 196948 h 608556"/>
                <a:gd name="connsiteX40" fmla="*/ 323064 w 584267"/>
                <a:gd name="connsiteY40" fmla="*/ 243106 h 608556"/>
                <a:gd name="connsiteX41" fmla="*/ 323064 w 584267"/>
                <a:gd name="connsiteY41" fmla="*/ 270759 h 608556"/>
                <a:gd name="connsiteX42" fmla="*/ 274656 w 584267"/>
                <a:gd name="connsiteY42" fmla="*/ 270759 h 608556"/>
                <a:gd name="connsiteX43" fmla="*/ 253808 w 584267"/>
                <a:gd name="connsiteY43" fmla="*/ 196948 h 608556"/>
                <a:gd name="connsiteX44" fmla="*/ 256098 w 584267"/>
                <a:gd name="connsiteY44" fmla="*/ 196948 h 608556"/>
                <a:gd name="connsiteX45" fmla="*/ 256098 w 584267"/>
                <a:gd name="connsiteY45" fmla="*/ 270759 h 608556"/>
                <a:gd name="connsiteX46" fmla="*/ 207690 w 584267"/>
                <a:gd name="connsiteY46" fmla="*/ 270759 h 608556"/>
                <a:gd name="connsiteX47" fmla="*/ 207690 w 584267"/>
                <a:gd name="connsiteY47" fmla="*/ 243106 h 608556"/>
                <a:gd name="connsiteX48" fmla="*/ 253808 w 584267"/>
                <a:gd name="connsiteY48" fmla="*/ 196948 h 608556"/>
                <a:gd name="connsiteX49" fmla="*/ 267670 w 584267"/>
                <a:gd name="connsiteY49" fmla="*/ 0 h 608556"/>
                <a:gd name="connsiteX50" fmla="*/ 312522 w 584267"/>
                <a:gd name="connsiteY50" fmla="*/ 15795 h 608556"/>
                <a:gd name="connsiteX51" fmla="*/ 445310 w 584267"/>
                <a:gd name="connsiteY51" fmla="*/ 125946 h 608556"/>
                <a:gd name="connsiteX52" fmla="*/ 479860 w 584267"/>
                <a:gd name="connsiteY52" fmla="*/ 199622 h 608556"/>
                <a:gd name="connsiteX53" fmla="*/ 479860 w 584267"/>
                <a:gd name="connsiteY53" fmla="*/ 283378 h 608556"/>
                <a:gd name="connsiteX54" fmla="*/ 406077 w 584267"/>
                <a:gd name="connsiteY54" fmla="*/ 296992 h 608556"/>
                <a:gd name="connsiteX55" fmla="*/ 406077 w 584267"/>
                <a:gd name="connsiteY55" fmla="*/ 199622 h 608556"/>
                <a:gd name="connsiteX56" fmla="*/ 398064 w 584267"/>
                <a:gd name="connsiteY56" fmla="*/ 182580 h 608556"/>
                <a:gd name="connsiteX57" fmla="*/ 267670 w 584267"/>
                <a:gd name="connsiteY57" fmla="*/ 74403 h 608556"/>
                <a:gd name="connsiteX58" fmla="*/ 137276 w 584267"/>
                <a:gd name="connsiteY58" fmla="*/ 182580 h 608556"/>
                <a:gd name="connsiteX59" fmla="*/ 129263 w 584267"/>
                <a:gd name="connsiteY59" fmla="*/ 199622 h 608556"/>
                <a:gd name="connsiteX60" fmla="*/ 129263 w 584267"/>
                <a:gd name="connsiteY60" fmla="*/ 307383 h 608556"/>
                <a:gd name="connsiteX61" fmla="*/ 55480 w 584267"/>
                <a:gd name="connsiteY61" fmla="*/ 245657 h 608556"/>
                <a:gd name="connsiteX62" fmla="*/ 55480 w 584267"/>
                <a:gd name="connsiteY62" fmla="*/ 199622 h 608556"/>
                <a:gd name="connsiteX63" fmla="*/ 90134 w 584267"/>
                <a:gd name="connsiteY63" fmla="*/ 125946 h 608556"/>
                <a:gd name="connsiteX64" fmla="*/ 222818 w 584267"/>
                <a:gd name="connsiteY64" fmla="*/ 15795 h 608556"/>
                <a:gd name="connsiteX65" fmla="*/ 267670 w 584267"/>
                <a:gd name="connsiteY65" fmla="*/ 0 h 608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84267" h="608556">
                  <a:moveTo>
                    <a:pt x="582177" y="293917"/>
                  </a:moveTo>
                  <a:cubicBezTo>
                    <a:pt x="584155" y="294839"/>
                    <a:pt x="584753" y="297723"/>
                    <a:pt x="583869" y="302971"/>
                  </a:cubicBezTo>
                  <a:cubicBezTo>
                    <a:pt x="573043" y="369172"/>
                    <a:pt x="519229" y="585339"/>
                    <a:pt x="279094" y="594692"/>
                  </a:cubicBezTo>
                  <a:cubicBezTo>
                    <a:pt x="277324" y="594796"/>
                    <a:pt x="275763" y="594484"/>
                    <a:pt x="274201" y="594173"/>
                  </a:cubicBezTo>
                  <a:cubicBezTo>
                    <a:pt x="316982" y="575362"/>
                    <a:pt x="434083" y="514565"/>
                    <a:pt x="481444" y="395362"/>
                  </a:cubicBezTo>
                  <a:cubicBezTo>
                    <a:pt x="484046" y="388918"/>
                    <a:pt x="484567" y="383202"/>
                    <a:pt x="482901" y="382579"/>
                  </a:cubicBezTo>
                  <a:cubicBezTo>
                    <a:pt x="481236" y="382059"/>
                    <a:pt x="477385" y="386632"/>
                    <a:pt x="473950" y="392556"/>
                  </a:cubicBezTo>
                  <a:cubicBezTo>
                    <a:pt x="425444" y="474761"/>
                    <a:pt x="294811" y="562891"/>
                    <a:pt x="261711" y="583988"/>
                  </a:cubicBezTo>
                  <a:cubicBezTo>
                    <a:pt x="260566" y="581494"/>
                    <a:pt x="259837" y="578688"/>
                    <a:pt x="259837" y="575778"/>
                  </a:cubicBezTo>
                  <a:lnTo>
                    <a:pt x="259837" y="464577"/>
                  </a:lnTo>
                  <a:cubicBezTo>
                    <a:pt x="259837" y="453872"/>
                    <a:pt x="261711" y="436724"/>
                    <a:pt x="267019" y="427579"/>
                  </a:cubicBezTo>
                  <a:cubicBezTo>
                    <a:pt x="277220" y="409703"/>
                    <a:pt x="301785" y="380292"/>
                    <a:pt x="360492" y="347971"/>
                  </a:cubicBezTo>
                  <a:cubicBezTo>
                    <a:pt x="443556" y="302348"/>
                    <a:pt x="532448" y="319288"/>
                    <a:pt x="572210" y="296632"/>
                  </a:cubicBezTo>
                  <a:cubicBezTo>
                    <a:pt x="576842" y="294034"/>
                    <a:pt x="580199" y="292994"/>
                    <a:pt x="582177" y="293917"/>
                  </a:cubicBezTo>
                  <a:close/>
                  <a:moveTo>
                    <a:pt x="274656" y="289106"/>
                  </a:moveTo>
                  <a:lnTo>
                    <a:pt x="323064" y="289106"/>
                  </a:lnTo>
                  <a:lnTo>
                    <a:pt x="323064" y="331845"/>
                  </a:lnTo>
                  <a:cubicBezTo>
                    <a:pt x="302660" y="344427"/>
                    <a:pt x="286836" y="356698"/>
                    <a:pt x="274656" y="367928"/>
                  </a:cubicBezTo>
                  <a:close/>
                  <a:moveTo>
                    <a:pt x="207690" y="289106"/>
                  </a:moveTo>
                  <a:lnTo>
                    <a:pt x="256098" y="289106"/>
                  </a:lnTo>
                  <a:lnTo>
                    <a:pt x="256098" y="390148"/>
                  </a:lnTo>
                  <a:cubicBezTo>
                    <a:pt x="254328" y="392642"/>
                    <a:pt x="252767" y="395033"/>
                    <a:pt x="251413" y="397424"/>
                  </a:cubicBezTo>
                  <a:lnTo>
                    <a:pt x="244230" y="397424"/>
                  </a:lnTo>
                  <a:cubicBezTo>
                    <a:pt x="235798" y="384118"/>
                    <a:pt x="224034" y="369461"/>
                    <a:pt x="207690" y="354388"/>
                  </a:cubicBezTo>
                  <a:close/>
                  <a:moveTo>
                    <a:pt x="32007" y="259919"/>
                  </a:moveTo>
                  <a:cubicBezTo>
                    <a:pt x="34960" y="260049"/>
                    <a:pt x="38109" y="262491"/>
                    <a:pt x="41076" y="266907"/>
                  </a:cubicBezTo>
                  <a:cubicBezTo>
                    <a:pt x="52110" y="283325"/>
                    <a:pt x="77822" y="310445"/>
                    <a:pt x="137781" y="344838"/>
                  </a:cubicBezTo>
                  <a:cubicBezTo>
                    <a:pt x="205026" y="383388"/>
                    <a:pt x="230634" y="424328"/>
                    <a:pt x="240315" y="447188"/>
                  </a:cubicBezTo>
                  <a:cubicBezTo>
                    <a:pt x="244374" y="457059"/>
                    <a:pt x="245936" y="474204"/>
                    <a:pt x="245936" y="484802"/>
                  </a:cubicBezTo>
                  <a:lnTo>
                    <a:pt x="245936" y="592762"/>
                  </a:lnTo>
                  <a:cubicBezTo>
                    <a:pt x="245936" y="595879"/>
                    <a:pt x="245103" y="598685"/>
                    <a:pt x="243854" y="601075"/>
                  </a:cubicBezTo>
                  <a:cubicBezTo>
                    <a:pt x="202008" y="562006"/>
                    <a:pt x="87815" y="449889"/>
                    <a:pt x="64914" y="379959"/>
                  </a:cubicBezTo>
                  <a:cubicBezTo>
                    <a:pt x="62728" y="373413"/>
                    <a:pt x="60334" y="368010"/>
                    <a:pt x="58668" y="368322"/>
                  </a:cubicBezTo>
                  <a:cubicBezTo>
                    <a:pt x="56899" y="368529"/>
                    <a:pt x="56274" y="374244"/>
                    <a:pt x="57523" y="381102"/>
                  </a:cubicBezTo>
                  <a:cubicBezTo>
                    <a:pt x="79279" y="494777"/>
                    <a:pt x="177025" y="574890"/>
                    <a:pt x="225637" y="608556"/>
                  </a:cubicBezTo>
                  <a:cubicBezTo>
                    <a:pt x="154540" y="593490"/>
                    <a:pt x="100410" y="549744"/>
                    <a:pt x="32852" y="465579"/>
                  </a:cubicBezTo>
                  <a:cubicBezTo>
                    <a:pt x="-24400" y="394402"/>
                    <a:pt x="7037" y="304003"/>
                    <a:pt x="24108" y="266803"/>
                  </a:cubicBezTo>
                  <a:cubicBezTo>
                    <a:pt x="26294" y="261972"/>
                    <a:pt x="29053" y="259789"/>
                    <a:pt x="32007" y="259919"/>
                  </a:cubicBezTo>
                  <a:close/>
                  <a:moveTo>
                    <a:pt x="274656" y="196948"/>
                  </a:moveTo>
                  <a:lnTo>
                    <a:pt x="276946" y="196948"/>
                  </a:lnTo>
                  <a:cubicBezTo>
                    <a:pt x="302452" y="196948"/>
                    <a:pt x="323064" y="217636"/>
                    <a:pt x="323064" y="243106"/>
                  </a:cubicBezTo>
                  <a:lnTo>
                    <a:pt x="323064" y="270759"/>
                  </a:lnTo>
                  <a:lnTo>
                    <a:pt x="274656" y="270759"/>
                  </a:lnTo>
                  <a:close/>
                  <a:moveTo>
                    <a:pt x="253808" y="196948"/>
                  </a:moveTo>
                  <a:lnTo>
                    <a:pt x="256098" y="196948"/>
                  </a:lnTo>
                  <a:lnTo>
                    <a:pt x="256098" y="270759"/>
                  </a:lnTo>
                  <a:lnTo>
                    <a:pt x="207690" y="270759"/>
                  </a:lnTo>
                  <a:lnTo>
                    <a:pt x="207690" y="243106"/>
                  </a:lnTo>
                  <a:cubicBezTo>
                    <a:pt x="207690" y="217636"/>
                    <a:pt x="228302" y="196948"/>
                    <a:pt x="253808" y="196948"/>
                  </a:cubicBezTo>
                  <a:close/>
                  <a:moveTo>
                    <a:pt x="267670" y="0"/>
                  </a:moveTo>
                  <a:cubicBezTo>
                    <a:pt x="284321" y="0"/>
                    <a:pt x="300243" y="5611"/>
                    <a:pt x="312522" y="15795"/>
                  </a:cubicBezTo>
                  <a:lnTo>
                    <a:pt x="445310" y="125946"/>
                  </a:lnTo>
                  <a:cubicBezTo>
                    <a:pt x="465291" y="142572"/>
                    <a:pt x="479860" y="173539"/>
                    <a:pt x="479860" y="199622"/>
                  </a:cubicBezTo>
                  <a:lnTo>
                    <a:pt x="479860" y="283378"/>
                  </a:lnTo>
                  <a:cubicBezTo>
                    <a:pt x="457070" y="285976"/>
                    <a:pt x="431990" y="289613"/>
                    <a:pt x="406077" y="296992"/>
                  </a:cubicBezTo>
                  <a:lnTo>
                    <a:pt x="406077" y="199622"/>
                  </a:lnTo>
                  <a:cubicBezTo>
                    <a:pt x="406077" y="195258"/>
                    <a:pt x="401499" y="185386"/>
                    <a:pt x="398064" y="182580"/>
                  </a:cubicBezTo>
                  <a:lnTo>
                    <a:pt x="267670" y="74403"/>
                  </a:lnTo>
                  <a:lnTo>
                    <a:pt x="137276" y="182580"/>
                  </a:lnTo>
                  <a:cubicBezTo>
                    <a:pt x="133945" y="185386"/>
                    <a:pt x="129263" y="195258"/>
                    <a:pt x="129263" y="199622"/>
                  </a:cubicBezTo>
                  <a:lnTo>
                    <a:pt x="129263" y="307383"/>
                  </a:lnTo>
                  <a:cubicBezTo>
                    <a:pt x="82849" y="278702"/>
                    <a:pt x="63285" y="256984"/>
                    <a:pt x="55480" y="245657"/>
                  </a:cubicBezTo>
                  <a:lnTo>
                    <a:pt x="55480" y="199622"/>
                  </a:lnTo>
                  <a:cubicBezTo>
                    <a:pt x="55480" y="173539"/>
                    <a:pt x="70049" y="142572"/>
                    <a:pt x="90134" y="125946"/>
                  </a:cubicBezTo>
                  <a:lnTo>
                    <a:pt x="222818" y="15795"/>
                  </a:lnTo>
                  <a:cubicBezTo>
                    <a:pt x="235097" y="5611"/>
                    <a:pt x="251019" y="0"/>
                    <a:pt x="26767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9" name="文本框 8"/>
            <p:cNvSpPr txBox="1"/>
            <p:nvPr/>
          </p:nvSpPr>
          <p:spPr>
            <a:xfrm>
              <a:off x="7890574" y="3100318"/>
              <a:ext cx="1080120" cy="369332"/>
            </a:xfrm>
            <a:prstGeom prst="rect">
              <a:avLst/>
            </a:prstGeom>
            <a:noFill/>
          </p:spPr>
          <p:txBody>
            <a:bodyPr wrap="none">
              <a:normAutofit/>
            </a:bodyPr>
            <a:lstStyle/>
            <a:p>
              <a:r>
                <a:rPr lang="zh-CN" altLang="en-US">
                  <a:solidFill>
                    <a:schemeClr val="bg1"/>
                  </a:solidFill>
                  <a:latin typeface="微软雅黑" panose="020B0503020204020204" pitchFamily="34" charset="-122"/>
                  <a:ea typeface="微软雅黑" panose="020B0503020204020204" pitchFamily="34" charset="-122"/>
                  <a:cs typeface="+mn-ea"/>
                  <a:sym typeface="+mn-lt"/>
                </a:rPr>
                <a:t>关键词</a:t>
              </a:r>
              <a:endParaRPr lang="zh-CN" altLang="en-US">
                <a:solidFill>
                  <a:schemeClr val="bg1"/>
                </a:solidFill>
                <a:latin typeface="微软雅黑" panose="020B0503020204020204" pitchFamily="34" charset="-122"/>
                <a:ea typeface="微软雅黑" panose="020B0503020204020204" pitchFamily="34" charset="-122"/>
                <a:cs typeface="+mn-ea"/>
                <a:sym typeface="+mn-lt"/>
              </a:endParaRPr>
            </a:p>
          </p:txBody>
        </p:sp>
        <p:grpSp>
          <p:nvGrpSpPr>
            <p:cNvPr id="10" name="组合 9"/>
            <p:cNvGrpSpPr/>
            <p:nvPr/>
          </p:nvGrpSpPr>
          <p:grpSpPr>
            <a:xfrm>
              <a:off x="1199456" y="2842645"/>
              <a:ext cx="3601085" cy="2466809"/>
              <a:chOff x="1199456" y="2842645"/>
              <a:chExt cx="3601085" cy="2466809"/>
            </a:xfrm>
          </p:grpSpPr>
          <p:sp>
            <p:nvSpPr>
              <p:cNvPr id="11" name="矩形 10"/>
              <p:cNvSpPr/>
              <p:nvPr/>
            </p:nvSpPr>
            <p:spPr>
              <a:xfrm>
                <a:off x="1199456" y="3827321"/>
                <a:ext cx="3600400" cy="609792"/>
              </a:xfrm>
              <a:prstGeom prst="rect">
                <a:avLst/>
              </a:prstGeom>
            </p:spPr>
            <p:txBody>
              <a:bodyPr wrap="square" lIns="117208" tIns="58604" rIns="117208" bIns="58604">
                <a:noAutofit/>
              </a:bodyPr>
              <a:lstStyle/>
              <a:p>
                <a:pPr>
                  <a:buNone/>
                </a:pPr>
                <a:r>
                  <a:rPr lang="zh-CN" altLang="en-US" sz="1200" dirty="0">
                    <a:solidFill>
                      <a:schemeClr val="bg1"/>
                    </a:solidFill>
                    <a:latin typeface="微软雅黑" panose="020B0503020204020204" pitchFamily="34" charset="-122"/>
                    <a:ea typeface="微软雅黑" panose="020B0503020204020204" pitchFamily="34" charset="-122"/>
                    <a:cs typeface="+mn-ea"/>
                    <a:sym typeface="+mn-lt"/>
                  </a:rPr>
                  <a:t>请添加你的文本请添加你的文本请添加你的文本请添加你的文本请添加你的文本请添加你的文本</a:t>
                </a:r>
                <a:endParaRPr lang="zh-CN" altLang="en-US" sz="1200" dirty="0">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12" name="矩形 11"/>
              <p:cNvSpPr/>
              <p:nvPr/>
            </p:nvSpPr>
            <p:spPr>
              <a:xfrm>
                <a:off x="1199456" y="2842645"/>
                <a:ext cx="3601085" cy="822960"/>
              </a:xfrm>
              <a:prstGeom prst="rect">
                <a:avLst/>
              </a:prstGeom>
            </p:spPr>
            <p:txBody>
              <a:bodyPr wrap="square" lIns="117208" tIns="58604" rIns="117208" bIns="58604">
                <a:noAutofit/>
              </a:bodyPr>
              <a:lstStyle/>
              <a:p>
                <a:pPr>
                  <a:lnSpc>
                    <a:spcPct val="120000"/>
                  </a:lnSpc>
                </a:pPr>
                <a:r>
                  <a:rPr lang="zh-CN" altLang="en-US" sz="3600" b="1" dirty="0" smtClean="0">
                    <a:solidFill>
                      <a:srgbClr val="FFC000"/>
                    </a:solidFill>
                    <a:latin typeface="微软雅黑" panose="020B0503020204020204" pitchFamily="34" charset="-122"/>
                    <a:ea typeface="微软雅黑" panose="020B0503020204020204" pitchFamily="34" charset="-122"/>
                    <a:cs typeface="+mn-ea"/>
                    <a:sym typeface="+mn-lt"/>
                  </a:rPr>
                  <a:t>在此添加标题</a:t>
                </a:r>
                <a:endParaRPr lang="zh-CN" altLang="en-US" sz="3600" b="1" dirty="0" smtClean="0">
                  <a:solidFill>
                    <a:srgbClr val="FFC000"/>
                  </a:solidFill>
                  <a:latin typeface="微软雅黑" panose="020B0503020204020204" pitchFamily="34" charset="-122"/>
                  <a:ea typeface="微软雅黑" panose="020B0503020204020204" pitchFamily="34" charset="-122"/>
                  <a:cs typeface="+mn-ea"/>
                  <a:sym typeface="+mn-lt"/>
                </a:endParaRPr>
              </a:p>
            </p:txBody>
          </p:sp>
          <p:cxnSp>
            <p:nvCxnSpPr>
              <p:cNvPr id="13" name="直接连接符 12"/>
              <p:cNvCxnSpPr/>
              <p:nvPr/>
            </p:nvCxnSpPr>
            <p:spPr>
              <a:xfrm>
                <a:off x="1199456" y="3665603"/>
                <a:ext cx="352839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4" name="矩形 13"/>
              <p:cNvSpPr/>
              <p:nvPr/>
            </p:nvSpPr>
            <p:spPr>
              <a:xfrm>
                <a:off x="1199456" y="4699662"/>
                <a:ext cx="3600400" cy="609792"/>
              </a:xfrm>
              <a:prstGeom prst="rect">
                <a:avLst/>
              </a:prstGeom>
            </p:spPr>
            <p:txBody>
              <a:bodyPr wrap="square" lIns="117208" tIns="58604" rIns="117208" bIns="58604">
                <a:noAutofit/>
              </a:bodyPr>
              <a:lstStyle/>
              <a:p>
                <a:pPr>
                  <a:buNone/>
                </a:pPr>
                <a:r>
                  <a:rPr lang="zh-CN" altLang="en-US" sz="1200" dirty="0">
                    <a:solidFill>
                      <a:schemeClr val="bg1"/>
                    </a:solidFill>
                    <a:latin typeface="微软雅黑" panose="020B0503020204020204" pitchFamily="34" charset="-122"/>
                    <a:ea typeface="微软雅黑" panose="020B0503020204020204" pitchFamily="34" charset="-122"/>
                    <a:cs typeface="+mn-ea"/>
                    <a:sym typeface="+mn-lt"/>
                  </a:rPr>
                  <a:t>请添加你的文本请添加你的文本请添加你的文本请添加你的文本请添加你的文本请添加你的文本</a:t>
                </a:r>
                <a:endParaRPr lang="zh-CN" altLang="en-US" sz="1200" dirty="0">
                  <a:solidFill>
                    <a:schemeClr val="bg1"/>
                  </a:solidFill>
                  <a:latin typeface="微软雅黑" panose="020B0503020204020204" pitchFamily="34" charset="-122"/>
                  <a:ea typeface="微软雅黑" panose="020B0503020204020204" pitchFamily="34" charset="-122"/>
                  <a:cs typeface="+mn-ea"/>
                  <a:sym typeface="+mn-lt"/>
                </a:endParaRPr>
              </a:p>
            </p:txBody>
          </p:sp>
          <p:cxnSp>
            <p:nvCxnSpPr>
              <p:cNvPr id="15" name="直接连接符 14"/>
              <p:cNvCxnSpPr/>
              <p:nvPr/>
            </p:nvCxnSpPr>
            <p:spPr>
              <a:xfrm>
                <a:off x="1199456" y="4537944"/>
                <a:ext cx="352839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gr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54"/>
          <p:cNvPicPr>
            <a:picLocks noChangeAspect="1"/>
          </p:cNvPicPr>
          <p:nvPr/>
        </p:nvPicPr>
        <p:blipFill>
          <a:blip r:embed="rId1">
            <a:extLst>
              <a:ext uri="{28A0092B-C50C-407E-A947-70E740481C1C}">
                <a14:useLocalDpi xmlns:a14="http://schemas.microsoft.com/office/drawing/2010/main" val="0"/>
              </a:ext>
            </a:extLst>
          </a:blip>
          <a:srcRect/>
          <a:stretch>
            <a:fillRect/>
          </a:stretch>
        </p:blipFill>
        <p:spPr bwMode="auto">
          <a:xfrm>
            <a:off x="125276" y="90201"/>
            <a:ext cx="643651" cy="682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文本框 4"/>
          <p:cNvSpPr txBox="1"/>
          <p:nvPr/>
        </p:nvSpPr>
        <p:spPr>
          <a:xfrm>
            <a:off x="960268" y="246670"/>
            <a:ext cx="1928404" cy="369332"/>
          </a:xfrm>
          <a:prstGeom prst="rect">
            <a:avLst/>
          </a:prstGeom>
          <a:noFill/>
          <a:ln w="9525">
            <a:noFill/>
          </a:ln>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dist"/>
            <a:r>
              <a:rPr lang="zh-CN" altLang="en-US" dirty="0" smtClean="0">
                <a:solidFill>
                  <a:schemeClr val="bg1">
                    <a:lumMod val="95000"/>
                  </a:schemeClr>
                </a:solidFill>
                <a:latin typeface="微软雅黑" panose="020B0503020204020204" pitchFamily="34" charset="-122"/>
                <a:ea typeface="微软雅黑" panose="020B0503020204020204" pitchFamily="34" charset="-122"/>
              </a:rPr>
              <a:t>点击添加</a:t>
            </a:r>
            <a:r>
              <a:rPr lang="zh-CN" altLang="en-US" dirty="0">
                <a:solidFill>
                  <a:schemeClr val="bg1">
                    <a:lumMod val="95000"/>
                  </a:schemeClr>
                </a:solidFill>
                <a:latin typeface="微软雅黑" panose="020B0503020204020204" pitchFamily="34" charset="-122"/>
                <a:ea typeface="微软雅黑" panose="020B0503020204020204" pitchFamily="34" charset="-122"/>
              </a:rPr>
              <a:t>目录</a:t>
            </a:r>
            <a:endParaRPr lang="zh-CN" altLang="en-US" dirty="0">
              <a:solidFill>
                <a:schemeClr val="bg1">
                  <a:lumMod val="95000"/>
                </a:schemeClr>
              </a:solidFill>
              <a:latin typeface="微软雅黑" panose="020B0503020204020204" pitchFamily="34" charset="-122"/>
              <a:ea typeface="微软雅黑" panose="020B0503020204020204" pitchFamily="34" charset="-122"/>
            </a:endParaRPr>
          </a:p>
        </p:txBody>
      </p:sp>
      <p:sp>
        <p:nvSpPr>
          <p:cNvPr id="33" name="六边形 32"/>
          <p:cNvSpPr/>
          <p:nvPr/>
        </p:nvSpPr>
        <p:spPr>
          <a:xfrm rot="16200000">
            <a:off x="1601796" y="1656672"/>
            <a:ext cx="1879423" cy="1655857"/>
          </a:xfrm>
          <a:prstGeom prst="hexagon">
            <a:avLst/>
          </a:prstGeom>
          <a:noFill/>
          <a:ln w="285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34" name="六边形 33"/>
          <p:cNvSpPr/>
          <p:nvPr/>
        </p:nvSpPr>
        <p:spPr>
          <a:xfrm rot="16200000">
            <a:off x="4065305" y="3129641"/>
            <a:ext cx="1879423" cy="1655857"/>
          </a:xfrm>
          <a:prstGeom prst="hexagon">
            <a:avLst/>
          </a:prstGeom>
          <a:noFill/>
          <a:ln w="285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35" name="六边形 34"/>
          <p:cNvSpPr/>
          <p:nvPr/>
        </p:nvSpPr>
        <p:spPr>
          <a:xfrm rot="16200000">
            <a:off x="4893234" y="1656671"/>
            <a:ext cx="1879423" cy="1655857"/>
          </a:xfrm>
          <a:prstGeom prst="hexagon">
            <a:avLst/>
          </a:prstGeom>
          <a:noFill/>
          <a:ln w="285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36" name="六边形 35"/>
          <p:cNvSpPr/>
          <p:nvPr/>
        </p:nvSpPr>
        <p:spPr>
          <a:xfrm rot="16200000">
            <a:off x="8210721" y="1666809"/>
            <a:ext cx="1879423" cy="1655857"/>
          </a:xfrm>
          <a:prstGeom prst="hexagon">
            <a:avLst/>
          </a:prstGeom>
          <a:noFill/>
          <a:ln w="285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37" name="六边形 36"/>
          <p:cNvSpPr/>
          <p:nvPr/>
        </p:nvSpPr>
        <p:spPr>
          <a:xfrm rot="16200000">
            <a:off x="2409448" y="3129640"/>
            <a:ext cx="1879423" cy="1655857"/>
          </a:xfrm>
          <a:prstGeom prst="hexagon">
            <a:avLst/>
          </a:prstGeom>
          <a:solidFill>
            <a:srgbClr val="FFC000"/>
          </a:solidFill>
          <a:ln w="2857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38" name="六边形 37"/>
          <p:cNvSpPr/>
          <p:nvPr/>
        </p:nvSpPr>
        <p:spPr>
          <a:xfrm rot="16200000">
            <a:off x="6554862" y="1656672"/>
            <a:ext cx="1879423" cy="1655857"/>
          </a:xfrm>
          <a:prstGeom prst="hexagon">
            <a:avLst/>
          </a:prstGeom>
          <a:solidFill>
            <a:srgbClr val="FFC000"/>
          </a:solidFill>
          <a:ln w="2857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39" name="六边形 38"/>
          <p:cNvSpPr/>
          <p:nvPr/>
        </p:nvSpPr>
        <p:spPr>
          <a:xfrm rot="16200000">
            <a:off x="7643146" y="3623886"/>
            <a:ext cx="3014573" cy="2655976"/>
          </a:xfrm>
          <a:prstGeom prst="hexagon">
            <a:avLst/>
          </a:prstGeom>
          <a:solidFill>
            <a:srgbClr val="FFC000"/>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40" name="文本框 39"/>
          <p:cNvSpPr txBox="1"/>
          <p:nvPr/>
        </p:nvSpPr>
        <p:spPr>
          <a:xfrm>
            <a:off x="2081064" y="2249066"/>
            <a:ext cx="929299" cy="461665"/>
          </a:xfrm>
          <a:prstGeom prst="rect">
            <a:avLst/>
          </a:prstGeom>
          <a:noFill/>
        </p:spPr>
        <p:txBody>
          <a:bodyPr wrap="square" rtlCol="0">
            <a:spAutoFit/>
          </a:bodyPr>
          <a:lstStyle/>
          <a:p>
            <a:pPr algn="ctr"/>
            <a:r>
              <a:rPr lang="en-US" altLang="zh-CN" sz="2400" b="1" dirty="0" smtClean="0">
                <a:solidFill>
                  <a:schemeClr val="bg1"/>
                </a:solidFill>
              </a:rPr>
              <a:t>TEXT</a:t>
            </a:r>
            <a:endParaRPr lang="zh-CN" altLang="en-US" sz="2400" b="1" dirty="0">
              <a:solidFill>
                <a:schemeClr val="bg1"/>
              </a:solidFill>
            </a:endParaRPr>
          </a:p>
        </p:txBody>
      </p:sp>
      <p:sp>
        <p:nvSpPr>
          <p:cNvPr id="41" name="文本框 40"/>
          <p:cNvSpPr txBox="1"/>
          <p:nvPr/>
        </p:nvSpPr>
        <p:spPr>
          <a:xfrm>
            <a:off x="2778647" y="4069338"/>
            <a:ext cx="1221361" cy="461665"/>
          </a:xfrm>
          <a:prstGeom prst="rect">
            <a:avLst/>
          </a:prstGeom>
          <a:noFill/>
        </p:spPr>
        <p:txBody>
          <a:bodyPr wrap="square" rtlCol="0">
            <a:spAutoFit/>
          </a:bodyPr>
          <a:lstStyle/>
          <a:p>
            <a:pPr algn="ctr"/>
            <a:r>
              <a:rPr lang="en-US" altLang="zh-CN" sz="2400" b="1" dirty="0" smtClean="0">
                <a:solidFill>
                  <a:schemeClr val="bg1"/>
                </a:solidFill>
              </a:rPr>
              <a:t>TEXT</a:t>
            </a:r>
            <a:endParaRPr lang="zh-CN" altLang="en-US" sz="2400" b="1" dirty="0">
              <a:solidFill>
                <a:schemeClr val="bg1"/>
              </a:solidFill>
            </a:endParaRPr>
          </a:p>
        </p:txBody>
      </p:sp>
      <p:sp>
        <p:nvSpPr>
          <p:cNvPr id="42" name="Freeform 183"/>
          <p:cNvSpPr>
            <a:spLocks noEditPoints="1"/>
          </p:cNvSpPr>
          <p:nvPr/>
        </p:nvSpPr>
        <p:spPr bwMode="auto">
          <a:xfrm>
            <a:off x="5528397" y="2079310"/>
            <a:ext cx="794089" cy="790710"/>
          </a:xfrm>
          <a:custGeom>
            <a:avLst/>
            <a:gdLst/>
            <a:ahLst/>
            <a:cxnLst>
              <a:cxn ang="0">
                <a:pos x="0" y="0"/>
              </a:cxn>
              <a:cxn ang="0">
                <a:pos x="20" y="468"/>
              </a:cxn>
              <a:cxn ang="0">
                <a:pos x="192" y="374"/>
              </a:cxn>
              <a:cxn ang="0">
                <a:pos x="232" y="442"/>
              </a:cxn>
              <a:cxn ang="0">
                <a:pos x="294" y="330"/>
              </a:cxn>
              <a:cxn ang="0">
                <a:pos x="470" y="284"/>
              </a:cxn>
              <a:cxn ang="0">
                <a:pos x="0" y="0"/>
              </a:cxn>
              <a:cxn ang="0">
                <a:pos x="232" y="396"/>
              </a:cxn>
              <a:cxn ang="0">
                <a:pos x="54" y="80"/>
              </a:cxn>
              <a:cxn ang="0">
                <a:pos x="272" y="324"/>
              </a:cxn>
              <a:cxn ang="0">
                <a:pos x="232" y="396"/>
              </a:cxn>
            </a:cxnLst>
            <a:rect l="0" t="0" r="r" b="b"/>
            <a:pathLst>
              <a:path w="470" h="468">
                <a:moveTo>
                  <a:pt x="0" y="0"/>
                </a:moveTo>
                <a:lnTo>
                  <a:pt x="20" y="468"/>
                </a:lnTo>
                <a:lnTo>
                  <a:pt x="192" y="374"/>
                </a:lnTo>
                <a:lnTo>
                  <a:pt x="232" y="442"/>
                </a:lnTo>
                <a:lnTo>
                  <a:pt x="294" y="330"/>
                </a:lnTo>
                <a:lnTo>
                  <a:pt x="470" y="284"/>
                </a:lnTo>
                <a:lnTo>
                  <a:pt x="0" y="0"/>
                </a:lnTo>
                <a:close/>
                <a:moveTo>
                  <a:pt x="232" y="396"/>
                </a:moveTo>
                <a:lnTo>
                  <a:pt x="54" y="80"/>
                </a:lnTo>
                <a:lnTo>
                  <a:pt x="272" y="324"/>
                </a:lnTo>
                <a:lnTo>
                  <a:pt x="232" y="396"/>
                </a:lnTo>
                <a:close/>
              </a:path>
            </a:pathLst>
          </a:custGeom>
          <a:solidFill>
            <a:schemeClr val="bg1"/>
          </a:solidFill>
          <a:ln w="9525">
            <a:noFill/>
            <a:round/>
          </a:ln>
        </p:spPr>
        <p:txBody>
          <a:bodyPr vert="horz" wrap="square" lIns="91440" tIns="45720" rIns="91440" bIns="45720" numCol="1" anchor="t" anchorCtr="0" compatLnSpc="1"/>
          <a:lstStyle/>
          <a:p>
            <a:endParaRPr lang="zh-CN" altLang="en-US">
              <a:solidFill>
                <a:schemeClr val="bg1"/>
              </a:solidFill>
            </a:endParaRPr>
          </a:p>
        </p:txBody>
      </p:sp>
      <p:sp>
        <p:nvSpPr>
          <p:cNvPr id="43" name="文本框 42"/>
          <p:cNvSpPr txBox="1"/>
          <p:nvPr/>
        </p:nvSpPr>
        <p:spPr>
          <a:xfrm>
            <a:off x="2742096" y="3399339"/>
            <a:ext cx="1294462" cy="769441"/>
          </a:xfrm>
          <a:prstGeom prst="rect">
            <a:avLst/>
          </a:prstGeom>
          <a:noFill/>
        </p:spPr>
        <p:txBody>
          <a:bodyPr wrap="square" rtlCol="0">
            <a:spAutoFit/>
          </a:bodyPr>
          <a:lstStyle/>
          <a:p>
            <a:pPr algn="ctr"/>
            <a:r>
              <a:rPr lang="en-US" altLang="zh-CN" sz="4400" b="1" dirty="0" smtClean="0">
                <a:solidFill>
                  <a:schemeClr val="bg1"/>
                </a:solidFill>
              </a:rPr>
              <a:t>68%</a:t>
            </a:r>
            <a:endParaRPr lang="zh-CN" altLang="en-US" sz="4400" b="1" dirty="0">
              <a:solidFill>
                <a:schemeClr val="bg1"/>
              </a:solidFill>
            </a:endParaRPr>
          </a:p>
        </p:txBody>
      </p:sp>
      <p:sp>
        <p:nvSpPr>
          <p:cNvPr id="44" name="文本框 43"/>
          <p:cNvSpPr txBox="1"/>
          <p:nvPr/>
        </p:nvSpPr>
        <p:spPr>
          <a:xfrm>
            <a:off x="4571033" y="3731488"/>
            <a:ext cx="929299" cy="461665"/>
          </a:xfrm>
          <a:prstGeom prst="rect">
            <a:avLst/>
          </a:prstGeom>
          <a:noFill/>
        </p:spPr>
        <p:txBody>
          <a:bodyPr wrap="square" rtlCol="0">
            <a:spAutoFit/>
          </a:bodyPr>
          <a:lstStyle/>
          <a:p>
            <a:pPr algn="ctr"/>
            <a:r>
              <a:rPr lang="en-US" altLang="zh-CN" sz="2400" b="1" dirty="0" smtClean="0">
                <a:solidFill>
                  <a:schemeClr val="bg1"/>
                </a:solidFill>
              </a:rPr>
              <a:t>TEXT</a:t>
            </a:r>
            <a:endParaRPr lang="zh-CN" altLang="en-US" sz="2400" b="1" dirty="0">
              <a:solidFill>
                <a:schemeClr val="bg1"/>
              </a:solidFill>
            </a:endParaRPr>
          </a:p>
        </p:txBody>
      </p:sp>
      <p:sp>
        <p:nvSpPr>
          <p:cNvPr id="45" name="文本框 44"/>
          <p:cNvSpPr txBox="1"/>
          <p:nvPr/>
        </p:nvSpPr>
        <p:spPr>
          <a:xfrm>
            <a:off x="6898014" y="2611542"/>
            <a:ext cx="1221361" cy="461665"/>
          </a:xfrm>
          <a:prstGeom prst="rect">
            <a:avLst/>
          </a:prstGeom>
          <a:noFill/>
        </p:spPr>
        <p:txBody>
          <a:bodyPr wrap="square" rtlCol="0">
            <a:spAutoFit/>
          </a:bodyPr>
          <a:lstStyle/>
          <a:p>
            <a:pPr algn="ctr"/>
            <a:r>
              <a:rPr lang="en-US" altLang="zh-CN" sz="2400" b="1" dirty="0" smtClean="0">
                <a:solidFill>
                  <a:schemeClr val="bg1"/>
                </a:solidFill>
              </a:rPr>
              <a:t>TEXT</a:t>
            </a:r>
            <a:endParaRPr lang="zh-CN" altLang="en-US" sz="2400" b="1" dirty="0">
              <a:solidFill>
                <a:schemeClr val="bg1"/>
              </a:solidFill>
            </a:endParaRPr>
          </a:p>
        </p:txBody>
      </p:sp>
      <p:sp>
        <p:nvSpPr>
          <p:cNvPr id="46" name="文本框 45"/>
          <p:cNvSpPr txBox="1"/>
          <p:nvPr/>
        </p:nvSpPr>
        <p:spPr>
          <a:xfrm>
            <a:off x="6861464" y="1907684"/>
            <a:ext cx="1294462" cy="769441"/>
          </a:xfrm>
          <a:prstGeom prst="rect">
            <a:avLst/>
          </a:prstGeom>
          <a:noFill/>
        </p:spPr>
        <p:txBody>
          <a:bodyPr wrap="square" rtlCol="0">
            <a:spAutoFit/>
          </a:bodyPr>
          <a:lstStyle/>
          <a:p>
            <a:pPr algn="ctr"/>
            <a:r>
              <a:rPr lang="en-US" altLang="zh-CN" sz="4400" b="1" dirty="0" smtClean="0">
                <a:solidFill>
                  <a:schemeClr val="bg1"/>
                </a:solidFill>
              </a:rPr>
              <a:t>43%</a:t>
            </a:r>
            <a:endParaRPr lang="zh-CN" altLang="en-US" sz="4400" b="1" dirty="0">
              <a:solidFill>
                <a:schemeClr val="bg1"/>
              </a:solidFill>
            </a:endParaRPr>
          </a:p>
        </p:txBody>
      </p:sp>
      <p:sp>
        <p:nvSpPr>
          <p:cNvPr id="47" name="文本框 46"/>
          <p:cNvSpPr txBox="1"/>
          <p:nvPr/>
        </p:nvSpPr>
        <p:spPr>
          <a:xfrm>
            <a:off x="8704902" y="2235245"/>
            <a:ext cx="929299" cy="461665"/>
          </a:xfrm>
          <a:prstGeom prst="rect">
            <a:avLst/>
          </a:prstGeom>
          <a:noFill/>
        </p:spPr>
        <p:txBody>
          <a:bodyPr wrap="square" rtlCol="0">
            <a:spAutoFit/>
          </a:bodyPr>
          <a:lstStyle/>
          <a:p>
            <a:pPr algn="ctr"/>
            <a:r>
              <a:rPr lang="en-US" altLang="zh-CN" sz="2400" b="1" dirty="0" smtClean="0">
                <a:solidFill>
                  <a:schemeClr val="bg1"/>
                </a:solidFill>
              </a:rPr>
              <a:t>TEXT</a:t>
            </a:r>
            <a:endParaRPr lang="zh-CN" altLang="en-US" sz="2400" b="1" dirty="0">
              <a:solidFill>
                <a:schemeClr val="bg1"/>
              </a:solidFill>
            </a:endParaRPr>
          </a:p>
        </p:txBody>
      </p:sp>
      <p:sp>
        <p:nvSpPr>
          <p:cNvPr id="48" name="矩形 7"/>
          <p:cNvSpPr>
            <a:spLocks noChangeArrowheads="1"/>
          </p:cNvSpPr>
          <p:nvPr/>
        </p:nvSpPr>
        <p:spPr bwMode="auto">
          <a:xfrm>
            <a:off x="8322503" y="4126418"/>
            <a:ext cx="1886089" cy="1551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a:defRPr>
                <a:solidFill>
                  <a:schemeClr val="tx1"/>
                </a:solidFill>
                <a:latin typeface="Calibri" panose="020F0502020204030204" pitchFamily="34" charset="0"/>
                <a:ea typeface="宋体" panose="02010600030101010101" pitchFamily="2" charset="-122"/>
              </a:defRPr>
            </a:lvl1pPr>
            <a:lvl2pPr marL="742950" indent="-285750" defTabSz="1216025">
              <a:defRPr>
                <a:solidFill>
                  <a:schemeClr val="tx1"/>
                </a:solidFill>
                <a:latin typeface="Calibri" panose="020F0502020204030204" pitchFamily="34" charset="0"/>
                <a:ea typeface="宋体" panose="02010600030101010101" pitchFamily="2" charset="-122"/>
              </a:defRPr>
            </a:lvl2pPr>
            <a:lvl3pPr marL="1143000" indent="-228600" defTabSz="1216025">
              <a:defRPr>
                <a:solidFill>
                  <a:schemeClr val="tx1"/>
                </a:solidFill>
                <a:latin typeface="Calibri" panose="020F0502020204030204" pitchFamily="34" charset="0"/>
                <a:ea typeface="宋体" panose="02010600030101010101" pitchFamily="2" charset="-122"/>
              </a:defRPr>
            </a:lvl3pPr>
            <a:lvl4pPr marL="1600200" indent="-228600" defTabSz="1216025">
              <a:defRPr>
                <a:solidFill>
                  <a:schemeClr val="tx1"/>
                </a:solidFill>
                <a:latin typeface="Calibri" panose="020F0502020204030204" pitchFamily="34" charset="0"/>
                <a:ea typeface="宋体" panose="02010600030101010101" pitchFamily="2" charset="-122"/>
              </a:defRPr>
            </a:lvl4pPr>
            <a:lvl5pPr marL="2057400" indent="-228600" defTabSz="1216025">
              <a:defRPr>
                <a:solidFill>
                  <a:schemeClr val="tx1"/>
                </a:solidFill>
                <a:latin typeface="Calibri" panose="020F0502020204030204" pitchFamily="34" charset="0"/>
                <a:ea typeface="宋体" panose="02010600030101010101" pitchFamily="2" charset="-122"/>
              </a:defRPr>
            </a:lvl5pPr>
            <a:lvl6pPr marL="2514600" indent="-228600" defTabSz="1216025"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defTabSz="1216025"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defTabSz="1216025"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defTabSz="1216025"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lnSpc>
                <a:spcPct val="120000"/>
              </a:lnSpc>
              <a:spcBef>
                <a:spcPct val="20000"/>
              </a:spcBef>
            </a:pPr>
            <a:r>
              <a:rPr lang="zh-CN" altLang="en-US" sz="14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单击此处编辑您要的内容，建议您在展示时采用微软雅黑字体，本模版所有图形线条及其相应素材均可自由编辑、改色、替换</a:t>
            </a:r>
            <a:r>
              <a:rPr lang="zh-CN" altLang="en-US" sz="1400" dirty="0" smtClean="0">
                <a:solidFill>
                  <a:schemeClr val="bg1"/>
                </a:solidFill>
                <a:latin typeface="微软雅黑" panose="020B0503020204020204" pitchFamily="34" charset="-122"/>
                <a:ea typeface="微软雅黑" panose="020B0503020204020204" pitchFamily="34" charset="-122"/>
                <a:sym typeface="Arial" panose="020B0604020202020204" pitchFamily="34" charset="0"/>
              </a:rPr>
              <a:t>。</a:t>
            </a:r>
            <a:endParaRPr lang="en-US" altLang="zh-CN" sz="1400" dirty="0">
              <a:solidFill>
                <a:schemeClr val="bg1"/>
              </a:solidFill>
              <a:latin typeface="微软雅黑" panose="020B0503020204020204" pitchFamily="34" charset="-122"/>
              <a:ea typeface="微软雅黑" panose="020B0503020204020204" pitchFamily="34" charset="-122"/>
              <a:sym typeface="Arial" panose="020B060402020202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rot="600000">
            <a:off x="10745199" y="3259706"/>
            <a:ext cx="1084067" cy="1159981"/>
            <a:chOff x="5231220" y="108876"/>
            <a:chExt cx="1133476" cy="1212850"/>
          </a:xfrm>
        </p:grpSpPr>
        <p:sp>
          <p:nvSpPr>
            <p:cNvPr id="3" name="Freeform 307"/>
            <p:cNvSpPr>
              <a:spLocks noEditPoints="1"/>
            </p:cNvSpPr>
            <p:nvPr/>
          </p:nvSpPr>
          <p:spPr bwMode="auto">
            <a:xfrm>
              <a:off x="5231220" y="108876"/>
              <a:ext cx="752475" cy="788988"/>
            </a:xfrm>
            <a:custGeom>
              <a:avLst/>
              <a:gdLst>
                <a:gd name="T0" fmla="*/ 29 w 160"/>
                <a:gd name="T1" fmla="*/ 161 h 168"/>
                <a:gd name="T2" fmla="*/ 42 w 160"/>
                <a:gd name="T3" fmla="*/ 117 h 168"/>
                <a:gd name="T4" fmla="*/ 31 w 160"/>
                <a:gd name="T5" fmla="*/ 132 h 168"/>
                <a:gd name="T6" fmla="*/ 18 w 160"/>
                <a:gd name="T7" fmla="*/ 151 h 168"/>
                <a:gd name="T8" fmla="*/ 0 w 160"/>
                <a:gd name="T9" fmla="*/ 133 h 168"/>
                <a:gd name="T10" fmla="*/ 5 w 160"/>
                <a:gd name="T11" fmla="*/ 119 h 168"/>
                <a:gd name="T12" fmla="*/ 9 w 160"/>
                <a:gd name="T13" fmla="*/ 102 h 168"/>
                <a:gd name="T14" fmla="*/ 46 w 160"/>
                <a:gd name="T15" fmla="*/ 0 h 168"/>
                <a:gd name="T16" fmla="*/ 50 w 160"/>
                <a:gd name="T17" fmla="*/ 1 h 168"/>
                <a:gd name="T18" fmla="*/ 80 w 160"/>
                <a:gd name="T19" fmla="*/ 16 h 168"/>
                <a:gd name="T20" fmla="*/ 79 w 160"/>
                <a:gd name="T21" fmla="*/ 20 h 168"/>
                <a:gd name="T22" fmla="*/ 55 w 160"/>
                <a:gd name="T23" fmla="*/ 65 h 168"/>
                <a:gd name="T24" fmla="*/ 44 w 160"/>
                <a:gd name="T25" fmla="*/ 94 h 168"/>
                <a:gd name="T26" fmla="*/ 72 w 160"/>
                <a:gd name="T27" fmla="*/ 67 h 168"/>
                <a:gd name="T28" fmla="*/ 82 w 160"/>
                <a:gd name="T29" fmla="*/ 79 h 168"/>
                <a:gd name="T30" fmla="*/ 70 w 160"/>
                <a:gd name="T31" fmla="*/ 97 h 168"/>
                <a:gd name="T32" fmla="*/ 64 w 160"/>
                <a:gd name="T33" fmla="*/ 117 h 168"/>
                <a:gd name="T34" fmla="*/ 124 w 160"/>
                <a:gd name="T35" fmla="*/ 68 h 168"/>
                <a:gd name="T36" fmla="*/ 137 w 160"/>
                <a:gd name="T37" fmla="*/ 57 h 168"/>
                <a:gd name="T38" fmla="*/ 158 w 160"/>
                <a:gd name="T39" fmla="*/ 74 h 168"/>
                <a:gd name="T40" fmla="*/ 158 w 160"/>
                <a:gd name="T41" fmla="*/ 77 h 168"/>
                <a:gd name="T42" fmla="*/ 50 w 160"/>
                <a:gd name="T43" fmla="*/ 167 h 168"/>
                <a:gd name="T44" fmla="*/ 45 w 160"/>
                <a:gd name="T45" fmla="*/ 168 h 168"/>
                <a:gd name="T46" fmla="*/ 49 w 160"/>
                <a:gd name="T47" fmla="*/ 164 h 168"/>
                <a:gd name="T48" fmla="*/ 74 w 160"/>
                <a:gd name="T49" fmla="*/ 145 h 168"/>
                <a:gd name="T50" fmla="*/ 139 w 160"/>
                <a:gd name="T51" fmla="*/ 61 h 168"/>
                <a:gd name="T52" fmla="*/ 127 w 160"/>
                <a:gd name="T53" fmla="*/ 71 h 168"/>
                <a:gd name="T54" fmla="*/ 63 w 160"/>
                <a:gd name="T55" fmla="*/ 121 h 168"/>
                <a:gd name="T56" fmla="*/ 61 w 160"/>
                <a:gd name="T57" fmla="*/ 119 h 168"/>
                <a:gd name="T58" fmla="*/ 67 w 160"/>
                <a:gd name="T59" fmla="*/ 96 h 168"/>
                <a:gd name="T60" fmla="*/ 78 w 160"/>
                <a:gd name="T61" fmla="*/ 79 h 168"/>
                <a:gd name="T62" fmla="*/ 41 w 160"/>
                <a:gd name="T63" fmla="*/ 103 h 168"/>
                <a:gd name="T64" fmla="*/ 51 w 160"/>
                <a:gd name="T65" fmla="*/ 63 h 168"/>
                <a:gd name="T66" fmla="*/ 66 w 160"/>
                <a:gd name="T67" fmla="*/ 33 h 168"/>
                <a:gd name="T68" fmla="*/ 49 w 160"/>
                <a:gd name="T69" fmla="*/ 3 h 168"/>
                <a:gd name="T70" fmla="*/ 37 w 160"/>
                <a:gd name="T71" fmla="*/ 27 h 168"/>
                <a:gd name="T72" fmla="*/ 8 w 160"/>
                <a:gd name="T73" fmla="*/ 120 h 168"/>
                <a:gd name="T74" fmla="*/ 3 w 160"/>
                <a:gd name="T75" fmla="*/ 133 h 168"/>
                <a:gd name="T76" fmla="*/ 17 w 160"/>
                <a:gd name="T77" fmla="*/ 146 h 168"/>
                <a:gd name="T78" fmla="*/ 28 w 160"/>
                <a:gd name="T79" fmla="*/ 130 h 168"/>
                <a:gd name="T80" fmla="*/ 46 w 160"/>
                <a:gd name="T81" fmla="*/ 111 h 168"/>
                <a:gd name="T82" fmla="*/ 40 w 160"/>
                <a:gd name="T83" fmla="*/ 133 h 168"/>
                <a:gd name="T84" fmla="*/ 45 w 160"/>
                <a:gd name="T85" fmla="*/ 165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60" h="168">
                  <a:moveTo>
                    <a:pt x="30" y="163"/>
                  </a:moveTo>
                  <a:cubicBezTo>
                    <a:pt x="29" y="162"/>
                    <a:pt x="29" y="162"/>
                    <a:pt x="29" y="162"/>
                  </a:cubicBezTo>
                  <a:cubicBezTo>
                    <a:pt x="29" y="161"/>
                    <a:pt x="29" y="161"/>
                    <a:pt x="29" y="161"/>
                  </a:cubicBezTo>
                  <a:cubicBezTo>
                    <a:pt x="31" y="151"/>
                    <a:pt x="34" y="142"/>
                    <a:pt x="37" y="133"/>
                  </a:cubicBezTo>
                  <a:cubicBezTo>
                    <a:pt x="37" y="133"/>
                    <a:pt x="37" y="133"/>
                    <a:pt x="37" y="133"/>
                  </a:cubicBezTo>
                  <a:cubicBezTo>
                    <a:pt x="38" y="127"/>
                    <a:pt x="41" y="122"/>
                    <a:pt x="42" y="117"/>
                  </a:cubicBezTo>
                  <a:cubicBezTo>
                    <a:pt x="42" y="117"/>
                    <a:pt x="42" y="117"/>
                    <a:pt x="42" y="117"/>
                  </a:cubicBezTo>
                  <a:cubicBezTo>
                    <a:pt x="38" y="120"/>
                    <a:pt x="34" y="127"/>
                    <a:pt x="31" y="132"/>
                  </a:cubicBezTo>
                  <a:cubicBezTo>
                    <a:pt x="31" y="132"/>
                    <a:pt x="31" y="132"/>
                    <a:pt x="31" y="132"/>
                  </a:cubicBezTo>
                  <a:cubicBezTo>
                    <a:pt x="27" y="137"/>
                    <a:pt x="24" y="144"/>
                    <a:pt x="19" y="149"/>
                  </a:cubicBezTo>
                  <a:cubicBezTo>
                    <a:pt x="19" y="149"/>
                    <a:pt x="19" y="149"/>
                    <a:pt x="19" y="149"/>
                  </a:cubicBezTo>
                  <a:cubicBezTo>
                    <a:pt x="18" y="151"/>
                    <a:pt x="18" y="151"/>
                    <a:pt x="18" y="151"/>
                  </a:cubicBezTo>
                  <a:cubicBezTo>
                    <a:pt x="17" y="149"/>
                    <a:pt x="17" y="149"/>
                    <a:pt x="17" y="149"/>
                  </a:cubicBezTo>
                  <a:cubicBezTo>
                    <a:pt x="12" y="145"/>
                    <a:pt x="1" y="143"/>
                    <a:pt x="0" y="133"/>
                  </a:cubicBezTo>
                  <a:cubicBezTo>
                    <a:pt x="0" y="133"/>
                    <a:pt x="0" y="133"/>
                    <a:pt x="0" y="133"/>
                  </a:cubicBezTo>
                  <a:cubicBezTo>
                    <a:pt x="0" y="133"/>
                    <a:pt x="0" y="133"/>
                    <a:pt x="0" y="133"/>
                  </a:cubicBezTo>
                  <a:cubicBezTo>
                    <a:pt x="0" y="133"/>
                    <a:pt x="0" y="133"/>
                    <a:pt x="0" y="133"/>
                  </a:cubicBezTo>
                  <a:cubicBezTo>
                    <a:pt x="0" y="127"/>
                    <a:pt x="4" y="122"/>
                    <a:pt x="5" y="119"/>
                  </a:cubicBezTo>
                  <a:cubicBezTo>
                    <a:pt x="5" y="119"/>
                    <a:pt x="5" y="119"/>
                    <a:pt x="5" y="119"/>
                  </a:cubicBezTo>
                  <a:cubicBezTo>
                    <a:pt x="7" y="114"/>
                    <a:pt x="8" y="108"/>
                    <a:pt x="9" y="102"/>
                  </a:cubicBezTo>
                  <a:cubicBezTo>
                    <a:pt x="9" y="102"/>
                    <a:pt x="9" y="102"/>
                    <a:pt x="9" y="102"/>
                  </a:cubicBezTo>
                  <a:cubicBezTo>
                    <a:pt x="15" y="76"/>
                    <a:pt x="21" y="50"/>
                    <a:pt x="34" y="25"/>
                  </a:cubicBezTo>
                  <a:cubicBezTo>
                    <a:pt x="34" y="25"/>
                    <a:pt x="34" y="25"/>
                    <a:pt x="34" y="25"/>
                  </a:cubicBezTo>
                  <a:cubicBezTo>
                    <a:pt x="38" y="17"/>
                    <a:pt x="45" y="9"/>
                    <a:pt x="46" y="0"/>
                  </a:cubicBezTo>
                  <a:cubicBezTo>
                    <a:pt x="46" y="0"/>
                    <a:pt x="46" y="0"/>
                    <a:pt x="46" y="0"/>
                  </a:cubicBezTo>
                  <a:cubicBezTo>
                    <a:pt x="50" y="0"/>
                    <a:pt x="50" y="0"/>
                    <a:pt x="50" y="0"/>
                  </a:cubicBezTo>
                  <a:cubicBezTo>
                    <a:pt x="50" y="1"/>
                    <a:pt x="50" y="1"/>
                    <a:pt x="50" y="1"/>
                  </a:cubicBezTo>
                  <a:cubicBezTo>
                    <a:pt x="50" y="1"/>
                    <a:pt x="50" y="1"/>
                    <a:pt x="50" y="1"/>
                  </a:cubicBezTo>
                  <a:cubicBezTo>
                    <a:pt x="50" y="0"/>
                    <a:pt x="50" y="0"/>
                    <a:pt x="50" y="0"/>
                  </a:cubicBezTo>
                  <a:cubicBezTo>
                    <a:pt x="59" y="7"/>
                    <a:pt x="70" y="10"/>
                    <a:pt x="80" y="16"/>
                  </a:cubicBezTo>
                  <a:cubicBezTo>
                    <a:pt x="80" y="16"/>
                    <a:pt x="80" y="16"/>
                    <a:pt x="80" y="16"/>
                  </a:cubicBezTo>
                  <a:cubicBezTo>
                    <a:pt x="83" y="19"/>
                    <a:pt x="83" y="19"/>
                    <a:pt x="83" y="19"/>
                  </a:cubicBezTo>
                  <a:cubicBezTo>
                    <a:pt x="79" y="20"/>
                    <a:pt x="79" y="20"/>
                    <a:pt x="79" y="20"/>
                  </a:cubicBezTo>
                  <a:cubicBezTo>
                    <a:pt x="75" y="20"/>
                    <a:pt x="72" y="29"/>
                    <a:pt x="70" y="34"/>
                  </a:cubicBezTo>
                  <a:cubicBezTo>
                    <a:pt x="70" y="34"/>
                    <a:pt x="70" y="34"/>
                    <a:pt x="70" y="34"/>
                  </a:cubicBezTo>
                  <a:cubicBezTo>
                    <a:pt x="65" y="45"/>
                    <a:pt x="59" y="54"/>
                    <a:pt x="55" y="65"/>
                  </a:cubicBezTo>
                  <a:cubicBezTo>
                    <a:pt x="55" y="65"/>
                    <a:pt x="55" y="65"/>
                    <a:pt x="55" y="65"/>
                  </a:cubicBezTo>
                  <a:cubicBezTo>
                    <a:pt x="51" y="74"/>
                    <a:pt x="47" y="84"/>
                    <a:pt x="44" y="94"/>
                  </a:cubicBezTo>
                  <a:cubicBezTo>
                    <a:pt x="44" y="94"/>
                    <a:pt x="44" y="94"/>
                    <a:pt x="44" y="94"/>
                  </a:cubicBezTo>
                  <a:cubicBezTo>
                    <a:pt x="53" y="85"/>
                    <a:pt x="63" y="78"/>
                    <a:pt x="71" y="69"/>
                  </a:cubicBezTo>
                  <a:cubicBezTo>
                    <a:pt x="71" y="69"/>
                    <a:pt x="71" y="69"/>
                    <a:pt x="71" y="69"/>
                  </a:cubicBezTo>
                  <a:cubicBezTo>
                    <a:pt x="72" y="67"/>
                    <a:pt x="72" y="67"/>
                    <a:pt x="72" y="67"/>
                  </a:cubicBezTo>
                  <a:cubicBezTo>
                    <a:pt x="73" y="68"/>
                    <a:pt x="73" y="68"/>
                    <a:pt x="73" y="68"/>
                  </a:cubicBezTo>
                  <a:cubicBezTo>
                    <a:pt x="77" y="71"/>
                    <a:pt x="80" y="75"/>
                    <a:pt x="82" y="79"/>
                  </a:cubicBezTo>
                  <a:cubicBezTo>
                    <a:pt x="82" y="79"/>
                    <a:pt x="82" y="79"/>
                    <a:pt x="82" y="79"/>
                  </a:cubicBezTo>
                  <a:cubicBezTo>
                    <a:pt x="84" y="80"/>
                    <a:pt x="84" y="80"/>
                    <a:pt x="84" y="80"/>
                  </a:cubicBezTo>
                  <a:cubicBezTo>
                    <a:pt x="82" y="81"/>
                    <a:pt x="82" y="81"/>
                    <a:pt x="82" y="81"/>
                  </a:cubicBezTo>
                  <a:cubicBezTo>
                    <a:pt x="78" y="82"/>
                    <a:pt x="74" y="89"/>
                    <a:pt x="70" y="97"/>
                  </a:cubicBezTo>
                  <a:cubicBezTo>
                    <a:pt x="70" y="97"/>
                    <a:pt x="70" y="97"/>
                    <a:pt x="70" y="97"/>
                  </a:cubicBezTo>
                  <a:cubicBezTo>
                    <a:pt x="67" y="104"/>
                    <a:pt x="65" y="112"/>
                    <a:pt x="64" y="117"/>
                  </a:cubicBezTo>
                  <a:cubicBezTo>
                    <a:pt x="64" y="117"/>
                    <a:pt x="64" y="117"/>
                    <a:pt x="64" y="117"/>
                  </a:cubicBezTo>
                  <a:cubicBezTo>
                    <a:pt x="78" y="112"/>
                    <a:pt x="92" y="96"/>
                    <a:pt x="103" y="87"/>
                  </a:cubicBezTo>
                  <a:cubicBezTo>
                    <a:pt x="103" y="87"/>
                    <a:pt x="103" y="87"/>
                    <a:pt x="103" y="87"/>
                  </a:cubicBezTo>
                  <a:cubicBezTo>
                    <a:pt x="111" y="81"/>
                    <a:pt x="117" y="74"/>
                    <a:pt x="124" y="68"/>
                  </a:cubicBezTo>
                  <a:cubicBezTo>
                    <a:pt x="124" y="68"/>
                    <a:pt x="124" y="68"/>
                    <a:pt x="124" y="68"/>
                  </a:cubicBezTo>
                  <a:cubicBezTo>
                    <a:pt x="129" y="64"/>
                    <a:pt x="134" y="62"/>
                    <a:pt x="137" y="57"/>
                  </a:cubicBezTo>
                  <a:cubicBezTo>
                    <a:pt x="137" y="57"/>
                    <a:pt x="137" y="57"/>
                    <a:pt x="137" y="57"/>
                  </a:cubicBezTo>
                  <a:cubicBezTo>
                    <a:pt x="138" y="55"/>
                    <a:pt x="138" y="55"/>
                    <a:pt x="138" y="55"/>
                  </a:cubicBezTo>
                  <a:cubicBezTo>
                    <a:pt x="140" y="57"/>
                    <a:pt x="140" y="57"/>
                    <a:pt x="140" y="57"/>
                  </a:cubicBezTo>
                  <a:cubicBezTo>
                    <a:pt x="146" y="63"/>
                    <a:pt x="152" y="68"/>
                    <a:pt x="158" y="74"/>
                  </a:cubicBezTo>
                  <a:cubicBezTo>
                    <a:pt x="158" y="74"/>
                    <a:pt x="158" y="74"/>
                    <a:pt x="158" y="74"/>
                  </a:cubicBezTo>
                  <a:cubicBezTo>
                    <a:pt x="160" y="75"/>
                    <a:pt x="160" y="75"/>
                    <a:pt x="160" y="75"/>
                  </a:cubicBezTo>
                  <a:cubicBezTo>
                    <a:pt x="158" y="77"/>
                    <a:pt x="158" y="77"/>
                    <a:pt x="158" y="77"/>
                  </a:cubicBezTo>
                  <a:cubicBezTo>
                    <a:pt x="130" y="99"/>
                    <a:pt x="105" y="126"/>
                    <a:pt x="76" y="148"/>
                  </a:cubicBezTo>
                  <a:cubicBezTo>
                    <a:pt x="76" y="148"/>
                    <a:pt x="76" y="148"/>
                    <a:pt x="76" y="148"/>
                  </a:cubicBezTo>
                  <a:cubicBezTo>
                    <a:pt x="69" y="154"/>
                    <a:pt x="59" y="163"/>
                    <a:pt x="50" y="167"/>
                  </a:cubicBezTo>
                  <a:cubicBezTo>
                    <a:pt x="50" y="167"/>
                    <a:pt x="50" y="167"/>
                    <a:pt x="50" y="167"/>
                  </a:cubicBezTo>
                  <a:cubicBezTo>
                    <a:pt x="48" y="168"/>
                    <a:pt x="47" y="168"/>
                    <a:pt x="45" y="168"/>
                  </a:cubicBezTo>
                  <a:cubicBezTo>
                    <a:pt x="45" y="168"/>
                    <a:pt x="45" y="168"/>
                    <a:pt x="45" y="168"/>
                  </a:cubicBezTo>
                  <a:cubicBezTo>
                    <a:pt x="39" y="168"/>
                    <a:pt x="35" y="165"/>
                    <a:pt x="30" y="163"/>
                  </a:cubicBezTo>
                  <a:close/>
                  <a:moveTo>
                    <a:pt x="45" y="165"/>
                  </a:moveTo>
                  <a:cubicBezTo>
                    <a:pt x="46" y="165"/>
                    <a:pt x="47" y="164"/>
                    <a:pt x="49" y="164"/>
                  </a:cubicBezTo>
                  <a:cubicBezTo>
                    <a:pt x="49" y="164"/>
                    <a:pt x="49" y="164"/>
                    <a:pt x="49" y="164"/>
                  </a:cubicBezTo>
                  <a:cubicBezTo>
                    <a:pt x="57" y="161"/>
                    <a:pt x="66" y="151"/>
                    <a:pt x="74" y="145"/>
                  </a:cubicBezTo>
                  <a:cubicBezTo>
                    <a:pt x="74" y="145"/>
                    <a:pt x="74" y="145"/>
                    <a:pt x="74" y="145"/>
                  </a:cubicBezTo>
                  <a:cubicBezTo>
                    <a:pt x="102" y="124"/>
                    <a:pt x="127" y="98"/>
                    <a:pt x="154" y="75"/>
                  </a:cubicBezTo>
                  <a:cubicBezTo>
                    <a:pt x="154" y="75"/>
                    <a:pt x="154" y="75"/>
                    <a:pt x="154" y="75"/>
                  </a:cubicBezTo>
                  <a:cubicBezTo>
                    <a:pt x="149" y="70"/>
                    <a:pt x="144" y="66"/>
                    <a:pt x="139" y="61"/>
                  </a:cubicBezTo>
                  <a:cubicBezTo>
                    <a:pt x="139" y="61"/>
                    <a:pt x="139" y="61"/>
                    <a:pt x="139" y="61"/>
                  </a:cubicBezTo>
                  <a:cubicBezTo>
                    <a:pt x="135" y="65"/>
                    <a:pt x="130" y="68"/>
                    <a:pt x="127" y="71"/>
                  </a:cubicBezTo>
                  <a:cubicBezTo>
                    <a:pt x="127" y="71"/>
                    <a:pt x="127" y="71"/>
                    <a:pt x="127" y="71"/>
                  </a:cubicBezTo>
                  <a:cubicBezTo>
                    <a:pt x="120" y="77"/>
                    <a:pt x="113" y="83"/>
                    <a:pt x="106" y="89"/>
                  </a:cubicBezTo>
                  <a:cubicBezTo>
                    <a:pt x="106" y="89"/>
                    <a:pt x="106" y="89"/>
                    <a:pt x="106" y="89"/>
                  </a:cubicBezTo>
                  <a:cubicBezTo>
                    <a:pt x="94" y="99"/>
                    <a:pt x="79" y="116"/>
                    <a:pt x="63" y="121"/>
                  </a:cubicBezTo>
                  <a:cubicBezTo>
                    <a:pt x="63" y="121"/>
                    <a:pt x="63" y="121"/>
                    <a:pt x="63" y="121"/>
                  </a:cubicBezTo>
                  <a:cubicBezTo>
                    <a:pt x="61" y="121"/>
                    <a:pt x="61" y="121"/>
                    <a:pt x="61" y="121"/>
                  </a:cubicBezTo>
                  <a:cubicBezTo>
                    <a:pt x="61" y="119"/>
                    <a:pt x="61" y="119"/>
                    <a:pt x="61" y="119"/>
                  </a:cubicBezTo>
                  <a:cubicBezTo>
                    <a:pt x="61" y="119"/>
                    <a:pt x="61" y="118"/>
                    <a:pt x="61" y="118"/>
                  </a:cubicBezTo>
                  <a:cubicBezTo>
                    <a:pt x="61" y="118"/>
                    <a:pt x="61" y="118"/>
                    <a:pt x="61" y="118"/>
                  </a:cubicBezTo>
                  <a:cubicBezTo>
                    <a:pt x="61" y="113"/>
                    <a:pt x="63" y="104"/>
                    <a:pt x="67" y="96"/>
                  </a:cubicBezTo>
                  <a:cubicBezTo>
                    <a:pt x="67" y="96"/>
                    <a:pt x="67" y="96"/>
                    <a:pt x="67" y="96"/>
                  </a:cubicBezTo>
                  <a:cubicBezTo>
                    <a:pt x="70" y="89"/>
                    <a:pt x="74" y="82"/>
                    <a:pt x="78" y="79"/>
                  </a:cubicBezTo>
                  <a:cubicBezTo>
                    <a:pt x="78" y="79"/>
                    <a:pt x="78" y="79"/>
                    <a:pt x="78" y="79"/>
                  </a:cubicBezTo>
                  <a:cubicBezTo>
                    <a:pt x="76" y="77"/>
                    <a:pt x="74" y="74"/>
                    <a:pt x="72" y="72"/>
                  </a:cubicBezTo>
                  <a:cubicBezTo>
                    <a:pt x="72" y="72"/>
                    <a:pt x="72" y="72"/>
                    <a:pt x="72" y="72"/>
                  </a:cubicBezTo>
                  <a:cubicBezTo>
                    <a:pt x="62" y="84"/>
                    <a:pt x="50" y="91"/>
                    <a:pt x="41" y="103"/>
                  </a:cubicBezTo>
                  <a:cubicBezTo>
                    <a:pt x="41" y="103"/>
                    <a:pt x="41" y="103"/>
                    <a:pt x="41" y="103"/>
                  </a:cubicBezTo>
                  <a:cubicBezTo>
                    <a:pt x="38" y="101"/>
                    <a:pt x="38" y="101"/>
                    <a:pt x="38" y="101"/>
                  </a:cubicBezTo>
                  <a:cubicBezTo>
                    <a:pt x="42" y="89"/>
                    <a:pt x="46" y="76"/>
                    <a:pt x="51" y="63"/>
                  </a:cubicBezTo>
                  <a:cubicBezTo>
                    <a:pt x="51" y="63"/>
                    <a:pt x="51" y="63"/>
                    <a:pt x="51" y="63"/>
                  </a:cubicBezTo>
                  <a:cubicBezTo>
                    <a:pt x="56" y="53"/>
                    <a:pt x="62" y="43"/>
                    <a:pt x="66" y="33"/>
                  </a:cubicBezTo>
                  <a:cubicBezTo>
                    <a:pt x="66" y="33"/>
                    <a:pt x="66" y="33"/>
                    <a:pt x="66" y="33"/>
                  </a:cubicBezTo>
                  <a:cubicBezTo>
                    <a:pt x="68" y="29"/>
                    <a:pt x="70" y="21"/>
                    <a:pt x="75" y="18"/>
                  </a:cubicBezTo>
                  <a:cubicBezTo>
                    <a:pt x="75" y="18"/>
                    <a:pt x="75" y="18"/>
                    <a:pt x="75" y="18"/>
                  </a:cubicBezTo>
                  <a:cubicBezTo>
                    <a:pt x="67" y="13"/>
                    <a:pt x="57" y="10"/>
                    <a:pt x="49" y="3"/>
                  </a:cubicBezTo>
                  <a:cubicBezTo>
                    <a:pt x="49" y="3"/>
                    <a:pt x="49" y="3"/>
                    <a:pt x="49" y="3"/>
                  </a:cubicBezTo>
                  <a:cubicBezTo>
                    <a:pt x="47" y="12"/>
                    <a:pt x="41" y="20"/>
                    <a:pt x="37" y="27"/>
                  </a:cubicBezTo>
                  <a:cubicBezTo>
                    <a:pt x="37" y="27"/>
                    <a:pt x="37" y="27"/>
                    <a:pt x="37" y="27"/>
                  </a:cubicBezTo>
                  <a:cubicBezTo>
                    <a:pt x="25" y="51"/>
                    <a:pt x="18" y="77"/>
                    <a:pt x="13" y="103"/>
                  </a:cubicBezTo>
                  <a:cubicBezTo>
                    <a:pt x="13" y="103"/>
                    <a:pt x="13" y="103"/>
                    <a:pt x="13" y="103"/>
                  </a:cubicBezTo>
                  <a:cubicBezTo>
                    <a:pt x="11" y="109"/>
                    <a:pt x="10" y="115"/>
                    <a:pt x="8" y="120"/>
                  </a:cubicBezTo>
                  <a:cubicBezTo>
                    <a:pt x="8" y="120"/>
                    <a:pt x="8" y="120"/>
                    <a:pt x="8" y="120"/>
                  </a:cubicBezTo>
                  <a:cubicBezTo>
                    <a:pt x="6" y="124"/>
                    <a:pt x="3" y="129"/>
                    <a:pt x="3" y="133"/>
                  </a:cubicBezTo>
                  <a:cubicBezTo>
                    <a:pt x="3" y="133"/>
                    <a:pt x="3" y="133"/>
                    <a:pt x="3" y="133"/>
                  </a:cubicBezTo>
                  <a:cubicBezTo>
                    <a:pt x="3" y="133"/>
                    <a:pt x="3" y="133"/>
                    <a:pt x="3" y="133"/>
                  </a:cubicBezTo>
                  <a:cubicBezTo>
                    <a:pt x="3" y="133"/>
                    <a:pt x="3" y="133"/>
                    <a:pt x="3" y="133"/>
                  </a:cubicBezTo>
                  <a:cubicBezTo>
                    <a:pt x="3" y="138"/>
                    <a:pt x="12" y="142"/>
                    <a:pt x="17" y="146"/>
                  </a:cubicBezTo>
                  <a:cubicBezTo>
                    <a:pt x="17" y="146"/>
                    <a:pt x="17" y="146"/>
                    <a:pt x="17" y="146"/>
                  </a:cubicBezTo>
                  <a:cubicBezTo>
                    <a:pt x="21" y="141"/>
                    <a:pt x="24" y="135"/>
                    <a:pt x="28" y="130"/>
                  </a:cubicBezTo>
                  <a:cubicBezTo>
                    <a:pt x="28" y="130"/>
                    <a:pt x="28" y="130"/>
                    <a:pt x="28" y="130"/>
                  </a:cubicBezTo>
                  <a:cubicBezTo>
                    <a:pt x="32" y="125"/>
                    <a:pt x="36" y="114"/>
                    <a:pt x="44" y="112"/>
                  </a:cubicBezTo>
                  <a:cubicBezTo>
                    <a:pt x="44" y="112"/>
                    <a:pt x="44" y="112"/>
                    <a:pt x="44" y="112"/>
                  </a:cubicBezTo>
                  <a:cubicBezTo>
                    <a:pt x="46" y="111"/>
                    <a:pt x="46" y="111"/>
                    <a:pt x="46" y="111"/>
                  </a:cubicBezTo>
                  <a:cubicBezTo>
                    <a:pt x="46" y="114"/>
                    <a:pt x="46" y="114"/>
                    <a:pt x="46" y="114"/>
                  </a:cubicBezTo>
                  <a:cubicBezTo>
                    <a:pt x="45" y="121"/>
                    <a:pt x="42" y="127"/>
                    <a:pt x="40" y="133"/>
                  </a:cubicBezTo>
                  <a:cubicBezTo>
                    <a:pt x="40" y="133"/>
                    <a:pt x="40" y="133"/>
                    <a:pt x="40" y="133"/>
                  </a:cubicBezTo>
                  <a:cubicBezTo>
                    <a:pt x="38" y="142"/>
                    <a:pt x="35" y="151"/>
                    <a:pt x="33" y="160"/>
                  </a:cubicBezTo>
                  <a:cubicBezTo>
                    <a:pt x="33" y="160"/>
                    <a:pt x="33" y="160"/>
                    <a:pt x="33" y="160"/>
                  </a:cubicBezTo>
                  <a:cubicBezTo>
                    <a:pt x="37" y="162"/>
                    <a:pt x="41" y="165"/>
                    <a:pt x="45" y="165"/>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 name="Freeform 308"/>
            <p:cNvSpPr>
              <a:spLocks noEditPoints="1"/>
            </p:cNvSpPr>
            <p:nvPr/>
          </p:nvSpPr>
          <p:spPr bwMode="auto">
            <a:xfrm>
              <a:off x="5674133" y="737526"/>
              <a:ext cx="300038" cy="330200"/>
            </a:xfrm>
            <a:custGeom>
              <a:avLst/>
              <a:gdLst>
                <a:gd name="T0" fmla="*/ 34 w 64"/>
                <a:gd name="T1" fmla="*/ 70 h 70"/>
                <a:gd name="T2" fmla="*/ 34 w 64"/>
                <a:gd name="T3" fmla="*/ 70 h 70"/>
                <a:gd name="T4" fmla="*/ 3 w 64"/>
                <a:gd name="T5" fmla="*/ 51 h 70"/>
                <a:gd name="T6" fmla="*/ 3 w 64"/>
                <a:gd name="T7" fmla="*/ 51 h 70"/>
                <a:gd name="T8" fmla="*/ 0 w 64"/>
                <a:gd name="T9" fmla="*/ 37 h 70"/>
                <a:gd name="T10" fmla="*/ 0 w 64"/>
                <a:gd name="T11" fmla="*/ 37 h 70"/>
                <a:gd name="T12" fmla="*/ 36 w 64"/>
                <a:gd name="T13" fmla="*/ 0 h 70"/>
                <a:gd name="T14" fmla="*/ 36 w 64"/>
                <a:gd name="T15" fmla="*/ 0 h 70"/>
                <a:gd name="T16" fmla="*/ 55 w 64"/>
                <a:gd name="T17" fmla="*/ 8 h 70"/>
                <a:gd name="T18" fmla="*/ 55 w 64"/>
                <a:gd name="T19" fmla="*/ 8 h 70"/>
                <a:gd name="T20" fmla="*/ 56 w 64"/>
                <a:gd name="T21" fmla="*/ 7 h 70"/>
                <a:gd name="T22" fmla="*/ 64 w 64"/>
                <a:gd name="T23" fmla="*/ 28 h 70"/>
                <a:gd name="T24" fmla="*/ 64 w 64"/>
                <a:gd name="T25" fmla="*/ 28 h 70"/>
                <a:gd name="T26" fmla="*/ 62 w 64"/>
                <a:gd name="T27" fmla="*/ 40 h 70"/>
                <a:gd name="T28" fmla="*/ 62 w 64"/>
                <a:gd name="T29" fmla="*/ 40 h 70"/>
                <a:gd name="T30" fmla="*/ 34 w 64"/>
                <a:gd name="T31" fmla="*/ 70 h 70"/>
                <a:gd name="T32" fmla="*/ 34 w 64"/>
                <a:gd name="T33" fmla="*/ 70 h 70"/>
                <a:gd name="T34" fmla="*/ 34 w 64"/>
                <a:gd name="T35" fmla="*/ 70 h 70"/>
                <a:gd name="T36" fmla="*/ 34 w 64"/>
                <a:gd name="T37" fmla="*/ 67 h 70"/>
                <a:gd name="T38" fmla="*/ 59 w 64"/>
                <a:gd name="T39" fmla="*/ 39 h 70"/>
                <a:gd name="T40" fmla="*/ 59 w 64"/>
                <a:gd name="T41" fmla="*/ 39 h 70"/>
                <a:gd name="T42" fmla="*/ 60 w 64"/>
                <a:gd name="T43" fmla="*/ 28 h 70"/>
                <a:gd name="T44" fmla="*/ 60 w 64"/>
                <a:gd name="T45" fmla="*/ 28 h 70"/>
                <a:gd name="T46" fmla="*/ 54 w 64"/>
                <a:gd name="T47" fmla="*/ 10 h 70"/>
                <a:gd name="T48" fmla="*/ 54 w 64"/>
                <a:gd name="T49" fmla="*/ 10 h 70"/>
                <a:gd name="T50" fmla="*/ 53 w 64"/>
                <a:gd name="T51" fmla="*/ 11 h 70"/>
                <a:gd name="T52" fmla="*/ 36 w 64"/>
                <a:gd name="T53" fmla="*/ 4 h 70"/>
                <a:gd name="T54" fmla="*/ 36 w 64"/>
                <a:gd name="T55" fmla="*/ 4 h 70"/>
                <a:gd name="T56" fmla="*/ 13 w 64"/>
                <a:gd name="T57" fmla="*/ 14 h 70"/>
                <a:gd name="T58" fmla="*/ 13 w 64"/>
                <a:gd name="T59" fmla="*/ 14 h 70"/>
                <a:gd name="T60" fmla="*/ 4 w 64"/>
                <a:gd name="T61" fmla="*/ 37 h 70"/>
                <a:gd name="T62" fmla="*/ 4 w 64"/>
                <a:gd name="T63" fmla="*/ 37 h 70"/>
                <a:gd name="T64" fmla="*/ 6 w 64"/>
                <a:gd name="T65" fmla="*/ 49 h 70"/>
                <a:gd name="T66" fmla="*/ 6 w 64"/>
                <a:gd name="T67" fmla="*/ 49 h 70"/>
                <a:gd name="T68" fmla="*/ 34 w 64"/>
                <a:gd name="T69" fmla="*/ 67 h 70"/>
                <a:gd name="T70" fmla="*/ 34 w 64"/>
                <a:gd name="T71" fmla="*/ 67 h 70"/>
                <a:gd name="T72" fmla="*/ 34 w 64"/>
                <a:gd name="T73" fmla="*/ 67 h 70"/>
                <a:gd name="T74" fmla="*/ 34 w 64"/>
                <a:gd name="T75" fmla="*/ 67 h 70"/>
                <a:gd name="T76" fmla="*/ 34 w 64"/>
                <a:gd name="T77" fmla="*/ 67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4" h="70">
                  <a:moveTo>
                    <a:pt x="34" y="70"/>
                  </a:moveTo>
                  <a:cubicBezTo>
                    <a:pt x="34" y="70"/>
                    <a:pt x="34" y="70"/>
                    <a:pt x="34" y="70"/>
                  </a:cubicBezTo>
                  <a:cubicBezTo>
                    <a:pt x="21" y="70"/>
                    <a:pt x="8" y="62"/>
                    <a:pt x="3" y="51"/>
                  </a:cubicBezTo>
                  <a:cubicBezTo>
                    <a:pt x="3" y="51"/>
                    <a:pt x="3" y="51"/>
                    <a:pt x="3" y="51"/>
                  </a:cubicBezTo>
                  <a:cubicBezTo>
                    <a:pt x="1" y="46"/>
                    <a:pt x="0" y="42"/>
                    <a:pt x="0" y="37"/>
                  </a:cubicBezTo>
                  <a:cubicBezTo>
                    <a:pt x="0" y="37"/>
                    <a:pt x="0" y="37"/>
                    <a:pt x="0" y="37"/>
                  </a:cubicBezTo>
                  <a:cubicBezTo>
                    <a:pt x="0" y="18"/>
                    <a:pt x="17" y="0"/>
                    <a:pt x="36" y="0"/>
                  </a:cubicBezTo>
                  <a:cubicBezTo>
                    <a:pt x="36" y="0"/>
                    <a:pt x="36" y="0"/>
                    <a:pt x="36" y="0"/>
                  </a:cubicBezTo>
                  <a:cubicBezTo>
                    <a:pt x="42" y="0"/>
                    <a:pt x="49" y="3"/>
                    <a:pt x="55" y="8"/>
                  </a:cubicBezTo>
                  <a:cubicBezTo>
                    <a:pt x="55" y="8"/>
                    <a:pt x="55" y="8"/>
                    <a:pt x="55" y="8"/>
                  </a:cubicBezTo>
                  <a:cubicBezTo>
                    <a:pt x="56" y="7"/>
                    <a:pt x="56" y="7"/>
                    <a:pt x="56" y="7"/>
                  </a:cubicBezTo>
                  <a:cubicBezTo>
                    <a:pt x="62" y="14"/>
                    <a:pt x="64" y="20"/>
                    <a:pt x="64" y="28"/>
                  </a:cubicBezTo>
                  <a:cubicBezTo>
                    <a:pt x="64" y="28"/>
                    <a:pt x="64" y="28"/>
                    <a:pt x="64" y="28"/>
                  </a:cubicBezTo>
                  <a:cubicBezTo>
                    <a:pt x="64" y="32"/>
                    <a:pt x="63" y="36"/>
                    <a:pt x="62" y="40"/>
                  </a:cubicBezTo>
                  <a:cubicBezTo>
                    <a:pt x="62" y="40"/>
                    <a:pt x="62" y="40"/>
                    <a:pt x="62" y="40"/>
                  </a:cubicBezTo>
                  <a:cubicBezTo>
                    <a:pt x="59" y="54"/>
                    <a:pt x="51" y="70"/>
                    <a:pt x="34" y="70"/>
                  </a:cubicBezTo>
                  <a:cubicBezTo>
                    <a:pt x="34" y="70"/>
                    <a:pt x="34" y="70"/>
                    <a:pt x="34" y="70"/>
                  </a:cubicBezTo>
                  <a:cubicBezTo>
                    <a:pt x="34" y="70"/>
                    <a:pt x="34" y="70"/>
                    <a:pt x="34" y="70"/>
                  </a:cubicBezTo>
                  <a:close/>
                  <a:moveTo>
                    <a:pt x="34" y="67"/>
                  </a:moveTo>
                  <a:cubicBezTo>
                    <a:pt x="48" y="67"/>
                    <a:pt x="55" y="52"/>
                    <a:pt x="59" y="39"/>
                  </a:cubicBezTo>
                  <a:cubicBezTo>
                    <a:pt x="59" y="39"/>
                    <a:pt x="59" y="39"/>
                    <a:pt x="59" y="39"/>
                  </a:cubicBezTo>
                  <a:cubicBezTo>
                    <a:pt x="60" y="35"/>
                    <a:pt x="60" y="31"/>
                    <a:pt x="60" y="28"/>
                  </a:cubicBezTo>
                  <a:cubicBezTo>
                    <a:pt x="60" y="28"/>
                    <a:pt x="60" y="28"/>
                    <a:pt x="60" y="28"/>
                  </a:cubicBezTo>
                  <a:cubicBezTo>
                    <a:pt x="60" y="22"/>
                    <a:pt x="59" y="16"/>
                    <a:pt x="54" y="10"/>
                  </a:cubicBezTo>
                  <a:cubicBezTo>
                    <a:pt x="54" y="10"/>
                    <a:pt x="54" y="10"/>
                    <a:pt x="54" y="10"/>
                  </a:cubicBezTo>
                  <a:cubicBezTo>
                    <a:pt x="53" y="11"/>
                    <a:pt x="53" y="11"/>
                    <a:pt x="53" y="11"/>
                  </a:cubicBezTo>
                  <a:cubicBezTo>
                    <a:pt x="48" y="6"/>
                    <a:pt x="42" y="4"/>
                    <a:pt x="36" y="4"/>
                  </a:cubicBezTo>
                  <a:cubicBezTo>
                    <a:pt x="36" y="4"/>
                    <a:pt x="36" y="4"/>
                    <a:pt x="36" y="4"/>
                  </a:cubicBezTo>
                  <a:cubicBezTo>
                    <a:pt x="28" y="4"/>
                    <a:pt x="19" y="8"/>
                    <a:pt x="13" y="14"/>
                  </a:cubicBezTo>
                  <a:cubicBezTo>
                    <a:pt x="13" y="14"/>
                    <a:pt x="13" y="14"/>
                    <a:pt x="13" y="14"/>
                  </a:cubicBezTo>
                  <a:cubicBezTo>
                    <a:pt x="7" y="20"/>
                    <a:pt x="4" y="28"/>
                    <a:pt x="4" y="37"/>
                  </a:cubicBezTo>
                  <a:cubicBezTo>
                    <a:pt x="4" y="37"/>
                    <a:pt x="4" y="37"/>
                    <a:pt x="4" y="37"/>
                  </a:cubicBezTo>
                  <a:cubicBezTo>
                    <a:pt x="4" y="41"/>
                    <a:pt x="4" y="45"/>
                    <a:pt x="6" y="49"/>
                  </a:cubicBezTo>
                  <a:cubicBezTo>
                    <a:pt x="6" y="49"/>
                    <a:pt x="6" y="49"/>
                    <a:pt x="6" y="49"/>
                  </a:cubicBezTo>
                  <a:cubicBezTo>
                    <a:pt x="11" y="59"/>
                    <a:pt x="23" y="67"/>
                    <a:pt x="34" y="67"/>
                  </a:cubicBezTo>
                  <a:cubicBezTo>
                    <a:pt x="34" y="67"/>
                    <a:pt x="34" y="67"/>
                    <a:pt x="34" y="67"/>
                  </a:cubicBezTo>
                  <a:cubicBezTo>
                    <a:pt x="34" y="67"/>
                    <a:pt x="34" y="67"/>
                    <a:pt x="34" y="67"/>
                  </a:cubicBezTo>
                  <a:cubicBezTo>
                    <a:pt x="34" y="67"/>
                    <a:pt x="34" y="67"/>
                    <a:pt x="34" y="67"/>
                  </a:cubicBezTo>
                  <a:cubicBezTo>
                    <a:pt x="34" y="67"/>
                    <a:pt x="34" y="67"/>
                    <a:pt x="34" y="67"/>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 name="Freeform 309"/>
            <p:cNvSpPr>
              <a:spLocks noEditPoints="1"/>
            </p:cNvSpPr>
            <p:nvPr/>
          </p:nvSpPr>
          <p:spPr bwMode="auto">
            <a:xfrm>
              <a:off x="5743983" y="818489"/>
              <a:ext cx="165100" cy="165100"/>
            </a:xfrm>
            <a:custGeom>
              <a:avLst/>
              <a:gdLst>
                <a:gd name="T0" fmla="*/ 8 w 35"/>
                <a:gd name="T1" fmla="*/ 33 h 35"/>
                <a:gd name="T2" fmla="*/ 0 w 35"/>
                <a:gd name="T3" fmla="*/ 20 h 35"/>
                <a:gd name="T4" fmla="*/ 0 w 35"/>
                <a:gd name="T5" fmla="*/ 20 h 35"/>
                <a:gd name="T6" fmla="*/ 19 w 35"/>
                <a:gd name="T7" fmla="*/ 0 h 35"/>
                <a:gd name="T8" fmla="*/ 19 w 35"/>
                <a:gd name="T9" fmla="*/ 0 h 35"/>
                <a:gd name="T10" fmla="*/ 32 w 35"/>
                <a:gd name="T11" fmla="*/ 7 h 35"/>
                <a:gd name="T12" fmla="*/ 32 w 35"/>
                <a:gd name="T13" fmla="*/ 7 h 35"/>
                <a:gd name="T14" fmla="*/ 32 w 35"/>
                <a:gd name="T15" fmla="*/ 7 h 35"/>
                <a:gd name="T16" fmla="*/ 32 w 35"/>
                <a:gd name="T17" fmla="*/ 7 h 35"/>
                <a:gd name="T18" fmla="*/ 35 w 35"/>
                <a:gd name="T19" fmla="*/ 16 h 35"/>
                <a:gd name="T20" fmla="*/ 35 w 35"/>
                <a:gd name="T21" fmla="*/ 16 h 35"/>
                <a:gd name="T22" fmla="*/ 16 w 35"/>
                <a:gd name="T23" fmla="*/ 35 h 35"/>
                <a:gd name="T24" fmla="*/ 16 w 35"/>
                <a:gd name="T25" fmla="*/ 35 h 35"/>
                <a:gd name="T26" fmla="*/ 8 w 35"/>
                <a:gd name="T27" fmla="*/ 33 h 35"/>
                <a:gd name="T28" fmla="*/ 8 w 35"/>
                <a:gd name="T29" fmla="*/ 9 h 35"/>
                <a:gd name="T30" fmla="*/ 4 w 35"/>
                <a:gd name="T31" fmla="*/ 20 h 35"/>
                <a:gd name="T32" fmla="*/ 4 w 35"/>
                <a:gd name="T33" fmla="*/ 20 h 35"/>
                <a:gd name="T34" fmla="*/ 9 w 35"/>
                <a:gd name="T35" fmla="*/ 30 h 35"/>
                <a:gd name="T36" fmla="*/ 9 w 35"/>
                <a:gd name="T37" fmla="*/ 30 h 35"/>
                <a:gd name="T38" fmla="*/ 16 w 35"/>
                <a:gd name="T39" fmla="*/ 31 h 35"/>
                <a:gd name="T40" fmla="*/ 16 w 35"/>
                <a:gd name="T41" fmla="*/ 31 h 35"/>
                <a:gd name="T42" fmla="*/ 27 w 35"/>
                <a:gd name="T43" fmla="*/ 27 h 35"/>
                <a:gd name="T44" fmla="*/ 27 w 35"/>
                <a:gd name="T45" fmla="*/ 27 h 35"/>
                <a:gd name="T46" fmla="*/ 32 w 35"/>
                <a:gd name="T47" fmla="*/ 16 h 35"/>
                <a:gd name="T48" fmla="*/ 32 w 35"/>
                <a:gd name="T49" fmla="*/ 16 h 35"/>
                <a:gd name="T50" fmla="*/ 27 w 35"/>
                <a:gd name="T51" fmla="*/ 7 h 35"/>
                <a:gd name="T52" fmla="*/ 27 w 35"/>
                <a:gd name="T53" fmla="*/ 7 h 35"/>
                <a:gd name="T54" fmla="*/ 28 w 35"/>
                <a:gd name="T55" fmla="*/ 7 h 35"/>
                <a:gd name="T56" fmla="*/ 19 w 35"/>
                <a:gd name="T57" fmla="*/ 4 h 35"/>
                <a:gd name="T58" fmla="*/ 19 w 35"/>
                <a:gd name="T59" fmla="*/ 4 h 35"/>
                <a:gd name="T60" fmla="*/ 19 w 35"/>
                <a:gd name="T61" fmla="*/ 4 h 35"/>
                <a:gd name="T62" fmla="*/ 19 w 35"/>
                <a:gd name="T63" fmla="*/ 4 h 35"/>
                <a:gd name="T64" fmla="*/ 8 w 35"/>
                <a:gd name="T65" fmla="*/ 9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5" h="35">
                  <a:moveTo>
                    <a:pt x="8" y="33"/>
                  </a:moveTo>
                  <a:cubicBezTo>
                    <a:pt x="2" y="29"/>
                    <a:pt x="0" y="24"/>
                    <a:pt x="0" y="20"/>
                  </a:cubicBezTo>
                  <a:cubicBezTo>
                    <a:pt x="0" y="20"/>
                    <a:pt x="0" y="20"/>
                    <a:pt x="0" y="20"/>
                  </a:cubicBezTo>
                  <a:cubicBezTo>
                    <a:pt x="0" y="10"/>
                    <a:pt x="9" y="0"/>
                    <a:pt x="19" y="0"/>
                  </a:cubicBezTo>
                  <a:cubicBezTo>
                    <a:pt x="19" y="0"/>
                    <a:pt x="19" y="0"/>
                    <a:pt x="19" y="0"/>
                  </a:cubicBezTo>
                  <a:cubicBezTo>
                    <a:pt x="23" y="0"/>
                    <a:pt x="28" y="2"/>
                    <a:pt x="32" y="7"/>
                  </a:cubicBezTo>
                  <a:cubicBezTo>
                    <a:pt x="32" y="7"/>
                    <a:pt x="32" y="7"/>
                    <a:pt x="32" y="7"/>
                  </a:cubicBezTo>
                  <a:cubicBezTo>
                    <a:pt x="32" y="7"/>
                    <a:pt x="32" y="7"/>
                    <a:pt x="32" y="7"/>
                  </a:cubicBezTo>
                  <a:cubicBezTo>
                    <a:pt x="32" y="7"/>
                    <a:pt x="32" y="7"/>
                    <a:pt x="32" y="7"/>
                  </a:cubicBezTo>
                  <a:cubicBezTo>
                    <a:pt x="34" y="10"/>
                    <a:pt x="35" y="13"/>
                    <a:pt x="35" y="16"/>
                  </a:cubicBezTo>
                  <a:cubicBezTo>
                    <a:pt x="35" y="16"/>
                    <a:pt x="35" y="16"/>
                    <a:pt x="35" y="16"/>
                  </a:cubicBezTo>
                  <a:cubicBezTo>
                    <a:pt x="35" y="26"/>
                    <a:pt x="26" y="35"/>
                    <a:pt x="16" y="35"/>
                  </a:cubicBezTo>
                  <a:cubicBezTo>
                    <a:pt x="16" y="35"/>
                    <a:pt x="16" y="35"/>
                    <a:pt x="16" y="35"/>
                  </a:cubicBezTo>
                  <a:cubicBezTo>
                    <a:pt x="13" y="35"/>
                    <a:pt x="10" y="34"/>
                    <a:pt x="8" y="33"/>
                  </a:cubicBezTo>
                  <a:close/>
                  <a:moveTo>
                    <a:pt x="8" y="9"/>
                  </a:moveTo>
                  <a:cubicBezTo>
                    <a:pt x="5" y="12"/>
                    <a:pt x="4" y="16"/>
                    <a:pt x="4" y="20"/>
                  </a:cubicBezTo>
                  <a:cubicBezTo>
                    <a:pt x="4" y="20"/>
                    <a:pt x="4" y="20"/>
                    <a:pt x="4" y="20"/>
                  </a:cubicBezTo>
                  <a:cubicBezTo>
                    <a:pt x="4" y="23"/>
                    <a:pt x="5" y="27"/>
                    <a:pt x="9" y="30"/>
                  </a:cubicBezTo>
                  <a:cubicBezTo>
                    <a:pt x="9" y="30"/>
                    <a:pt x="9" y="30"/>
                    <a:pt x="9" y="30"/>
                  </a:cubicBezTo>
                  <a:cubicBezTo>
                    <a:pt x="12" y="31"/>
                    <a:pt x="14" y="31"/>
                    <a:pt x="16" y="31"/>
                  </a:cubicBezTo>
                  <a:cubicBezTo>
                    <a:pt x="16" y="31"/>
                    <a:pt x="16" y="31"/>
                    <a:pt x="16" y="31"/>
                  </a:cubicBezTo>
                  <a:cubicBezTo>
                    <a:pt x="20" y="31"/>
                    <a:pt x="24" y="30"/>
                    <a:pt x="27" y="27"/>
                  </a:cubicBezTo>
                  <a:cubicBezTo>
                    <a:pt x="27" y="27"/>
                    <a:pt x="27" y="27"/>
                    <a:pt x="27" y="27"/>
                  </a:cubicBezTo>
                  <a:cubicBezTo>
                    <a:pt x="30" y="24"/>
                    <a:pt x="32" y="20"/>
                    <a:pt x="32" y="16"/>
                  </a:cubicBezTo>
                  <a:cubicBezTo>
                    <a:pt x="32" y="16"/>
                    <a:pt x="32" y="16"/>
                    <a:pt x="32" y="16"/>
                  </a:cubicBezTo>
                  <a:cubicBezTo>
                    <a:pt x="32" y="13"/>
                    <a:pt x="30" y="10"/>
                    <a:pt x="27" y="7"/>
                  </a:cubicBezTo>
                  <a:cubicBezTo>
                    <a:pt x="27" y="7"/>
                    <a:pt x="27" y="7"/>
                    <a:pt x="27" y="7"/>
                  </a:cubicBezTo>
                  <a:cubicBezTo>
                    <a:pt x="28" y="7"/>
                    <a:pt x="28" y="7"/>
                    <a:pt x="28" y="7"/>
                  </a:cubicBezTo>
                  <a:cubicBezTo>
                    <a:pt x="25" y="5"/>
                    <a:pt x="22" y="4"/>
                    <a:pt x="19" y="4"/>
                  </a:cubicBezTo>
                  <a:cubicBezTo>
                    <a:pt x="19" y="4"/>
                    <a:pt x="19" y="4"/>
                    <a:pt x="19" y="4"/>
                  </a:cubicBezTo>
                  <a:cubicBezTo>
                    <a:pt x="19" y="4"/>
                    <a:pt x="19" y="4"/>
                    <a:pt x="19" y="4"/>
                  </a:cubicBezTo>
                  <a:cubicBezTo>
                    <a:pt x="19" y="4"/>
                    <a:pt x="19" y="4"/>
                    <a:pt x="19" y="4"/>
                  </a:cubicBezTo>
                  <a:cubicBezTo>
                    <a:pt x="15" y="4"/>
                    <a:pt x="11" y="6"/>
                    <a:pt x="8" y="9"/>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 name="Freeform 310"/>
            <p:cNvSpPr>
              <a:spLocks noEditPoints="1"/>
            </p:cNvSpPr>
            <p:nvPr/>
          </p:nvSpPr>
          <p:spPr bwMode="auto">
            <a:xfrm>
              <a:off x="5959883" y="883576"/>
              <a:ext cx="404813" cy="438150"/>
            </a:xfrm>
            <a:custGeom>
              <a:avLst/>
              <a:gdLst>
                <a:gd name="T0" fmla="*/ 22 w 86"/>
                <a:gd name="T1" fmla="*/ 86 h 93"/>
                <a:gd name="T2" fmla="*/ 25 w 86"/>
                <a:gd name="T3" fmla="*/ 77 h 93"/>
                <a:gd name="T4" fmla="*/ 31 w 86"/>
                <a:gd name="T5" fmla="*/ 61 h 93"/>
                <a:gd name="T6" fmla="*/ 27 w 86"/>
                <a:gd name="T7" fmla="*/ 56 h 93"/>
                <a:gd name="T8" fmla="*/ 12 w 86"/>
                <a:gd name="T9" fmla="*/ 79 h 93"/>
                <a:gd name="T10" fmla="*/ 11 w 86"/>
                <a:gd name="T11" fmla="*/ 80 h 93"/>
                <a:gd name="T12" fmla="*/ 2 w 86"/>
                <a:gd name="T13" fmla="*/ 75 h 93"/>
                <a:gd name="T14" fmla="*/ 0 w 86"/>
                <a:gd name="T15" fmla="*/ 74 h 93"/>
                <a:gd name="T16" fmla="*/ 18 w 86"/>
                <a:gd name="T17" fmla="*/ 13 h 93"/>
                <a:gd name="T18" fmla="*/ 23 w 86"/>
                <a:gd name="T19" fmla="*/ 1 h 93"/>
                <a:gd name="T20" fmla="*/ 24 w 86"/>
                <a:gd name="T21" fmla="*/ 0 h 93"/>
                <a:gd name="T22" fmla="*/ 24 w 86"/>
                <a:gd name="T23" fmla="*/ 0 h 93"/>
                <a:gd name="T24" fmla="*/ 36 w 86"/>
                <a:gd name="T25" fmla="*/ 2 h 93"/>
                <a:gd name="T26" fmla="*/ 37 w 86"/>
                <a:gd name="T27" fmla="*/ 5 h 93"/>
                <a:gd name="T28" fmla="*/ 31 w 86"/>
                <a:gd name="T29" fmla="*/ 36 h 93"/>
                <a:gd name="T30" fmla="*/ 43 w 86"/>
                <a:gd name="T31" fmla="*/ 25 h 93"/>
                <a:gd name="T32" fmla="*/ 45 w 86"/>
                <a:gd name="T33" fmla="*/ 25 h 93"/>
                <a:gd name="T34" fmla="*/ 53 w 86"/>
                <a:gd name="T35" fmla="*/ 37 h 93"/>
                <a:gd name="T36" fmla="*/ 51 w 86"/>
                <a:gd name="T37" fmla="*/ 43 h 93"/>
                <a:gd name="T38" fmla="*/ 63 w 86"/>
                <a:gd name="T39" fmla="*/ 34 h 93"/>
                <a:gd name="T40" fmla="*/ 70 w 86"/>
                <a:gd name="T41" fmla="*/ 31 h 93"/>
                <a:gd name="T42" fmla="*/ 85 w 86"/>
                <a:gd name="T43" fmla="*/ 40 h 93"/>
                <a:gd name="T44" fmla="*/ 86 w 86"/>
                <a:gd name="T45" fmla="*/ 42 h 93"/>
                <a:gd name="T46" fmla="*/ 59 w 86"/>
                <a:gd name="T47" fmla="*/ 64 h 93"/>
                <a:gd name="T48" fmla="*/ 30 w 86"/>
                <a:gd name="T49" fmla="*/ 92 h 93"/>
                <a:gd name="T50" fmla="*/ 28 w 86"/>
                <a:gd name="T51" fmla="*/ 93 h 93"/>
                <a:gd name="T52" fmla="*/ 35 w 86"/>
                <a:gd name="T53" fmla="*/ 60 h 93"/>
                <a:gd name="T54" fmla="*/ 35 w 86"/>
                <a:gd name="T55" fmla="*/ 61 h 93"/>
                <a:gd name="T56" fmla="*/ 28 w 86"/>
                <a:gd name="T57" fmla="*/ 79 h 93"/>
                <a:gd name="T58" fmla="*/ 26 w 86"/>
                <a:gd name="T59" fmla="*/ 86 h 93"/>
                <a:gd name="T60" fmla="*/ 28 w 86"/>
                <a:gd name="T61" fmla="*/ 89 h 93"/>
                <a:gd name="T62" fmla="*/ 57 w 86"/>
                <a:gd name="T63" fmla="*/ 61 h 93"/>
                <a:gd name="T64" fmla="*/ 82 w 86"/>
                <a:gd name="T65" fmla="*/ 42 h 93"/>
                <a:gd name="T66" fmla="*/ 70 w 86"/>
                <a:gd name="T67" fmla="*/ 35 h 93"/>
                <a:gd name="T68" fmla="*/ 65 w 86"/>
                <a:gd name="T69" fmla="*/ 36 h 93"/>
                <a:gd name="T70" fmla="*/ 46 w 86"/>
                <a:gd name="T71" fmla="*/ 52 h 93"/>
                <a:gd name="T72" fmla="*/ 44 w 86"/>
                <a:gd name="T73" fmla="*/ 50 h 93"/>
                <a:gd name="T74" fmla="*/ 49 w 86"/>
                <a:gd name="T75" fmla="*/ 37 h 93"/>
                <a:gd name="T76" fmla="*/ 44 w 86"/>
                <a:gd name="T77" fmla="*/ 29 h 93"/>
                <a:gd name="T78" fmla="*/ 30 w 86"/>
                <a:gd name="T79" fmla="*/ 41 h 93"/>
                <a:gd name="T80" fmla="*/ 28 w 86"/>
                <a:gd name="T81" fmla="*/ 39 h 93"/>
                <a:gd name="T82" fmla="*/ 28 w 86"/>
                <a:gd name="T83" fmla="*/ 38 h 93"/>
                <a:gd name="T84" fmla="*/ 33 w 86"/>
                <a:gd name="T85" fmla="*/ 5 h 93"/>
                <a:gd name="T86" fmla="*/ 25 w 86"/>
                <a:gd name="T87" fmla="*/ 4 h 93"/>
                <a:gd name="T88" fmla="*/ 24 w 86"/>
                <a:gd name="T89" fmla="*/ 5 h 93"/>
                <a:gd name="T90" fmla="*/ 22 w 86"/>
                <a:gd name="T91" fmla="*/ 13 h 93"/>
                <a:gd name="T92" fmla="*/ 15 w 86"/>
                <a:gd name="T93" fmla="*/ 35 h 93"/>
                <a:gd name="T94" fmla="*/ 4 w 86"/>
                <a:gd name="T95" fmla="*/ 72 h 93"/>
                <a:gd name="T96" fmla="*/ 10 w 86"/>
                <a:gd name="T97" fmla="*/ 76 h 93"/>
                <a:gd name="T98" fmla="*/ 25 w 86"/>
                <a:gd name="T99" fmla="*/ 52 h 93"/>
                <a:gd name="T100" fmla="*/ 28 w 86"/>
                <a:gd name="T101" fmla="*/ 52 h 93"/>
                <a:gd name="T102" fmla="*/ 23 w 86"/>
                <a:gd name="T103" fmla="*/ 3 h 93"/>
                <a:gd name="T104" fmla="*/ 23 w 86"/>
                <a:gd name="T105" fmla="*/ 3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6" h="93">
                  <a:moveTo>
                    <a:pt x="28" y="93"/>
                  </a:moveTo>
                  <a:cubicBezTo>
                    <a:pt x="24" y="91"/>
                    <a:pt x="22" y="89"/>
                    <a:pt x="22" y="86"/>
                  </a:cubicBezTo>
                  <a:cubicBezTo>
                    <a:pt x="22" y="86"/>
                    <a:pt x="22" y="86"/>
                    <a:pt x="22" y="86"/>
                  </a:cubicBezTo>
                  <a:cubicBezTo>
                    <a:pt x="22" y="83"/>
                    <a:pt x="24" y="81"/>
                    <a:pt x="25" y="77"/>
                  </a:cubicBezTo>
                  <a:cubicBezTo>
                    <a:pt x="25" y="77"/>
                    <a:pt x="25" y="77"/>
                    <a:pt x="25" y="77"/>
                  </a:cubicBezTo>
                  <a:cubicBezTo>
                    <a:pt x="27" y="72"/>
                    <a:pt x="29" y="66"/>
                    <a:pt x="31" y="61"/>
                  </a:cubicBezTo>
                  <a:cubicBezTo>
                    <a:pt x="31" y="61"/>
                    <a:pt x="31" y="61"/>
                    <a:pt x="31" y="61"/>
                  </a:cubicBezTo>
                  <a:cubicBezTo>
                    <a:pt x="30" y="59"/>
                    <a:pt x="28" y="57"/>
                    <a:pt x="27" y="56"/>
                  </a:cubicBezTo>
                  <a:cubicBezTo>
                    <a:pt x="27" y="56"/>
                    <a:pt x="27" y="56"/>
                    <a:pt x="27" y="56"/>
                  </a:cubicBezTo>
                  <a:cubicBezTo>
                    <a:pt x="21" y="63"/>
                    <a:pt x="18" y="72"/>
                    <a:pt x="12" y="79"/>
                  </a:cubicBezTo>
                  <a:cubicBezTo>
                    <a:pt x="12" y="79"/>
                    <a:pt x="12" y="79"/>
                    <a:pt x="12" y="79"/>
                  </a:cubicBezTo>
                  <a:cubicBezTo>
                    <a:pt x="11" y="80"/>
                    <a:pt x="11" y="80"/>
                    <a:pt x="11" y="80"/>
                  </a:cubicBezTo>
                  <a:cubicBezTo>
                    <a:pt x="10" y="80"/>
                    <a:pt x="10" y="80"/>
                    <a:pt x="10" y="80"/>
                  </a:cubicBezTo>
                  <a:cubicBezTo>
                    <a:pt x="7" y="78"/>
                    <a:pt x="4" y="75"/>
                    <a:pt x="2" y="75"/>
                  </a:cubicBezTo>
                  <a:cubicBezTo>
                    <a:pt x="2" y="75"/>
                    <a:pt x="2" y="75"/>
                    <a:pt x="2" y="75"/>
                  </a:cubicBezTo>
                  <a:cubicBezTo>
                    <a:pt x="0" y="74"/>
                    <a:pt x="0" y="74"/>
                    <a:pt x="0" y="74"/>
                  </a:cubicBezTo>
                  <a:cubicBezTo>
                    <a:pt x="1" y="73"/>
                    <a:pt x="1" y="73"/>
                    <a:pt x="1" y="73"/>
                  </a:cubicBezTo>
                  <a:cubicBezTo>
                    <a:pt x="2" y="66"/>
                    <a:pt x="12" y="32"/>
                    <a:pt x="18" y="13"/>
                  </a:cubicBezTo>
                  <a:cubicBezTo>
                    <a:pt x="18" y="13"/>
                    <a:pt x="18" y="13"/>
                    <a:pt x="18" y="13"/>
                  </a:cubicBezTo>
                  <a:cubicBezTo>
                    <a:pt x="20" y="7"/>
                    <a:pt x="21" y="3"/>
                    <a:pt x="23" y="1"/>
                  </a:cubicBezTo>
                  <a:cubicBezTo>
                    <a:pt x="23" y="1"/>
                    <a:pt x="23" y="1"/>
                    <a:pt x="23" y="1"/>
                  </a:cubicBezTo>
                  <a:cubicBezTo>
                    <a:pt x="23" y="1"/>
                    <a:pt x="23" y="1"/>
                    <a:pt x="24" y="0"/>
                  </a:cubicBezTo>
                  <a:cubicBezTo>
                    <a:pt x="24" y="0"/>
                    <a:pt x="24" y="0"/>
                    <a:pt x="24" y="0"/>
                  </a:cubicBezTo>
                  <a:cubicBezTo>
                    <a:pt x="24" y="0"/>
                    <a:pt x="24" y="0"/>
                    <a:pt x="24" y="0"/>
                  </a:cubicBezTo>
                  <a:cubicBezTo>
                    <a:pt x="27" y="1"/>
                    <a:pt x="32" y="1"/>
                    <a:pt x="36" y="2"/>
                  </a:cubicBezTo>
                  <a:cubicBezTo>
                    <a:pt x="36" y="2"/>
                    <a:pt x="36" y="2"/>
                    <a:pt x="36" y="2"/>
                  </a:cubicBezTo>
                  <a:cubicBezTo>
                    <a:pt x="37" y="3"/>
                    <a:pt x="37" y="3"/>
                    <a:pt x="37" y="3"/>
                  </a:cubicBezTo>
                  <a:cubicBezTo>
                    <a:pt x="37" y="5"/>
                    <a:pt x="37" y="5"/>
                    <a:pt x="37" y="5"/>
                  </a:cubicBezTo>
                  <a:cubicBezTo>
                    <a:pt x="33" y="15"/>
                    <a:pt x="31" y="25"/>
                    <a:pt x="31" y="36"/>
                  </a:cubicBezTo>
                  <a:cubicBezTo>
                    <a:pt x="31" y="36"/>
                    <a:pt x="31" y="36"/>
                    <a:pt x="31" y="36"/>
                  </a:cubicBezTo>
                  <a:cubicBezTo>
                    <a:pt x="35" y="32"/>
                    <a:pt x="38" y="28"/>
                    <a:pt x="43" y="25"/>
                  </a:cubicBezTo>
                  <a:cubicBezTo>
                    <a:pt x="43" y="25"/>
                    <a:pt x="43" y="25"/>
                    <a:pt x="43" y="25"/>
                  </a:cubicBezTo>
                  <a:cubicBezTo>
                    <a:pt x="44" y="25"/>
                    <a:pt x="44" y="25"/>
                    <a:pt x="44" y="25"/>
                  </a:cubicBezTo>
                  <a:cubicBezTo>
                    <a:pt x="45" y="25"/>
                    <a:pt x="45" y="25"/>
                    <a:pt x="45" y="25"/>
                  </a:cubicBezTo>
                  <a:cubicBezTo>
                    <a:pt x="50" y="28"/>
                    <a:pt x="53" y="32"/>
                    <a:pt x="53" y="37"/>
                  </a:cubicBezTo>
                  <a:cubicBezTo>
                    <a:pt x="53" y="37"/>
                    <a:pt x="53" y="37"/>
                    <a:pt x="53" y="37"/>
                  </a:cubicBezTo>
                  <a:cubicBezTo>
                    <a:pt x="53" y="39"/>
                    <a:pt x="52" y="41"/>
                    <a:pt x="51" y="43"/>
                  </a:cubicBezTo>
                  <a:cubicBezTo>
                    <a:pt x="51" y="43"/>
                    <a:pt x="51" y="43"/>
                    <a:pt x="51" y="43"/>
                  </a:cubicBezTo>
                  <a:cubicBezTo>
                    <a:pt x="55" y="40"/>
                    <a:pt x="59" y="36"/>
                    <a:pt x="63" y="34"/>
                  </a:cubicBezTo>
                  <a:cubicBezTo>
                    <a:pt x="63" y="34"/>
                    <a:pt x="63" y="34"/>
                    <a:pt x="63" y="34"/>
                  </a:cubicBezTo>
                  <a:cubicBezTo>
                    <a:pt x="65" y="32"/>
                    <a:pt x="68" y="31"/>
                    <a:pt x="70" y="31"/>
                  </a:cubicBezTo>
                  <a:cubicBezTo>
                    <a:pt x="70" y="31"/>
                    <a:pt x="70" y="31"/>
                    <a:pt x="70" y="31"/>
                  </a:cubicBezTo>
                  <a:cubicBezTo>
                    <a:pt x="76" y="31"/>
                    <a:pt x="80" y="36"/>
                    <a:pt x="85" y="40"/>
                  </a:cubicBezTo>
                  <a:cubicBezTo>
                    <a:pt x="85" y="40"/>
                    <a:pt x="85" y="40"/>
                    <a:pt x="85" y="40"/>
                  </a:cubicBezTo>
                  <a:cubicBezTo>
                    <a:pt x="86" y="41"/>
                    <a:pt x="86" y="41"/>
                    <a:pt x="86" y="41"/>
                  </a:cubicBezTo>
                  <a:cubicBezTo>
                    <a:pt x="86" y="42"/>
                    <a:pt x="86" y="42"/>
                    <a:pt x="86" y="42"/>
                  </a:cubicBezTo>
                  <a:cubicBezTo>
                    <a:pt x="81" y="51"/>
                    <a:pt x="66" y="59"/>
                    <a:pt x="59" y="64"/>
                  </a:cubicBezTo>
                  <a:cubicBezTo>
                    <a:pt x="59" y="64"/>
                    <a:pt x="59" y="64"/>
                    <a:pt x="59" y="64"/>
                  </a:cubicBezTo>
                  <a:cubicBezTo>
                    <a:pt x="47" y="73"/>
                    <a:pt x="39" y="81"/>
                    <a:pt x="30" y="92"/>
                  </a:cubicBezTo>
                  <a:cubicBezTo>
                    <a:pt x="30" y="92"/>
                    <a:pt x="30" y="92"/>
                    <a:pt x="30" y="92"/>
                  </a:cubicBezTo>
                  <a:cubicBezTo>
                    <a:pt x="29" y="93"/>
                    <a:pt x="29" y="93"/>
                    <a:pt x="29" y="93"/>
                  </a:cubicBezTo>
                  <a:cubicBezTo>
                    <a:pt x="28" y="93"/>
                    <a:pt x="28" y="93"/>
                    <a:pt x="28" y="93"/>
                  </a:cubicBezTo>
                  <a:close/>
                  <a:moveTo>
                    <a:pt x="28" y="52"/>
                  </a:moveTo>
                  <a:cubicBezTo>
                    <a:pt x="30" y="54"/>
                    <a:pt x="33" y="56"/>
                    <a:pt x="35" y="60"/>
                  </a:cubicBezTo>
                  <a:cubicBezTo>
                    <a:pt x="35" y="60"/>
                    <a:pt x="35" y="60"/>
                    <a:pt x="35" y="60"/>
                  </a:cubicBezTo>
                  <a:cubicBezTo>
                    <a:pt x="35" y="61"/>
                    <a:pt x="35" y="61"/>
                    <a:pt x="35" y="61"/>
                  </a:cubicBezTo>
                  <a:cubicBezTo>
                    <a:pt x="35" y="61"/>
                    <a:pt x="35" y="61"/>
                    <a:pt x="35" y="61"/>
                  </a:cubicBezTo>
                  <a:cubicBezTo>
                    <a:pt x="32" y="67"/>
                    <a:pt x="30" y="73"/>
                    <a:pt x="28" y="79"/>
                  </a:cubicBezTo>
                  <a:cubicBezTo>
                    <a:pt x="28" y="79"/>
                    <a:pt x="28" y="79"/>
                    <a:pt x="28" y="79"/>
                  </a:cubicBezTo>
                  <a:cubicBezTo>
                    <a:pt x="27" y="82"/>
                    <a:pt x="26" y="84"/>
                    <a:pt x="26" y="86"/>
                  </a:cubicBezTo>
                  <a:cubicBezTo>
                    <a:pt x="26" y="86"/>
                    <a:pt x="26" y="86"/>
                    <a:pt x="26" y="86"/>
                  </a:cubicBezTo>
                  <a:cubicBezTo>
                    <a:pt x="26" y="87"/>
                    <a:pt x="26" y="88"/>
                    <a:pt x="28" y="89"/>
                  </a:cubicBezTo>
                  <a:cubicBezTo>
                    <a:pt x="28" y="89"/>
                    <a:pt x="28" y="89"/>
                    <a:pt x="28" y="89"/>
                  </a:cubicBezTo>
                  <a:cubicBezTo>
                    <a:pt x="37" y="79"/>
                    <a:pt x="45" y="70"/>
                    <a:pt x="57" y="61"/>
                  </a:cubicBezTo>
                  <a:cubicBezTo>
                    <a:pt x="57" y="61"/>
                    <a:pt x="57" y="61"/>
                    <a:pt x="57" y="61"/>
                  </a:cubicBezTo>
                  <a:cubicBezTo>
                    <a:pt x="64" y="57"/>
                    <a:pt x="77" y="49"/>
                    <a:pt x="82" y="42"/>
                  </a:cubicBezTo>
                  <a:cubicBezTo>
                    <a:pt x="82" y="42"/>
                    <a:pt x="82" y="42"/>
                    <a:pt x="82" y="42"/>
                  </a:cubicBezTo>
                  <a:cubicBezTo>
                    <a:pt x="77" y="38"/>
                    <a:pt x="73" y="35"/>
                    <a:pt x="70" y="35"/>
                  </a:cubicBezTo>
                  <a:cubicBezTo>
                    <a:pt x="70" y="35"/>
                    <a:pt x="70" y="35"/>
                    <a:pt x="70" y="35"/>
                  </a:cubicBezTo>
                  <a:cubicBezTo>
                    <a:pt x="68" y="35"/>
                    <a:pt x="67" y="35"/>
                    <a:pt x="65" y="36"/>
                  </a:cubicBezTo>
                  <a:cubicBezTo>
                    <a:pt x="65" y="36"/>
                    <a:pt x="65" y="36"/>
                    <a:pt x="65" y="36"/>
                  </a:cubicBezTo>
                  <a:cubicBezTo>
                    <a:pt x="59" y="41"/>
                    <a:pt x="53" y="47"/>
                    <a:pt x="46" y="52"/>
                  </a:cubicBezTo>
                  <a:cubicBezTo>
                    <a:pt x="46" y="52"/>
                    <a:pt x="46" y="52"/>
                    <a:pt x="46" y="52"/>
                  </a:cubicBezTo>
                  <a:cubicBezTo>
                    <a:pt x="44" y="50"/>
                    <a:pt x="44" y="50"/>
                    <a:pt x="44" y="50"/>
                  </a:cubicBezTo>
                  <a:cubicBezTo>
                    <a:pt x="47" y="45"/>
                    <a:pt x="49" y="40"/>
                    <a:pt x="49" y="37"/>
                  </a:cubicBezTo>
                  <a:cubicBezTo>
                    <a:pt x="49" y="37"/>
                    <a:pt x="49" y="37"/>
                    <a:pt x="49" y="37"/>
                  </a:cubicBezTo>
                  <a:cubicBezTo>
                    <a:pt x="49" y="34"/>
                    <a:pt x="48" y="31"/>
                    <a:pt x="44" y="29"/>
                  </a:cubicBezTo>
                  <a:cubicBezTo>
                    <a:pt x="44" y="29"/>
                    <a:pt x="44" y="29"/>
                    <a:pt x="44" y="29"/>
                  </a:cubicBezTo>
                  <a:cubicBezTo>
                    <a:pt x="39" y="31"/>
                    <a:pt x="36" y="37"/>
                    <a:pt x="30" y="41"/>
                  </a:cubicBezTo>
                  <a:cubicBezTo>
                    <a:pt x="30" y="41"/>
                    <a:pt x="30" y="41"/>
                    <a:pt x="30" y="41"/>
                  </a:cubicBezTo>
                  <a:cubicBezTo>
                    <a:pt x="28" y="42"/>
                    <a:pt x="28" y="42"/>
                    <a:pt x="28" y="42"/>
                  </a:cubicBezTo>
                  <a:cubicBezTo>
                    <a:pt x="28" y="39"/>
                    <a:pt x="28" y="39"/>
                    <a:pt x="28" y="39"/>
                  </a:cubicBezTo>
                  <a:cubicBezTo>
                    <a:pt x="28" y="39"/>
                    <a:pt x="28" y="38"/>
                    <a:pt x="28" y="38"/>
                  </a:cubicBezTo>
                  <a:cubicBezTo>
                    <a:pt x="28" y="38"/>
                    <a:pt x="28" y="38"/>
                    <a:pt x="28" y="38"/>
                  </a:cubicBezTo>
                  <a:cubicBezTo>
                    <a:pt x="28" y="27"/>
                    <a:pt x="29" y="16"/>
                    <a:pt x="33" y="5"/>
                  </a:cubicBezTo>
                  <a:cubicBezTo>
                    <a:pt x="33" y="5"/>
                    <a:pt x="33" y="5"/>
                    <a:pt x="33" y="5"/>
                  </a:cubicBezTo>
                  <a:cubicBezTo>
                    <a:pt x="31" y="5"/>
                    <a:pt x="28" y="5"/>
                    <a:pt x="25" y="4"/>
                  </a:cubicBezTo>
                  <a:cubicBezTo>
                    <a:pt x="25" y="4"/>
                    <a:pt x="25" y="4"/>
                    <a:pt x="25" y="4"/>
                  </a:cubicBezTo>
                  <a:cubicBezTo>
                    <a:pt x="25" y="4"/>
                    <a:pt x="25" y="5"/>
                    <a:pt x="24" y="5"/>
                  </a:cubicBezTo>
                  <a:cubicBezTo>
                    <a:pt x="24" y="5"/>
                    <a:pt x="24" y="5"/>
                    <a:pt x="24" y="5"/>
                  </a:cubicBezTo>
                  <a:cubicBezTo>
                    <a:pt x="24" y="7"/>
                    <a:pt x="23" y="10"/>
                    <a:pt x="22" y="13"/>
                  </a:cubicBezTo>
                  <a:cubicBezTo>
                    <a:pt x="22" y="13"/>
                    <a:pt x="22" y="13"/>
                    <a:pt x="22" y="13"/>
                  </a:cubicBezTo>
                  <a:cubicBezTo>
                    <a:pt x="20" y="18"/>
                    <a:pt x="17" y="26"/>
                    <a:pt x="15" y="35"/>
                  </a:cubicBezTo>
                  <a:cubicBezTo>
                    <a:pt x="15" y="35"/>
                    <a:pt x="15" y="35"/>
                    <a:pt x="15" y="35"/>
                  </a:cubicBezTo>
                  <a:cubicBezTo>
                    <a:pt x="10" y="50"/>
                    <a:pt x="6" y="66"/>
                    <a:pt x="4" y="72"/>
                  </a:cubicBezTo>
                  <a:cubicBezTo>
                    <a:pt x="4" y="72"/>
                    <a:pt x="4" y="72"/>
                    <a:pt x="4" y="72"/>
                  </a:cubicBezTo>
                  <a:cubicBezTo>
                    <a:pt x="7" y="73"/>
                    <a:pt x="9" y="74"/>
                    <a:pt x="10" y="76"/>
                  </a:cubicBezTo>
                  <a:cubicBezTo>
                    <a:pt x="10" y="76"/>
                    <a:pt x="10" y="76"/>
                    <a:pt x="10" y="76"/>
                  </a:cubicBezTo>
                  <a:cubicBezTo>
                    <a:pt x="16" y="69"/>
                    <a:pt x="19" y="60"/>
                    <a:pt x="25" y="52"/>
                  </a:cubicBezTo>
                  <a:cubicBezTo>
                    <a:pt x="25" y="52"/>
                    <a:pt x="25" y="52"/>
                    <a:pt x="25" y="52"/>
                  </a:cubicBezTo>
                  <a:cubicBezTo>
                    <a:pt x="26" y="51"/>
                    <a:pt x="26" y="51"/>
                    <a:pt x="26" y="51"/>
                  </a:cubicBezTo>
                  <a:cubicBezTo>
                    <a:pt x="28" y="52"/>
                    <a:pt x="28" y="52"/>
                    <a:pt x="28" y="52"/>
                  </a:cubicBezTo>
                  <a:close/>
                  <a:moveTo>
                    <a:pt x="23" y="4"/>
                  </a:moveTo>
                  <a:cubicBezTo>
                    <a:pt x="23" y="3"/>
                    <a:pt x="23" y="3"/>
                    <a:pt x="23" y="3"/>
                  </a:cubicBezTo>
                  <a:cubicBezTo>
                    <a:pt x="23" y="3"/>
                    <a:pt x="23" y="3"/>
                    <a:pt x="23" y="3"/>
                  </a:cubicBezTo>
                  <a:cubicBezTo>
                    <a:pt x="23" y="3"/>
                    <a:pt x="23" y="3"/>
                    <a:pt x="23" y="3"/>
                  </a:cubicBezTo>
                  <a:cubicBezTo>
                    <a:pt x="23" y="4"/>
                    <a:pt x="23" y="4"/>
                    <a:pt x="23" y="4"/>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 name="Freeform 312"/>
            <p:cNvSpPr>
              <a:spLocks noEditPoints="1"/>
            </p:cNvSpPr>
            <p:nvPr/>
          </p:nvSpPr>
          <p:spPr bwMode="auto">
            <a:xfrm>
              <a:off x="5997983" y="1156626"/>
              <a:ext cx="107950" cy="107950"/>
            </a:xfrm>
            <a:custGeom>
              <a:avLst/>
              <a:gdLst>
                <a:gd name="T0" fmla="*/ 5 w 23"/>
                <a:gd name="T1" fmla="*/ 22 h 23"/>
                <a:gd name="T2" fmla="*/ 3 w 23"/>
                <a:gd name="T3" fmla="*/ 21 h 23"/>
                <a:gd name="T4" fmla="*/ 3 w 23"/>
                <a:gd name="T5" fmla="*/ 21 h 23"/>
                <a:gd name="T6" fmla="*/ 2 w 23"/>
                <a:gd name="T7" fmla="*/ 22 h 23"/>
                <a:gd name="T8" fmla="*/ 2 w 23"/>
                <a:gd name="T9" fmla="*/ 22 h 23"/>
                <a:gd name="T10" fmla="*/ 2 w 23"/>
                <a:gd name="T11" fmla="*/ 21 h 23"/>
                <a:gd name="T12" fmla="*/ 3 w 23"/>
                <a:gd name="T13" fmla="*/ 21 h 23"/>
                <a:gd name="T14" fmla="*/ 2 w 23"/>
                <a:gd name="T15" fmla="*/ 20 h 23"/>
                <a:gd name="T16" fmla="*/ 2 w 23"/>
                <a:gd name="T17" fmla="*/ 22 h 23"/>
                <a:gd name="T18" fmla="*/ 1 w 23"/>
                <a:gd name="T19" fmla="*/ 21 h 23"/>
                <a:gd name="T20" fmla="*/ 1 w 23"/>
                <a:gd name="T21" fmla="*/ 21 h 23"/>
                <a:gd name="T22" fmla="*/ 0 w 23"/>
                <a:gd name="T23" fmla="*/ 20 h 23"/>
                <a:gd name="T24" fmla="*/ 0 w 23"/>
                <a:gd name="T25" fmla="*/ 20 h 23"/>
                <a:gd name="T26" fmla="*/ 2 w 23"/>
                <a:gd name="T27" fmla="*/ 18 h 23"/>
                <a:gd name="T28" fmla="*/ 2 w 23"/>
                <a:gd name="T29" fmla="*/ 18 h 23"/>
                <a:gd name="T30" fmla="*/ 2 w 23"/>
                <a:gd name="T31" fmla="*/ 18 h 23"/>
                <a:gd name="T32" fmla="*/ 2 w 23"/>
                <a:gd name="T33" fmla="*/ 18 h 23"/>
                <a:gd name="T34" fmla="*/ 3 w 23"/>
                <a:gd name="T35" fmla="*/ 18 h 23"/>
                <a:gd name="T36" fmla="*/ 3 w 23"/>
                <a:gd name="T37" fmla="*/ 18 h 23"/>
                <a:gd name="T38" fmla="*/ 5 w 23"/>
                <a:gd name="T39" fmla="*/ 18 h 23"/>
                <a:gd name="T40" fmla="*/ 5 w 23"/>
                <a:gd name="T41" fmla="*/ 18 h 23"/>
                <a:gd name="T42" fmla="*/ 19 w 23"/>
                <a:gd name="T43" fmla="*/ 1 h 23"/>
                <a:gd name="T44" fmla="*/ 19 w 23"/>
                <a:gd name="T45" fmla="*/ 1 h 23"/>
                <a:gd name="T46" fmla="*/ 19 w 23"/>
                <a:gd name="T47" fmla="*/ 0 h 23"/>
                <a:gd name="T48" fmla="*/ 21 w 23"/>
                <a:gd name="T49" fmla="*/ 0 h 23"/>
                <a:gd name="T50" fmla="*/ 23 w 23"/>
                <a:gd name="T51" fmla="*/ 1 h 23"/>
                <a:gd name="T52" fmla="*/ 23 w 23"/>
                <a:gd name="T53" fmla="*/ 1 h 23"/>
                <a:gd name="T54" fmla="*/ 22 w 23"/>
                <a:gd name="T55" fmla="*/ 4 h 23"/>
                <a:gd name="T56" fmla="*/ 21 w 23"/>
                <a:gd name="T57" fmla="*/ 4 h 23"/>
                <a:gd name="T58" fmla="*/ 21 w 23"/>
                <a:gd name="T59" fmla="*/ 4 h 23"/>
                <a:gd name="T60" fmla="*/ 7 w 23"/>
                <a:gd name="T61" fmla="*/ 21 h 23"/>
                <a:gd name="T62" fmla="*/ 7 w 23"/>
                <a:gd name="T63" fmla="*/ 21 h 23"/>
                <a:gd name="T64" fmla="*/ 6 w 23"/>
                <a:gd name="T65" fmla="*/ 23 h 23"/>
                <a:gd name="T66" fmla="*/ 5 w 23"/>
                <a:gd name="T67" fmla="*/ 22 h 23"/>
                <a:gd name="T68" fmla="*/ 4 w 23"/>
                <a:gd name="T69" fmla="*/ 20 h 23"/>
                <a:gd name="T70" fmla="*/ 2 w 23"/>
                <a:gd name="T71" fmla="*/ 20 h 23"/>
                <a:gd name="T72" fmla="*/ 4 w 23"/>
                <a:gd name="T73" fmla="*/ 20 h 23"/>
                <a:gd name="T74" fmla="*/ 2 w 23"/>
                <a:gd name="T75" fmla="*/ 20 h 23"/>
                <a:gd name="T76" fmla="*/ 2 w 23"/>
                <a:gd name="T77" fmla="*/ 20 h 23"/>
                <a:gd name="T78" fmla="*/ 3 w 23"/>
                <a:gd name="T79" fmla="*/ 18 h 23"/>
                <a:gd name="T80" fmla="*/ 2 w 23"/>
                <a:gd name="T81" fmla="*/ 2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3" h="23">
                  <a:moveTo>
                    <a:pt x="5" y="22"/>
                  </a:moveTo>
                  <a:cubicBezTo>
                    <a:pt x="5" y="22"/>
                    <a:pt x="3" y="21"/>
                    <a:pt x="3" y="21"/>
                  </a:cubicBezTo>
                  <a:cubicBezTo>
                    <a:pt x="3" y="21"/>
                    <a:pt x="3" y="21"/>
                    <a:pt x="3" y="21"/>
                  </a:cubicBezTo>
                  <a:cubicBezTo>
                    <a:pt x="3" y="21"/>
                    <a:pt x="2" y="22"/>
                    <a:pt x="2" y="22"/>
                  </a:cubicBezTo>
                  <a:cubicBezTo>
                    <a:pt x="2" y="22"/>
                    <a:pt x="2" y="22"/>
                    <a:pt x="2" y="22"/>
                  </a:cubicBezTo>
                  <a:cubicBezTo>
                    <a:pt x="2" y="21"/>
                    <a:pt x="2" y="21"/>
                    <a:pt x="2" y="21"/>
                  </a:cubicBezTo>
                  <a:cubicBezTo>
                    <a:pt x="3" y="21"/>
                    <a:pt x="3" y="21"/>
                    <a:pt x="3" y="21"/>
                  </a:cubicBezTo>
                  <a:cubicBezTo>
                    <a:pt x="2" y="20"/>
                    <a:pt x="2" y="20"/>
                    <a:pt x="2" y="20"/>
                  </a:cubicBezTo>
                  <a:cubicBezTo>
                    <a:pt x="2" y="22"/>
                    <a:pt x="2" y="22"/>
                    <a:pt x="2" y="22"/>
                  </a:cubicBezTo>
                  <a:cubicBezTo>
                    <a:pt x="1" y="21"/>
                    <a:pt x="1" y="21"/>
                    <a:pt x="1" y="21"/>
                  </a:cubicBezTo>
                  <a:cubicBezTo>
                    <a:pt x="1" y="21"/>
                    <a:pt x="1" y="21"/>
                    <a:pt x="1" y="21"/>
                  </a:cubicBezTo>
                  <a:cubicBezTo>
                    <a:pt x="1" y="21"/>
                    <a:pt x="0" y="21"/>
                    <a:pt x="0" y="20"/>
                  </a:cubicBezTo>
                  <a:cubicBezTo>
                    <a:pt x="0" y="20"/>
                    <a:pt x="0" y="20"/>
                    <a:pt x="0" y="20"/>
                  </a:cubicBezTo>
                  <a:cubicBezTo>
                    <a:pt x="1" y="18"/>
                    <a:pt x="2" y="18"/>
                    <a:pt x="2" y="18"/>
                  </a:cubicBezTo>
                  <a:cubicBezTo>
                    <a:pt x="2" y="18"/>
                    <a:pt x="2" y="18"/>
                    <a:pt x="2" y="18"/>
                  </a:cubicBezTo>
                  <a:cubicBezTo>
                    <a:pt x="2" y="18"/>
                    <a:pt x="2" y="18"/>
                    <a:pt x="2" y="18"/>
                  </a:cubicBezTo>
                  <a:cubicBezTo>
                    <a:pt x="2" y="18"/>
                    <a:pt x="2" y="18"/>
                    <a:pt x="2" y="18"/>
                  </a:cubicBezTo>
                  <a:cubicBezTo>
                    <a:pt x="2" y="18"/>
                    <a:pt x="2" y="18"/>
                    <a:pt x="3" y="18"/>
                  </a:cubicBezTo>
                  <a:cubicBezTo>
                    <a:pt x="3" y="18"/>
                    <a:pt x="3" y="18"/>
                    <a:pt x="3" y="18"/>
                  </a:cubicBezTo>
                  <a:cubicBezTo>
                    <a:pt x="3" y="18"/>
                    <a:pt x="4" y="18"/>
                    <a:pt x="5" y="18"/>
                  </a:cubicBezTo>
                  <a:cubicBezTo>
                    <a:pt x="5" y="18"/>
                    <a:pt x="5" y="18"/>
                    <a:pt x="5" y="18"/>
                  </a:cubicBezTo>
                  <a:cubicBezTo>
                    <a:pt x="10" y="13"/>
                    <a:pt x="14" y="6"/>
                    <a:pt x="19" y="1"/>
                  </a:cubicBezTo>
                  <a:cubicBezTo>
                    <a:pt x="19" y="1"/>
                    <a:pt x="19" y="1"/>
                    <a:pt x="19" y="1"/>
                  </a:cubicBezTo>
                  <a:cubicBezTo>
                    <a:pt x="19" y="0"/>
                    <a:pt x="19" y="0"/>
                    <a:pt x="19" y="0"/>
                  </a:cubicBezTo>
                  <a:cubicBezTo>
                    <a:pt x="21" y="0"/>
                    <a:pt x="21" y="0"/>
                    <a:pt x="21" y="0"/>
                  </a:cubicBezTo>
                  <a:cubicBezTo>
                    <a:pt x="21" y="0"/>
                    <a:pt x="22" y="0"/>
                    <a:pt x="23" y="1"/>
                  </a:cubicBezTo>
                  <a:cubicBezTo>
                    <a:pt x="23" y="1"/>
                    <a:pt x="23" y="1"/>
                    <a:pt x="23" y="1"/>
                  </a:cubicBezTo>
                  <a:cubicBezTo>
                    <a:pt x="22" y="4"/>
                    <a:pt x="22" y="4"/>
                    <a:pt x="22" y="4"/>
                  </a:cubicBezTo>
                  <a:cubicBezTo>
                    <a:pt x="22" y="4"/>
                    <a:pt x="21" y="4"/>
                    <a:pt x="21" y="4"/>
                  </a:cubicBezTo>
                  <a:cubicBezTo>
                    <a:pt x="21" y="4"/>
                    <a:pt x="21" y="4"/>
                    <a:pt x="21" y="4"/>
                  </a:cubicBezTo>
                  <a:cubicBezTo>
                    <a:pt x="16" y="9"/>
                    <a:pt x="12" y="16"/>
                    <a:pt x="7" y="21"/>
                  </a:cubicBezTo>
                  <a:cubicBezTo>
                    <a:pt x="7" y="21"/>
                    <a:pt x="7" y="21"/>
                    <a:pt x="7" y="21"/>
                  </a:cubicBezTo>
                  <a:cubicBezTo>
                    <a:pt x="6" y="23"/>
                    <a:pt x="6" y="23"/>
                    <a:pt x="6" y="23"/>
                  </a:cubicBezTo>
                  <a:cubicBezTo>
                    <a:pt x="5" y="22"/>
                    <a:pt x="5" y="22"/>
                    <a:pt x="5" y="22"/>
                  </a:cubicBezTo>
                  <a:close/>
                  <a:moveTo>
                    <a:pt x="4" y="20"/>
                  </a:moveTo>
                  <a:cubicBezTo>
                    <a:pt x="2" y="20"/>
                    <a:pt x="2" y="20"/>
                    <a:pt x="2" y="20"/>
                  </a:cubicBezTo>
                  <a:cubicBezTo>
                    <a:pt x="4" y="20"/>
                    <a:pt x="4" y="20"/>
                    <a:pt x="4" y="20"/>
                  </a:cubicBezTo>
                  <a:close/>
                  <a:moveTo>
                    <a:pt x="2" y="20"/>
                  </a:moveTo>
                  <a:cubicBezTo>
                    <a:pt x="2" y="20"/>
                    <a:pt x="2" y="20"/>
                    <a:pt x="2" y="20"/>
                  </a:cubicBezTo>
                  <a:cubicBezTo>
                    <a:pt x="3" y="18"/>
                    <a:pt x="3" y="18"/>
                    <a:pt x="3" y="18"/>
                  </a:cubicBezTo>
                  <a:cubicBezTo>
                    <a:pt x="2" y="20"/>
                    <a:pt x="2" y="20"/>
                    <a:pt x="2" y="2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 name="Freeform 313"/>
            <p:cNvSpPr>
              <a:spLocks noEditPoints="1"/>
            </p:cNvSpPr>
            <p:nvPr/>
          </p:nvSpPr>
          <p:spPr bwMode="auto">
            <a:xfrm>
              <a:off x="6105933" y="888339"/>
              <a:ext cx="57150" cy="169863"/>
            </a:xfrm>
            <a:custGeom>
              <a:avLst/>
              <a:gdLst>
                <a:gd name="T0" fmla="*/ 0 w 12"/>
                <a:gd name="T1" fmla="*/ 28 h 36"/>
                <a:gd name="T2" fmla="*/ 6 w 12"/>
                <a:gd name="T3" fmla="*/ 6 h 36"/>
                <a:gd name="T4" fmla="*/ 6 w 12"/>
                <a:gd name="T5" fmla="*/ 6 h 36"/>
                <a:gd name="T6" fmla="*/ 0 w 12"/>
                <a:gd name="T7" fmla="*/ 3 h 36"/>
                <a:gd name="T8" fmla="*/ 0 w 12"/>
                <a:gd name="T9" fmla="*/ 3 h 36"/>
                <a:gd name="T10" fmla="*/ 2 w 12"/>
                <a:gd name="T11" fmla="*/ 0 h 36"/>
                <a:gd name="T12" fmla="*/ 9 w 12"/>
                <a:gd name="T13" fmla="*/ 4 h 36"/>
                <a:gd name="T14" fmla="*/ 9 w 12"/>
                <a:gd name="T15" fmla="*/ 4 h 36"/>
                <a:gd name="T16" fmla="*/ 12 w 12"/>
                <a:gd name="T17" fmla="*/ 5 h 36"/>
                <a:gd name="T18" fmla="*/ 10 w 12"/>
                <a:gd name="T19" fmla="*/ 6 h 36"/>
                <a:gd name="T20" fmla="*/ 3 w 12"/>
                <a:gd name="T21" fmla="*/ 28 h 36"/>
                <a:gd name="T22" fmla="*/ 3 w 12"/>
                <a:gd name="T23" fmla="*/ 28 h 36"/>
                <a:gd name="T24" fmla="*/ 5 w 12"/>
                <a:gd name="T25" fmla="*/ 34 h 36"/>
                <a:gd name="T26" fmla="*/ 5 w 12"/>
                <a:gd name="T27" fmla="*/ 34 h 36"/>
                <a:gd name="T28" fmla="*/ 1 w 12"/>
                <a:gd name="T29" fmla="*/ 36 h 36"/>
                <a:gd name="T30" fmla="*/ 0 w 12"/>
                <a:gd name="T31" fmla="*/ 28 h 36"/>
                <a:gd name="T32" fmla="*/ 0 w 12"/>
                <a:gd name="T33" fmla="*/ 3 h 36"/>
                <a:gd name="T34" fmla="*/ 0 w 12"/>
                <a:gd name="T35" fmla="*/ 3 h 36"/>
                <a:gd name="T36" fmla="*/ 0 w 12"/>
                <a:gd name="T37" fmla="*/ 3 h 36"/>
                <a:gd name="T38" fmla="*/ 0 w 12"/>
                <a:gd name="T39" fmla="*/ 3 h 36"/>
                <a:gd name="T40" fmla="*/ 0 w 12"/>
                <a:gd name="T41" fmla="*/ 3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2" h="36">
                  <a:moveTo>
                    <a:pt x="0" y="28"/>
                  </a:moveTo>
                  <a:cubicBezTo>
                    <a:pt x="0" y="21"/>
                    <a:pt x="3" y="11"/>
                    <a:pt x="6" y="6"/>
                  </a:cubicBezTo>
                  <a:cubicBezTo>
                    <a:pt x="6" y="6"/>
                    <a:pt x="6" y="6"/>
                    <a:pt x="6" y="6"/>
                  </a:cubicBezTo>
                  <a:cubicBezTo>
                    <a:pt x="4" y="5"/>
                    <a:pt x="2" y="5"/>
                    <a:pt x="0" y="3"/>
                  </a:cubicBezTo>
                  <a:cubicBezTo>
                    <a:pt x="0" y="3"/>
                    <a:pt x="0" y="3"/>
                    <a:pt x="0" y="3"/>
                  </a:cubicBezTo>
                  <a:cubicBezTo>
                    <a:pt x="2" y="0"/>
                    <a:pt x="2" y="0"/>
                    <a:pt x="2" y="0"/>
                  </a:cubicBezTo>
                  <a:cubicBezTo>
                    <a:pt x="4" y="2"/>
                    <a:pt x="7" y="2"/>
                    <a:pt x="9" y="4"/>
                  </a:cubicBezTo>
                  <a:cubicBezTo>
                    <a:pt x="9" y="4"/>
                    <a:pt x="9" y="4"/>
                    <a:pt x="9" y="4"/>
                  </a:cubicBezTo>
                  <a:cubicBezTo>
                    <a:pt x="12" y="5"/>
                    <a:pt x="12" y="5"/>
                    <a:pt x="12" y="5"/>
                  </a:cubicBezTo>
                  <a:cubicBezTo>
                    <a:pt x="10" y="6"/>
                    <a:pt x="10" y="6"/>
                    <a:pt x="10" y="6"/>
                  </a:cubicBezTo>
                  <a:cubicBezTo>
                    <a:pt x="7" y="10"/>
                    <a:pt x="3" y="21"/>
                    <a:pt x="3" y="28"/>
                  </a:cubicBezTo>
                  <a:cubicBezTo>
                    <a:pt x="3" y="28"/>
                    <a:pt x="3" y="28"/>
                    <a:pt x="3" y="28"/>
                  </a:cubicBezTo>
                  <a:cubicBezTo>
                    <a:pt x="3" y="31"/>
                    <a:pt x="4" y="33"/>
                    <a:pt x="5" y="34"/>
                  </a:cubicBezTo>
                  <a:cubicBezTo>
                    <a:pt x="5" y="34"/>
                    <a:pt x="5" y="34"/>
                    <a:pt x="5" y="34"/>
                  </a:cubicBezTo>
                  <a:cubicBezTo>
                    <a:pt x="1" y="36"/>
                    <a:pt x="1" y="36"/>
                    <a:pt x="1" y="36"/>
                  </a:cubicBezTo>
                  <a:cubicBezTo>
                    <a:pt x="0" y="33"/>
                    <a:pt x="0" y="31"/>
                    <a:pt x="0" y="28"/>
                  </a:cubicBezTo>
                  <a:close/>
                  <a:moveTo>
                    <a:pt x="0" y="3"/>
                  </a:moveTo>
                  <a:cubicBezTo>
                    <a:pt x="0" y="3"/>
                    <a:pt x="0" y="3"/>
                    <a:pt x="0" y="3"/>
                  </a:cubicBezTo>
                  <a:cubicBezTo>
                    <a:pt x="0" y="3"/>
                    <a:pt x="0" y="3"/>
                    <a:pt x="0" y="3"/>
                  </a:cubicBezTo>
                  <a:cubicBezTo>
                    <a:pt x="0" y="3"/>
                    <a:pt x="0" y="3"/>
                    <a:pt x="0" y="3"/>
                  </a:cubicBezTo>
                  <a:cubicBezTo>
                    <a:pt x="0" y="3"/>
                    <a:pt x="0" y="3"/>
                    <a:pt x="0" y="3"/>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 name="Freeform 314"/>
            <p:cNvSpPr/>
            <p:nvPr/>
          </p:nvSpPr>
          <p:spPr bwMode="auto">
            <a:xfrm>
              <a:off x="6163083" y="1005814"/>
              <a:ext cx="60325" cy="80963"/>
            </a:xfrm>
            <a:custGeom>
              <a:avLst/>
              <a:gdLst>
                <a:gd name="T0" fmla="*/ 0 w 13"/>
                <a:gd name="T1" fmla="*/ 3 h 17"/>
                <a:gd name="T2" fmla="*/ 2 w 13"/>
                <a:gd name="T3" fmla="*/ 0 h 17"/>
                <a:gd name="T4" fmla="*/ 13 w 13"/>
                <a:gd name="T5" fmla="*/ 15 h 17"/>
                <a:gd name="T6" fmla="*/ 13 w 13"/>
                <a:gd name="T7" fmla="*/ 15 h 17"/>
                <a:gd name="T8" fmla="*/ 10 w 13"/>
                <a:gd name="T9" fmla="*/ 17 h 17"/>
                <a:gd name="T10" fmla="*/ 0 w 13"/>
                <a:gd name="T11" fmla="*/ 3 h 17"/>
              </a:gdLst>
              <a:ahLst/>
              <a:cxnLst>
                <a:cxn ang="0">
                  <a:pos x="T0" y="T1"/>
                </a:cxn>
                <a:cxn ang="0">
                  <a:pos x="T2" y="T3"/>
                </a:cxn>
                <a:cxn ang="0">
                  <a:pos x="T4" y="T5"/>
                </a:cxn>
                <a:cxn ang="0">
                  <a:pos x="T6" y="T7"/>
                </a:cxn>
                <a:cxn ang="0">
                  <a:pos x="T8" y="T9"/>
                </a:cxn>
                <a:cxn ang="0">
                  <a:pos x="T10" y="T11"/>
                </a:cxn>
              </a:cxnLst>
              <a:rect l="0" t="0" r="r" b="b"/>
              <a:pathLst>
                <a:path w="13" h="17">
                  <a:moveTo>
                    <a:pt x="0" y="3"/>
                  </a:moveTo>
                  <a:cubicBezTo>
                    <a:pt x="2" y="0"/>
                    <a:pt x="2" y="0"/>
                    <a:pt x="2" y="0"/>
                  </a:cubicBezTo>
                  <a:cubicBezTo>
                    <a:pt x="9" y="5"/>
                    <a:pt x="9" y="8"/>
                    <a:pt x="13" y="15"/>
                  </a:cubicBezTo>
                  <a:cubicBezTo>
                    <a:pt x="13" y="15"/>
                    <a:pt x="13" y="15"/>
                    <a:pt x="13" y="15"/>
                  </a:cubicBezTo>
                  <a:cubicBezTo>
                    <a:pt x="10" y="17"/>
                    <a:pt x="10" y="17"/>
                    <a:pt x="10" y="17"/>
                  </a:cubicBezTo>
                  <a:cubicBezTo>
                    <a:pt x="6" y="9"/>
                    <a:pt x="6" y="7"/>
                    <a:pt x="0" y="3"/>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 name="Freeform 315"/>
            <p:cNvSpPr/>
            <p:nvPr/>
          </p:nvSpPr>
          <p:spPr bwMode="auto">
            <a:xfrm>
              <a:off x="5734458" y="770864"/>
              <a:ext cx="263525" cy="325438"/>
            </a:xfrm>
            <a:custGeom>
              <a:avLst/>
              <a:gdLst>
                <a:gd name="T0" fmla="*/ 19 w 56"/>
                <a:gd name="T1" fmla="*/ 69 h 69"/>
                <a:gd name="T2" fmla="*/ 0 w 56"/>
                <a:gd name="T3" fmla="*/ 57 h 69"/>
                <a:gd name="T4" fmla="*/ 0 w 56"/>
                <a:gd name="T5" fmla="*/ 57 h 69"/>
                <a:gd name="T6" fmla="*/ 3 w 56"/>
                <a:gd name="T7" fmla="*/ 54 h 69"/>
                <a:gd name="T8" fmla="*/ 20 w 56"/>
                <a:gd name="T9" fmla="*/ 65 h 69"/>
                <a:gd name="T10" fmla="*/ 20 w 56"/>
                <a:gd name="T11" fmla="*/ 65 h 69"/>
                <a:gd name="T12" fmla="*/ 22 w 56"/>
                <a:gd name="T13" fmla="*/ 65 h 69"/>
                <a:gd name="T14" fmla="*/ 22 w 56"/>
                <a:gd name="T15" fmla="*/ 65 h 69"/>
                <a:gd name="T16" fmla="*/ 52 w 56"/>
                <a:gd name="T17" fmla="*/ 41 h 69"/>
                <a:gd name="T18" fmla="*/ 52 w 56"/>
                <a:gd name="T19" fmla="*/ 41 h 69"/>
                <a:gd name="T20" fmla="*/ 53 w 56"/>
                <a:gd name="T21" fmla="*/ 34 h 69"/>
                <a:gd name="T22" fmla="*/ 53 w 56"/>
                <a:gd name="T23" fmla="*/ 34 h 69"/>
                <a:gd name="T24" fmla="*/ 38 w 56"/>
                <a:gd name="T25" fmla="*/ 2 h 69"/>
                <a:gd name="T26" fmla="*/ 38 w 56"/>
                <a:gd name="T27" fmla="*/ 2 h 69"/>
                <a:gd name="T28" fmla="*/ 41 w 56"/>
                <a:gd name="T29" fmla="*/ 0 h 69"/>
                <a:gd name="T30" fmla="*/ 56 w 56"/>
                <a:gd name="T31" fmla="*/ 34 h 69"/>
                <a:gd name="T32" fmla="*/ 56 w 56"/>
                <a:gd name="T33" fmla="*/ 34 h 69"/>
                <a:gd name="T34" fmla="*/ 55 w 56"/>
                <a:gd name="T35" fmla="*/ 42 h 69"/>
                <a:gd name="T36" fmla="*/ 55 w 56"/>
                <a:gd name="T37" fmla="*/ 42 h 69"/>
                <a:gd name="T38" fmla="*/ 22 w 56"/>
                <a:gd name="T39" fmla="*/ 69 h 69"/>
                <a:gd name="T40" fmla="*/ 22 w 56"/>
                <a:gd name="T41" fmla="*/ 69 h 69"/>
                <a:gd name="T42" fmla="*/ 19 w 56"/>
                <a:gd name="T43" fmla="*/ 69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 h="69">
                  <a:moveTo>
                    <a:pt x="19" y="69"/>
                  </a:moveTo>
                  <a:cubicBezTo>
                    <a:pt x="11" y="68"/>
                    <a:pt x="5" y="62"/>
                    <a:pt x="0" y="57"/>
                  </a:cubicBezTo>
                  <a:cubicBezTo>
                    <a:pt x="0" y="57"/>
                    <a:pt x="0" y="57"/>
                    <a:pt x="0" y="57"/>
                  </a:cubicBezTo>
                  <a:cubicBezTo>
                    <a:pt x="3" y="54"/>
                    <a:pt x="3" y="54"/>
                    <a:pt x="3" y="54"/>
                  </a:cubicBezTo>
                  <a:cubicBezTo>
                    <a:pt x="7" y="60"/>
                    <a:pt x="13" y="65"/>
                    <a:pt x="20" y="65"/>
                  </a:cubicBezTo>
                  <a:cubicBezTo>
                    <a:pt x="20" y="65"/>
                    <a:pt x="20" y="65"/>
                    <a:pt x="20" y="65"/>
                  </a:cubicBezTo>
                  <a:cubicBezTo>
                    <a:pt x="20" y="65"/>
                    <a:pt x="21" y="65"/>
                    <a:pt x="22" y="65"/>
                  </a:cubicBezTo>
                  <a:cubicBezTo>
                    <a:pt x="22" y="65"/>
                    <a:pt x="22" y="65"/>
                    <a:pt x="22" y="65"/>
                  </a:cubicBezTo>
                  <a:cubicBezTo>
                    <a:pt x="35" y="66"/>
                    <a:pt x="48" y="53"/>
                    <a:pt x="52" y="41"/>
                  </a:cubicBezTo>
                  <a:cubicBezTo>
                    <a:pt x="52" y="41"/>
                    <a:pt x="52" y="41"/>
                    <a:pt x="52" y="41"/>
                  </a:cubicBezTo>
                  <a:cubicBezTo>
                    <a:pt x="52" y="39"/>
                    <a:pt x="53" y="36"/>
                    <a:pt x="53" y="34"/>
                  </a:cubicBezTo>
                  <a:cubicBezTo>
                    <a:pt x="53" y="34"/>
                    <a:pt x="53" y="34"/>
                    <a:pt x="53" y="34"/>
                  </a:cubicBezTo>
                  <a:cubicBezTo>
                    <a:pt x="53" y="23"/>
                    <a:pt x="45" y="12"/>
                    <a:pt x="38" y="2"/>
                  </a:cubicBezTo>
                  <a:cubicBezTo>
                    <a:pt x="38" y="2"/>
                    <a:pt x="38" y="2"/>
                    <a:pt x="38" y="2"/>
                  </a:cubicBezTo>
                  <a:cubicBezTo>
                    <a:pt x="41" y="0"/>
                    <a:pt x="41" y="0"/>
                    <a:pt x="41" y="0"/>
                  </a:cubicBezTo>
                  <a:cubicBezTo>
                    <a:pt x="48" y="10"/>
                    <a:pt x="56" y="21"/>
                    <a:pt x="56" y="34"/>
                  </a:cubicBezTo>
                  <a:cubicBezTo>
                    <a:pt x="56" y="34"/>
                    <a:pt x="56" y="34"/>
                    <a:pt x="56" y="34"/>
                  </a:cubicBezTo>
                  <a:cubicBezTo>
                    <a:pt x="56" y="37"/>
                    <a:pt x="56" y="39"/>
                    <a:pt x="55" y="42"/>
                  </a:cubicBezTo>
                  <a:cubicBezTo>
                    <a:pt x="55" y="42"/>
                    <a:pt x="55" y="42"/>
                    <a:pt x="55" y="42"/>
                  </a:cubicBezTo>
                  <a:cubicBezTo>
                    <a:pt x="51" y="56"/>
                    <a:pt x="37" y="69"/>
                    <a:pt x="22" y="69"/>
                  </a:cubicBezTo>
                  <a:cubicBezTo>
                    <a:pt x="22" y="69"/>
                    <a:pt x="22" y="69"/>
                    <a:pt x="22" y="69"/>
                  </a:cubicBezTo>
                  <a:cubicBezTo>
                    <a:pt x="21" y="69"/>
                    <a:pt x="20" y="69"/>
                    <a:pt x="19" y="69"/>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 name="Freeform 316"/>
            <p:cNvSpPr/>
            <p:nvPr/>
          </p:nvSpPr>
          <p:spPr bwMode="auto">
            <a:xfrm>
              <a:off x="5758270" y="828014"/>
              <a:ext cx="98425" cy="146050"/>
            </a:xfrm>
            <a:custGeom>
              <a:avLst/>
              <a:gdLst>
                <a:gd name="T0" fmla="*/ 4 w 21"/>
                <a:gd name="T1" fmla="*/ 31 h 31"/>
                <a:gd name="T2" fmla="*/ 2 w 21"/>
                <a:gd name="T3" fmla="*/ 30 h 31"/>
                <a:gd name="T4" fmla="*/ 2 w 21"/>
                <a:gd name="T5" fmla="*/ 30 h 31"/>
                <a:gd name="T6" fmla="*/ 2 w 21"/>
                <a:gd name="T7" fmla="*/ 30 h 31"/>
                <a:gd name="T8" fmla="*/ 1 w 21"/>
                <a:gd name="T9" fmla="*/ 30 h 31"/>
                <a:gd name="T10" fmla="*/ 0 w 21"/>
                <a:gd name="T11" fmla="*/ 24 h 31"/>
                <a:gd name="T12" fmla="*/ 0 w 21"/>
                <a:gd name="T13" fmla="*/ 24 h 31"/>
                <a:gd name="T14" fmla="*/ 5 w 21"/>
                <a:gd name="T15" fmla="*/ 9 h 31"/>
                <a:gd name="T16" fmla="*/ 5 w 21"/>
                <a:gd name="T17" fmla="*/ 9 h 31"/>
                <a:gd name="T18" fmla="*/ 17 w 21"/>
                <a:gd name="T19" fmla="*/ 0 h 31"/>
                <a:gd name="T20" fmla="*/ 17 w 21"/>
                <a:gd name="T21" fmla="*/ 0 h 31"/>
                <a:gd name="T22" fmla="*/ 21 w 21"/>
                <a:gd name="T23" fmla="*/ 2 h 31"/>
                <a:gd name="T24" fmla="*/ 21 w 21"/>
                <a:gd name="T25" fmla="*/ 2 h 31"/>
                <a:gd name="T26" fmla="*/ 19 w 21"/>
                <a:gd name="T27" fmla="*/ 4 h 31"/>
                <a:gd name="T28" fmla="*/ 17 w 21"/>
                <a:gd name="T29" fmla="*/ 4 h 31"/>
                <a:gd name="T30" fmla="*/ 17 w 21"/>
                <a:gd name="T31" fmla="*/ 4 h 31"/>
                <a:gd name="T32" fmla="*/ 8 w 21"/>
                <a:gd name="T33" fmla="*/ 10 h 31"/>
                <a:gd name="T34" fmla="*/ 8 w 21"/>
                <a:gd name="T35" fmla="*/ 10 h 31"/>
                <a:gd name="T36" fmla="*/ 4 w 21"/>
                <a:gd name="T37" fmla="*/ 24 h 31"/>
                <a:gd name="T38" fmla="*/ 4 w 21"/>
                <a:gd name="T39" fmla="*/ 24 h 31"/>
                <a:gd name="T40" fmla="*/ 4 w 21"/>
                <a:gd name="T41" fmla="*/ 26 h 31"/>
                <a:gd name="T42" fmla="*/ 4 w 21"/>
                <a:gd name="T43" fmla="*/ 26 h 31"/>
                <a:gd name="T44" fmla="*/ 6 w 21"/>
                <a:gd name="T45" fmla="*/ 29 h 31"/>
                <a:gd name="T46" fmla="*/ 5 w 21"/>
                <a:gd name="T47" fmla="*/ 29 h 31"/>
                <a:gd name="T48" fmla="*/ 6 w 21"/>
                <a:gd name="T49" fmla="*/ 29 h 31"/>
                <a:gd name="T50" fmla="*/ 6 w 21"/>
                <a:gd name="T51" fmla="*/ 29 h 31"/>
                <a:gd name="T52" fmla="*/ 4 w 21"/>
                <a:gd name="T53" fmla="*/ 31 h 31"/>
                <a:gd name="T54" fmla="*/ 4 w 21"/>
                <a:gd name="T55" fmla="*/ 31 h 31"/>
                <a:gd name="T56" fmla="*/ 4 w 21"/>
                <a:gd name="T57" fmla="*/ 3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1" h="31">
                  <a:moveTo>
                    <a:pt x="4" y="31"/>
                  </a:moveTo>
                  <a:cubicBezTo>
                    <a:pt x="3" y="31"/>
                    <a:pt x="3" y="30"/>
                    <a:pt x="2" y="30"/>
                  </a:cubicBezTo>
                  <a:cubicBezTo>
                    <a:pt x="2" y="30"/>
                    <a:pt x="2" y="30"/>
                    <a:pt x="2" y="30"/>
                  </a:cubicBezTo>
                  <a:cubicBezTo>
                    <a:pt x="2" y="30"/>
                    <a:pt x="2" y="30"/>
                    <a:pt x="2" y="30"/>
                  </a:cubicBezTo>
                  <a:cubicBezTo>
                    <a:pt x="1" y="30"/>
                    <a:pt x="1" y="30"/>
                    <a:pt x="1" y="30"/>
                  </a:cubicBezTo>
                  <a:cubicBezTo>
                    <a:pt x="0" y="28"/>
                    <a:pt x="0" y="26"/>
                    <a:pt x="0" y="24"/>
                  </a:cubicBezTo>
                  <a:cubicBezTo>
                    <a:pt x="0" y="24"/>
                    <a:pt x="0" y="24"/>
                    <a:pt x="0" y="24"/>
                  </a:cubicBezTo>
                  <a:cubicBezTo>
                    <a:pt x="0" y="19"/>
                    <a:pt x="2" y="13"/>
                    <a:pt x="5" y="9"/>
                  </a:cubicBezTo>
                  <a:cubicBezTo>
                    <a:pt x="5" y="9"/>
                    <a:pt x="5" y="9"/>
                    <a:pt x="5" y="9"/>
                  </a:cubicBezTo>
                  <a:cubicBezTo>
                    <a:pt x="8" y="4"/>
                    <a:pt x="12" y="0"/>
                    <a:pt x="17" y="0"/>
                  </a:cubicBezTo>
                  <a:cubicBezTo>
                    <a:pt x="17" y="0"/>
                    <a:pt x="17" y="0"/>
                    <a:pt x="17" y="0"/>
                  </a:cubicBezTo>
                  <a:cubicBezTo>
                    <a:pt x="18" y="0"/>
                    <a:pt x="20" y="1"/>
                    <a:pt x="21" y="2"/>
                  </a:cubicBezTo>
                  <a:cubicBezTo>
                    <a:pt x="21" y="2"/>
                    <a:pt x="21" y="2"/>
                    <a:pt x="21" y="2"/>
                  </a:cubicBezTo>
                  <a:cubicBezTo>
                    <a:pt x="19" y="4"/>
                    <a:pt x="19" y="4"/>
                    <a:pt x="19" y="4"/>
                  </a:cubicBezTo>
                  <a:cubicBezTo>
                    <a:pt x="18" y="4"/>
                    <a:pt x="17" y="4"/>
                    <a:pt x="17" y="4"/>
                  </a:cubicBezTo>
                  <a:cubicBezTo>
                    <a:pt x="17" y="4"/>
                    <a:pt x="17" y="4"/>
                    <a:pt x="17" y="4"/>
                  </a:cubicBezTo>
                  <a:cubicBezTo>
                    <a:pt x="14" y="4"/>
                    <a:pt x="11" y="6"/>
                    <a:pt x="8" y="10"/>
                  </a:cubicBezTo>
                  <a:cubicBezTo>
                    <a:pt x="8" y="10"/>
                    <a:pt x="8" y="10"/>
                    <a:pt x="8" y="10"/>
                  </a:cubicBezTo>
                  <a:cubicBezTo>
                    <a:pt x="6" y="15"/>
                    <a:pt x="4" y="20"/>
                    <a:pt x="4" y="24"/>
                  </a:cubicBezTo>
                  <a:cubicBezTo>
                    <a:pt x="4" y="24"/>
                    <a:pt x="4" y="24"/>
                    <a:pt x="4" y="24"/>
                  </a:cubicBezTo>
                  <a:cubicBezTo>
                    <a:pt x="4" y="25"/>
                    <a:pt x="4" y="25"/>
                    <a:pt x="4" y="26"/>
                  </a:cubicBezTo>
                  <a:cubicBezTo>
                    <a:pt x="4" y="26"/>
                    <a:pt x="4" y="26"/>
                    <a:pt x="4" y="26"/>
                  </a:cubicBezTo>
                  <a:cubicBezTo>
                    <a:pt x="6" y="29"/>
                    <a:pt x="6" y="29"/>
                    <a:pt x="6" y="29"/>
                  </a:cubicBezTo>
                  <a:cubicBezTo>
                    <a:pt x="5" y="29"/>
                    <a:pt x="5" y="29"/>
                    <a:pt x="5" y="29"/>
                  </a:cubicBezTo>
                  <a:cubicBezTo>
                    <a:pt x="6" y="29"/>
                    <a:pt x="6" y="29"/>
                    <a:pt x="6" y="29"/>
                  </a:cubicBezTo>
                  <a:cubicBezTo>
                    <a:pt x="6" y="29"/>
                    <a:pt x="6" y="29"/>
                    <a:pt x="6" y="29"/>
                  </a:cubicBezTo>
                  <a:cubicBezTo>
                    <a:pt x="6" y="29"/>
                    <a:pt x="5" y="31"/>
                    <a:pt x="4" y="31"/>
                  </a:cubicBezTo>
                  <a:cubicBezTo>
                    <a:pt x="4" y="31"/>
                    <a:pt x="4" y="31"/>
                    <a:pt x="4" y="31"/>
                  </a:cubicBezTo>
                  <a:cubicBezTo>
                    <a:pt x="4" y="31"/>
                    <a:pt x="4" y="31"/>
                    <a:pt x="4" y="31"/>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 name="Freeform 317"/>
            <p:cNvSpPr/>
            <p:nvPr/>
          </p:nvSpPr>
          <p:spPr bwMode="auto">
            <a:xfrm>
              <a:off x="5453470" y="451776"/>
              <a:ext cx="544513" cy="450850"/>
            </a:xfrm>
            <a:custGeom>
              <a:avLst/>
              <a:gdLst>
                <a:gd name="T0" fmla="*/ 0 w 116"/>
                <a:gd name="T1" fmla="*/ 92 h 96"/>
                <a:gd name="T2" fmla="*/ 25 w 116"/>
                <a:gd name="T3" fmla="*/ 81 h 96"/>
                <a:gd name="T4" fmla="*/ 25 w 116"/>
                <a:gd name="T5" fmla="*/ 81 h 96"/>
                <a:gd name="T6" fmla="*/ 70 w 116"/>
                <a:gd name="T7" fmla="*/ 46 h 96"/>
                <a:gd name="T8" fmla="*/ 70 w 116"/>
                <a:gd name="T9" fmla="*/ 46 h 96"/>
                <a:gd name="T10" fmla="*/ 111 w 116"/>
                <a:gd name="T11" fmla="*/ 5 h 96"/>
                <a:gd name="T12" fmla="*/ 111 w 116"/>
                <a:gd name="T13" fmla="*/ 5 h 96"/>
                <a:gd name="T14" fmla="*/ 107 w 116"/>
                <a:gd name="T15" fmla="*/ 3 h 96"/>
                <a:gd name="T16" fmla="*/ 107 w 116"/>
                <a:gd name="T17" fmla="*/ 3 h 96"/>
                <a:gd name="T18" fmla="*/ 108 w 116"/>
                <a:gd name="T19" fmla="*/ 0 h 96"/>
                <a:gd name="T20" fmla="*/ 115 w 116"/>
                <a:gd name="T21" fmla="*/ 3 h 96"/>
                <a:gd name="T22" fmla="*/ 115 w 116"/>
                <a:gd name="T23" fmla="*/ 3 h 96"/>
                <a:gd name="T24" fmla="*/ 116 w 116"/>
                <a:gd name="T25" fmla="*/ 4 h 96"/>
                <a:gd name="T26" fmla="*/ 115 w 116"/>
                <a:gd name="T27" fmla="*/ 6 h 96"/>
                <a:gd name="T28" fmla="*/ 73 w 116"/>
                <a:gd name="T29" fmla="*/ 48 h 96"/>
                <a:gd name="T30" fmla="*/ 73 w 116"/>
                <a:gd name="T31" fmla="*/ 48 h 96"/>
                <a:gd name="T32" fmla="*/ 27 w 116"/>
                <a:gd name="T33" fmla="*/ 84 h 96"/>
                <a:gd name="T34" fmla="*/ 27 w 116"/>
                <a:gd name="T35" fmla="*/ 84 h 96"/>
                <a:gd name="T36" fmla="*/ 1 w 116"/>
                <a:gd name="T37" fmla="*/ 96 h 96"/>
                <a:gd name="T38" fmla="*/ 1 w 116"/>
                <a:gd name="T39" fmla="*/ 96 h 96"/>
                <a:gd name="T40" fmla="*/ 0 w 116"/>
                <a:gd name="T41" fmla="*/ 92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16" h="96">
                  <a:moveTo>
                    <a:pt x="0" y="92"/>
                  </a:moveTo>
                  <a:cubicBezTo>
                    <a:pt x="10" y="89"/>
                    <a:pt x="16" y="88"/>
                    <a:pt x="25" y="81"/>
                  </a:cubicBezTo>
                  <a:cubicBezTo>
                    <a:pt x="25" y="81"/>
                    <a:pt x="25" y="81"/>
                    <a:pt x="25" y="81"/>
                  </a:cubicBezTo>
                  <a:cubicBezTo>
                    <a:pt x="40" y="69"/>
                    <a:pt x="57" y="59"/>
                    <a:pt x="70" y="46"/>
                  </a:cubicBezTo>
                  <a:cubicBezTo>
                    <a:pt x="70" y="46"/>
                    <a:pt x="70" y="46"/>
                    <a:pt x="70" y="46"/>
                  </a:cubicBezTo>
                  <a:cubicBezTo>
                    <a:pt x="84" y="33"/>
                    <a:pt x="101" y="20"/>
                    <a:pt x="111" y="5"/>
                  </a:cubicBezTo>
                  <a:cubicBezTo>
                    <a:pt x="111" y="5"/>
                    <a:pt x="111" y="5"/>
                    <a:pt x="111" y="5"/>
                  </a:cubicBezTo>
                  <a:cubicBezTo>
                    <a:pt x="110" y="4"/>
                    <a:pt x="108" y="3"/>
                    <a:pt x="107" y="3"/>
                  </a:cubicBezTo>
                  <a:cubicBezTo>
                    <a:pt x="107" y="3"/>
                    <a:pt x="107" y="3"/>
                    <a:pt x="107" y="3"/>
                  </a:cubicBezTo>
                  <a:cubicBezTo>
                    <a:pt x="108" y="0"/>
                    <a:pt x="108" y="0"/>
                    <a:pt x="108" y="0"/>
                  </a:cubicBezTo>
                  <a:cubicBezTo>
                    <a:pt x="110" y="0"/>
                    <a:pt x="113" y="1"/>
                    <a:pt x="115" y="3"/>
                  </a:cubicBezTo>
                  <a:cubicBezTo>
                    <a:pt x="115" y="3"/>
                    <a:pt x="115" y="3"/>
                    <a:pt x="115" y="3"/>
                  </a:cubicBezTo>
                  <a:cubicBezTo>
                    <a:pt x="116" y="4"/>
                    <a:pt x="116" y="4"/>
                    <a:pt x="116" y="4"/>
                  </a:cubicBezTo>
                  <a:cubicBezTo>
                    <a:pt x="115" y="6"/>
                    <a:pt x="115" y="6"/>
                    <a:pt x="115" y="6"/>
                  </a:cubicBezTo>
                  <a:cubicBezTo>
                    <a:pt x="104" y="22"/>
                    <a:pt x="87" y="35"/>
                    <a:pt x="73" y="48"/>
                  </a:cubicBezTo>
                  <a:cubicBezTo>
                    <a:pt x="73" y="48"/>
                    <a:pt x="73" y="48"/>
                    <a:pt x="73" y="48"/>
                  </a:cubicBezTo>
                  <a:cubicBezTo>
                    <a:pt x="59" y="62"/>
                    <a:pt x="42" y="72"/>
                    <a:pt x="27" y="84"/>
                  </a:cubicBezTo>
                  <a:cubicBezTo>
                    <a:pt x="27" y="84"/>
                    <a:pt x="27" y="84"/>
                    <a:pt x="27" y="84"/>
                  </a:cubicBezTo>
                  <a:cubicBezTo>
                    <a:pt x="18" y="91"/>
                    <a:pt x="11" y="92"/>
                    <a:pt x="1" y="96"/>
                  </a:cubicBezTo>
                  <a:cubicBezTo>
                    <a:pt x="1" y="96"/>
                    <a:pt x="1" y="96"/>
                    <a:pt x="1" y="96"/>
                  </a:cubicBezTo>
                  <a:cubicBezTo>
                    <a:pt x="0" y="92"/>
                    <a:pt x="0" y="92"/>
                    <a:pt x="0" y="9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 name="Freeform 318"/>
            <p:cNvSpPr/>
            <p:nvPr/>
          </p:nvSpPr>
          <p:spPr bwMode="auto">
            <a:xfrm>
              <a:off x="5307420" y="681964"/>
              <a:ext cx="117475" cy="131763"/>
            </a:xfrm>
            <a:custGeom>
              <a:avLst/>
              <a:gdLst>
                <a:gd name="T0" fmla="*/ 0 w 25"/>
                <a:gd name="T1" fmla="*/ 25 h 28"/>
                <a:gd name="T2" fmla="*/ 24 w 25"/>
                <a:gd name="T3" fmla="*/ 0 h 28"/>
                <a:gd name="T4" fmla="*/ 24 w 25"/>
                <a:gd name="T5" fmla="*/ 0 h 28"/>
                <a:gd name="T6" fmla="*/ 25 w 25"/>
                <a:gd name="T7" fmla="*/ 3 h 28"/>
                <a:gd name="T8" fmla="*/ 1 w 25"/>
                <a:gd name="T9" fmla="*/ 28 h 28"/>
                <a:gd name="T10" fmla="*/ 1 w 25"/>
                <a:gd name="T11" fmla="*/ 28 h 28"/>
                <a:gd name="T12" fmla="*/ 1 w 25"/>
                <a:gd name="T13" fmla="*/ 28 h 28"/>
                <a:gd name="T14" fmla="*/ 0 w 25"/>
                <a:gd name="T15" fmla="*/ 25 h 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 h="28">
                  <a:moveTo>
                    <a:pt x="0" y="25"/>
                  </a:moveTo>
                  <a:cubicBezTo>
                    <a:pt x="9" y="20"/>
                    <a:pt x="13" y="6"/>
                    <a:pt x="24" y="0"/>
                  </a:cubicBezTo>
                  <a:cubicBezTo>
                    <a:pt x="24" y="0"/>
                    <a:pt x="24" y="0"/>
                    <a:pt x="24" y="0"/>
                  </a:cubicBezTo>
                  <a:cubicBezTo>
                    <a:pt x="25" y="3"/>
                    <a:pt x="25" y="3"/>
                    <a:pt x="25" y="3"/>
                  </a:cubicBezTo>
                  <a:cubicBezTo>
                    <a:pt x="16" y="7"/>
                    <a:pt x="13" y="22"/>
                    <a:pt x="1" y="28"/>
                  </a:cubicBezTo>
                  <a:cubicBezTo>
                    <a:pt x="1" y="28"/>
                    <a:pt x="1" y="28"/>
                    <a:pt x="1" y="28"/>
                  </a:cubicBezTo>
                  <a:cubicBezTo>
                    <a:pt x="1" y="28"/>
                    <a:pt x="1" y="28"/>
                    <a:pt x="1" y="28"/>
                  </a:cubicBezTo>
                  <a:cubicBezTo>
                    <a:pt x="0" y="25"/>
                    <a:pt x="0" y="25"/>
                    <a:pt x="0" y="25"/>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 name="Freeform 319"/>
            <p:cNvSpPr>
              <a:spLocks noEditPoints="1"/>
            </p:cNvSpPr>
            <p:nvPr/>
          </p:nvSpPr>
          <p:spPr bwMode="auto">
            <a:xfrm>
              <a:off x="5547133" y="480351"/>
              <a:ext cx="74613" cy="173038"/>
            </a:xfrm>
            <a:custGeom>
              <a:avLst/>
              <a:gdLst>
                <a:gd name="T0" fmla="*/ 0 w 16"/>
                <a:gd name="T1" fmla="*/ 36 h 37"/>
                <a:gd name="T2" fmla="*/ 13 w 16"/>
                <a:gd name="T3" fmla="*/ 4 h 37"/>
                <a:gd name="T4" fmla="*/ 13 w 16"/>
                <a:gd name="T5" fmla="*/ 4 h 37"/>
                <a:gd name="T6" fmla="*/ 11 w 16"/>
                <a:gd name="T7" fmla="*/ 4 h 37"/>
                <a:gd name="T8" fmla="*/ 11 w 16"/>
                <a:gd name="T9" fmla="*/ 4 h 37"/>
                <a:gd name="T10" fmla="*/ 11 w 16"/>
                <a:gd name="T11" fmla="*/ 4 h 37"/>
                <a:gd name="T12" fmla="*/ 11 w 16"/>
                <a:gd name="T13" fmla="*/ 4 h 37"/>
                <a:gd name="T14" fmla="*/ 10 w 16"/>
                <a:gd name="T15" fmla="*/ 0 h 37"/>
                <a:gd name="T16" fmla="*/ 11 w 16"/>
                <a:gd name="T17" fmla="*/ 0 h 37"/>
                <a:gd name="T18" fmla="*/ 11 w 16"/>
                <a:gd name="T19" fmla="*/ 0 h 37"/>
                <a:gd name="T20" fmla="*/ 16 w 16"/>
                <a:gd name="T21" fmla="*/ 2 h 37"/>
                <a:gd name="T22" fmla="*/ 16 w 16"/>
                <a:gd name="T23" fmla="*/ 2 h 37"/>
                <a:gd name="T24" fmla="*/ 16 w 16"/>
                <a:gd name="T25" fmla="*/ 2 h 37"/>
                <a:gd name="T26" fmla="*/ 16 w 16"/>
                <a:gd name="T27" fmla="*/ 3 h 37"/>
                <a:gd name="T28" fmla="*/ 3 w 16"/>
                <a:gd name="T29" fmla="*/ 36 h 37"/>
                <a:gd name="T30" fmla="*/ 3 w 16"/>
                <a:gd name="T31" fmla="*/ 36 h 37"/>
                <a:gd name="T32" fmla="*/ 3 w 16"/>
                <a:gd name="T33" fmla="*/ 36 h 37"/>
                <a:gd name="T34" fmla="*/ 3 w 16"/>
                <a:gd name="T35" fmla="*/ 36 h 37"/>
                <a:gd name="T36" fmla="*/ 0 w 16"/>
                <a:gd name="T37" fmla="*/ 37 h 37"/>
                <a:gd name="T38" fmla="*/ 0 w 16"/>
                <a:gd name="T39" fmla="*/ 36 h 37"/>
                <a:gd name="T40" fmla="*/ 11 w 16"/>
                <a:gd name="T41" fmla="*/ 4 h 37"/>
                <a:gd name="T42" fmla="*/ 11 w 16"/>
                <a:gd name="T43" fmla="*/ 4 h 37"/>
                <a:gd name="T44" fmla="*/ 11 w 16"/>
                <a:gd name="T45" fmla="*/ 4 h 37"/>
                <a:gd name="T46" fmla="*/ 11 w 16"/>
                <a:gd name="T47" fmla="*/ 4 h 37"/>
                <a:gd name="T48" fmla="*/ 11 w 16"/>
                <a:gd name="T49" fmla="*/ 4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37">
                  <a:moveTo>
                    <a:pt x="0" y="36"/>
                  </a:moveTo>
                  <a:cubicBezTo>
                    <a:pt x="0" y="24"/>
                    <a:pt x="12" y="15"/>
                    <a:pt x="13" y="4"/>
                  </a:cubicBezTo>
                  <a:cubicBezTo>
                    <a:pt x="13" y="4"/>
                    <a:pt x="13" y="4"/>
                    <a:pt x="13" y="4"/>
                  </a:cubicBezTo>
                  <a:cubicBezTo>
                    <a:pt x="12" y="4"/>
                    <a:pt x="12" y="4"/>
                    <a:pt x="11" y="4"/>
                  </a:cubicBezTo>
                  <a:cubicBezTo>
                    <a:pt x="11" y="4"/>
                    <a:pt x="11" y="4"/>
                    <a:pt x="11" y="4"/>
                  </a:cubicBezTo>
                  <a:cubicBezTo>
                    <a:pt x="11" y="4"/>
                    <a:pt x="11" y="4"/>
                    <a:pt x="11" y="4"/>
                  </a:cubicBezTo>
                  <a:cubicBezTo>
                    <a:pt x="11" y="4"/>
                    <a:pt x="11" y="4"/>
                    <a:pt x="11" y="4"/>
                  </a:cubicBezTo>
                  <a:cubicBezTo>
                    <a:pt x="10" y="0"/>
                    <a:pt x="10" y="0"/>
                    <a:pt x="10" y="0"/>
                  </a:cubicBezTo>
                  <a:cubicBezTo>
                    <a:pt x="10" y="0"/>
                    <a:pt x="11" y="0"/>
                    <a:pt x="11" y="0"/>
                  </a:cubicBezTo>
                  <a:cubicBezTo>
                    <a:pt x="11" y="0"/>
                    <a:pt x="11" y="0"/>
                    <a:pt x="11" y="0"/>
                  </a:cubicBezTo>
                  <a:cubicBezTo>
                    <a:pt x="13" y="0"/>
                    <a:pt x="14" y="1"/>
                    <a:pt x="16" y="2"/>
                  </a:cubicBezTo>
                  <a:cubicBezTo>
                    <a:pt x="16" y="2"/>
                    <a:pt x="16" y="2"/>
                    <a:pt x="16" y="2"/>
                  </a:cubicBezTo>
                  <a:cubicBezTo>
                    <a:pt x="16" y="2"/>
                    <a:pt x="16" y="2"/>
                    <a:pt x="16" y="2"/>
                  </a:cubicBezTo>
                  <a:cubicBezTo>
                    <a:pt x="16" y="3"/>
                    <a:pt x="16" y="3"/>
                    <a:pt x="16" y="3"/>
                  </a:cubicBezTo>
                  <a:cubicBezTo>
                    <a:pt x="15" y="16"/>
                    <a:pt x="3" y="26"/>
                    <a:pt x="3" y="36"/>
                  </a:cubicBezTo>
                  <a:cubicBezTo>
                    <a:pt x="3" y="36"/>
                    <a:pt x="3" y="36"/>
                    <a:pt x="3" y="36"/>
                  </a:cubicBezTo>
                  <a:cubicBezTo>
                    <a:pt x="3" y="36"/>
                    <a:pt x="3" y="36"/>
                    <a:pt x="3" y="36"/>
                  </a:cubicBezTo>
                  <a:cubicBezTo>
                    <a:pt x="3" y="36"/>
                    <a:pt x="3" y="36"/>
                    <a:pt x="3" y="36"/>
                  </a:cubicBezTo>
                  <a:cubicBezTo>
                    <a:pt x="0" y="37"/>
                    <a:pt x="0" y="37"/>
                    <a:pt x="0" y="37"/>
                  </a:cubicBezTo>
                  <a:cubicBezTo>
                    <a:pt x="0" y="36"/>
                    <a:pt x="0" y="36"/>
                    <a:pt x="0" y="36"/>
                  </a:cubicBezTo>
                  <a:close/>
                  <a:moveTo>
                    <a:pt x="11" y="4"/>
                  </a:moveTo>
                  <a:cubicBezTo>
                    <a:pt x="11" y="4"/>
                    <a:pt x="11" y="4"/>
                    <a:pt x="11" y="4"/>
                  </a:cubicBezTo>
                  <a:cubicBezTo>
                    <a:pt x="11" y="4"/>
                    <a:pt x="11" y="4"/>
                    <a:pt x="11" y="4"/>
                  </a:cubicBezTo>
                  <a:cubicBezTo>
                    <a:pt x="11" y="4"/>
                    <a:pt x="11" y="4"/>
                    <a:pt x="11" y="4"/>
                  </a:cubicBezTo>
                  <a:cubicBezTo>
                    <a:pt x="11" y="4"/>
                    <a:pt x="11" y="4"/>
                    <a:pt x="11" y="4"/>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 name="Freeform 320"/>
            <p:cNvSpPr>
              <a:spLocks noEditPoints="1"/>
            </p:cNvSpPr>
            <p:nvPr/>
          </p:nvSpPr>
          <p:spPr bwMode="auto">
            <a:xfrm>
              <a:off x="5466170" y="169201"/>
              <a:ext cx="165100" cy="352425"/>
            </a:xfrm>
            <a:custGeom>
              <a:avLst/>
              <a:gdLst>
                <a:gd name="T0" fmla="*/ 0 w 35"/>
                <a:gd name="T1" fmla="*/ 75 h 75"/>
                <a:gd name="T2" fmla="*/ 13 w 35"/>
                <a:gd name="T3" fmla="*/ 37 h 75"/>
                <a:gd name="T4" fmla="*/ 13 w 35"/>
                <a:gd name="T5" fmla="*/ 37 h 75"/>
                <a:gd name="T6" fmla="*/ 32 w 35"/>
                <a:gd name="T7" fmla="*/ 4 h 75"/>
                <a:gd name="T8" fmla="*/ 32 w 35"/>
                <a:gd name="T9" fmla="*/ 4 h 75"/>
                <a:gd name="T10" fmla="*/ 32 w 35"/>
                <a:gd name="T11" fmla="*/ 4 h 75"/>
                <a:gd name="T12" fmla="*/ 32 w 35"/>
                <a:gd name="T13" fmla="*/ 4 h 75"/>
                <a:gd name="T14" fmla="*/ 25 w 35"/>
                <a:gd name="T15" fmla="*/ 6 h 75"/>
                <a:gd name="T16" fmla="*/ 25 w 35"/>
                <a:gd name="T17" fmla="*/ 6 h 75"/>
                <a:gd name="T18" fmla="*/ 24 w 35"/>
                <a:gd name="T19" fmla="*/ 3 h 75"/>
                <a:gd name="T20" fmla="*/ 33 w 35"/>
                <a:gd name="T21" fmla="*/ 0 h 75"/>
                <a:gd name="T22" fmla="*/ 33 w 35"/>
                <a:gd name="T23" fmla="*/ 0 h 75"/>
                <a:gd name="T24" fmla="*/ 35 w 35"/>
                <a:gd name="T25" fmla="*/ 0 h 75"/>
                <a:gd name="T26" fmla="*/ 35 w 35"/>
                <a:gd name="T27" fmla="*/ 1 h 75"/>
                <a:gd name="T28" fmla="*/ 35 w 35"/>
                <a:gd name="T29" fmla="*/ 4 h 75"/>
                <a:gd name="T30" fmla="*/ 35 w 35"/>
                <a:gd name="T31" fmla="*/ 4 h 75"/>
                <a:gd name="T32" fmla="*/ 16 w 35"/>
                <a:gd name="T33" fmla="*/ 39 h 75"/>
                <a:gd name="T34" fmla="*/ 16 w 35"/>
                <a:gd name="T35" fmla="*/ 39 h 75"/>
                <a:gd name="T36" fmla="*/ 4 w 35"/>
                <a:gd name="T37" fmla="*/ 75 h 75"/>
                <a:gd name="T38" fmla="*/ 4 w 35"/>
                <a:gd name="T39" fmla="*/ 75 h 75"/>
                <a:gd name="T40" fmla="*/ 0 w 35"/>
                <a:gd name="T41" fmla="*/ 75 h 75"/>
                <a:gd name="T42" fmla="*/ 25 w 35"/>
                <a:gd name="T43" fmla="*/ 6 h 75"/>
                <a:gd name="T44" fmla="*/ 25 w 35"/>
                <a:gd name="T45" fmla="*/ 6 h 75"/>
                <a:gd name="T46" fmla="*/ 25 w 35"/>
                <a:gd name="T47" fmla="*/ 6 h 75"/>
                <a:gd name="T48" fmla="*/ 26 w 35"/>
                <a:gd name="T49" fmla="*/ 7 h 75"/>
                <a:gd name="T50" fmla="*/ 25 w 35"/>
                <a:gd name="T51" fmla="*/ 6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5" h="75">
                  <a:moveTo>
                    <a:pt x="0" y="75"/>
                  </a:moveTo>
                  <a:cubicBezTo>
                    <a:pt x="0" y="63"/>
                    <a:pt x="8" y="48"/>
                    <a:pt x="13" y="37"/>
                  </a:cubicBezTo>
                  <a:cubicBezTo>
                    <a:pt x="13" y="37"/>
                    <a:pt x="13" y="37"/>
                    <a:pt x="13" y="37"/>
                  </a:cubicBezTo>
                  <a:cubicBezTo>
                    <a:pt x="17" y="29"/>
                    <a:pt x="32" y="13"/>
                    <a:pt x="32" y="4"/>
                  </a:cubicBezTo>
                  <a:cubicBezTo>
                    <a:pt x="32" y="4"/>
                    <a:pt x="32" y="4"/>
                    <a:pt x="32" y="4"/>
                  </a:cubicBezTo>
                  <a:cubicBezTo>
                    <a:pt x="32" y="4"/>
                    <a:pt x="32" y="4"/>
                    <a:pt x="32" y="4"/>
                  </a:cubicBezTo>
                  <a:cubicBezTo>
                    <a:pt x="32" y="4"/>
                    <a:pt x="32" y="4"/>
                    <a:pt x="32" y="4"/>
                  </a:cubicBezTo>
                  <a:cubicBezTo>
                    <a:pt x="30" y="4"/>
                    <a:pt x="27" y="5"/>
                    <a:pt x="25" y="6"/>
                  </a:cubicBezTo>
                  <a:cubicBezTo>
                    <a:pt x="25" y="6"/>
                    <a:pt x="25" y="6"/>
                    <a:pt x="25" y="6"/>
                  </a:cubicBezTo>
                  <a:cubicBezTo>
                    <a:pt x="24" y="3"/>
                    <a:pt x="24" y="3"/>
                    <a:pt x="24" y="3"/>
                  </a:cubicBezTo>
                  <a:cubicBezTo>
                    <a:pt x="26" y="2"/>
                    <a:pt x="30" y="0"/>
                    <a:pt x="33" y="0"/>
                  </a:cubicBezTo>
                  <a:cubicBezTo>
                    <a:pt x="33" y="0"/>
                    <a:pt x="33" y="0"/>
                    <a:pt x="33" y="0"/>
                  </a:cubicBezTo>
                  <a:cubicBezTo>
                    <a:pt x="35" y="0"/>
                    <a:pt x="35" y="0"/>
                    <a:pt x="35" y="0"/>
                  </a:cubicBezTo>
                  <a:cubicBezTo>
                    <a:pt x="35" y="1"/>
                    <a:pt x="35" y="1"/>
                    <a:pt x="35" y="1"/>
                  </a:cubicBezTo>
                  <a:cubicBezTo>
                    <a:pt x="35" y="2"/>
                    <a:pt x="35" y="3"/>
                    <a:pt x="35" y="4"/>
                  </a:cubicBezTo>
                  <a:cubicBezTo>
                    <a:pt x="35" y="4"/>
                    <a:pt x="35" y="4"/>
                    <a:pt x="35" y="4"/>
                  </a:cubicBezTo>
                  <a:cubicBezTo>
                    <a:pt x="35" y="16"/>
                    <a:pt x="20" y="31"/>
                    <a:pt x="16" y="39"/>
                  </a:cubicBezTo>
                  <a:cubicBezTo>
                    <a:pt x="16" y="39"/>
                    <a:pt x="16" y="39"/>
                    <a:pt x="16" y="39"/>
                  </a:cubicBezTo>
                  <a:cubicBezTo>
                    <a:pt x="11" y="49"/>
                    <a:pt x="4" y="64"/>
                    <a:pt x="4" y="75"/>
                  </a:cubicBezTo>
                  <a:cubicBezTo>
                    <a:pt x="4" y="75"/>
                    <a:pt x="4" y="75"/>
                    <a:pt x="4" y="75"/>
                  </a:cubicBezTo>
                  <a:cubicBezTo>
                    <a:pt x="0" y="75"/>
                    <a:pt x="0" y="75"/>
                    <a:pt x="0" y="75"/>
                  </a:cubicBezTo>
                  <a:close/>
                  <a:moveTo>
                    <a:pt x="25" y="6"/>
                  </a:moveTo>
                  <a:cubicBezTo>
                    <a:pt x="25" y="6"/>
                    <a:pt x="25" y="6"/>
                    <a:pt x="25" y="6"/>
                  </a:cubicBezTo>
                  <a:cubicBezTo>
                    <a:pt x="25" y="6"/>
                    <a:pt x="25" y="6"/>
                    <a:pt x="25" y="6"/>
                  </a:cubicBezTo>
                  <a:cubicBezTo>
                    <a:pt x="26" y="7"/>
                    <a:pt x="26" y="7"/>
                    <a:pt x="26" y="7"/>
                  </a:cubicBezTo>
                  <a:cubicBezTo>
                    <a:pt x="25" y="6"/>
                    <a:pt x="25" y="6"/>
                    <a:pt x="25" y="6"/>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 name="Freeform 321"/>
            <p:cNvSpPr/>
            <p:nvPr/>
          </p:nvSpPr>
          <p:spPr bwMode="auto">
            <a:xfrm>
              <a:off x="5453470" y="108876"/>
              <a:ext cx="163513" cy="65088"/>
            </a:xfrm>
            <a:custGeom>
              <a:avLst/>
              <a:gdLst>
                <a:gd name="T0" fmla="*/ 18 w 35"/>
                <a:gd name="T1" fmla="*/ 7 h 14"/>
                <a:gd name="T2" fmla="*/ 11 w 35"/>
                <a:gd name="T3" fmla="*/ 4 h 14"/>
                <a:gd name="T4" fmla="*/ 11 w 35"/>
                <a:gd name="T5" fmla="*/ 4 h 14"/>
                <a:gd name="T6" fmla="*/ 9 w 35"/>
                <a:gd name="T7" fmla="*/ 4 h 14"/>
                <a:gd name="T8" fmla="*/ 9 w 35"/>
                <a:gd name="T9" fmla="*/ 4 h 14"/>
                <a:gd name="T10" fmla="*/ 5 w 35"/>
                <a:gd name="T11" fmla="*/ 4 h 14"/>
                <a:gd name="T12" fmla="*/ 5 w 35"/>
                <a:gd name="T13" fmla="*/ 4 h 14"/>
                <a:gd name="T14" fmla="*/ 0 w 35"/>
                <a:gd name="T15" fmla="*/ 3 h 14"/>
                <a:gd name="T16" fmla="*/ 0 w 35"/>
                <a:gd name="T17" fmla="*/ 3 h 14"/>
                <a:gd name="T18" fmla="*/ 2 w 35"/>
                <a:gd name="T19" fmla="*/ 0 h 14"/>
                <a:gd name="T20" fmla="*/ 5 w 35"/>
                <a:gd name="T21" fmla="*/ 0 h 14"/>
                <a:gd name="T22" fmla="*/ 5 w 35"/>
                <a:gd name="T23" fmla="*/ 0 h 14"/>
                <a:gd name="T24" fmla="*/ 9 w 35"/>
                <a:gd name="T25" fmla="*/ 0 h 14"/>
                <a:gd name="T26" fmla="*/ 9 w 35"/>
                <a:gd name="T27" fmla="*/ 0 h 14"/>
                <a:gd name="T28" fmla="*/ 11 w 35"/>
                <a:gd name="T29" fmla="*/ 0 h 14"/>
                <a:gd name="T30" fmla="*/ 11 w 35"/>
                <a:gd name="T31" fmla="*/ 0 h 14"/>
                <a:gd name="T32" fmla="*/ 20 w 35"/>
                <a:gd name="T33" fmla="*/ 4 h 14"/>
                <a:gd name="T34" fmla="*/ 20 w 35"/>
                <a:gd name="T35" fmla="*/ 4 h 14"/>
                <a:gd name="T36" fmla="*/ 35 w 35"/>
                <a:gd name="T37" fmla="*/ 12 h 14"/>
                <a:gd name="T38" fmla="*/ 35 w 35"/>
                <a:gd name="T39" fmla="*/ 12 h 14"/>
                <a:gd name="T40" fmla="*/ 32 w 35"/>
                <a:gd name="T41" fmla="*/ 14 h 14"/>
                <a:gd name="T42" fmla="*/ 18 w 35"/>
                <a:gd name="T43" fmla="*/ 7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5" h="14">
                  <a:moveTo>
                    <a:pt x="18" y="7"/>
                  </a:moveTo>
                  <a:cubicBezTo>
                    <a:pt x="14" y="5"/>
                    <a:pt x="14" y="4"/>
                    <a:pt x="11" y="4"/>
                  </a:cubicBezTo>
                  <a:cubicBezTo>
                    <a:pt x="11" y="4"/>
                    <a:pt x="11" y="4"/>
                    <a:pt x="11" y="4"/>
                  </a:cubicBezTo>
                  <a:cubicBezTo>
                    <a:pt x="10" y="4"/>
                    <a:pt x="10" y="4"/>
                    <a:pt x="9" y="4"/>
                  </a:cubicBezTo>
                  <a:cubicBezTo>
                    <a:pt x="9" y="4"/>
                    <a:pt x="9" y="4"/>
                    <a:pt x="9" y="4"/>
                  </a:cubicBezTo>
                  <a:cubicBezTo>
                    <a:pt x="8" y="4"/>
                    <a:pt x="6" y="4"/>
                    <a:pt x="5" y="4"/>
                  </a:cubicBezTo>
                  <a:cubicBezTo>
                    <a:pt x="5" y="4"/>
                    <a:pt x="5" y="4"/>
                    <a:pt x="5" y="4"/>
                  </a:cubicBezTo>
                  <a:cubicBezTo>
                    <a:pt x="3" y="4"/>
                    <a:pt x="2" y="4"/>
                    <a:pt x="0" y="3"/>
                  </a:cubicBezTo>
                  <a:cubicBezTo>
                    <a:pt x="0" y="3"/>
                    <a:pt x="0" y="3"/>
                    <a:pt x="0" y="3"/>
                  </a:cubicBezTo>
                  <a:cubicBezTo>
                    <a:pt x="2" y="0"/>
                    <a:pt x="2" y="0"/>
                    <a:pt x="2" y="0"/>
                  </a:cubicBezTo>
                  <a:cubicBezTo>
                    <a:pt x="3" y="0"/>
                    <a:pt x="4" y="0"/>
                    <a:pt x="5" y="0"/>
                  </a:cubicBezTo>
                  <a:cubicBezTo>
                    <a:pt x="5" y="0"/>
                    <a:pt x="5" y="0"/>
                    <a:pt x="5" y="0"/>
                  </a:cubicBezTo>
                  <a:cubicBezTo>
                    <a:pt x="6" y="0"/>
                    <a:pt x="8" y="0"/>
                    <a:pt x="9" y="0"/>
                  </a:cubicBezTo>
                  <a:cubicBezTo>
                    <a:pt x="9" y="0"/>
                    <a:pt x="9" y="0"/>
                    <a:pt x="9" y="0"/>
                  </a:cubicBezTo>
                  <a:cubicBezTo>
                    <a:pt x="10" y="0"/>
                    <a:pt x="10" y="0"/>
                    <a:pt x="11" y="0"/>
                  </a:cubicBezTo>
                  <a:cubicBezTo>
                    <a:pt x="11" y="0"/>
                    <a:pt x="11" y="0"/>
                    <a:pt x="11" y="0"/>
                  </a:cubicBezTo>
                  <a:cubicBezTo>
                    <a:pt x="15" y="1"/>
                    <a:pt x="16" y="2"/>
                    <a:pt x="20" y="4"/>
                  </a:cubicBezTo>
                  <a:cubicBezTo>
                    <a:pt x="20" y="4"/>
                    <a:pt x="20" y="4"/>
                    <a:pt x="20" y="4"/>
                  </a:cubicBezTo>
                  <a:cubicBezTo>
                    <a:pt x="24" y="6"/>
                    <a:pt x="31" y="8"/>
                    <a:pt x="35" y="12"/>
                  </a:cubicBezTo>
                  <a:cubicBezTo>
                    <a:pt x="35" y="12"/>
                    <a:pt x="35" y="12"/>
                    <a:pt x="35" y="12"/>
                  </a:cubicBezTo>
                  <a:cubicBezTo>
                    <a:pt x="32" y="14"/>
                    <a:pt x="32" y="14"/>
                    <a:pt x="32" y="14"/>
                  </a:cubicBezTo>
                  <a:cubicBezTo>
                    <a:pt x="30" y="12"/>
                    <a:pt x="22" y="9"/>
                    <a:pt x="18" y="7"/>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17" name="Freeform 2543"/>
          <p:cNvSpPr>
            <a:spLocks noEditPoints="1"/>
          </p:cNvSpPr>
          <p:nvPr/>
        </p:nvSpPr>
        <p:spPr bwMode="auto">
          <a:xfrm>
            <a:off x="10138649" y="4632690"/>
            <a:ext cx="1505437" cy="1877870"/>
          </a:xfrm>
          <a:custGeom>
            <a:avLst/>
            <a:gdLst/>
            <a:ahLst/>
            <a:cxnLst>
              <a:cxn ang="0">
                <a:pos x="185" y="658"/>
              </a:cxn>
              <a:cxn ang="0">
                <a:pos x="405" y="654"/>
              </a:cxn>
              <a:cxn ang="0">
                <a:pos x="516" y="284"/>
              </a:cxn>
              <a:cxn ang="0">
                <a:pos x="554" y="302"/>
              </a:cxn>
              <a:cxn ang="0">
                <a:pos x="552" y="278"/>
              </a:cxn>
              <a:cxn ang="0">
                <a:pos x="359" y="303"/>
              </a:cxn>
              <a:cxn ang="0">
                <a:pos x="324" y="320"/>
              </a:cxn>
              <a:cxn ang="0">
                <a:pos x="358" y="358"/>
              </a:cxn>
              <a:cxn ang="0">
                <a:pos x="323" y="419"/>
              </a:cxn>
              <a:cxn ang="0">
                <a:pos x="455" y="397"/>
              </a:cxn>
              <a:cxn ang="0">
                <a:pos x="356" y="480"/>
              </a:cxn>
              <a:cxn ang="0">
                <a:pos x="364" y="501"/>
              </a:cxn>
              <a:cxn ang="0">
                <a:pos x="448" y="445"/>
              </a:cxn>
              <a:cxn ang="0">
                <a:pos x="291" y="455"/>
              </a:cxn>
              <a:cxn ang="0">
                <a:pos x="305" y="414"/>
              </a:cxn>
              <a:cxn ang="0">
                <a:pos x="490" y="328"/>
              </a:cxn>
              <a:cxn ang="0">
                <a:pos x="319" y="335"/>
              </a:cxn>
              <a:cxn ang="0">
                <a:pos x="443" y="263"/>
              </a:cxn>
              <a:cxn ang="0">
                <a:pos x="594" y="231"/>
              </a:cxn>
              <a:cxn ang="0">
                <a:pos x="597" y="295"/>
              </a:cxn>
              <a:cxn ang="0">
                <a:pos x="598" y="285"/>
              </a:cxn>
              <a:cxn ang="0">
                <a:pos x="593" y="251"/>
              </a:cxn>
              <a:cxn ang="0">
                <a:pos x="311" y="167"/>
              </a:cxn>
              <a:cxn ang="0">
                <a:pos x="330" y="127"/>
              </a:cxn>
              <a:cxn ang="0">
                <a:pos x="402" y="159"/>
              </a:cxn>
              <a:cxn ang="0">
                <a:pos x="513" y="112"/>
              </a:cxn>
              <a:cxn ang="0">
                <a:pos x="497" y="175"/>
              </a:cxn>
              <a:cxn ang="0">
                <a:pos x="510" y="200"/>
              </a:cxn>
              <a:cxn ang="0">
                <a:pos x="453" y="200"/>
              </a:cxn>
              <a:cxn ang="0">
                <a:pos x="322" y="201"/>
              </a:cxn>
              <a:cxn ang="0">
                <a:pos x="227" y="215"/>
              </a:cxn>
              <a:cxn ang="0">
                <a:pos x="302" y="233"/>
              </a:cxn>
              <a:cxn ang="0">
                <a:pos x="523" y="203"/>
              </a:cxn>
              <a:cxn ang="0">
                <a:pos x="555" y="141"/>
              </a:cxn>
              <a:cxn ang="0">
                <a:pos x="487" y="98"/>
              </a:cxn>
              <a:cxn ang="0">
                <a:pos x="453" y="72"/>
              </a:cxn>
              <a:cxn ang="0">
                <a:pos x="394" y="75"/>
              </a:cxn>
              <a:cxn ang="0">
                <a:pos x="349" y="102"/>
              </a:cxn>
              <a:cxn ang="0">
                <a:pos x="422" y="99"/>
              </a:cxn>
              <a:cxn ang="0">
                <a:pos x="20" y="407"/>
              </a:cxn>
              <a:cxn ang="0">
                <a:pos x="37" y="221"/>
              </a:cxn>
              <a:cxn ang="0">
                <a:pos x="35" y="242"/>
              </a:cxn>
              <a:cxn ang="0">
                <a:pos x="10" y="302"/>
              </a:cxn>
              <a:cxn ang="0">
                <a:pos x="52" y="344"/>
              </a:cxn>
              <a:cxn ang="0">
                <a:pos x="30" y="305"/>
              </a:cxn>
              <a:cxn ang="0">
                <a:pos x="56" y="217"/>
              </a:cxn>
              <a:cxn ang="0">
                <a:pos x="37" y="375"/>
              </a:cxn>
              <a:cxn ang="0">
                <a:pos x="424" y="69"/>
              </a:cxn>
              <a:cxn ang="0">
                <a:pos x="510" y="160"/>
              </a:cxn>
              <a:cxn ang="0">
                <a:pos x="307" y="345"/>
              </a:cxn>
              <a:cxn ang="0">
                <a:pos x="500" y="243"/>
              </a:cxn>
              <a:cxn ang="0">
                <a:pos x="140" y="569"/>
              </a:cxn>
              <a:cxn ang="0">
                <a:pos x="272" y="777"/>
              </a:cxn>
              <a:cxn ang="0">
                <a:pos x="402" y="796"/>
              </a:cxn>
              <a:cxn ang="0">
                <a:pos x="462" y="805"/>
              </a:cxn>
              <a:cxn ang="0">
                <a:pos x="339" y="786"/>
              </a:cxn>
              <a:cxn ang="0">
                <a:pos x="332" y="738"/>
              </a:cxn>
              <a:cxn ang="0">
                <a:pos x="311" y="709"/>
              </a:cxn>
              <a:cxn ang="0">
                <a:pos x="206" y="770"/>
              </a:cxn>
              <a:cxn ang="0">
                <a:pos x="210" y="822"/>
              </a:cxn>
              <a:cxn ang="0">
                <a:pos x="319" y="813"/>
              </a:cxn>
              <a:cxn ang="0">
                <a:pos x="297" y="678"/>
              </a:cxn>
              <a:cxn ang="0">
                <a:pos x="452" y="54"/>
              </a:cxn>
            </a:cxnLst>
            <a:rect l="0" t="0" r="r" b="b"/>
            <a:pathLst>
              <a:path w="671" h="837">
                <a:moveTo>
                  <a:pt x="599" y="121"/>
                </a:moveTo>
                <a:lnTo>
                  <a:pt x="599" y="121"/>
                </a:lnTo>
                <a:lnTo>
                  <a:pt x="587" y="105"/>
                </a:lnTo>
                <a:lnTo>
                  <a:pt x="573" y="90"/>
                </a:lnTo>
                <a:lnTo>
                  <a:pt x="558" y="75"/>
                </a:lnTo>
                <a:lnTo>
                  <a:pt x="543" y="63"/>
                </a:lnTo>
                <a:lnTo>
                  <a:pt x="525" y="51"/>
                </a:lnTo>
                <a:lnTo>
                  <a:pt x="508" y="40"/>
                </a:lnTo>
                <a:lnTo>
                  <a:pt x="490" y="30"/>
                </a:lnTo>
                <a:lnTo>
                  <a:pt x="472" y="21"/>
                </a:lnTo>
                <a:lnTo>
                  <a:pt x="472" y="21"/>
                </a:lnTo>
                <a:lnTo>
                  <a:pt x="471" y="21"/>
                </a:lnTo>
                <a:lnTo>
                  <a:pt x="471" y="21"/>
                </a:lnTo>
                <a:lnTo>
                  <a:pt x="471" y="16"/>
                </a:lnTo>
                <a:lnTo>
                  <a:pt x="469" y="11"/>
                </a:lnTo>
                <a:lnTo>
                  <a:pt x="466" y="7"/>
                </a:lnTo>
                <a:lnTo>
                  <a:pt x="462" y="4"/>
                </a:lnTo>
                <a:lnTo>
                  <a:pt x="462" y="4"/>
                </a:lnTo>
                <a:lnTo>
                  <a:pt x="457" y="2"/>
                </a:lnTo>
                <a:lnTo>
                  <a:pt x="453" y="0"/>
                </a:lnTo>
                <a:lnTo>
                  <a:pt x="449" y="0"/>
                </a:lnTo>
                <a:lnTo>
                  <a:pt x="445" y="2"/>
                </a:lnTo>
                <a:lnTo>
                  <a:pt x="442" y="3"/>
                </a:lnTo>
                <a:lnTo>
                  <a:pt x="439" y="6"/>
                </a:lnTo>
                <a:lnTo>
                  <a:pt x="435" y="12"/>
                </a:lnTo>
                <a:lnTo>
                  <a:pt x="431" y="19"/>
                </a:lnTo>
                <a:lnTo>
                  <a:pt x="428" y="27"/>
                </a:lnTo>
                <a:lnTo>
                  <a:pt x="426" y="35"/>
                </a:lnTo>
                <a:lnTo>
                  <a:pt x="423" y="41"/>
                </a:lnTo>
                <a:lnTo>
                  <a:pt x="423" y="41"/>
                </a:lnTo>
                <a:lnTo>
                  <a:pt x="423" y="42"/>
                </a:lnTo>
                <a:lnTo>
                  <a:pt x="423" y="42"/>
                </a:lnTo>
                <a:lnTo>
                  <a:pt x="400" y="35"/>
                </a:lnTo>
                <a:lnTo>
                  <a:pt x="376" y="30"/>
                </a:lnTo>
                <a:lnTo>
                  <a:pt x="352" y="27"/>
                </a:lnTo>
                <a:lnTo>
                  <a:pt x="328" y="25"/>
                </a:lnTo>
                <a:lnTo>
                  <a:pt x="304" y="26"/>
                </a:lnTo>
                <a:lnTo>
                  <a:pt x="279" y="28"/>
                </a:lnTo>
                <a:lnTo>
                  <a:pt x="256" y="31"/>
                </a:lnTo>
                <a:lnTo>
                  <a:pt x="233" y="36"/>
                </a:lnTo>
                <a:lnTo>
                  <a:pt x="210" y="43"/>
                </a:lnTo>
                <a:lnTo>
                  <a:pt x="187" y="52"/>
                </a:lnTo>
                <a:lnTo>
                  <a:pt x="166" y="62"/>
                </a:lnTo>
                <a:lnTo>
                  <a:pt x="145" y="74"/>
                </a:lnTo>
                <a:lnTo>
                  <a:pt x="125" y="88"/>
                </a:lnTo>
                <a:lnTo>
                  <a:pt x="106" y="102"/>
                </a:lnTo>
                <a:lnTo>
                  <a:pt x="88" y="118"/>
                </a:lnTo>
                <a:lnTo>
                  <a:pt x="71" y="136"/>
                </a:lnTo>
                <a:lnTo>
                  <a:pt x="71" y="136"/>
                </a:lnTo>
                <a:lnTo>
                  <a:pt x="57" y="154"/>
                </a:lnTo>
                <a:lnTo>
                  <a:pt x="44" y="175"/>
                </a:lnTo>
                <a:lnTo>
                  <a:pt x="31" y="195"/>
                </a:lnTo>
                <a:lnTo>
                  <a:pt x="22" y="216"/>
                </a:lnTo>
                <a:lnTo>
                  <a:pt x="14" y="238"/>
                </a:lnTo>
                <a:lnTo>
                  <a:pt x="8" y="261"/>
                </a:lnTo>
                <a:lnTo>
                  <a:pt x="4" y="283"/>
                </a:lnTo>
                <a:lnTo>
                  <a:pt x="1" y="306"/>
                </a:lnTo>
                <a:lnTo>
                  <a:pt x="0" y="330"/>
                </a:lnTo>
                <a:lnTo>
                  <a:pt x="1" y="353"/>
                </a:lnTo>
                <a:lnTo>
                  <a:pt x="4" y="376"/>
                </a:lnTo>
                <a:lnTo>
                  <a:pt x="9" y="398"/>
                </a:lnTo>
                <a:lnTo>
                  <a:pt x="15" y="421"/>
                </a:lnTo>
                <a:lnTo>
                  <a:pt x="23" y="443"/>
                </a:lnTo>
                <a:lnTo>
                  <a:pt x="33" y="464"/>
                </a:lnTo>
                <a:lnTo>
                  <a:pt x="46" y="485"/>
                </a:lnTo>
                <a:lnTo>
                  <a:pt x="46" y="485"/>
                </a:lnTo>
                <a:lnTo>
                  <a:pt x="59" y="505"/>
                </a:lnTo>
                <a:lnTo>
                  <a:pt x="73" y="522"/>
                </a:lnTo>
                <a:lnTo>
                  <a:pt x="89" y="539"/>
                </a:lnTo>
                <a:lnTo>
                  <a:pt x="105" y="554"/>
                </a:lnTo>
                <a:lnTo>
                  <a:pt x="124" y="569"/>
                </a:lnTo>
                <a:lnTo>
                  <a:pt x="142" y="581"/>
                </a:lnTo>
                <a:lnTo>
                  <a:pt x="162" y="592"/>
                </a:lnTo>
                <a:lnTo>
                  <a:pt x="182" y="602"/>
                </a:lnTo>
                <a:lnTo>
                  <a:pt x="182" y="602"/>
                </a:lnTo>
                <a:lnTo>
                  <a:pt x="178" y="608"/>
                </a:lnTo>
                <a:lnTo>
                  <a:pt x="174" y="615"/>
                </a:lnTo>
                <a:lnTo>
                  <a:pt x="163" y="631"/>
                </a:lnTo>
                <a:lnTo>
                  <a:pt x="158" y="639"/>
                </a:lnTo>
                <a:lnTo>
                  <a:pt x="157" y="643"/>
                </a:lnTo>
                <a:lnTo>
                  <a:pt x="156" y="647"/>
                </a:lnTo>
                <a:lnTo>
                  <a:pt x="156" y="652"/>
                </a:lnTo>
                <a:lnTo>
                  <a:pt x="157" y="655"/>
                </a:lnTo>
                <a:lnTo>
                  <a:pt x="159" y="658"/>
                </a:lnTo>
                <a:lnTo>
                  <a:pt x="162" y="661"/>
                </a:lnTo>
                <a:lnTo>
                  <a:pt x="162" y="661"/>
                </a:lnTo>
                <a:lnTo>
                  <a:pt x="167" y="664"/>
                </a:lnTo>
                <a:lnTo>
                  <a:pt x="172" y="665"/>
                </a:lnTo>
                <a:lnTo>
                  <a:pt x="177" y="664"/>
                </a:lnTo>
                <a:lnTo>
                  <a:pt x="181" y="662"/>
                </a:lnTo>
                <a:lnTo>
                  <a:pt x="185" y="658"/>
                </a:lnTo>
                <a:lnTo>
                  <a:pt x="189" y="654"/>
                </a:lnTo>
                <a:lnTo>
                  <a:pt x="196" y="642"/>
                </a:lnTo>
                <a:lnTo>
                  <a:pt x="196" y="642"/>
                </a:lnTo>
                <a:lnTo>
                  <a:pt x="208" y="646"/>
                </a:lnTo>
                <a:lnTo>
                  <a:pt x="220" y="651"/>
                </a:lnTo>
                <a:lnTo>
                  <a:pt x="232" y="654"/>
                </a:lnTo>
                <a:lnTo>
                  <a:pt x="244" y="656"/>
                </a:lnTo>
                <a:lnTo>
                  <a:pt x="268" y="660"/>
                </a:lnTo>
                <a:lnTo>
                  <a:pt x="293" y="661"/>
                </a:lnTo>
                <a:lnTo>
                  <a:pt x="293" y="661"/>
                </a:lnTo>
                <a:lnTo>
                  <a:pt x="291" y="669"/>
                </a:lnTo>
                <a:lnTo>
                  <a:pt x="288" y="677"/>
                </a:lnTo>
                <a:lnTo>
                  <a:pt x="281" y="694"/>
                </a:lnTo>
                <a:lnTo>
                  <a:pt x="279" y="702"/>
                </a:lnTo>
                <a:lnTo>
                  <a:pt x="278" y="710"/>
                </a:lnTo>
                <a:lnTo>
                  <a:pt x="278" y="719"/>
                </a:lnTo>
                <a:lnTo>
                  <a:pt x="280" y="727"/>
                </a:lnTo>
                <a:lnTo>
                  <a:pt x="280" y="727"/>
                </a:lnTo>
                <a:lnTo>
                  <a:pt x="280" y="727"/>
                </a:lnTo>
                <a:lnTo>
                  <a:pt x="280" y="727"/>
                </a:lnTo>
                <a:lnTo>
                  <a:pt x="265" y="732"/>
                </a:lnTo>
                <a:lnTo>
                  <a:pt x="251" y="735"/>
                </a:lnTo>
                <a:lnTo>
                  <a:pt x="222" y="741"/>
                </a:lnTo>
                <a:lnTo>
                  <a:pt x="222" y="741"/>
                </a:lnTo>
                <a:lnTo>
                  <a:pt x="200" y="746"/>
                </a:lnTo>
                <a:lnTo>
                  <a:pt x="180" y="753"/>
                </a:lnTo>
                <a:lnTo>
                  <a:pt x="160" y="762"/>
                </a:lnTo>
                <a:lnTo>
                  <a:pt x="151" y="767"/>
                </a:lnTo>
                <a:lnTo>
                  <a:pt x="141" y="773"/>
                </a:lnTo>
                <a:lnTo>
                  <a:pt x="141" y="773"/>
                </a:lnTo>
                <a:lnTo>
                  <a:pt x="132" y="779"/>
                </a:lnTo>
                <a:lnTo>
                  <a:pt x="127" y="784"/>
                </a:lnTo>
                <a:lnTo>
                  <a:pt x="120" y="789"/>
                </a:lnTo>
                <a:lnTo>
                  <a:pt x="115" y="794"/>
                </a:lnTo>
                <a:lnTo>
                  <a:pt x="112" y="799"/>
                </a:lnTo>
                <a:lnTo>
                  <a:pt x="111" y="802"/>
                </a:lnTo>
                <a:lnTo>
                  <a:pt x="111" y="805"/>
                </a:lnTo>
                <a:lnTo>
                  <a:pt x="112" y="808"/>
                </a:lnTo>
                <a:lnTo>
                  <a:pt x="113" y="810"/>
                </a:lnTo>
                <a:lnTo>
                  <a:pt x="113" y="810"/>
                </a:lnTo>
                <a:lnTo>
                  <a:pt x="117" y="815"/>
                </a:lnTo>
                <a:lnTo>
                  <a:pt x="123" y="819"/>
                </a:lnTo>
                <a:lnTo>
                  <a:pt x="129" y="821"/>
                </a:lnTo>
                <a:lnTo>
                  <a:pt x="136" y="823"/>
                </a:lnTo>
                <a:lnTo>
                  <a:pt x="150" y="825"/>
                </a:lnTo>
                <a:lnTo>
                  <a:pt x="161" y="827"/>
                </a:lnTo>
                <a:lnTo>
                  <a:pt x="161" y="827"/>
                </a:lnTo>
                <a:lnTo>
                  <a:pt x="201" y="831"/>
                </a:lnTo>
                <a:lnTo>
                  <a:pt x="241" y="834"/>
                </a:lnTo>
                <a:lnTo>
                  <a:pt x="281" y="836"/>
                </a:lnTo>
                <a:lnTo>
                  <a:pt x="322" y="837"/>
                </a:lnTo>
                <a:lnTo>
                  <a:pt x="322" y="837"/>
                </a:lnTo>
                <a:lnTo>
                  <a:pt x="362" y="837"/>
                </a:lnTo>
                <a:lnTo>
                  <a:pt x="404" y="836"/>
                </a:lnTo>
                <a:lnTo>
                  <a:pt x="445" y="833"/>
                </a:lnTo>
                <a:lnTo>
                  <a:pt x="466" y="831"/>
                </a:lnTo>
                <a:lnTo>
                  <a:pt x="486" y="828"/>
                </a:lnTo>
                <a:lnTo>
                  <a:pt x="486" y="828"/>
                </a:lnTo>
                <a:lnTo>
                  <a:pt x="497" y="826"/>
                </a:lnTo>
                <a:lnTo>
                  <a:pt x="508" y="823"/>
                </a:lnTo>
                <a:lnTo>
                  <a:pt x="518" y="819"/>
                </a:lnTo>
                <a:lnTo>
                  <a:pt x="523" y="817"/>
                </a:lnTo>
                <a:lnTo>
                  <a:pt x="528" y="814"/>
                </a:lnTo>
                <a:lnTo>
                  <a:pt x="528" y="814"/>
                </a:lnTo>
                <a:lnTo>
                  <a:pt x="532" y="809"/>
                </a:lnTo>
                <a:lnTo>
                  <a:pt x="533" y="804"/>
                </a:lnTo>
                <a:lnTo>
                  <a:pt x="533" y="800"/>
                </a:lnTo>
                <a:lnTo>
                  <a:pt x="532" y="796"/>
                </a:lnTo>
                <a:lnTo>
                  <a:pt x="530" y="792"/>
                </a:lnTo>
                <a:lnTo>
                  <a:pt x="526" y="788"/>
                </a:lnTo>
                <a:lnTo>
                  <a:pt x="519" y="782"/>
                </a:lnTo>
                <a:lnTo>
                  <a:pt x="519" y="782"/>
                </a:lnTo>
                <a:lnTo>
                  <a:pt x="510" y="776"/>
                </a:lnTo>
                <a:lnTo>
                  <a:pt x="501" y="770"/>
                </a:lnTo>
                <a:lnTo>
                  <a:pt x="482" y="760"/>
                </a:lnTo>
                <a:lnTo>
                  <a:pt x="461" y="752"/>
                </a:lnTo>
                <a:lnTo>
                  <a:pt x="439" y="746"/>
                </a:lnTo>
                <a:lnTo>
                  <a:pt x="418" y="740"/>
                </a:lnTo>
                <a:lnTo>
                  <a:pt x="396" y="735"/>
                </a:lnTo>
                <a:lnTo>
                  <a:pt x="353" y="727"/>
                </a:lnTo>
                <a:lnTo>
                  <a:pt x="353" y="727"/>
                </a:lnTo>
                <a:lnTo>
                  <a:pt x="354" y="719"/>
                </a:lnTo>
                <a:lnTo>
                  <a:pt x="354" y="710"/>
                </a:lnTo>
                <a:lnTo>
                  <a:pt x="353" y="702"/>
                </a:lnTo>
                <a:lnTo>
                  <a:pt x="352" y="694"/>
                </a:lnTo>
                <a:lnTo>
                  <a:pt x="348" y="678"/>
                </a:lnTo>
                <a:lnTo>
                  <a:pt x="342" y="662"/>
                </a:lnTo>
                <a:lnTo>
                  <a:pt x="342" y="662"/>
                </a:lnTo>
                <a:lnTo>
                  <a:pt x="374" y="659"/>
                </a:lnTo>
                <a:lnTo>
                  <a:pt x="405" y="654"/>
                </a:lnTo>
                <a:lnTo>
                  <a:pt x="405" y="654"/>
                </a:lnTo>
                <a:lnTo>
                  <a:pt x="423" y="650"/>
                </a:lnTo>
                <a:lnTo>
                  <a:pt x="441" y="644"/>
                </a:lnTo>
                <a:lnTo>
                  <a:pt x="460" y="637"/>
                </a:lnTo>
                <a:lnTo>
                  <a:pt x="478" y="630"/>
                </a:lnTo>
                <a:lnTo>
                  <a:pt x="495" y="622"/>
                </a:lnTo>
                <a:lnTo>
                  <a:pt x="511" y="614"/>
                </a:lnTo>
                <a:lnTo>
                  <a:pt x="528" y="604"/>
                </a:lnTo>
                <a:lnTo>
                  <a:pt x="544" y="593"/>
                </a:lnTo>
                <a:lnTo>
                  <a:pt x="544" y="593"/>
                </a:lnTo>
                <a:lnTo>
                  <a:pt x="561" y="580"/>
                </a:lnTo>
                <a:lnTo>
                  <a:pt x="577" y="564"/>
                </a:lnTo>
                <a:lnTo>
                  <a:pt x="592" y="548"/>
                </a:lnTo>
                <a:lnTo>
                  <a:pt x="606" y="530"/>
                </a:lnTo>
                <a:lnTo>
                  <a:pt x="620" y="512"/>
                </a:lnTo>
                <a:lnTo>
                  <a:pt x="631" y="493"/>
                </a:lnTo>
                <a:lnTo>
                  <a:pt x="641" y="472"/>
                </a:lnTo>
                <a:lnTo>
                  <a:pt x="649" y="452"/>
                </a:lnTo>
                <a:lnTo>
                  <a:pt x="657" y="431"/>
                </a:lnTo>
                <a:lnTo>
                  <a:pt x="663" y="409"/>
                </a:lnTo>
                <a:lnTo>
                  <a:pt x="667" y="387"/>
                </a:lnTo>
                <a:lnTo>
                  <a:pt x="670" y="365"/>
                </a:lnTo>
                <a:lnTo>
                  <a:pt x="671" y="343"/>
                </a:lnTo>
                <a:lnTo>
                  <a:pt x="671" y="319"/>
                </a:lnTo>
                <a:lnTo>
                  <a:pt x="670" y="298"/>
                </a:lnTo>
                <a:lnTo>
                  <a:pt x="667" y="276"/>
                </a:lnTo>
                <a:lnTo>
                  <a:pt x="667" y="276"/>
                </a:lnTo>
                <a:lnTo>
                  <a:pt x="662" y="256"/>
                </a:lnTo>
                <a:lnTo>
                  <a:pt x="657" y="234"/>
                </a:lnTo>
                <a:lnTo>
                  <a:pt x="650" y="214"/>
                </a:lnTo>
                <a:lnTo>
                  <a:pt x="642" y="195"/>
                </a:lnTo>
                <a:lnTo>
                  <a:pt x="633" y="176"/>
                </a:lnTo>
                <a:lnTo>
                  <a:pt x="623" y="156"/>
                </a:lnTo>
                <a:lnTo>
                  <a:pt x="612" y="138"/>
                </a:lnTo>
                <a:lnTo>
                  <a:pt x="599" y="121"/>
                </a:lnTo>
                <a:lnTo>
                  <a:pt x="599" y="121"/>
                </a:lnTo>
                <a:close/>
                <a:moveTo>
                  <a:pt x="454" y="10"/>
                </a:moveTo>
                <a:lnTo>
                  <a:pt x="454" y="10"/>
                </a:lnTo>
                <a:lnTo>
                  <a:pt x="457" y="11"/>
                </a:lnTo>
                <a:lnTo>
                  <a:pt x="459" y="13"/>
                </a:lnTo>
                <a:lnTo>
                  <a:pt x="461" y="15"/>
                </a:lnTo>
                <a:lnTo>
                  <a:pt x="462" y="17"/>
                </a:lnTo>
                <a:lnTo>
                  <a:pt x="461" y="22"/>
                </a:lnTo>
                <a:lnTo>
                  <a:pt x="459" y="28"/>
                </a:lnTo>
                <a:lnTo>
                  <a:pt x="456" y="35"/>
                </a:lnTo>
                <a:lnTo>
                  <a:pt x="451" y="41"/>
                </a:lnTo>
                <a:lnTo>
                  <a:pt x="443" y="50"/>
                </a:lnTo>
                <a:lnTo>
                  <a:pt x="443" y="50"/>
                </a:lnTo>
                <a:lnTo>
                  <a:pt x="431" y="45"/>
                </a:lnTo>
                <a:lnTo>
                  <a:pt x="431" y="45"/>
                </a:lnTo>
                <a:lnTo>
                  <a:pt x="434" y="35"/>
                </a:lnTo>
                <a:lnTo>
                  <a:pt x="438" y="23"/>
                </a:lnTo>
                <a:lnTo>
                  <a:pt x="440" y="17"/>
                </a:lnTo>
                <a:lnTo>
                  <a:pt x="444" y="13"/>
                </a:lnTo>
                <a:lnTo>
                  <a:pt x="449" y="11"/>
                </a:lnTo>
                <a:lnTo>
                  <a:pt x="451" y="10"/>
                </a:lnTo>
                <a:lnTo>
                  <a:pt x="454" y="10"/>
                </a:lnTo>
                <a:lnTo>
                  <a:pt x="454" y="10"/>
                </a:lnTo>
                <a:close/>
                <a:moveTo>
                  <a:pt x="511" y="246"/>
                </a:moveTo>
                <a:lnTo>
                  <a:pt x="511" y="246"/>
                </a:lnTo>
                <a:lnTo>
                  <a:pt x="524" y="243"/>
                </a:lnTo>
                <a:lnTo>
                  <a:pt x="531" y="243"/>
                </a:lnTo>
                <a:lnTo>
                  <a:pt x="531" y="243"/>
                </a:lnTo>
                <a:lnTo>
                  <a:pt x="529" y="245"/>
                </a:lnTo>
                <a:lnTo>
                  <a:pt x="529" y="245"/>
                </a:lnTo>
                <a:lnTo>
                  <a:pt x="520" y="248"/>
                </a:lnTo>
                <a:lnTo>
                  <a:pt x="512" y="251"/>
                </a:lnTo>
                <a:lnTo>
                  <a:pt x="512" y="251"/>
                </a:lnTo>
                <a:lnTo>
                  <a:pt x="511" y="246"/>
                </a:lnTo>
                <a:lnTo>
                  <a:pt x="511" y="246"/>
                </a:lnTo>
                <a:close/>
                <a:moveTo>
                  <a:pt x="516" y="292"/>
                </a:moveTo>
                <a:lnTo>
                  <a:pt x="516" y="292"/>
                </a:lnTo>
                <a:lnTo>
                  <a:pt x="524" y="292"/>
                </a:lnTo>
                <a:lnTo>
                  <a:pt x="533" y="291"/>
                </a:lnTo>
                <a:lnTo>
                  <a:pt x="533" y="291"/>
                </a:lnTo>
                <a:lnTo>
                  <a:pt x="546" y="289"/>
                </a:lnTo>
                <a:lnTo>
                  <a:pt x="546" y="289"/>
                </a:lnTo>
                <a:lnTo>
                  <a:pt x="555" y="287"/>
                </a:lnTo>
                <a:lnTo>
                  <a:pt x="556" y="287"/>
                </a:lnTo>
                <a:lnTo>
                  <a:pt x="557" y="288"/>
                </a:lnTo>
                <a:lnTo>
                  <a:pt x="552" y="290"/>
                </a:lnTo>
                <a:lnTo>
                  <a:pt x="552" y="290"/>
                </a:lnTo>
                <a:lnTo>
                  <a:pt x="543" y="292"/>
                </a:lnTo>
                <a:lnTo>
                  <a:pt x="534" y="293"/>
                </a:lnTo>
                <a:lnTo>
                  <a:pt x="524" y="294"/>
                </a:lnTo>
                <a:lnTo>
                  <a:pt x="520" y="295"/>
                </a:lnTo>
                <a:lnTo>
                  <a:pt x="516" y="297"/>
                </a:lnTo>
                <a:lnTo>
                  <a:pt x="516" y="297"/>
                </a:lnTo>
                <a:lnTo>
                  <a:pt x="516" y="292"/>
                </a:lnTo>
                <a:lnTo>
                  <a:pt x="516" y="292"/>
                </a:lnTo>
                <a:close/>
                <a:moveTo>
                  <a:pt x="516" y="284"/>
                </a:moveTo>
                <a:lnTo>
                  <a:pt x="516" y="284"/>
                </a:lnTo>
                <a:lnTo>
                  <a:pt x="529" y="282"/>
                </a:lnTo>
                <a:lnTo>
                  <a:pt x="529" y="282"/>
                </a:lnTo>
                <a:lnTo>
                  <a:pt x="539" y="280"/>
                </a:lnTo>
                <a:lnTo>
                  <a:pt x="544" y="279"/>
                </a:lnTo>
                <a:lnTo>
                  <a:pt x="548" y="278"/>
                </a:lnTo>
                <a:lnTo>
                  <a:pt x="548" y="278"/>
                </a:lnTo>
                <a:lnTo>
                  <a:pt x="541" y="281"/>
                </a:lnTo>
                <a:lnTo>
                  <a:pt x="533" y="284"/>
                </a:lnTo>
                <a:lnTo>
                  <a:pt x="516" y="289"/>
                </a:lnTo>
                <a:lnTo>
                  <a:pt x="516" y="289"/>
                </a:lnTo>
                <a:lnTo>
                  <a:pt x="516" y="286"/>
                </a:lnTo>
                <a:lnTo>
                  <a:pt x="516" y="286"/>
                </a:lnTo>
                <a:lnTo>
                  <a:pt x="516" y="284"/>
                </a:lnTo>
                <a:lnTo>
                  <a:pt x="516" y="284"/>
                </a:lnTo>
                <a:close/>
                <a:moveTo>
                  <a:pt x="516" y="273"/>
                </a:moveTo>
                <a:lnTo>
                  <a:pt x="516" y="273"/>
                </a:lnTo>
                <a:lnTo>
                  <a:pt x="531" y="272"/>
                </a:lnTo>
                <a:lnTo>
                  <a:pt x="544" y="270"/>
                </a:lnTo>
                <a:lnTo>
                  <a:pt x="544" y="270"/>
                </a:lnTo>
                <a:lnTo>
                  <a:pt x="530" y="274"/>
                </a:lnTo>
                <a:lnTo>
                  <a:pt x="516" y="281"/>
                </a:lnTo>
                <a:lnTo>
                  <a:pt x="516" y="281"/>
                </a:lnTo>
                <a:lnTo>
                  <a:pt x="516" y="273"/>
                </a:lnTo>
                <a:lnTo>
                  <a:pt x="516" y="273"/>
                </a:lnTo>
                <a:close/>
                <a:moveTo>
                  <a:pt x="516" y="269"/>
                </a:moveTo>
                <a:lnTo>
                  <a:pt x="516" y="269"/>
                </a:lnTo>
                <a:lnTo>
                  <a:pt x="515" y="263"/>
                </a:lnTo>
                <a:lnTo>
                  <a:pt x="515" y="263"/>
                </a:lnTo>
                <a:lnTo>
                  <a:pt x="524" y="263"/>
                </a:lnTo>
                <a:lnTo>
                  <a:pt x="524" y="263"/>
                </a:lnTo>
                <a:lnTo>
                  <a:pt x="531" y="262"/>
                </a:lnTo>
                <a:lnTo>
                  <a:pt x="534" y="262"/>
                </a:lnTo>
                <a:lnTo>
                  <a:pt x="534" y="263"/>
                </a:lnTo>
                <a:lnTo>
                  <a:pt x="533" y="263"/>
                </a:lnTo>
                <a:lnTo>
                  <a:pt x="533" y="263"/>
                </a:lnTo>
                <a:lnTo>
                  <a:pt x="524" y="266"/>
                </a:lnTo>
                <a:lnTo>
                  <a:pt x="516" y="269"/>
                </a:lnTo>
                <a:lnTo>
                  <a:pt x="516" y="269"/>
                </a:lnTo>
                <a:close/>
                <a:moveTo>
                  <a:pt x="515" y="261"/>
                </a:moveTo>
                <a:lnTo>
                  <a:pt x="515" y="261"/>
                </a:lnTo>
                <a:lnTo>
                  <a:pt x="520" y="260"/>
                </a:lnTo>
                <a:lnTo>
                  <a:pt x="526" y="258"/>
                </a:lnTo>
                <a:lnTo>
                  <a:pt x="538" y="253"/>
                </a:lnTo>
                <a:lnTo>
                  <a:pt x="538" y="253"/>
                </a:lnTo>
                <a:lnTo>
                  <a:pt x="539" y="258"/>
                </a:lnTo>
                <a:lnTo>
                  <a:pt x="539" y="258"/>
                </a:lnTo>
                <a:lnTo>
                  <a:pt x="528" y="260"/>
                </a:lnTo>
                <a:lnTo>
                  <a:pt x="515" y="261"/>
                </a:lnTo>
                <a:lnTo>
                  <a:pt x="515" y="261"/>
                </a:lnTo>
                <a:close/>
                <a:moveTo>
                  <a:pt x="537" y="248"/>
                </a:moveTo>
                <a:lnTo>
                  <a:pt x="537" y="248"/>
                </a:lnTo>
                <a:lnTo>
                  <a:pt x="538" y="251"/>
                </a:lnTo>
                <a:lnTo>
                  <a:pt x="538" y="251"/>
                </a:lnTo>
                <a:lnTo>
                  <a:pt x="533" y="251"/>
                </a:lnTo>
                <a:lnTo>
                  <a:pt x="529" y="251"/>
                </a:lnTo>
                <a:lnTo>
                  <a:pt x="519" y="253"/>
                </a:lnTo>
                <a:lnTo>
                  <a:pt x="519" y="253"/>
                </a:lnTo>
                <a:lnTo>
                  <a:pt x="513" y="254"/>
                </a:lnTo>
                <a:lnTo>
                  <a:pt x="515" y="252"/>
                </a:lnTo>
                <a:lnTo>
                  <a:pt x="525" y="249"/>
                </a:lnTo>
                <a:lnTo>
                  <a:pt x="525" y="249"/>
                </a:lnTo>
                <a:lnTo>
                  <a:pt x="532" y="246"/>
                </a:lnTo>
                <a:lnTo>
                  <a:pt x="538" y="242"/>
                </a:lnTo>
                <a:lnTo>
                  <a:pt x="538" y="242"/>
                </a:lnTo>
                <a:lnTo>
                  <a:pt x="538" y="242"/>
                </a:lnTo>
                <a:lnTo>
                  <a:pt x="538" y="242"/>
                </a:lnTo>
                <a:lnTo>
                  <a:pt x="537" y="248"/>
                </a:lnTo>
                <a:lnTo>
                  <a:pt x="537" y="248"/>
                </a:lnTo>
                <a:close/>
                <a:moveTo>
                  <a:pt x="528" y="253"/>
                </a:moveTo>
                <a:lnTo>
                  <a:pt x="528" y="253"/>
                </a:lnTo>
                <a:lnTo>
                  <a:pt x="530" y="253"/>
                </a:lnTo>
                <a:lnTo>
                  <a:pt x="528" y="254"/>
                </a:lnTo>
                <a:lnTo>
                  <a:pt x="521" y="256"/>
                </a:lnTo>
                <a:lnTo>
                  <a:pt x="521" y="256"/>
                </a:lnTo>
                <a:lnTo>
                  <a:pt x="514" y="259"/>
                </a:lnTo>
                <a:lnTo>
                  <a:pt x="514" y="259"/>
                </a:lnTo>
                <a:lnTo>
                  <a:pt x="513" y="256"/>
                </a:lnTo>
                <a:lnTo>
                  <a:pt x="513" y="256"/>
                </a:lnTo>
                <a:lnTo>
                  <a:pt x="520" y="255"/>
                </a:lnTo>
                <a:lnTo>
                  <a:pt x="528" y="253"/>
                </a:lnTo>
                <a:lnTo>
                  <a:pt x="528" y="253"/>
                </a:lnTo>
                <a:close/>
                <a:moveTo>
                  <a:pt x="516" y="304"/>
                </a:moveTo>
                <a:lnTo>
                  <a:pt x="516" y="304"/>
                </a:lnTo>
                <a:lnTo>
                  <a:pt x="525" y="304"/>
                </a:lnTo>
                <a:lnTo>
                  <a:pt x="535" y="303"/>
                </a:lnTo>
                <a:lnTo>
                  <a:pt x="552" y="299"/>
                </a:lnTo>
                <a:lnTo>
                  <a:pt x="552" y="299"/>
                </a:lnTo>
                <a:lnTo>
                  <a:pt x="559" y="299"/>
                </a:lnTo>
                <a:lnTo>
                  <a:pt x="560" y="299"/>
                </a:lnTo>
                <a:lnTo>
                  <a:pt x="560" y="299"/>
                </a:lnTo>
                <a:lnTo>
                  <a:pt x="554" y="302"/>
                </a:lnTo>
                <a:lnTo>
                  <a:pt x="554" y="302"/>
                </a:lnTo>
                <a:lnTo>
                  <a:pt x="546" y="306"/>
                </a:lnTo>
                <a:lnTo>
                  <a:pt x="539" y="308"/>
                </a:lnTo>
                <a:lnTo>
                  <a:pt x="539" y="308"/>
                </a:lnTo>
                <a:lnTo>
                  <a:pt x="519" y="313"/>
                </a:lnTo>
                <a:lnTo>
                  <a:pt x="519" y="313"/>
                </a:lnTo>
                <a:lnTo>
                  <a:pt x="517" y="309"/>
                </a:lnTo>
                <a:lnTo>
                  <a:pt x="516" y="304"/>
                </a:lnTo>
                <a:lnTo>
                  <a:pt x="516" y="304"/>
                </a:lnTo>
                <a:close/>
                <a:moveTo>
                  <a:pt x="559" y="314"/>
                </a:moveTo>
                <a:lnTo>
                  <a:pt x="559" y="314"/>
                </a:lnTo>
                <a:lnTo>
                  <a:pt x="553" y="317"/>
                </a:lnTo>
                <a:lnTo>
                  <a:pt x="546" y="319"/>
                </a:lnTo>
                <a:lnTo>
                  <a:pt x="546" y="319"/>
                </a:lnTo>
                <a:lnTo>
                  <a:pt x="536" y="320"/>
                </a:lnTo>
                <a:lnTo>
                  <a:pt x="536" y="320"/>
                </a:lnTo>
                <a:lnTo>
                  <a:pt x="528" y="320"/>
                </a:lnTo>
                <a:lnTo>
                  <a:pt x="522" y="317"/>
                </a:lnTo>
                <a:lnTo>
                  <a:pt x="522" y="317"/>
                </a:lnTo>
                <a:lnTo>
                  <a:pt x="532" y="316"/>
                </a:lnTo>
                <a:lnTo>
                  <a:pt x="541" y="315"/>
                </a:lnTo>
                <a:lnTo>
                  <a:pt x="541" y="315"/>
                </a:lnTo>
                <a:lnTo>
                  <a:pt x="550" y="313"/>
                </a:lnTo>
                <a:lnTo>
                  <a:pt x="550" y="313"/>
                </a:lnTo>
                <a:lnTo>
                  <a:pt x="556" y="312"/>
                </a:lnTo>
                <a:lnTo>
                  <a:pt x="560" y="312"/>
                </a:lnTo>
                <a:lnTo>
                  <a:pt x="560" y="313"/>
                </a:lnTo>
                <a:lnTo>
                  <a:pt x="559" y="314"/>
                </a:lnTo>
                <a:lnTo>
                  <a:pt x="559" y="314"/>
                </a:lnTo>
                <a:close/>
                <a:moveTo>
                  <a:pt x="565" y="309"/>
                </a:moveTo>
                <a:lnTo>
                  <a:pt x="565" y="309"/>
                </a:lnTo>
                <a:lnTo>
                  <a:pt x="564" y="309"/>
                </a:lnTo>
                <a:lnTo>
                  <a:pt x="564" y="309"/>
                </a:lnTo>
                <a:lnTo>
                  <a:pt x="551" y="311"/>
                </a:lnTo>
                <a:lnTo>
                  <a:pt x="537" y="313"/>
                </a:lnTo>
                <a:lnTo>
                  <a:pt x="537" y="313"/>
                </a:lnTo>
                <a:lnTo>
                  <a:pt x="530" y="315"/>
                </a:lnTo>
                <a:lnTo>
                  <a:pt x="521" y="315"/>
                </a:lnTo>
                <a:lnTo>
                  <a:pt x="521" y="315"/>
                </a:lnTo>
                <a:lnTo>
                  <a:pt x="520" y="315"/>
                </a:lnTo>
                <a:lnTo>
                  <a:pt x="520" y="315"/>
                </a:lnTo>
                <a:lnTo>
                  <a:pt x="520" y="315"/>
                </a:lnTo>
                <a:lnTo>
                  <a:pt x="520" y="315"/>
                </a:lnTo>
                <a:lnTo>
                  <a:pt x="526" y="313"/>
                </a:lnTo>
                <a:lnTo>
                  <a:pt x="526" y="313"/>
                </a:lnTo>
                <a:lnTo>
                  <a:pt x="537" y="311"/>
                </a:lnTo>
                <a:lnTo>
                  <a:pt x="546" y="308"/>
                </a:lnTo>
                <a:lnTo>
                  <a:pt x="556" y="304"/>
                </a:lnTo>
                <a:lnTo>
                  <a:pt x="564" y="298"/>
                </a:lnTo>
                <a:lnTo>
                  <a:pt x="564" y="298"/>
                </a:lnTo>
                <a:lnTo>
                  <a:pt x="565" y="298"/>
                </a:lnTo>
                <a:lnTo>
                  <a:pt x="565" y="298"/>
                </a:lnTo>
                <a:lnTo>
                  <a:pt x="566" y="300"/>
                </a:lnTo>
                <a:lnTo>
                  <a:pt x="566" y="300"/>
                </a:lnTo>
                <a:lnTo>
                  <a:pt x="567" y="305"/>
                </a:lnTo>
                <a:lnTo>
                  <a:pt x="565" y="309"/>
                </a:lnTo>
                <a:lnTo>
                  <a:pt x="565" y="309"/>
                </a:lnTo>
                <a:close/>
                <a:moveTo>
                  <a:pt x="564" y="296"/>
                </a:moveTo>
                <a:lnTo>
                  <a:pt x="564" y="296"/>
                </a:lnTo>
                <a:lnTo>
                  <a:pt x="551" y="298"/>
                </a:lnTo>
                <a:lnTo>
                  <a:pt x="539" y="300"/>
                </a:lnTo>
                <a:lnTo>
                  <a:pt x="539" y="300"/>
                </a:lnTo>
                <a:lnTo>
                  <a:pt x="531" y="301"/>
                </a:lnTo>
                <a:lnTo>
                  <a:pt x="522" y="302"/>
                </a:lnTo>
                <a:lnTo>
                  <a:pt x="522" y="302"/>
                </a:lnTo>
                <a:lnTo>
                  <a:pt x="516" y="302"/>
                </a:lnTo>
                <a:lnTo>
                  <a:pt x="516" y="302"/>
                </a:lnTo>
                <a:lnTo>
                  <a:pt x="516" y="300"/>
                </a:lnTo>
                <a:lnTo>
                  <a:pt x="516" y="300"/>
                </a:lnTo>
                <a:lnTo>
                  <a:pt x="520" y="298"/>
                </a:lnTo>
                <a:lnTo>
                  <a:pt x="524" y="296"/>
                </a:lnTo>
                <a:lnTo>
                  <a:pt x="524" y="296"/>
                </a:lnTo>
                <a:lnTo>
                  <a:pt x="534" y="295"/>
                </a:lnTo>
                <a:lnTo>
                  <a:pt x="543" y="294"/>
                </a:lnTo>
                <a:lnTo>
                  <a:pt x="552" y="292"/>
                </a:lnTo>
                <a:lnTo>
                  <a:pt x="556" y="291"/>
                </a:lnTo>
                <a:lnTo>
                  <a:pt x="559" y="288"/>
                </a:lnTo>
                <a:lnTo>
                  <a:pt x="559" y="288"/>
                </a:lnTo>
                <a:lnTo>
                  <a:pt x="564" y="297"/>
                </a:lnTo>
                <a:lnTo>
                  <a:pt x="564" y="297"/>
                </a:lnTo>
                <a:lnTo>
                  <a:pt x="564" y="296"/>
                </a:lnTo>
                <a:lnTo>
                  <a:pt x="564" y="296"/>
                </a:lnTo>
                <a:close/>
                <a:moveTo>
                  <a:pt x="520" y="290"/>
                </a:moveTo>
                <a:lnTo>
                  <a:pt x="520" y="290"/>
                </a:lnTo>
                <a:lnTo>
                  <a:pt x="517" y="291"/>
                </a:lnTo>
                <a:lnTo>
                  <a:pt x="521" y="289"/>
                </a:lnTo>
                <a:lnTo>
                  <a:pt x="521" y="289"/>
                </a:lnTo>
                <a:lnTo>
                  <a:pt x="536" y="285"/>
                </a:lnTo>
                <a:lnTo>
                  <a:pt x="536" y="285"/>
                </a:lnTo>
                <a:lnTo>
                  <a:pt x="544" y="282"/>
                </a:lnTo>
                <a:lnTo>
                  <a:pt x="552" y="278"/>
                </a:lnTo>
                <a:lnTo>
                  <a:pt x="552" y="278"/>
                </a:lnTo>
                <a:lnTo>
                  <a:pt x="553" y="280"/>
                </a:lnTo>
                <a:lnTo>
                  <a:pt x="553" y="280"/>
                </a:lnTo>
                <a:lnTo>
                  <a:pt x="557" y="285"/>
                </a:lnTo>
                <a:lnTo>
                  <a:pt x="557" y="285"/>
                </a:lnTo>
                <a:lnTo>
                  <a:pt x="539" y="288"/>
                </a:lnTo>
                <a:lnTo>
                  <a:pt x="530" y="289"/>
                </a:lnTo>
                <a:lnTo>
                  <a:pt x="520" y="290"/>
                </a:lnTo>
                <a:lnTo>
                  <a:pt x="520" y="290"/>
                </a:lnTo>
                <a:close/>
                <a:moveTo>
                  <a:pt x="523" y="281"/>
                </a:moveTo>
                <a:lnTo>
                  <a:pt x="523" y="281"/>
                </a:lnTo>
                <a:lnTo>
                  <a:pt x="518" y="282"/>
                </a:lnTo>
                <a:lnTo>
                  <a:pt x="519" y="281"/>
                </a:lnTo>
                <a:lnTo>
                  <a:pt x="526" y="278"/>
                </a:lnTo>
                <a:lnTo>
                  <a:pt x="526" y="278"/>
                </a:lnTo>
                <a:lnTo>
                  <a:pt x="537" y="274"/>
                </a:lnTo>
                <a:lnTo>
                  <a:pt x="547" y="271"/>
                </a:lnTo>
                <a:lnTo>
                  <a:pt x="547" y="271"/>
                </a:lnTo>
                <a:lnTo>
                  <a:pt x="550" y="275"/>
                </a:lnTo>
                <a:lnTo>
                  <a:pt x="550" y="275"/>
                </a:lnTo>
                <a:lnTo>
                  <a:pt x="537" y="278"/>
                </a:lnTo>
                <a:lnTo>
                  <a:pt x="523" y="281"/>
                </a:lnTo>
                <a:lnTo>
                  <a:pt x="523" y="281"/>
                </a:lnTo>
                <a:close/>
                <a:moveTo>
                  <a:pt x="528" y="270"/>
                </a:moveTo>
                <a:lnTo>
                  <a:pt x="528" y="270"/>
                </a:lnTo>
                <a:lnTo>
                  <a:pt x="519" y="271"/>
                </a:lnTo>
                <a:lnTo>
                  <a:pt x="518" y="270"/>
                </a:lnTo>
                <a:lnTo>
                  <a:pt x="518" y="270"/>
                </a:lnTo>
                <a:lnTo>
                  <a:pt x="522" y="268"/>
                </a:lnTo>
                <a:lnTo>
                  <a:pt x="522" y="268"/>
                </a:lnTo>
                <a:lnTo>
                  <a:pt x="532" y="266"/>
                </a:lnTo>
                <a:lnTo>
                  <a:pt x="537" y="264"/>
                </a:lnTo>
                <a:lnTo>
                  <a:pt x="541" y="261"/>
                </a:lnTo>
                <a:lnTo>
                  <a:pt x="541" y="261"/>
                </a:lnTo>
                <a:lnTo>
                  <a:pt x="545" y="269"/>
                </a:lnTo>
                <a:lnTo>
                  <a:pt x="545" y="269"/>
                </a:lnTo>
                <a:lnTo>
                  <a:pt x="528" y="270"/>
                </a:lnTo>
                <a:lnTo>
                  <a:pt x="528" y="270"/>
                </a:lnTo>
                <a:close/>
                <a:moveTo>
                  <a:pt x="539" y="241"/>
                </a:moveTo>
                <a:lnTo>
                  <a:pt x="539" y="241"/>
                </a:lnTo>
                <a:lnTo>
                  <a:pt x="538" y="241"/>
                </a:lnTo>
                <a:lnTo>
                  <a:pt x="538" y="240"/>
                </a:lnTo>
                <a:lnTo>
                  <a:pt x="538" y="240"/>
                </a:lnTo>
                <a:lnTo>
                  <a:pt x="523" y="242"/>
                </a:lnTo>
                <a:lnTo>
                  <a:pt x="510" y="243"/>
                </a:lnTo>
                <a:lnTo>
                  <a:pt x="510" y="243"/>
                </a:lnTo>
                <a:lnTo>
                  <a:pt x="510" y="245"/>
                </a:lnTo>
                <a:lnTo>
                  <a:pt x="510" y="245"/>
                </a:lnTo>
                <a:lnTo>
                  <a:pt x="509" y="242"/>
                </a:lnTo>
                <a:lnTo>
                  <a:pt x="509" y="242"/>
                </a:lnTo>
                <a:lnTo>
                  <a:pt x="508" y="239"/>
                </a:lnTo>
                <a:lnTo>
                  <a:pt x="508" y="239"/>
                </a:lnTo>
                <a:lnTo>
                  <a:pt x="525" y="237"/>
                </a:lnTo>
                <a:lnTo>
                  <a:pt x="543" y="233"/>
                </a:lnTo>
                <a:lnTo>
                  <a:pt x="559" y="230"/>
                </a:lnTo>
                <a:lnTo>
                  <a:pt x="576" y="227"/>
                </a:lnTo>
                <a:lnTo>
                  <a:pt x="576" y="227"/>
                </a:lnTo>
                <a:lnTo>
                  <a:pt x="587" y="225"/>
                </a:lnTo>
                <a:lnTo>
                  <a:pt x="587" y="225"/>
                </a:lnTo>
                <a:lnTo>
                  <a:pt x="596" y="223"/>
                </a:lnTo>
                <a:lnTo>
                  <a:pt x="594" y="224"/>
                </a:lnTo>
                <a:lnTo>
                  <a:pt x="594" y="224"/>
                </a:lnTo>
                <a:lnTo>
                  <a:pt x="575" y="230"/>
                </a:lnTo>
                <a:lnTo>
                  <a:pt x="556" y="236"/>
                </a:lnTo>
                <a:lnTo>
                  <a:pt x="556" y="236"/>
                </a:lnTo>
                <a:lnTo>
                  <a:pt x="552" y="234"/>
                </a:lnTo>
                <a:lnTo>
                  <a:pt x="552" y="234"/>
                </a:lnTo>
                <a:lnTo>
                  <a:pt x="547" y="234"/>
                </a:lnTo>
                <a:lnTo>
                  <a:pt x="543" y="235"/>
                </a:lnTo>
                <a:lnTo>
                  <a:pt x="541" y="238"/>
                </a:lnTo>
                <a:lnTo>
                  <a:pt x="539" y="241"/>
                </a:lnTo>
                <a:lnTo>
                  <a:pt x="539" y="241"/>
                </a:lnTo>
                <a:close/>
                <a:moveTo>
                  <a:pt x="484" y="260"/>
                </a:moveTo>
                <a:lnTo>
                  <a:pt x="484" y="260"/>
                </a:lnTo>
                <a:lnTo>
                  <a:pt x="484" y="260"/>
                </a:lnTo>
                <a:lnTo>
                  <a:pt x="484" y="260"/>
                </a:lnTo>
                <a:lnTo>
                  <a:pt x="485" y="264"/>
                </a:lnTo>
                <a:lnTo>
                  <a:pt x="485" y="264"/>
                </a:lnTo>
                <a:lnTo>
                  <a:pt x="486" y="268"/>
                </a:lnTo>
                <a:lnTo>
                  <a:pt x="486" y="268"/>
                </a:lnTo>
                <a:lnTo>
                  <a:pt x="477" y="269"/>
                </a:lnTo>
                <a:lnTo>
                  <a:pt x="469" y="273"/>
                </a:lnTo>
                <a:lnTo>
                  <a:pt x="469" y="273"/>
                </a:lnTo>
                <a:lnTo>
                  <a:pt x="443" y="281"/>
                </a:lnTo>
                <a:lnTo>
                  <a:pt x="430" y="285"/>
                </a:lnTo>
                <a:lnTo>
                  <a:pt x="417" y="289"/>
                </a:lnTo>
                <a:lnTo>
                  <a:pt x="417" y="289"/>
                </a:lnTo>
                <a:lnTo>
                  <a:pt x="388" y="295"/>
                </a:lnTo>
                <a:lnTo>
                  <a:pt x="374" y="298"/>
                </a:lnTo>
                <a:lnTo>
                  <a:pt x="359" y="303"/>
                </a:lnTo>
                <a:lnTo>
                  <a:pt x="359" y="303"/>
                </a:lnTo>
                <a:lnTo>
                  <a:pt x="348" y="307"/>
                </a:lnTo>
                <a:lnTo>
                  <a:pt x="336" y="311"/>
                </a:lnTo>
                <a:lnTo>
                  <a:pt x="336" y="311"/>
                </a:lnTo>
                <a:lnTo>
                  <a:pt x="332" y="312"/>
                </a:lnTo>
                <a:lnTo>
                  <a:pt x="326" y="313"/>
                </a:lnTo>
                <a:lnTo>
                  <a:pt x="326" y="313"/>
                </a:lnTo>
                <a:lnTo>
                  <a:pt x="326" y="312"/>
                </a:lnTo>
                <a:lnTo>
                  <a:pt x="326" y="312"/>
                </a:lnTo>
                <a:lnTo>
                  <a:pt x="330" y="310"/>
                </a:lnTo>
                <a:lnTo>
                  <a:pt x="335" y="308"/>
                </a:lnTo>
                <a:lnTo>
                  <a:pt x="345" y="306"/>
                </a:lnTo>
                <a:lnTo>
                  <a:pt x="345" y="306"/>
                </a:lnTo>
                <a:lnTo>
                  <a:pt x="367" y="299"/>
                </a:lnTo>
                <a:lnTo>
                  <a:pt x="387" y="292"/>
                </a:lnTo>
                <a:lnTo>
                  <a:pt x="428" y="277"/>
                </a:lnTo>
                <a:lnTo>
                  <a:pt x="428" y="277"/>
                </a:lnTo>
                <a:lnTo>
                  <a:pt x="457" y="269"/>
                </a:lnTo>
                <a:lnTo>
                  <a:pt x="484" y="260"/>
                </a:lnTo>
                <a:lnTo>
                  <a:pt x="484" y="260"/>
                </a:lnTo>
                <a:close/>
                <a:moveTo>
                  <a:pt x="398" y="287"/>
                </a:moveTo>
                <a:lnTo>
                  <a:pt x="398" y="287"/>
                </a:lnTo>
                <a:lnTo>
                  <a:pt x="375" y="294"/>
                </a:lnTo>
                <a:lnTo>
                  <a:pt x="351" y="301"/>
                </a:lnTo>
                <a:lnTo>
                  <a:pt x="351" y="301"/>
                </a:lnTo>
                <a:lnTo>
                  <a:pt x="339" y="305"/>
                </a:lnTo>
                <a:lnTo>
                  <a:pt x="333" y="307"/>
                </a:lnTo>
                <a:lnTo>
                  <a:pt x="327" y="309"/>
                </a:lnTo>
                <a:lnTo>
                  <a:pt x="327" y="309"/>
                </a:lnTo>
                <a:lnTo>
                  <a:pt x="327" y="301"/>
                </a:lnTo>
                <a:lnTo>
                  <a:pt x="327" y="301"/>
                </a:lnTo>
                <a:lnTo>
                  <a:pt x="336" y="300"/>
                </a:lnTo>
                <a:lnTo>
                  <a:pt x="344" y="299"/>
                </a:lnTo>
                <a:lnTo>
                  <a:pt x="362" y="295"/>
                </a:lnTo>
                <a:lnTo>
                  <a:pt x="398" y="285"/>
                </a:lnTo>
                <a:lnTo>
                  <a:pt x="398" y="285"/>
                </a:lnTo>
                <a:lnTo>
                  <a:pt x="414" y="281"/>
                </a:lnTo>
                <a:lnTo>
                  <a:pt x="414" y="281"/>
                </a:lnTo>
                <a:lnTo>
                  <a:pt x="398" y="287"/>
                </a:lnTo>
                <a:lnTo>
                  <a:pt x="398" y="287"/>
                </a:lnTo>
                <a:close/>
                <a:moveTo>
                  <a:pt x="324" y="290"/>
                </a:moveTo>
                <a:lnTo>
                  <a:pt x="324" y="290"/>
                </a:lnTo>
                <a:lnTo>
                  <a:pt x="332" y="286"/>
                </a:lnTo>
                <a:lnTo>
                  <a:pt x="342" y="283"/>
                </a:lnTo>
                <a:lnTo>
                  <a:pt x="361" y="278"/>
                </a:lnTo>
                <a:lnTo>
                  <a:pt x="400" y="269"/>
                </a:lnTo>
                <a:lnTo>
                  <a:pt x="400" y="269"/>
                </a:lnTo>
                <a:lnTo>
                  <a:pt x="419" y="265"/>
                </a:lnTo>
                <a:lnTo>
                  <a:pt x="439" y="261"/>
                </a:lnTo>
                <a:lnTo>
                  <a:pt x="450" y="258"/>
                </a:lnTo>
                <a:lnTo>
                  <a:pt x="459" y="254"/>
                </a:lnTo>
                <a:lnTo>
                  <a:pt x="468" y="251"/>
                </a:lnTo>
                <a:lnTo>
                  <a:pt x="476" y="246"/>
                </a:lnTo>
                <a:lnTo>
                  <a:pt x="476" y="246"/>
                </a:lnTo>
                <a:lnTo>
                  <a:pt x="467" y="252"/>
                </a:lnTo>
                <a:lnTo>
                  <a:pt x="457" y="256"/>
                </a:lnTo>
                <a:lnTo>
                  <a:pt x="434" y="264"/>
                </a:lnTo>
                <a:lnTo>
                  <a:pt x="413" y="271"/>
                </a:lnTo>
                <a:lnTo>
                  <a:pt x="392" y="278"/>
                </a:lnTo>
                <a:lnTo>
                  <a:pt x="392" y="278"/>
                </a:lnTo>
                <a:lnTo>
                  <a:pt x="371" y="285"/>
                </a:lnTo>
                <a:lnTo>
                  <a:pt x="349" y="292"/>
                </a:lnTo>
                <a:lnTo>
                  <a:pt x="349" y="292"/>
                </a:lnTo>
                <a:lnTo>
                  <a:pt x="338" y="294"/>
                </a:lnTo>
                <a:lnTo>
                  <a:pt x="332" y="295"/>
                </a:lnTo>
                <a:lnTo>
                  <a:pt x="326" y="297"/>
                </a:lnTo>
                <a:lnTo>
                  <a:pt x="326" y="297"/>
                </a:lnTo>
                <a:lnTo>
                  <a:pt x="324" y="290"/>
                </a:lnTo>
                <a:lnTo>
                  <a:pt x="324" y="290"/>
                </a:lnTo>
                <a:close/>
                <a:moveTo>
                  <a:pt x="326" y="314"/>
                </a:moveTo>
                <a:lnTo>
                  <a:pt x="326" y="314"/>
                </a:lnTo>
                <a:lnTo>
                  <a:pt x="333" y="314"/>
                </a:lnTo>
                <a:lnTo>
                  <a:pt x="339" y="312"/>
                </a:lnTo>
                <a:lnTo>
                  <a:pt x="352" y="308"/>
                </a:lnTo>
                <a:lnTo>
                  <a:pt x="352" y="308"/>
                </a:lnTo>
                <a:lnTo>
                  <a:pt x="362" y="304"/>
                </a:lnTo>
                <a:lnTo>
                  <a:pt x="372" y="302"/>
                </a:lnTo>
                <a:lnTo>
                  <a:pt x="392" y="297"/>
                </a:lnTo>
                <a:lnTo>
                  <a:pt x="392" y="297"/>
                </a:lnTo>
                <a:lnTo>
                  <a:pt x="408" y="293"/>
                </a:lnTo>
                <a:lnTo>
                  <a:pt x="424" y="289"/>
                </a:lnTo>
                <a:lnTo>
                  <a:pt x="457" y="279"/>
                </a:lnTo>
                <a:lnTo>
                  <a:pt x="457" y="279"/>
                </a:lnTo>
                <a:lnTo>
                  <a:pt x="444" y="284"/>
                </a:lnTo>
                <a:lnTo>
                  <a:pt x="431" y="288"/>
                </a:lnTo>
                <a:lnTo>
                  <a:pt x="406" y="295"/>
                </a:lnTo>
                <a:lnTo>
                  <a:pt x="406" y="295"/>
                </a:lnTo>
                <a:lnTo>
                  <a:pt x="359" y="309"/>
                </a:lnTo>
                <a:lnTo>
                  <a:pt x="359" y="309"/>
                </a:lnTo>
                <a:lnTo>
                  <a:pt x="342" y="315"/>
                </a:lnTo>
                <a:lnTo>
                  <a:pt x="324" y="320"/>
                </a:lnTo>
                <a:lnTo>
                  <a:pt x="324" y="320"/>
                </a:lnTo>
                <a:lnTo>
                  <a:pt x="326" y="314"/>
                </a:lnTo>
                <a:lnTo>
                  <a:pt x="326" y="314"/>
                </a:lnTo>
                <a:close/>
                <a:moveTo>
                  <a:pt x="322" y="326"/>
                </a:moveTo>
                <a:lnTo>
                  <a:pt x="322" y="326"/>
                </a:lnTo>
                <a:lnTo>
                  <a:pt x="331" y="324"/>
                </a:lnTo>
                <a:lnTo>
                  <a:pt x="339" y="323"/>
                </a:lnTo>
                <a:lnTo>
                  <a:pt x="355" y="318"/>
                </a:lnTo>
                <a:lnTo>
                  <a:pt x="355" y="318"/>
                </a:lnTo>
                <a:lnTo>
                  <a:pt x="373" y="312"/>
                </a:lnTo>
                <a:lnTo>
                  <a:pt x="390" y="307"/>
                </a:lnTo>
                <a:lnTo>
                  <a:pt x="390" y="307"/>
                </a:lnTo>
                <a:lnTo>
                  <a:pt x="374" y="314"/>
                </a:lnTo>
                <a:lnTo>
                  <a:pt x="356" y="321"/>
                </a:lnTo>
                <a:lnTo>
                  <a:pt x="356" y="321"/>
                </a:lnTo>
                <a:lnTo>
                  <a:pt x="347" y="324"/>
                </a:lnTo>
                <a:lnTo>
                  <a:pt x="338" y="327"/>
                </a:lnTo>
                <a:lnTo>
                  <a:pt x="329" y="330"/>
                </a:lnTo>
                <a:lnTo>
                  <a:pt x="320" y="333"/>
                </a:lnTo>
                <a:lnTo>
                  <a:pt x="320" y="333"/>
                </a:lnTo>
                <a:lnTo>
                  <a:pt x="322" y="326"/>
                </a:lnTo>
                <a:lnTo>
                  <a:pt x="322" y="326"/>
                </a:lnTo>
                <a:close/>
                <a:moveTo>
                  <a:pt x="318" y="338"/>
                </a:moveTo>
                <a:lnTo>
                  <a:pt x="318" y="338"/>
                </a:lnTo>
                <a:lnTo>
                  <a:pt x="326" y="337"/>
                </a:lnTo>
                <a:lnTo>
                  <a:pt x="334" y="335"/>
                </a:lnTo>
                <a:lnTo>
                  <a:pt x="350" y="330"/>
                </a:lnTo>
                <a:lnTo>
                  <a:pt x="350" y="330"/>
                </a:lnTo>
                <a:lnTo>
                  <a:pt x="374" y="323"/>
                </a:lnTo>
                <a:lnTo>
                  <a:pt x="396" y="317"/>
                </a:lnTo>
                <a:lnTo>
                  <a:pt x="396" y="317"/>
                </a:lnTo>
                <a:lnTo>
                  <a:pt x="445" y="302"/>
                </a:lnTo>
                <a:lnTo>
                  <a:pt x="495" y="287"/>
                </a:lnTo>
                <a:lnTo>
                  <a:pt x="495" y="287"/>
                </a:lnTo>
                <a:lnTo>
                  <a:pt x="496" y="291"/>
                </a:lnTo>
                <a:lnTo>
                  <a:pt x="496" y="291"/>
                </a:lnTo>
                <a:lnTo>
                  <a:pt x="496" y="291"/>
                </a:lnTo>
                <a:lnTo>
                  <a:pt x="496" y="291"/>
                </a:lnTo>
                <a:lnTo>
                  <a:pt x="472" y="298"/>
                </a:lnTo>
                <a:lnTo>
                  <a:pt x="448" y="304"/>
                </a:lnTo>
                <a:lnTo>
                  <a:pt x="399" y="317"/>
                </a:lnTo>
                <a:lnTo>
                  <a:pt x="399" y="317"/>
                </a:lnTo>
                <a:lnTo>
                  <a:pt x="356" y="329"/>
                </a:lnTo>
                <a:lnTo>
                  <a:pt x="336" y="336"/>
                </a:lnTo>
                <a:lnTo>
                  <a:pt x="316" y="344"/>
                </a:lnTo>
                <a:lnTo>
                  <a:pt x="316" y="344"/>
                </a:lnTo>
                <a:lnTo>
                  <a:pt x="318" y="338"/>
                </a:lnTo>
                <a:lnTo>
                  <a:pt x="318" y="338"/>
                </a:lnTo>
                <a:close/>
                <a:moveTo>
                  <a:pt x="315" y="347"/>
                </a:moveTo>
                <a:lnTo>
                  <a:pt x="315" y="347"/>
                </a:lnTo>
                <a:lnTo>
                  <a:pt x="325" y="342"/>
                </a:lnTo>
                <a:lnTo>
                  <a:pt x="336" y="338"/>
                </a:lnTo>
                <a:lnTo>
                  <a:pt x="358" y="331"/>
                </a:lnTo>
                <a:lnTo>
                  <a:pt x="404" y="318"/>
                </a:lnTo>
                <a:lnTo>
                  <a:pt x="404" y="318"/>
                </a:lnTo>
                <a:lnTo>
                  <a:pt x="427" y="311"/>
                </a:lnTo>
                <a:lnTo>
                  <a:pt x="450" y="305"/>
                </a:lnTo>
                <a:lnTo>
                  <a:pt x="450" y="305"/>
                </a:lnTo>
                <a:lnTo>
                  <a:pt x="457" y="303"/>
                </a:lnTo>
                <a:lnTo>
                  <a:pt x="457" y="303"/>
                </a:lnTo>
                <a:lnTo>
                  <a:pt x="392" y="324"/>
                </a:lnTo>
                <a:lnTo>
                  <a:pt x="392" y="324"/>
                </a:lnTo>
                <a:lnTo>
                  <a:pt x="372" y="332"/>
                </a:lnTo>
                <a:lnTo>
                  <a:pt x="351" y="339"/>
                </a:lnTo>
                <a:lnTo>
                  <a:pt x="332" y="347"/>
                </a:lnTo>
                <a:lnTo>
                  <a:pt x="313" y="356"/>
                </a:lnTo>
                <a:lnTo>
                  <a:pt x="313" y="356"/>
                </a:lnTo>
                <a:lnTo>
                  <a:pt x="315" y="347"/>
                </a:lnTo>
                <a:lnTo>
                  <a:pt x="315" y="347"/>
                </a:lnTo>
                <a:close/>
                <a:moveTo>
                  <a:pt x="498" y="318"/>
                </a:moveTo>
                <a:lnTo>
                  <a:pt x="498" y="318"/>
                </a:lnTo>
                <a:lnTo>
                  <a:pt x="499" y="321"/>
                </a:lnTo>
                <a:lnTo>
                  <a:pt x="499" y="321"/>
                </a:lnTo>
                <a:lnTo>
                  <a:pt x="488" y="327"/>
                </a:lnTo>
                <a:lnTo>
                  <a:pt x="478" y="330"/>
                </a:lnTo>
                <a:lnTo>
                  <a:pt x="456" y="336"/>
                </a:lnTo>
                <a:lnTo>
                  <a:pt x="456" y="336"/>
                </a:lnTo>
                <a:lnTo>
                  <a:pt x="429" y="344"/>
                </a:lnTo>
                <a:lnTo>
                  <a:pt x="403" y="352"/>
                </a:lnTo>
                <a:lnTo>
                  <a:pt x="403" y="352"/>
                </a:lnTo>
                <a:lnTo>
                  <a:pt x="381" y="359"/>
                </a:lnTo>
                <a:lnTo>
                  <a:pt x="358" y="366"/>
                </a:lnTo>
                <a:lnTo>
                  <a:pt x="336" y="374"/>
                </a:lnTo>
                <a:lnTo>
                  <a:pt x="315" y="383"/>
                </a:lnTo>
                <a:lnTo>
                  <a:pt x="315" y="383"/>
                </a:lnTo>
                <a:lnTo>
                  <a:pt x="314" y="373"/>
                </a:lnTo>
                <a:lnTo>
                  <a:pt x="314" y="373"/>
                </a:lnTo>
                <a:lnTo>
                  <a:pt x="321" y="370"/>
                </a:lnTo>
                <a:lnTo>
                  <a:pt x="329" y="367"/>
                </a:lnTo>
                <a:lnTo>
                  <a:pt x="329" y="367"/>
                </a:lnTo>
                <a:lnTo>
                  <a:pt x="358" y="358"/>
                </a:lnTo>
                <a:lnTo>
                  <a:pt x="358" y="358"/>
                </a:lnTo>
                <a:lnTo>
                  <a:pt x="414" y="341"/>
                </a:lnTo>
                <a:lnTo>
                  <a:pt x="414" y="341"/>
                </a:lnTo>
                <a:lnTo>
                  <a:pt x="473" y="326"/>
                </a:lnTo>
                <a:lnTo>
                  <a:pt x="473" y="326"/>
                </a:lnTo>
                <a:lnTo>
                  <a:pt x="486" y="322"/>
                </a:lnTo>
                <a:lnTo>
                  <a:pt x="492" y="320"/>
                </a:lnTo>
                <a:lnTo>
                  <a:pt x="498" y="318"/>
                </a:lnTo>
                <a:lnTo>
                  <a:pt x="498" y="318"/>
                </a:lnTo>
                <a:close/>
                <a:moveTo>
                  <a:pt x="313" y="360"/>
                </a:moveTo>
                <a:lnTo>
                  <a:pt x="313" y="360"/>
                </a:lnTo>
                <a:lnTo>
                  <a:pt x="335" y="354"/>
                </a:lnTo>
                <a:lnTo>
                  <a:pt x="358" y="347"/>
                </a:lnTo>
                <a:lnTo>
                  <a:pt x="381" y="339"/>
                </a:lnTo>
                <a:lnTo>
                  <a:pt x="404" y="332"/>
                </a:lnTo>
                <a:lnTo>
                  <a:pt x="404" y="332"/>
                </a:lnTo>
                <a:lnTo>
                  <a:pt x="428" y="326"/>
                </a:lnTo>
                <a:lnTo>
                  <a:pt x="452" y="319"/>
                </a:lnTo>
                <a:lnTo>
                  <a:pt x="452" y="319"/>
                </a:lnTo>
                <a:lnTo>
                  <a:pt x="454" y="318"/>
                </a:lnTo>
                <a:lnTo>
                  <a:pt x="454" y="318"/>
                </a:lnTo>
                <a:lnTo>
                  <a:pt x="447" y="321"/>
                </a:lnTo>
                <a:lnTo>
                  <a:pt x="447" y="321"/>
                </a:lnTo>
                <a:lnTo>
                  <a:pt x="421" y="330"/>
                </a:lnTo>
                <a:lnTo>
                  <a:pt x="397" y="337"/>
                </a:lnTo>
                <a:lnTo>
                  <a:pt x="397" y="337"/>
                </a:lnTo>
                <a:lnTo>
                  <a:pt x="351" y="354"/>
                </a:lnTo>
                <a:lnTo>
                  <a:pt x="351" y="354"/>
                </a:lnTo>
                <a:lnTo>
                  <a:pt x="332" y="361"/>
                </a:lnTo>
                <a:lnTo>
                  <a:pt x="322" y="365"/>
                </a:lnTo>
                <a:lnTo>
                  <a:pt x="313" y="369"/>
                </a:lnTo>
                <a:lnTo>
                  <a:pt x="313" y="369"/>
                </a:lnTo>
                <a:lnTo>
                  <a:pt x="313" y="360"/>
                </a:lnTo>
                <a:lnTo>
                  <a:pt x="313" y="360"/>
                </a:lnTo>
                <a:close/>
                <a:moveTo>
                  <a:pt x="315" y="389"/>
                </a:moveTo>
                <a:lnTo>
                  <a:pt x="315" y="389"/>
                </a:lnTo>
                <a:lnTo>
                  <a:pt x="315" y="387"/>
                </a:lnTo>
                <a:lnTo>
                  <a:pt x="315" y="387"/>
                </a:lnTo>
                <a:lnTo>
                  <a:pt x="327" y="384"/>
                </a:lnTo>
                <a:lnTo>
                  <a:pt x="339" y="381"/>
                </a:lnTo>
                <a:lnTo>
                  <a:pt x="339" y="381"/>
                </a:lnTo>
                <a:lnTo>
                  <a:pt x="326" y="387"/>
                </a:lnTo>
                <a:lnTo>
                  <a:pt x="314" y="394"/>
                </a:lnTo>
                <a:lnTo>
                  <a:pt x="314" y="394"/>
                </a:lnTo>
                <a:lnTo>
                  <a:pt x="315" y="389"/>
                </a:lnTo>
                <a:lnTo>
                  <a:pt x="315" y="389"/>
                </a:lnTo>
                <a:close/>
                <a:moveTo>
                  <a:pt x="308" y="409"/>
                </a:moveTo>
                <a:lnTo>
                  <a:pt x="308" y="409"/>
                </a:lnTo>
                <a:lnTo>
                  <a:pt x="311" y="402"/>
                </a:lnTo>
                <a:lnTo>
                  <a:pt x="311" y="402"/>
                </a:lnTo>
                <a:lnTo>
                  <a:pt x="320" y="399"/>
                </a:lnTo>
                <a:lnTo>
                  <a:pt x="329" y="395"/>
                </a:lnTo>
                <a:lnTo>
                  <a:pt x="347" y="388"/>
                </a:lnTo>
                <a:lnTo>
                  <a:pt x="347" y="388"/>
                </a:lnTo>
                <a:lnTo>
                  <a:pt x="366" y="382"/>
                </a:lnTo>
                <a:lnTo>
                  <a:pt x="384" y="376"/>
                </a:lnTo>
                <a:lnTo>
                  <a:pt x="384" y="376"/>
                </a:lnTo>
                <a:lnTo>
                  <a:pt x="364" y="383"/>
                </a:lnTo>
                <a:lnTo>
                  <a:pt x="345" y="391"/>
                </a:lnTo>
                <a:lnTo>
                  <a:pt x="326" y="400"/>
                </a:lnTo>
                <a:lnTo>
                  <a:pt x="307" y="410"/>
                </a:lnTo>
                <a:lnTo>
                  <a:pt x="307" y="410"/>
                </a:lnTo>
                <a:lnTo>
                  <a:pt x="308" y="409"/>
                </a:lnTo>
                <a:lnTo>
                  <a:pt x="308" y="409"/>
                </a:lnTo>
                <a:close/>
                <a:moveTo>
                  <a:pt x="304" y="416"/>
                </a:moveTo>
                <a:lnTo>
                  <a:pt x="304" y="416"/>
                </a:lnTo>
                <a:lnTo>
                  <a:pt x="314" y="414"/>
                </a:lnTo>
                <a:lnTo>
                  <a:pt x="322" y="410"/>
                </a:lnTo>
                <a:lnTo>
                  <a:pt x="339" y="401"/>
                </a:lnTo>
                <a:lnTo>
                  <a:pt x="339" y="401"/>
                </a:lnTo>
                <a:lnTo>
                  <a:pt x="355" y="394"/>
                </a:lnTo>
                <a:lnTo>
                  <a:pt x="372" y="389"/>
                </a:lnTo>
                <a:lnTo>
                  <a:pt x="405" y="379"/>
                </a:lnTo>
                <a:lnTo>
                  <a:pt x="405" y="379"/>
                </a:lnTo>
                <a:lnTo>
                  <a:pt x="422" y="374"/>
                </a:lnTo>
                <a:lnTo>
                  <a:pt x="422" y="374"/>
                </a:lnTo>
                <a:lnTo>
                  <a:pt x="394" y="384"/>
                </a:lnTo>
                <a:lnTo>
                  <a:pt x="394" y="384"/>
                </a:lnTo>
                <a:lnTo>
                  <a:pt x="368" y="394"/>
                </a:lnTo>
                <a:lnTo>
                  <a:pt x="341" y="405"/>
                </a:lnTo>
                <a:lnTo>
                  <a:pt x="341" y="405"/>
                </a:lnTo>
                <a:lnTo>
                  <a:pt x="332" y="409"/>
                </a:lnTo>
                <a:lnTo>
                  <a:pt x="322" y="412"/>
                </a:lnTo>
                <a:lnTo>
                  <a:pt x="313" y="415"/>
                </a:lnTo>
                <a:lnTo>
                  <a:pt x="303" y="418"/>
                </a:lnTo>
                <a:lnTo>
                  <a:pt x="303" y="418"/>
                </a:lnTo>
                <a:lnTo>
                  <a:pt x="304" y="416"/>
                </a:lnTo>
                <a:lnTo>
                  <a:pt x="304" y="416"/>
                </a:lnTo>
                <a:close/>
                <a:moveTo>
                  <a:pt x="301" y="424"/>
                </a:moveTo>
                <a:lnTo>
                  <a:pt x="301" y="424"/>
                </a:lnTo>
                <a:lnTo>
                  <a:pt x="312" y="422"/>
                </a:lnTo>
                <a:lnTo>
                  <a:pt x="323" y="419"/>
                </a:lnTo>
                <a:lnTo>
                  <a:pt x="345" y="412"/>
                </a:lnTo>
                <a:lnTo>
                  <a:pt x="345" y="412"/>
                </a:lnTo>
                <a:lnTo>
                  <a:pt x="373" y="402"/>
                </a:lnTo>
                <a:lnTo>
                  <a:pt x="401" y="394"/>
                </a:lnTo>
                <a:lnTo>
                  <a:pt x="401" y="394"/>
                </a:lnTo>
                <a:lnTo>
                  <a:pt x="396" y="395"/>
                </a:lnTo>
                <a:lnTo>
                  <a:pt x="396" y="395"/>
                </a:lnTo>
                <a:lnTo>
                  <a:pt x="367" y="408"/>
                </a:lnTo>
                <a:lnTo>
                  <a:pt x="336" y="419"/>
                </a:lnTo>
                <a:lnTo>
                  <a:pt x="336" y="419"/>
                </a:lnTo>
                <a:lnTo>
                  <a:pt x="316" y="427"/>
                </a:lnTo>
                <a:lnTo>
                  <a:pt x="306" y="431"/>
                </a:lnTo>
                <a:lnTo>
                  <a:pt x="297" y="435"/>
                </a:lnTo>
                <a:lnTo>
                  <a:pt x="297" y="435"/>
                </a:lnTo>
                <a:lnTo>
                  <a:pt x="301" y="424"/>
                </a:lnTo>
                <a:lnTo>
                  <a:pt x="301" y="424"/>
                </a:lnTo>
                <a:close/>
                <a:moveTo>
                  <a:pt x="468" y="373"/>
                </a:moveTo>
                <a:lnTo>
                  <a:pt x="468" y="373"/>
                </a:lnTo>
                <a:lnTo>
                  <a:pt x="497" y="362"/>
                </a:lnTo>
                <a:lnTo>
                  <a:pt x="497" y="362"/>
                </a:lnTo>
                <a:lnTo>
                  <a:pt x="501" y="361"/>
                </a:lnTo>
                <a:lnTo>
                  <a:pt x="501" y="361"/>
                </a:lnTo>
                <a:lnTo>
                  <a:pt x="518" y="356"/>
                </a:lnTo>
                <a:lnTo>
                  <a:pt x="518" y="356"/>
                </a:lnTo>
                <a:lnTo>
                  <a:pt x="519" y="361"/>
                </a:lnTo>
                <a:lnTo>
                  <a:pt x="519" y="361"/>
                </a:lnTo>
                <a:lnTo>
                  <a:pt x="506" y="365"/>
                </a:lnTo>
                <a:lnTo>
                  <a:pt x="493" y="369"/>
                </a:lnTo>
                <a:lnTo>
                  <a:pt x="468" y="378"/>
                </a:lnTo>
                <a:lnTo>
                  <a:pt x="468" y="378"/>
                </a:lnTo>
                <a:lnTo>
                  <a:pt x="436" y="389"/>
                </a:lnTo>
                <a:lnTo>
                  <a:pt x="406" y="398"/>
                </a:lnTo>
                <a:lnTo>
                  <a:pt x="406" y="398"/>
                </a:lnTo>
                <a:lnTo>
                  <a:pt x="348" y="418"/>
                </a:lnTo>
                <a:lnTo>
                  <a:pt x="348" y="418"/>
                </a:lnTo>
                <a:lnTo>
                  <a:pt x="321" y="427"/>
                </a:lnTo>
                <a:lnTo>
                  <a:pt x="308" y="432"/>
                </a:lnTo>
                <a:lnTo>
                  <a:pt x="296" y="438"/>
                </a:lnTo>
                <a:lnTo>
                  <a:pt x="296" y="438"/>
                </a:lnTo>
                <a:lnTo>
                  <a:pt x="296" y="438"/>
                </a:lnTo>
                <a:lnTo>
                  <a:pt x="308" y="432"/>
                </a:lnTo>
                <a:lnTo>
                  <a:pt x="321" y="427"/>
                </a:lnTo>
                <a:lnTo>
                  <a:pt x="346" y="418"/>
                </a:lnTo>
                <a:lnTo>
                  <a:pt x="346" y="418"/>
                </a:lnTo>
                <a:lnTo>
                  <a:pt x="377" y="405"/>
                </a:lnTo>
                <a:lnTo>
                  <a:pt x="407" y="394"/>
                </a:lnTo>
                <a:lnTo>
                  <a:pt x="407" y="394"/>
                </a:lnTo>
                <a:lnTo>
                  <a:pt x="443" y="381"/>
                </a:lnTo>
                <a:lnTo>
                  <a:pt x="443" y="381"/>
                </a:lnTo>
                <a:lnTo>
                  <a:pt x="468" y="373"/>
                </a:lnTo>
                <a:lnTo>
                  <a:pt x="468" y="373"/>
                </a:lnTo>
                <a:close/>
                <a:moveTo>
                  <a:pt x="491" y="372"/>
                </a:moveTo>
                <a:lnTo>
                  <a:pt x="491" y="372"/>
                </a:lnTo>
                <a:lnTo>
                  <a:pt x="476" y="378"/>
                </a:lnTo>
                <a:lnTo>
                  <a:pt x="460" y="383"/>
                </a:lnTo>
                <a:lnTo>
                  <a:pt x="460" y="383"/>
                </a:lnTo>
                <a:lnTo>
                  <a:pt x="458" y="384"/>
                </a:lnTo>
                <a:lnTo>
                  <a:pt x="458" y="384"/>
                </a:lnTo>
                <a:lnTo>
                  <a:pt x="463" y="382"/>
                </a:lnTo>
                <a:lnTo>
                  <a:pt x="463" y="382"/>
                </a:lnTo>
                <a:lnTo>
                  <a:pt x="491" y="372"/>
                </a:lnTo>
                <a:lnTo>
                  <a:pt x="491" y="372"/>
                </a:lnTo>
                <a:close/>
                <a:moveTo>
                  <a:pt x="295" y="440"/>
                </a:moveTo>
                <a:lnTo>
                  <a:pt x="295" y="440"/>
                </a:lnTo>
                <a:lnTo>
                  <a:pt x="301" y="438"/>
                </a:lnTo>
                <a:lnTo>
                  <a:pt x="308" y="435"/>
                </a:lnTo>
                <a:lnTo>
                  <a:pt x="308" y="435"/>
                </a:lnTo>
                <a:lnTo>
                  <a:pt x="315" y="432"/>
                </a:lnTo>
                <a:lnTo>
                  <a:pt x="323" y="429"/>
                </a:lnTo>
                <a:lnTo>
                  <a:pt x="339" y="423"/>
                </a:lnTo>
                <a:lnTo>
                  <a:pt x="339" y="423"/>
                </a:lnTo>
                <a:lnTo>
                  <a:pt x="401" y="402"/>
                </a:lnTo>
                <a:lnTo>
                  <a:pt x="401" y="402"/>
                </a:lnTo>
                <a:lnTo>
                  <a:pt x="439" y="390"/>
                </a:lnTo>
                <a:lnTo>
                  <a:pt x="439" y="390"/>
                </a:lnTo>
                <a:lnTo>
                  <a:pt x="419" y="398"/>
                </a:lnTo>
                <a:lnTo>
                  <a:pt x="399" y="407"/>
                </a:lnTo>
                <a:lnTo>
                  <a:pt x="399" y="407"/>
                </a:lnTo>
                <a:lnTo>
                  <a:pt x="344" y="428"/>
                </a:lnTo>
                <a:lnTo>
                  <a:pt x="317" y="439"/>
                </a:lnTo>
                <a:lnTo>
                  <a:pt x="304" y="445"/>
                </a:lnTo>
                <a:lnTo>
                  <a:pt x="292" y="452"/>
                </a:lnTo>
                <a:lnTo>
                  <a:pt x="292" y="452"/>
                </a:lnTo>
                <a:lnTo>
                  <a:pt x="295" y="440"/>
                </a:lnTo>
                <a:lnTo>
                  <a:pt x="295" y="440"/>
                </a:lnTo>
                <a:close/>
                <a:moveTo>
                  <a:pt x="512" y="375"/>
                </a:moveTo>
                <a:lnTo>
                  <a:pt x="512" y="375"/>
                </a:lnTo>
                <a:lnTo>
                  <a:pt x="505" y="378"/>
                </a:lnTo>
                <a:lnTo>
                  <a:pt x="499" y="382"/>
                </a:lnTo>
                <a:lnTo>
                  <a:pt x="484" y="387"/>
                </a:lnTo>
                <a:lnTo>
                  <a:pt x="455" y="397"/>
                </a:lnTo>
                <a:lnTo>
                  <a:pt x="455" y="397"/>
                </a:lnTo>
                <a:lnTo>
                  <a:pt x="425" y="410"/>
                </a:lnTo>
                <a:lnTo>
                  <a:pt x="395" y="422"/>
                </a:lnTo>
                <a:lnTo>
                  <a:pt x="395" y="422"/>
                </a:lnTo>
                <a:lnTo>
                  <a:pt x="341" y="444"/>
                </a:lnTo>
                <a:lnTo>
                  <a:pt x="314" y="456"/>
                </a:lnTo>
                <a:lnTo>
                  <a:pt x="288" y="469"/>
                </a:lnTo>
                <a:lnTo>
                  <a:pt x="288" y="469"/>
                </a:lnTo>
                <a:lnTo>
                  <a:pt x="290" y="459"/>
                </a:lnTo>
                <a:lnTo>
                  <a:pt x="290" y="459"/>
                </a:lnTo>
                <a:lnTo>
                  <a:pt x="303" y="454"/>
                </a:lnTo>
                <a:lnTo>
                  <a:pt x="317" y="449"/>
                </a:lnTo>
                <a:lnTo>
                  <a:pt x="344" y="439"/>
                </a:lnTo>
                <a:lnTo>
                  <a:pt x="344" y="439"/>
                </a:lnTo>
                <a:lnTo>
                  <a:pt x="406" y="415"/>
                </a:lnTo>
                <a:lnTo>
                  <a:pt x="406" y="415"/>
                </a:lnTo>
                <a:lnTo>
                  <a:pt x="435" y="402"/>
                </a:lnTo>
                <a:lnTo>
                  <a:pt x="451" y="396"/>
                </a:lnTo>
                <a:lnTo>
                  <a:pt x="467" y="391"/>
                </a:lnTo>
                <a:lnTo>
                  <a:pt x="467" y="391"/>
                </a:lnTo>
                <a:lnTo>
                  <a:pt x="482" y="386"/>
                </a:lnTo>
                <a:lnTo>
                  <a:pt x="497" y="381"/>
                </a:lnTo>
                <a:lnTo>
                  <a:pt x="497" y="381"/>
                </a:lnTo>
                <a:lnTo>
                  <a:pt x="510" y="374"/>
                </a:lnTo>
                <a:lnTo>
                  <a:pt x="515" y="372"/>
                </a:lnTo>
                <a:lnTo>
                  <a:pt x="512" y="375"/>
                </a:lnTo>
                <a:lnTo>
                  <a:pt x="512" y="375"/>
                </a:lnTo>
                <a:close/>
                <a:moveTo>
                  <a:pt x="288" y="473"/>
                </a:moveTo>
                <a:lnTo>
                  <a:pt x="288" y="473"/>
                </a:lnTo>
                <a:lnTo>
                  <a:pt x="300" y="469"/>
                </a:lnTo>
                <a:lnTo>
                  <a:pt x="311" y="465"/>
                </a:lnTo>
                <a:lnTo>
                  <a:pt x="334" y="456"/>
                </a:lnTo>
                <a:lnTo>
                  <a:pt x="334" y="456"/>
                </a:lnTo>
                <a:lnTo>
                  <a:pt x="366" y="445"/>
                </a:lnTo>
                <a:lnTo>
                  <a:pt x="398" y="434"/>
                </a:lnTo>
                <a:lnTo>
                  <a:pt x="398" y="434"/>
                </a:lnTo>
                <a:lnTo>
                  <a:pt x="414" y="429"/>
                </a:lnTo>
                <a:lnTo>
                  <a:pt x="414" y="429"/>
                </a:lnTo>
                <a:lnTo>
                  <a:pt x="395" y="439"/>
                </a:lnTo>
                <a:lnTo>
                  <a:pt x="395" y="439"/>
                </a:lnTo>
                <a:lnTo>
                  <a:pt x="366" y="453"/>
                </a:lnTo>
                <a:lnTo>
                  <a:pt x="335" y="466"/>
                </a:lnTo>
                <a:lnTo>
                  <a:pt x="335" y="466"/>
                </a:lnTo>
                <a:lnTo>
                  <a:pt x="323" y="470"/>
                </a:lnTo>
                <a:lnTo>
                  <a:pt x="311" y="475"/>
                </a:lnTo>
                <a:lnTo>
                  <a:pt x="299" y="480"/>
                </a:lnTo>
                <a:lnTo>
                  <a:pt x="287" y="485"/>
                </a:lnTo>
                <a:lnTo>
                  <a:pt x="287" y="485"/>
                </a:lnTo>
                <a:lnTo>
                  <a:pt x="288" y="473"/>
                </a:lnTo>
                <a:lnTo>
                  <a:pt x="288" y="473"/>
                </a:lnTo>
                <a:close/>
                <a:moveTo>
                  <a:pt x="298" y="482"/>
                </a:moveTo>
                <a:lnTo>
                  <a:pt x="298" y="482"/>
                </a:lnTo>
                <a:lnTo>
                  <a:pt x="297" y="482"/>
                </a:lnTo>
                <a:lnTo>
                  <a:pt x="297" y="482"/>
                </a:lnTo>
                <a:lnTo>
                  <a:pt x="298" y="482"/>
                </a:lnTo>
                <a:lnTo>
                  <a:pt x="298" y="482"/>
                </a:lnTo>
                <a:close/>
                <a:moveTo>
                  <a:pt x="294" y="484"/>
                </a:moveTo>
                <a:lnTo>
                  <a:pt x="294" y="484"/>
                </a:lnTo>
                <a:lnTo>
                  <a:pt x="292" y="485"/>
                </a:lnTo>
                <a:lnTo>
                  <a:pt x="292" y="485"/>
                </a:lnTo>
                <a:lnTo>
                  <a:pt x="294" y="484"/>
                </a:lnTo>
                <a:lnTo>
                  <a:pt x="294" y="484"/>
                </a:lnTo>
                <a:close/>
                <a:moveTo>
                  <a:pt x="372" y="458"/>
                </a:moveTo>
                <a:lnTo>
                  <a:pt x="372" y="458"/>
                </a:lnTo>
                <a:lnTo>
                  <a:pt x="394" y="450"/>
                </a:lnTo>
                <a:lnTo>
                  <a:pt x="394" y="450"/>
                </a:lnTo>
                <a:lnTo>
                  <a:pt x="357" y="465"/>
                </a:lnTo>
                <a:lnTo>
                  <a:pt x="357" y="465"/>
                </a:lnTo>
                <a:lnTo>
                  <a:pt x="306" y="486"/>
                </a:lnTo>
                <a:lnTo>
                  <a:pt x="306" y="486"/>
                </a:lnTo>
                <a:lnTo>
                  <a:pt x="296" y="492"/>
                </a:lnTo>
                <a:lnTo>
                  <a:pt x="291" y="494"/>
                </a:lnTo>
                <a:lnTo>
                  <a:pt x="287" y="498"/>
                </a:lnTo>
                <a:lnTo>
                  <a:pt x="287" y="498"/>
                </a:lnTo>
                <a:lnTo>
                  <a:pt x="287" y="490"/>
                </a:lnTo>
                <a:lnTo>
                  <a:pt x="287" y="490"/>
                </a:lnTo>
                <a:lnTo>
                  <a:pt x="329" y="473"/>
                </a:lnTo>
                <a:lnTo>
                  <a:pt x="372" y="458"/>
                </a:lnTo>
                <a:lnTo>
                  <a:pt x="372" y="458"/>
                </a:lnTo>
                <a:close/>
                <a:moveTo>
                  <a:pt x="321" y="488"/>
                </a:moveTo>
                <a:lnTo>
                  <a:pt x="321" y="488"/>
                </a:lnTo>
                <a:lnTo>
                  <a:pt x="332" y="483"/>
                </a:lnTo>
                <a:lnTo>
                  <a:pt x="344" y="480"/>
                </a:lnTo>
                <a:lnTo>
                  <a:pt x="368" y="473"/>
                </a:lnTo>
                <a:lnTo>
                  <a:pt x="368" y="473"/>
                </a:lnTo>
                <a:lnTo>
                  <a:pt x="407" y="461"/>
                </a:lnTo>
                <a:lnTo>
                  <a:pt x="407" y="461"/>
                </a:lnTo>
                <a:lnTo>
                  <a:pt x="399" y="463"/>
                </a:lnTo>
                <a:lnTo>
                  <a:pt x="399" y="463"/>
                </a:lnTo>
                <a:lnTo>
                  <a:pt x="378" y="471"/>
                </a:lnTo>
                <a:lnTo>
                  <a:pt x="356" y="480"/>
                </a:lnTo>
                <a:lnTo>
                  <a:pt x="356" y="480"/>
                </a:lnTo>
                <a:lnTo>
                  <a:pt x="334" y="491"/>
                </a:lnTo>
                <a:lnTo>
                  <a:pt x="312" y="501"/>
                </a:lnTo>
                <a:lnTo>
                  <a:pt x="312" y="501"/>
                </a:lnTo>
                <a:lnTo>
                  <a:pt x="301" y="505"/>
                </a:lnTo>
                <a:lnTo>
                  <a:pt x="295" y="508"/>
                </a:lnTo>
                <a:lnTo>
                  <a:pt x="290" y="511"/>
                </a:lnTo>
                <a:lnTo>
                  <a:pt x="290" y="511"/>
                </a:lnTo>
                <a:lnTo>
                  <a:pt x="288" y="503"/>
                </a:lnTo>
                <a:lnTo>
                  <a:pt x="288" y="503"/>
                </a:lnTo>
                <a:lnTo>
                  <a:pt x="305" y="496"/>
                </a:lnTo>
                <a:lnTo>
                  <a:pt x="321" y="488"/>
                </a:lnTo>
                <a:lnTo>
                  <a:pt x="321" y="488"/>
                </a:lnTo>
                <a:close/>
                <a:moveTo>
                  <a:pt x="410" y="475"/>
                </a:moveTo>
                <a:lnTo>
                  <a:pt x="410" y="475"/>
                </a:lnTo>
                <a:lnTo>
                  <a:pt x="391" y="481"/>
                </a:lnTo>
                <a:lnTo>
                  <a:pt x="391" y="481"/>
                </a:lnTo>
                <a:lnTo>
                  <a:pt x="371" y="488"/>
                </a:lnTo>
                <a:lnTo>
                  <a:pt x="351" y="496"/>
                </a:lnTo>
                <a:lnTo>
                  <a:pt x="351" y="496"/>
                </a:lnTo>
                <a:lnTo>
                  <a:pt x="324" y="509"/>
                </a:lnTo>
                <a:lnTo>
                  <a:pt x="324" y="509"/>
                </a:lnTo>
                <a:lnTo>
                  <a:pt x="312" y="513"/>
                </a:lnTo>
                <a:lnTo>
                  <a:pt x="306" y="516"/>
                </a:lnTo>
                <a:lnTo>
                  <a:pt x="302" y="519"/>
                </a:lnTo>
                <a:lnTo>
                  <a:pt x="302" y="519"/>
                </a:lnTo>
                <a:lnTo>
                  <a:pt x="301" y="521"/>
                </a:lnTo>
                <a:lnTo>
                  <a:pt x="302" y="521"/>
                </a:lnTo>
                <a:lnTo>
                  <a:pt x="302" y="521"/>
                </a:lnTo>
                <a:lnTo>
                  <a:pt x="306" y="522"/>
                </a:lnTo>
                <a:lnTo>
                  <a:pt x="310" y="521"/>
                </a:lnTo>
                <a:lnTo>
                  <a:pt x="318" y="519"/>
                </a:lnTo>
                <a:lnTo>
                  <a:pt x="318" y="519"/>
                </a:lnTo>
                <a:lnTo>
                  <a:pt x="349" y="506"/>
                </a:lnTo>
                <a:lnTo>
                  <a:pt x="349" y="506"/>
                </a:lnTo>
                <a:lnTo>
                  <a:pt x="355" y="504"/>
                </a:lnTo>
                <a:lnTo>
                  <a:pt x="358" y="503"/>
                </a:lnTo>
                <a:lnTo>
                  <a:pt x="359" y="503"/>
                </a:lnTo>
                <a:lnTo>
                  <a:pt x="357" y="504"/>
                </a:lnTo>
                <a:lnTo>
                  <a:pt x="357" y="504"/>
                </a:lnTo>
                <a:lnTo>
                  <a:pt x="349" y="508"/>
                </a:lnTo>
                <a:lnTo>
                  <a:pt x="341" y="511"/>
                </a:lnTo>
                <a:lnTo>
                  <a:pt x="341" y="511"/>
                </a:lnTo>
                <a:lnTo>
                  <a:pt x="332" y="514"/>
                </a:lnTo>
                <a:lnTo>
                  <a:pt x="327" y="517"/>
                </a:lnTo>
                <a:lnTo>
                  <a:pt x="324" y="520"/>
                </a:lnTo>
                <a:lnTo>
                  <a:pt x="324" y="520"/>
                </a:lnTo>
                <a:lnTo>
                  <a:pt x="324" y="522"/>
                </a:lnTo>
                <a:lnTo>
                  <a:pt x="325" y="522"/>
                </a:lnTo>
                <a:lnTo>
                  <a:pt x="325" y="522"/>
                </a:lnTo>
                <a:lnTo>
                  <a:pt x="326" y="522"/>
                </a:lnTo>
                <a:lnTo>
                  <a:pt x="326" y="522"/>
                </a:lnTo>
                <a:lnTo>
                  <a:pt x="327" y="522"/>
                </a:lnTo>
                <a:lnTo>
                  <a:pt x="328" y="521"/>
                </a:lnTo>
                <a:lnTo>
                  <a:pt x="327" y="520"/>
                </a:lnTo>
                <a:lnTo>
                  <a:pt x="326" y="520"/>
                </a:lnTo>
                <a:lnTo>
                  <a:pt x="326" y="520"/>
                </a:lnTo>
                <a:lnTo>
                  <a:pt x="338" y="514"/>
                </a:lnTo>
                <a:lnTo>
                  <a:pt x="338" y="514"/>
                </a:lnTo>
                <a:lnTo>
                  <a:pt x="348" y="510"/>
                </a:lnTo>
                <a:lnTo>
                  <a:pt x="348" y="510"/>
                </a:lnTo>
                <a:lnTo>
                  <a:pt x="355" y="507"/>
                </a:lnTo>
                <a:lnTo>
                  <a:pt x="355" y="507"/>
                </a:lnTo>
                <a:lnTo>
                  <a:pt x="344" y="515"/>
                </a:lnTo>
                <a:lnTo>
                  <a:pt x="332" y="520"/>
                </a:lnTo>
                <a:lnTo>
                  <a:pt x="326" y="523"/>
                </a:lnTo>
                <a:lnTo>
                  <a:pt x="320" y="524"/>
                </a:lnTo>
                <a:lnTo>
                  <a:pt x="313" y="525"/>
                </a:lnTo>
                <a:lnTo>
                  <a:pt x="307" y="524"/>
                </a:lnTo>
                <a:lnTo>
                  <a:pt x="307" y="524"/>
                </a:lnTo>
                <a:lnTo>
                  <a:pt x="302" y="523"/>
                </a:lnTo>
                <a:lnTo>
                  <a:pt x="298" y="521"/>
                </a:lnTo>
                <a:lnTo>
                  <a:pt x="295" y="518"/>
                </a:lnTo>
                <a:lnTo>
                  <a:pt x="292" y="514"/>
                </a:lnTo>
                <a:lnTo>
                  <a:pt x="292" y="514"/>
                </a:lnTo>
                <a:lnTo>
                  <a:pt x="300" y="513"/>
                </a:lnTo>
                <a:lnTo>
                  <a:pt x="308" y="511"/>
                </a:lnTo>
                <a:lnTo>
                  <a:pt x="323" y="507"/>
                </a:lnTo>
                <a:lnTo>
                  <a:pt x="338" y="500"/>
                </a:lnTo>
                <a:lnTo>
                  <a:pt x="352" y="494"/>
                </a:lnTo>
                <a:lnTo>
                  <a:pt x="352" y="494"/>
                </a:lnTo>
                <a:lnTo>
                  <a:pt x="372" y="485"/>
                </a:lnTo>
                <a:lnTo>
                  <a:pt x="391" y="479"/>
                </a:lnTo>
                <a:lnTo>
                  <a:pt x="391" y="479"/>
                </a:lnTo>
                <a:lnTo>
                  <a:pt x="402" y="476"/>
                </a:lnTo>
                <a:lnTo>
                  <a:pt x="415" y="473"/>
                </a:lnTo>
                <a:lnTo>
                  <a:pt x="415" y="473"/>
                </a:lnTo>
                <a:lnTo>
                  <a:pt x="410" y="475"/>
                </a:lnTo>
                <a:lnTo>
                  <a:pt x="410" y="475"/>
                </a:lnTo>
                <a:close/>
                <a:moveTo>
                  <a:pt x="364" y="501"/>
                </a:moveTo>
                <a:lnTo>
                  <a:pt x="364" y="501"/>
                </a:lnTo>
                <a:lnTo>
                  <a:pt x="364" y="500"/>
                </a:lnTo>
                <a:lnTo>
                  <a:pt x="363" y="500"/>
                </a:lnTo>
                <a:lnTo>
                  <a:pt x="363" y="500"/>
                </a:lnTo>
                <a:lnTo>
                  <a:pt x="353" y="502"/>
                </a:lnTo>
                <a:lnTo>
                  <a:pt x="343" y="506"/>
                </a:lnTo>
                <a:lnTo>
                  <a:pt x="324" y="514"/>
                </a:lnTo>
                <a:lnTo>
                  <a:pt x="324" y="514"/>
                </a:lnTo>
                <a:lnTo>
                  <a:pt x="314" y="518"/>
                </a:lnTo>
                <a:lnTo>
                  <a:pt x="314" y="518"/>
                </a:lnTo>
                <a:lnTo>
                  <a:pt x="311" y="519"/>
                </a:lnTo>
                <a:lnTo>
                  <a:pt x="308" y="519"/>
                </a:lnTo>
                <a:lnTo>
                  <a:pt x="308" y="518"/>
                </a:lnTo>
                <a:lnTo>
                  <a:pt x="308" y="518"/>
                </a:lnTo>
                <a:lnTo>
                  <a:pt x="314" y="515"/>
                </a:lnTo>
                <a:lnTo>
                  <a:pt x="314" y="515"/>
                </a:lnTo>
                <a:lnTo>
                  <a:pt x="334" y="506"/>
                </a:lnTo>
                <a:lnTo>
                  <a:pt x="334" y="506"/>
                </a:lnTo>
                <a:lnTo>
                  <a:pt x="360" y="495"/>
                </a:lnTo>
                <a:lnTo>
                  <a:pt x="387" y="484"/>
                </a:lnTo>
                <a:lnTo>
                  <a:pt x="387" y="484"/>
                </a:lnTo>
                <a:lnTo>
                  <a:pt x="397" y="481"/>
                </a:lnTo>
                <a:lnTo>
                  <a:pt x="397" y="481"/>
                </a:lnTo>
                <a:lnTo>
                  <a:pt x="381" y="491"/>
                </a:lnTo>
                <a:lnTo>
                  <a:pt x="364" y="501"/>
                </a:lnTo>
                <a:lnTo>
                  <a:pt x="364" y="501"/>
                </a:lnTo>
                <a:close/>
                <a:moveTo>
                  <a:pt x="427" y="467"/>
                </a:moveTo>
                <a:lnTo>
                  <a:pt x="427" y="467"/>
                </a:lnTo>
                <a:lnTo>
                  <a:pt x="409" y="471"/>
                </a:lnTo>
                <a:lnTo>
                  <a:pt x="392" y="476"/>
                </a:lnTo>
                <a:lnTo>
                  <a:pt x="374" y="482"/>
                </a:lnTo>
                <a:lnTo>
                  <a:pt x="356" y="490"/>
                </a:lnTo>
                <a:lnTo>
                  <a:pt x="356" y="490"/>
                </a:lnTo>
                <a:lnTo>
                  <a:pt x="323" y="504"/>
                </a:lnTo>
                <a:lnTo>
                  <a:pt x="323" y="504"/>
                </a:lnTo>
                <a:lnTo>
                  <a:pt x="314" y="508"/>
                </a:lnTo>
                <a:lnTo>
                  <a:pt x="304" y="510"/>
                </a:lnTo>
                <a:lnTo>
                  <a:pt x="304" y="510"/>
                </a:lnTo>
                <a:lnTo>
                  <a:pt x="299" y="511"/>
                </a:lnTo>
                <a:lnTo>
                  <a:pt x="294" y="511"/>
                </a:lnTo>
                <a:lnTo>
                  <a:pt x="294" y="511"/>
                </a:lnTo>
                <a:lnTo>
                  <a:pt x="303" y="507"/>
                </a:lnTo>
                <a:lnTo>
                  <a:pt x="303" y="507"/>
                </a:lnTo>
                <a:lnTo>
                  <a:pt x="321" y="500"/>
                </a:lnTo>
                <a:lnTo>
                  <a:pt x="338" y="492"/>
                </a:lnTo>
                <a:lnTo>
                  <a:pt x="355" y="483"/>
                </a:lnTo>
                <a:lnTo>
                  <a:pt x="373" y="475"/>
                </a:lnTo>
                <a:lnTo>
                  <a:pt x="373" y="475"/>
                </a:lnTo>
                <a:lnTo>
                  <a:pt x="411" y="462"/>
                </a:lnTo>
                <a:lnTo>
                  <a:pt x="429" y="455"/>
                </a:lnTo>
                <a:lnTo>
                  <a:pt x="448" y="447"/>
                </a:lnTo>
                <a:lnTo>
                  <a:pt x="448" y="447"/>
                </a:lnTo>
                <a:lnTo>
                  <a:pt x="443" y="453"/>
                </a:lnTo>
                <a:lnTo>
                  <a:pt x="439" y="458"/>
                </a:lnTo>
                <a:lnTo>
                  <a:pt x="433" y="463"/>
                </a:lnTo>
                <a:lnTo>
                  <a:pt x="427" y="467"/>
                </a:lnTo>
                <a:lnTo>
                  <a:pt x="427" y="467"/>
                </a:lnTo>
                <a:close/>
                <a:moveTo>
                  <a:pt x="448" y="445"/>
                </a:moveTo>
                <a:lnTo>
                  <a:pt x="448" y="445"/>
                </a:lnTo>
                <a:lnTo>
                  <a:pt x="448" y="445"/>
                </a:lnTo>
                <a:lnTo>
                  <a:pt x="447" y="445"/>
                </a:lnTo>
                <a:lnTo>
                  <a:pt x="447" y="445"/>
                </a:lnTo>
                <a:lnTo>
                  <a:pt x="426" y="453"/>
                </a:lnTo>
                <a:lnTo>
                  <a:pt x="405" y="460"/>
                </a:lnTo>
                <a:lnTo>
                  <a:pt x="361" y="472"/>
                </a:lnTo>
                <a:lnTo>
                  <a:pt x="361" y="472"/>
                </a:lnTo>
                <a:lnTo>
                  <a:pt x="338" y="479"/>
                </a:lnTo>
                <a:lnTo>
                  <a:pt x="327" y="483"/>
                </a:lnTo>
                <a:lnTo>
                  <a:pt x="316" y="488"/>
                </a:lnTo>
                <a:lnTo>
                  <a:pt x="316" y="488"/>
                </a:lnTo>
                <a:lnTo>
                  <a:pt x="302" y="494"/>
                </a:lnTo>
                <a:lnTo>
                  <a:pt x="302" y="494"/>
                </a:lnTo>
                <a:lnTo>
                  <a:pt x="289" y="500"/>
                </a:lnTo>
                <a:lnTo>
                  <a:pt x="289" y="500"/>
                </a:lnTo>
                <a:lnTo>
                  <a:pt x="293" y="497"/>
                </a:lnTo>
                <a:lnTo>
                  <a:pt x="298" y="493"/>
                </a:lnTo>
                <a:lnTo>
                  <a:pt x="298" y="493"/>
                </a:lnTo>
                <a:lnTo>
                  <a:pt x="320" y="482"/>
                </a:lnTo>
                <a:lnTo>
                  <a:pt x="342" y="473"/>
                </a:lnTo>
                <a:lnTo>
                  <a:pt x="388" y="455"/>
                </a:lnTo>
                <a:lnTo>
                  <a:pt x="388" y="455"/>
                </a:lnTo>
                <a:lnTo>
                  <a:pt x="428" y="439"/>
                </a:lnTo>
                <a:lnTo>
                  <a:pt x="428" y="439"/>
                </a:lnTo>
                <a:lnTo>
                  <a:pt x="435" y="436"/>
                </a:lnTo>
                <a:lnTo>
                  <a:pt x="435" y="436"/>
                </a:lnTo>
                <a:lnTo>
                  <a:pt x="451" y="429"/>
                </a:lnTo>
                <a:lnTo>
                  <a:pt x="451" y="429"/>
                </a:lnTo>
                <a:lnTo>
                  <a:pt x="450" y="433"/>
                </a:lnTo>
                <a:lnTo>
                  <a:pt x="450" y="433"/>
                </a:lnTo>
                <a:lnTo>
                  <a:pt x="450" y="439"/>
                </a:lnTo>
                <a:lnTo>
                  <a:pt x="448" y="445"/>
                </a:lnTo>
                <a:lnTo>
                  <a:pt x="448" y="445"/>
                </a:lnTo>
                <a:close/>
                <a:moveTo>
                  <a:pt x="451" y="426"/>
                </a:moveTo>
                <a:lnTo>
                  <a:pt x="451" y="426"/>
                </a:lnTo>
                <a:lnTo>
                  <a:pt x="447" y="428"/>
                </a:lnTo>
                <a:lnTo>
                  <a:pt x="447" y="428"/>
                </a:lnTo>
                <a:lnTo>
                  <a:pt x="444" y="428"/>
                </a:lnTo>
                <a:lnTo>
                  <a:pt x="442" y="430"/>
                </a:lnTo>
                <a:lnTo>
                  <a:pt x="442" y="430"/>
                </a:lnTo>
                <a:lnTo>
                  <a:pt x="422" y="439"/>
                </a:lnTo>
                <a:lnTo>
                  <a:pt x="422" y="439"/>
                </a:lnTo>
                <a:lnTo>
                  <a:pt x="400" y="447"/>
                </a:lnTo>
                <a:lnTo>
                  <a:pt x="378" y="454"/>
                </a:lnTo>
                <a:lnTo>
                  <a:pt x="355" y="461"/>
                </a:lnTo>
                <a:lnTo>
                  <a:pt x="333" y="469"/>
                </a:lnTo>
                <a:lnTo>
                  <a:pt x="333" y="469"/>
                </a:lnTo>
                <a:lnTo>
                  <a:pt x="375" y="451"/>
                </a:lnTo>
                <a:lnTo>
                  <a:pt x="415" y="431"/>
                </a:lnTo>
                <a:lnTo>
                  <a:pt x="415" y="431"/>
                </a:lnTo>
                <a:lnTo>
                  <a:pt x="428" y="425"/>
                </a:lnTo>
                <a:lnTo>
                  <a:pt x="428" y="425"/>
                </a:lnTo>
                <a:lnTo>
                  <a:pt x="452" y="418"/>
                </a:lnTo>
                <a:lnTo>
                  <a:pt x="452" y="418"/>
                </a:lnTo>
                <a:lnTo>
                  <a:pt x="453" y="418"/>
                </a:lnTo>
                <a:lnTo>
                  <a:pt x="453" y="418"/>
                </a:lnTo>
                <a:lnTo>
                  <a:pt x="451" y="426"/>
                </a:lnTo>
                <a:lnTo>
                  <a:pt x="451" y="426"/>
                </a:lnTo>
                <a:close/>
                <a:moveTo>
                  <a:pt x="454" y="415"/>
                </a:moveTo>
                <a:lnTo>
                  <a:pt x="454" y="415"/>
                </a:lnTo>
                <a:lnTo>
                  <a:pt x="436" y="421"/>
                </a:lnTo>
                <a:lnTo>
                  <a:pt x="436" y="421"/>
                </a:lnTo>
                <a:lnTo>
                  <a:pt x="456" y="411"/>
                </a:lnTo>
                <a:lnTo>
                  <a:pt x="456" y="411"/>
                </a:lnTo>
                <a:lnTo>
                  <a:pt x="454" y="415"/>
                </a:lnTo>
                <a:lnTo>
                  <a:pt x="454" y="415"/>
                </a:lnTo>
                <a:close/>
                <a:moveTo>
                  <a:pt x="463" y="404"/>
                </a:moveTo>
                <a:lnTo>
                  <a:pt x="463" y="404"/>
                </a:lnTo>
                <a:lnTo>
                  <a:pt x="461" y="405"/>
                </a:lnTo>
                <a:lnTo>
                  <a:pt x="461" y="405"/>
                </a:lnTo>
                <a:lnTo>
                  <a:pt x="454" y="410"/>
                </a:lnTo>
                <a:lnTo>
                  <a:pt x="454" y="410"/>
                </a:lnTo>
                <a:lnTo>
                  <a:pt x="437" y="417"/>
                </a:lnTo>
                <a:lnTo>
                  <a:pt x="422" y="425"/>
                </a:lnTo>
                <a:lnTo>
                  <a:pt x="422" y="425"/>
                </a:lnTo>
                <a:lnTo>
                  <a:pt x="397" y="432"/>
                </a:lnTo>
                <a:lnTo>
                  <a:pt x="397" y="432"/>
                </a:lnTo>
                <a:lnTo>
                  <a:pt x="334" y="453"/>
                </a:lnTo>
                <a:lnTo>
                  <a:pt x="334" y="453"/>
                </a:lnTo>
                <a:lnTo>
                  <a:pt x="320" y="459"/>
                </a:lnTo>
                <a:lnTo>
                  <a:pt x="306" y="465"/>
                </a:lnTo>
                <a:lnTo>
                  <a:pt x="306" y="465"/>
                </a:lnTo>
                <a:lnTo>
                  <a:pt x="293" y="469"/>
                </a:lnTo>
                <a:lnTo>
                  <a:pt x="293" y="469"/>
                </a:lnTo>
                <a:lnTo>
                  <a:pt x="289" y="471"/>
                </a:lnTo>
                <a:lnTo>
                  <a:pt x="289" y="471"/>
                </a:lnTo>
                <a:lnTo>
                  <a:pt x="294" y="469"/>
                </a:lnTo>
                <a:lnTo>
                  <a:pt x="294" y="469"/>
                </a:lnTo>
                <a:lnTo>
                  <a:pt x="308" y="461"/>
                </a:lnTo>
                <a:lnTo>
                  <a:pt x="323" y="454"/>
                </a:lnTo>
                <a:lnTo>
                  <a:pt x="353" y="441"/>
                </a:lnTo>
                <a:lnTo>
                  <a:pt x="415" y="416"/>
                </a:lnTo>
                <a:lnTo>
                  <a:pt x="415" y="416"/>
                </a:lnTo>
                <a:lnTo>
                  <a:pt x="444" y="403"/>
                </a:lnTo>
                <a:lnTo>
                  <a:pt x="475" y="392"/>
                </a:lnTo>
                <a:lnTo>
                  <a:pt x="475" y="392"/>
                </a:lnTo>
                <a:lnTo>
                  <a:pt x="495" y="385"/>
                </a:lnTo>
                <a:lnTo>
                  <a:pt x="504" y="381"/>
                </a:lnTo>
                <a:lnTo>
                  <a:pt x="513" y="376"/>
                </a:lnTo>
                <a:lnTo>
                  <a:pt x="513" y="376"/>
                </a:lnTo>
                <a:lnTo>
                  <a:pt x="508" y="381"/>
                </a:lnTo>
                <a:lnTo>
                  <a:pt x="502" y="385"/>
                </a:lnTo>
                <a:lnTo>
                  <a:pt x="488" y="391"/>
                </a:lnTo>
                <a:lnTo>
                  <a:pt x="474" y="397"/>
                </a:lnTo>
                <a:lnTo>
                  <a:pt x="468" y="400"/>
                </a:lnTo>
                <a:lnTo>
                  <a:pt x="463" y="404"/>
                </a:lnTo>
                <a:lnTo>
                  <a:pt x="463" y="404"/>
                </a:lnTo>
                <a:close/>
                <a:moveTo>
                  <a:pt x="517" y="370"/>
                </a:moveTo>
                <a:lnTo>
                  <a:pt x="517" y="370"/>
                </a:lnTo>
                <a:lnTo>
                  <a:pt x="489" y="380"/>
                </a:lnTo>
                <a:lnTo>
                  <a:pt x="475" y="385"/>
                </a:lnTo>
                <a:lnTo>
                  <a:pt x="461" y="390"/>
                </a:lnTo>
                <a:lnTo>
                  <a:pt x="461" y="390"/>
                </a:lnTo>
                <a:lnTo>
                  <a:pt x="445" y="395"/>
                </a:lnTo>
                <a:lnTo>
                  <a:pt x="430" y="401"/>
                </a:lnTo>
                <a:lnTo>
                  <a:pt x="400" y="415"/>
                </a:lnTo>
                <a:lnTo>
                  <a:pt x="400" y="415"/>
                </a:lnTo>
                <a:lnTo>
                  <a:pt x="339" y="438"/>
                </a:lnTo>
                <a:lnTo>
                  <a:pt x="339" y="438"/>
                </a:lnTo>
                <a:lnTo>
                  <a:pt x="314" y="447"/>
                </a:lnTo>
                <a:lnTo>
                  <a:pt x="302" y="452"/>
                </a:lnTo>
                <a:lnTo>
                  <a:pt x="291" y="457"/>
                </a:lnTo>
                <a:lnTo>
                  <a:pt x="291" y="457"/>
                </a:lnTo>
                <a:lnTo>
                  <a:pt x="291" y="455"/>
                </a:lnTo>
                <a:lnTo>
                  <a:pt x="291" y="455"/>
                </a:lnTo>
                <a:lnTo>
                  <a:pt x="304" y="448"/>
                </a:lnTo>
                <a:lnTo>
                  <a:pt x="318" y="441"/>
                </a:lnTo>
                <a:lnTo>
                  <a:pt x="347" y="429"/>
                </a:lnTo>
                <a:lnTo>
                  <a:pt x="405" y="407"/>
                </a:lnTo>
                <a:lnTo>
                  <a:pt x="405" y="407"/>
                </a:lnTo>
                <a:lnTo>
                  <a:pt x="435" y="394"/>
                </a:lnTo>
                <a:lnTo>
                  <a:pt x="451" y="389"/>
                </a:lnTo>
                <a:lnTo>
                  <a:pt x="466" y="384"/>
                </a:lnTo>
                <a:lnTo>
                  <a:pt x="466" y="384"/>
                </a:lnTo>
                <a:lnTo>
                  <a:pt x="478" y="380"/>
                </a:lnTo>
                <a:lnTo>
                  <a:pt x="491" y="375"/>
                </a:lnTo>
                <a:lnTo>
                  <a:pt x="515" y="365"/>
                </a:lnTo>
                <a:lnTo>
                  <a:pt x="515" y="365"/>
                </a:lnTo>
                <a:lnTo>
                  <a:pt x="517" y="364"/>
                </a:lnTo>
                <a:lnTo>
                  <a:pt x="517" y="364"/>
                </a:lnTo>
                <a:lnTo>
                  <a:pt x="519" y="364"/>
                </a:lnTo>
                <a:lnTo>
                  <a:pt x="519" y="364"/>
                </a:lnTo>
                <a:lnTo>
                  <a:pt x="517" y="370"/>
                </a:lnTo>
                <a:lnTo>
                  <a:pt x="517" y="370"/>
                </a:lnTo>
                <a:close/>
                <a:moveTo>
                  <a:pt x="512" y="355"/>
                </a:moveTo>
                <a:lnTo>
                  <a:pt x="512" y="355"/>
                </a:lnTo>
                <a:lnTo>
                  <a:pt x="511" y="355"/>
                </a:lnTo>
                <a:lnTo>
                  <a:pt x="511" y="355"/>
                </a:lnTo>
                <a:lnTo>
                  <a:pt x="491" y="361"/>
                </a:lnTo>
                <a:lnTo>
                  <a:pt x="471" y="368"/>
                </a:lnTo>
                <a:lnTo>
                  <a:pt x="430" y="383"/>
                </a:lnTo>
                <a:lnTo>
                  <a:pt x="430" y="383"/>
                </a:lnTo>
                <a:lnTo>
                  <a:pt x="394" y="394"/>
                </a:lnTo>
                <a:lnTo>
                  <a:pt x="394" y="394"/>
                </a:lnTo>
                <a:lnTo>
                  <a:pt x="361" y="403"/>
                </a:lnTo>
                <a:lnTo>
                  <a:pt x="329" y="415"/>
                </a:lnTo>
                <a:lnTo>
                  <a:pt x="329" y="415"/>
                </a:lnTo>
                <a:lnTo>
                  <a:pt x="315" y="419"/>
                </a:lnTo>
                <a:lnTo>
                  <a:pt x="315" y="419"/>
                </a:lnTo>
                <a:lnTo>
                  <a:pt x="311" y="421"/>
                </a:lnTo>
                <a:lnTo>
                  <a:pt x="311" y="421"/>
                </a:lnTo>
                <a:lnTo>
                  <a:pt x="307" y="422"/>
                </a:lnTo>
                <a:lnTo>
                  <a:pt x="303" y="421"/>
                </a:lnTo>
                <a:lnTo>
                  <a:pt x="303" y="421"/>
                </a:lnTo>
                <a:lnTo>
                  <a:pt x="310" y="417"/>
                </a:lnTo>
                <a:lnTo>
                  <a:pt x="318" y="415"/>
                </a:lnTo>
                <a:lnTo>
                  <a:pt x="334" y="411"/>
                </a:lnTo>
                <a:lnTo>
                  <a:pt x="334" y="411"/>
                </a:lnTo>
                <a:lnTo>
                  <a:pt x="348" y="405"/>
                </a:lnTo>
                <a:lnTo>
                  <a:pt x="361" y="399"/>
                </a:lnTo>
                <a:lnTo>
                  <a:pt x="376" y="393"/>
                </a:lnTo>
                <a:lnTo>
                  <a:pt x="390" y="388"/>
                </a:lnTo>
                <a:lnTo>
                  <a:pt x="390" y="388"/>
                </a:lnTo>
                <a:lnTo>
                  <a:pt x="457" y="365"/>
                </a:lnTo>
                <a:lnTo>
                  <a:pt x="457" y="365"/>
                </a:lnTo>
                <a:lnTo>
                  <a:pt x="461" y="364"/>
                </a:lnTo>
                <a:lnTo>
                  <a:pt x="461" y="364"/>
                </a:lnTo>
                <a:lnTo>
                  <a:pt x="465" y="363"/>
                </a:lnTo>
                <a:lnTo>
                  <a:pt x="465" y="363"/>
                </a:lnTo>
                <a:lnTo>
                  <a:pt x="490" y="357"/>
                </a:lnTo>
                <a:lnTo>
                  <a:pt x="503" y="353"/>
                </a:lnTo>
                <a:lnTo>
                  <a:pt x="515" y="348"/>
                </a:lnTo>
                <a:lnTo>
                  <a:pt x="515" y="348"/>
                </a:lnTo>
                <a:lnTo>
                  <a:pt x="517" y="354"/>
                </a:lnTo>
                <a:lnTo>
                  <a:pt x="517" y="354"/>
                </a:lnTo>
                <a:lnTo>
                  <a:pt x="512" y="355"/>
                </a:lnTo>
                <a:lnTo>
                  <a:pt x="512" y="355"/>
                </a:lnTo>
                <a:close/>
                <a:moveTo>
                  <a:pt x="478" y="358"/>
                </a:moveTo>
                <a:lnTo>
                  <a:pt x="478" y="358"/>
                </a:lnTo>
                <a:lnTo>
                  <a:pt x="486" y="355"/>
                </a:lnTo>
                <a:lnTo>
                  <a:pt x="486" y="355"/>
                </a:lnTo>
                <a:lnTo>
                  <a:pt x="500" y="351"/>
                </a:lnTo>
                <a:lnTo>
                  <a:pt x="500" y="351"/>
                </a:lnTo>
                <a:lnTo>
                  <a:pt x="507" y="348"/>
                </a:lnTo>
                <a:lnTo>
                  <a:pt x="509" y="348"/>
                </a:lnTo>
                <a:lnTo>
                  <a:pt x="506" y="350"/>
                </a:lnTo>
                <a:lnTo>
                  <a:pt x="506" y="350"/>
                </a:lnTo>
                <a:lnTo>
                  <a:pt x="492" y="354"/>
                </a:lnTo>
                <a:lnTo>
                  <a:pt x="478" y="358"/>
                </a:lnTo>
                <a:lnTo>
                  <a:pt x="478" y="358"/>
                </a:lnTo>
                <a:close/>
                <a:moveTo>
                  <a:pt x="449" y="364"/>
                </a:moveTo>
                <a:lnTo>
                  <a:pt x="449" y="364"/>
                </a:lnTo>
                <a:lnTo>
                  <a:pt x="447" y="365"/>
                </a:lnTo>
                <a:lnTo>
                  <a:pt x="447" y="365"/>
                </a:lnTo>
                <a:lnTo>
                  <a:pt x="415" y="373"/>
                </a:lnTo>
                <a:lnTo>
                  <a:pt x="385" y="382"/>
                </a:lnTo>
                <a:lnTo>
                  <a:pt x="354" y="393"/>
                </a:lnTo>
                <a:lnTo>
                  <a:pt x="340" y="399"/>
                </a:lnTo>
                <a:lnTo>
                  <a:pt x="325" y="407"/>
                </a:lnTo>
                <a:lnTo>
                  <a:pt x="325" y="407"/>
                </a:lnTo>
                <a:lnTo>
                  <a:pt x="317" y="410"/>
                </a:lnTo>
                <a:lnTo>
                  <a:pt x="308" y="413"/>
                </a:lnTo>
                <a:lnTo>
                  <a:pt x="308" y="413"/>
                </a:lnTo>
                <a:lnTo>
                  <a:pt x="305" y="414"/>
                </a:lnTo>
                <a:lnTo>
                  <a:pt x="305" y="414"/>
                </a:lnTo>
                <a:lnTo>
                  <a:pt x="306" y="413"/>
                </a:lnTo>
                <a:lnTo>
                  <a:pt x="306" y="413"/>
                </a:lnTo>
                <a:lnTo>
                  <a:pt x="314" y="409"/>
                </a:lnTo>
                <a:lnTo>
                  <a:pt x="314" y="409"/>
                </a:lnTo>
                <a:lnTo>
                  <a:pt x="330" y="400"/>
                </a:lnTo>
                <a:lnTo>
                  <a:pt x="346" y="393"/>
                </a:lnTo>
                <a:lnTo>
                  <a:pt x="346" y="393"/>
                </a:lnTo>
                <a:lnTo>
                  <a:pt x="379" y="380"/>
                </a:lnTo>
                <a:lnTo>
                  <a:pt x="412" y="369"/>
                </a:lnTo>
                <a:lnTo>
                  <a:pt x="412" y="369"/>
                </a:lnTo>
                <a:lnTo>
                  <a:pt x="434" y="362"/>
                </a:lnTo>
                <a:lnTo>
                  <a:pt x="434" y="362"/>
                </a:lnTo>
                <a:lnTo>
                  <a:pt x="473" y="353"/>
                </a:lnTo>
                <a:lnTo>
                  <a:pt x="492" y="347"/>
                </a:lnTo>
                <a:lnTo>
                  <a:pt x="510" y="340"/>
                </a:lnTo>
                <a:lnTo>
                  <a:pt x="510" y="340"/>
                </a:lnTo>
                <a:lnTo>
                  <a:pt x="513" y="346"/>
                </a:lnTo>
                <a:lnTo>
                  <a:pt x="513" y="346"/>
                </a:lnTo>
                <a:lnTo>
                  <a:pt x="497" y="349"/>
                </a:lnTo>
                <a:lnTo>
                  <a:pt x="481" y="353"/>
                </a:lnTo>
                <a:lnTo>
                  <a:pt x="465" y="359"/>
                </a:lnTo>
                <a:lnTo>
                  <a:pt x="449" y="364"/>
                </a:lnTo>
                <a:lnTo>
                  <a:pt x="449" y="364"/>
                </a:lnTo>
                <a:close/>
                <a:moveTo>
                  <a:pt x="488" y="346"/>
                </a:moveTo>
                <a:lnTo>
                  <a:pt x="488" y="346"/>
                </a:lnTo>
                <a:lnTo>
                  <a:pt x="505" y="341"/>
                </a:lnTo>
                <a:lnTo>
                  <a:pt x="505" y="341"/>
                </a:lnTo>
                <a:lnTo>
                  <a:pt x="488" y="346"/>
                </a:lnTo>
                <a:lnTo>
                  <a:pt x="488" y="346"/>
                </a:lnTo>
                <a:close/>
                <a:moveTo>
                  <a:pt x="459" y="353"/>
                </a:moveTo>
                <a:lnTo>
                  <a:pt x="459" y="353"/>
                </a:lnTo>
                <a:lnTo>
                  <a:pt x="456" y="354"/>
                </a:lnTo>
                <a:lnTo>
                  <a:pt x="456" y="354"/>
                </a:lnTo>
                <a:lnTo>
                  <a:pt x="426" y="361"/>
                </a:lnTo>
                <a:lnTo>
                  <a:pt x="398" y="369"/>
                </a:lnTo>
                <a:lnTo>
                  <a:pt x="371" y="378"/>
                </a:lnTo>
                <a:lnTo>
                  <a:pt x="342" y="387"/>
                </a:lnTo>
                <a:lnTo>
                  <a:pt x="342" y="387"/>
                </a:lnTo>
                <a:lnTo>
                  <a:pt x="329" y="393"/>
                </a:lnTo>
                <a:lnTo>
                  <a:pt x="316" y="398"/>
                </a:lnTo>
                <a:lnTo>
                  <a:pt x="316" y="398"/>
                </a:lnTo>
                <a:lnTo>
                  <a:pt x="312" y="400"/>
                </a:lnTo>
                <a:lnTo>
                  <a:pt x="312" y="400"/>
                </a:lnTo>
                <a:lnTo>
                  <a:pt x="313" y="398"/>
                </a:lnTo>
                <a:lnTo>
                  <a:pt x="313" y="398"/>
                </a:lnTo>
                <a:lnTo>
                  <a:pt x="324" y="391"/>
                </a:lnTo>
                <a:lnTo>
                  <a:pt x="324" y="391"/>
                </a:lnTo>
                <a:lnTo>
                  <a:pt x="338" y="384"/>
                </a:lnTo>
                <a:lnTo>
                  <a:pt x="353" y="378"/>
                </a:lnTo>
                <a:lnTo>
                  <a:pt x="385" y="368"/>
                </a:lnTo>
                <a:lnTo>
                  <a:pt x="385" y="368"/>
                </a:lnTo>
                <a:lnTo>
                  <a:pt x="414" y="359"/>
                </a:lnTo>
                <a:lnTo>
                  <a:pt x="444" y="351"/>
                </a:lnTo>
                <a:lnTo>
                  <a:pt x="474" y="342"/>
                </a:lnTo>
                <a:lnTo>
                  <a:pt x="489" y="337"/>
                </a:lnTo>
                <a:lnTo>
                  <a:pt x="503" y="331"/>
                </a:lnTo>
                <a:lnTo>
                  <a:pt x="503" y="331"/>
                </a:lnTo>
                <a:lnTo>
                  <a:pt x="508" y="338"/>
                </a:lnTo>
                <a:lnTo>
                  <a:pt x="508" y="338"/>
                </a:lnTo>
                <a:lnTo>
                  <a:pt x="496" y="341"/>
                </a:lnTo>
                <a:lnTo>
                  <a:pt x="483" y="345"/>
                </a:lnTo>
                <a:lnTo>
                  <a:pt x="459" y="353"/>
                </a:lnTo>
                <a:lnTo>
                  <a:pt x="459" y="353"/>
                </a:lnTo>
                <a:close/>
                <a:moveTo>
                  <a:pt x="424" y="354"/>
                </a:moveTo>
                <a:lnTo>
                  <a:pt x="424" y="354"/>
                </a:lnTo>
                <a:lnTo>
                  <a:pt x="458" y="345"/>
                </a:lnTo>
                <a:lnTo>
                  <a:pt x="458" y="345"/>
                </a:lnTo>
                <a:lnTo>
                  <a:pt x="466" y="342"/>
                </a:lnTo>
                <a:lnTo>
                  <a:pt x="466" y="342"/>
                </a:lnTo>
                <a:lnTo>
                  <a:pt x="445" y="348"/>
                </a:lnTo>
                <a:lnTo>
                  <a:pt x="424" y="354"/>
                </a:lnTo>
                <a:lnTo>
                  <a:pt x="424" y="354"/>
                </a:lnTo>
                <a:close/>
                <a:moveTo>
                  <a:pt x="409" y="356"/>
                </a:moveTo>
                <a:lnTo>
                  <a:pt x="409" y="356"/>
                </a:lnTo>
                <a:lnTo>
                  <a:pt x="386" y="362"/>
                </a:lnTo>
                <a:lnTo>
                  <a:pt x="361" y="370"/>
                </a:lnTo>
                <a:lnTo>
                  <a:pt x="361" y="370"/>
                </a:lnTo>
                <a:lnTo>
                  <a:pt x="339" y="379"/>
                </a:lnTo>
                <a:lnTo>
                  <a:pt x="339" y="379"/>
                </a:lnTo>
                <a:lnTo>
                  <a:pt x="328" y="381"/>
                </a:lnTo>
                <a:lnTo>
                  <a:pt x="322" y="383"/>
                </a:lnTo>
                <a:lnTo>
                  <a:pt x="317" y="384"/>
                </a:lnTo>
                <a:lnTo>
                  <a:pt x="317" y="384"/>
                </a:lnTo>
                <a:lnTo>
                  <a:pt x="341" y="375"/>
                </a:lnTo>
                <a:lnTo>
                  <a:pt x="366" y="366"/>
                </a:lnTo>
                <a:lnTo>
                  <a:pt x="414" y="351"/>
                </a:lnTo>
                <a:lnTo>
                  <a:pt x="414" y="351"/>
                </a:lnTo>
                <a:lnTo>
                  <a:pt x="461" y="337"/>
                </a:lnTo>
                <a:lnTo>
                  <a:pt x="461" y="337"/>
                </a:lnTo>
                <a:lnTo>
                  <a:pt x="481" y="331"/>
                </a:lnTo>
                <a:lnTo>
                  <a:pt x="490" y="328"/>
                </a:lnTo>
                <a:lnTo>
                  <a:pt x="500" y="323"/>
                </a:lnTo>
                <a:lnTo>
                  <a:pt x="500" y="323"/>
                </a:lnTo>
                <a:lnTo>
                  <a:pt x="502" y="329"/>
                </a:lnTo>
                <a:lnTo>
                  <a:pt x="502" y="329"/>
                </a:lnTo>
                <a:lnTo>
                  <a:pt x="479" y="336"/>
                </a:lnTo>
                <a:lnTo>
                  <a:pt x="456" y="343"/>
                </a:lnTo>
                <a:lnTo>
                  <a:pt x="409" y="356"/>
                </a:lnTo>
                <a:lnTo>
                  <a:pt x="409" y="356"/>
                </a:lnTo>
                <a:close/>
                <a:moveTo>
                  <a:pt x="495" y="315"/>
                </a:moveTo>
                <a:lnTo>
                  <a:pt x="495" y="315"/>
                </a:lnTo>
                <a:lnTo>
                  <a:pt x="494" y="316"/>
                </a:lnTo>
                <a:lnTo>
                  <a:pt x="494" y="317"/>
                </a:lnTo>
                <a:lnTo>
                  <a:pt x="494" y="317"/>
                </a:lnTo>
                <a:lnTo>
                  <a:pt x="486" y="320"/>
                </a:lnTo>
                <a:lnTo>
                  <a:pt x="486" y="320"/>
                </a:lnTo>
                <a:lnTo>
                  <a:pt x="467" y="324"/>
                </a:lnTo>
                <a:lnTo>
                  <a:pt x="467" y="324"/>
                </a:lnTo>
                <a:lnTo>
                  <a:pt x="414" y="339"/>
                </a:lnTo>
                <a:lnTo>
                  <a:pt x="414" y="339"/>
                </a:lnTo>
                <a:lnTo>
                  <a:pt x="367" y="352"/>
                </a:lnTo>
                <a:lnTo>
                  <a:pt x="343" y="359"/>
                </a:lnTo>
                <a:lnTo>
                  <a:pt x="331" y="363"/>
                </a:lnTo>
                <a:lnTo>
                  <a:pt x="320" y="368"/>
                </a:lnTo>
                <a:lnTo>
                  <a:pt x="320" y="368"/>
                </a:lnTo>
                <a:lnTo>
                  <a:pt x="313" y="371"/>
                </a:lnTo>
                <a:lnTo>
                  <a:pt x="313" y="371"/>
                </a:lnTo>
                <a:lnTo>
                  <a:pt x="313" y="371"/>
                </a:lnTo>
                <a:lnTo>
                  <a:pt x="313" y="371"/>
                </a:lnTo>
                <a:lnTo>
                  <a:pt x="323" y="367"/>
                </a:lnTo>
                <a:lnTo>
                  <a:pt x="323" y="367"/>
                </a:lnTo>
                <a:lnTo>
                  <a:pt x="337" y="361"/>
                </a:lnTo>
                <a:lnTo>
                  <a:pt x="351" y="356"/>
                </a:lnTo>
                <a:lnTo>
                  <a:pt x="351" y="356"/>
                </a:lnTo>
                <a:lnTo>
                  <a:pt x="402" y="338"/>
                </a:lnTo>
                <a:lnTo>
                  <a:pt x="402" y="338"/>
                </a:lnTo>
                <a:lnTo>
                  <a:pt x="427" y="330"/>
                </a:lnTo>
                <a:lnTo>
                  <a:pt x="452" y="322"/>
                </a:lnTo>
                <a:lnTo>
                  <a:pt x="452" y="322"/>
                </a:lnTo>
                <a:lnTo>
                  <a:pt x="463" y="317"/>
                </a:lnTo>
                <a:lnTo>
                  <a:pt x="475" y="312"/>
                </a:lnTo>
                <a:lnTo>
                  <a:pt x="497" y="303"/>
                </a:lnTo>
                <a:lnTo>
                  <a:pt x="497" y="303"/>
                </a:lnTo>
                <a:lnTo>
                  <a:pt x="498" y="302"/>
                </a:lnTo>
                <a:lnTo>
                  <a:pt x="498" y="302"/>
                </a:lnTo>
                <a:lnTo>
                  <a:pt x="498" y="314"/>
                </a:lnTo>
                <a:lnTo>
                  <a:pt x="498" y="314"/>
                </a:lnTo>
                <a:lnTo>
                  <a:pt x="495" y="315"/>
                </a:lnTo>
                <a:lnTo>
                  <a:pt x="495" y="315"/>
                </a:lnTo>
                <a:close/>
                <a:moveTo>
                  <a:pt x="497" y="300"/>
                </a:moveTo>
                <a:lnTo>
                  <a:pt x="497" y="300"/>
                </a:lnTo>
                <a:lnTo>
                  <a:pt x="477" y="308"/>
                </a:lnTo>
                <a:lnTo>
                  <a:pt x="457" y="315"/>
                </a:lnTo>
                <a:lnTo>
                  <a:pt x="457" y="315"/>
                </a:lnTo>
                <a:lnTo>
                  <a:pt x="444" y="319"/>
                </a:lnTo>
                <a:lnTo>
                  <a:pt x="432" y="322"/>
                </a:lnTo>
                <a:lnTo>
                  <a:pt x="409" y="329"/>
                </a:lnTo>
                <a:lnTo>
                  <a:pt x="409" y="329"/>
                </a:lnTo>
                <a:lnTo>
                  <a:pt x="386" y="335"/>
                </a:lnTo>
                <a:lnTo>
                  <a:pt x="363" y="343"/>
                </a:lnTo>
                <a:lnTo>
                  <a:pt x="341" y="350"/>
                </a:lnTo>
                <a:lnTo>
                  <a:pt x="318" y="357"/>
                </a:lnTo>
                <a:lnTo>
                  <a:pt x="318" y="357"/>
                </a:lnTo>
                <a:lnTo>
                  <a:pt x="314" y="358"/>
                </a:lnTo>
                <a:lnTo>
                  <a:pt x="315" y="357"/>
                </a:lnTo>
                <a:lnTo>
                  <a:pt x="323" y="353"/>
                </a:lnTo>
                <a:lnTo>
                  <a:pt x="323" y="353"/>
                </a:lnTo>
                <a:lnTo>
                  <a:pt x="337" y="347"/>
                </a:lnTo>
                <a:lnTo>
                  <a:pt x="351" y="341"/>
                </a:lnTo>
                <a:lnTo>
                  <a:pt x="351" y="341"/>
                </a:lnTo>
                <a:lnTo>
                  <a:pt x="375" y="333"/>
                </a:lnTo>
                <a:lnTo>
                  <a:pt x="398" y="324"/>
                </a:lnTo>
                <a:lnTo>
                  <a:pt x="398" y="324"/>
                </a:lnTo>
                <a:lnTo>
                  <a:pt x="487" y="296"/>
                </a:lnTo>
                <a:lnTo>
                  <a:pt x="487" y="296"/>
                </a:lnTo>
                <a:lnTo>
                  <a:pt x="490" y="296"/>
                </a:lnTo>
                <a:lnTo>
                  <a:pt x="491" y="294"/>
                </a:lnTo>
                <a:lnTo>
                  <a:pt x="491" y="294"/>
                </a:lnTo>
                <a:lnTo>
                  <a:pt x="496" y="293"/>
                </a:lnTo>
                <a:lnTo>
                  <a:pt x="496" y="293"/>
                </a:lnTo>
                <a:lnTo>
                  <a:pt x="497" y="293"/>
                </a:lnTo>
                <a:lnTo>
                  <a:pt x="497" y="293"/>
                </a:lnTo>
                <a:lnTo>
                  <a:pt x="497" y="301"/>
                </a:lnTo>
                <a:lnTo>
                  <a:pt x="497" y="301"/>
                </a:lnTo>
                <a:lnTo>
                  <a:pt x="497" y="300"/>
                </a:lnTo>
                <a:lnTo>
                  <a:pt x="497" y="300"/>
                </a:lnTo>
                <a:close/>
                <a:moveTo>
                  <a:pt x="363" y="324"/>
                </a:moveTo>
                <a:lnTo>
                  <a:pt x="363" y="324"/>
                </a:lnTo>
                <a:lnTo>
                  <a:pt x="336" y="332"/>
                </a:lnTo>
                <a:lnTo>
                  <a:pt x="336" y="332"/>
                </a:lnTo>
                <a:lnTo>
                  <a:pt x="326" y="335"/>
                </a:lnTo>
                <a:lnTo>
                  <a:pt x="319" y="335"/>
                </a:lnTo>
                <a:lnTo>
                  <a:pt x="319" y="335"/>
                </a:lnTo>
                <a:lnTo>
                  <a:pt x="319" y="335"/>
                </a:lnTo>
                <a:lnTo>
                  <a:pt x="319" y="335"/>
                </a:lnTo>
                <a:lnTo>
                  <a:pt x="329" y="332"/>
                </a:lnTo>
                <a:lnTo>
                  <a:pt x="329" y="332"/>
                </a:lnTo>
                <a:lnTo>
                  <a:pt x="358" y="322"/>
                </a:lnTo>
                <a:lnTo>
                  <a:pt x="373" y="317"/>
                </a:lnTo>
                <a:lnTo>
                  <a:pt x="387" y="311"/>
                </a:lnTo>
                <a:lnTo>
                  <a:pt x="387" y="311"/>
                </a:lnTo>
                <a:lnTo>
                  <a:pt x="403" y="305"/>
                </a:lnTo>
                <a:lnTo>
                  <a:pt x="419" y="300"/>
                </a:lnTo>
                <a:lnTo>
                  <a:pt x="419" y="300"/>
                </a:lnTo>
                <a:lnTo>
                  <a:pt x="456" y="290"/>
                </a:lnTo>
                <a:lnTo>
                  <a:pt x="491" y="278"/>
                </a:lnTo>
                <a:lnTo>
                  <a:pt x="491" y="278"/>
                </a:lnTo>
                <a:lnTo>
                  <a:pt x="494" y="285"/>
                </a:lnTo>
                <a:lnTo>
                  <a:pt x="494" y="285"/>
                </a:lnTo>
                <a:lnTo>
                  <a:pt x="462" y="295"/>
                </a:lnTo>
                <a:lnTo>
                  <a:pt x="429" y="305"/>
                </a:lnTo>
                <a:lnTo>
                  <a:pt x="396" y="315"/>
                </a:lnTo>
                <a:lnTo>
                  <a:pt x="363" y="324"/>
                </a:lnTo>
                <a:lnTo>
                  <a:pt x="363" y="324"/>
                </a:lnTo>
                <a:close/>
                <a:moveTo>
                  <a:pt x="471" y="283"/>
                </a:moveTo>
                <a:lnTo>
                  <a:pt x="471" y="283"/>
                </a:lnTo>
                <a:lnTo>
                  <a:pt x="476" y="281"/>
                </a:lnTo>
                <a:lnTo>
                  <a:pt x="476" y="281"/>
                </a:lnTo>
                <a:lnTo>
                  <a:pt x="486" y="278"/>
                </a:lnTo>
                <a:lnTo>
                  <a:pt x="486" y="278"/>
                </a:lnTo>
                <a:lnTo>
                  <a:pt x="471" y="283"/>
                </a:lnTo>
                <a:lnTo>
                  <a:pt x="471" y="283"/>
                </a:lnTo>
                <a:close/>
                <a:moveTo>
                  <a:pt x="456" y="287"/>
                </a:moveTo>
                <a:lnTo>
                  <a:pt x="456" y="287"/>
                </a:lnTo>
                <a:lnTo>
                  <a:pt x="444" y="290"/>
                </a:lnTo>
                <a:lnTo>
                  <a:pt x="433" y="294"/>
                </a:lnTo>
                <a:lnTo>
                  <a:pt x="410" y="300"/>
                </a:lnTo>
                <a:lnTo>
                  <a:pt x="410" y="300"/>
                </a:lnTo>
                <a:lnTo>
                  <a:pt x="405" y="301"/>
                </a:lnTo>
                <a:lnTo>
                  <a:pt x="405" y="301"/>
                </a:lnTo>
                <a:lnTo>
                  <a:pt x="373" y="310"/>
                </a:lnTo>
                <a:lnTo>
                  <a:pt x="340" y="320"/>
                </a:lnTo>
                <a:lnTo>
                  <a:pt x="340" y="320"/>
                </a:lnTo>
                <a:lnTo>
                  <a:pt x="332" y="322"/>
                </a:lnTo>
                <a:lnTo>
                  <a:pt x="323" y="323"/>
                </a:lnTo>
                <a:lnTo>
                  <a:pt x="323" y="323"/>
                </a:lnTo>
                <a:lnTo>
                  <a:pt x="323" y="323"/>
                </a:lnTo>
                <a:lnTo>
                  <a:pt x="323" y="323"/>
                </a:lnTo>
                <a:lnTo>
                  <a:pt x="330" y="321"/>
                </a:lnTo>
                <a:lnTo>
                  <a:pt x="336" y="319"/>
                </a:lnTo>
                <a:lnTo>
                  <a:pt x="336" y="319"/>
                </a:lnTo>
                <a:lnTo>
                  <a:pt x="351" y="314"/>
                </a:lnTo>
                <a:lnTo>
                  <a:pt x="366" y="310"/>
                </a:lnTo>
                <a:lnTo>
                  <a:pt x="366" y="310"/>
                </a:lnTo>
                <a:lnTo>
                  <a:pt x="399" y="299"/>
                </a:lnTo>
                <a:lnTo>
                  <a:pt x="432" y="290"/>
                </a:lnTo>
                <a:lnTo>
                  <a:pt x="432" y="290"/>
                </a:lnTo>
                <a:lnTo>
                  <a:pt x="444" y="286"/>
                </a:lnTo>
                <a:lnTo>
                  <a:pt x="451" y="284"/>
                </a:lnTo>
                <a:lnTo>
                  <a:pt x="457" y="281"/>
                </a:lnTo>
                <a:lnTo>
                  <a:pt x="457" y="281"/>
                </a:lnTo>
                <a:lnTo>
                  <a:pt x="468" y="275"/>
                </a:lnTo>
                <a:lnTo>
                  <a:pt x="468" y="275"/>
                </a:lnTo>
                <a:lnTo>
                  <a:pt x="487" y="270"/>
                </a:lnTo>
                <a:lnTo>
                  <a:pt x="487" y="270"/>
                </a:lnTo>
                <a:lnTo>
                  <a:pt x="490" y="276"/>
                </a:lnTo>
                <a:lnTo>
                  <a:pt x="490" y="276"/>
                </a:lnTo>
                <a:lnTo>
                  <a:pt x="481" y="277"/>
                </a:lnTo>
                <a:lnTo>
                  <a:pt x="473" y="280"/>
                </a:lnTo>
                <a:lnTo>
                  <a:pt x="456" y="287"/>
                </a:lnTo>
                <a:lnTo>
                  <a:pt x="456" y="287"/>
                </a:lnTo>
                <a:close/>
                <a:moveTo>
                  <a:pt x="483" y="258"/>
                </a:moveTo>
                <a:lnTo>
                  <a:pt x="483" y="258"/>
                </a:lnTo>
                <a:lnTo>
                  <a:pt x="483" y="258"/>
                </a:lnTo>
                <a:lnTo>
                  <a:pt x="483" y="258"/>
                </a:lnTo>
                <a:lnTo>
                  <a:pt x="462" y="263"/>
                </a:lnTo>
                <a:lnTo>
                  <a:pt x="441" y="271"/>
                </a:lnTo>
                <a:lnTo>
                  <a:pt x="441" y="271"/>
                </a:lnTo>
                <a:lnTo>
                  <a:pt x="413" y="279"/>
                </a:lnTo>
                <a:lnTo>
                  <a:pt x="413" y="279"/>
                </a:lnTo>
                <a:lnTo>
                  <a:pt x="371" y="291"/>
                </a:lnTo>
                <a:lnTo>
                  <a:pt x="349" y="296"/>
                </a:lnTo>
                <a:lnTo>
                  <a:pt x="338" y="298"/>
                </a:lnTo>
                <a:lnTo>
                  <a:pt x="328" y="299"/>
                </a:lnTo>
                <a:lnTo>
                  <a:pt x="328" y="299"/>
                </a:lnTo>
                <a:lnTo>
                  <a:pt x="337" y="297"/>
                </a:lnTo>
                <a:lnTo>
                  <a:pt x="347" y="296"/>
                </a:lnTo>
                <a:lnTo>
                  <a:pt x="367" y="290"/>
                </a:lnTo>
                <a:lnTo>
                  <a:pt x="385" y="283"/>
                </a:lnTo>
                <a:lnTo>
                  <a:pt x="403" y="276"/>
                </a:lnTo>
                <a:lnTo>
                  <a:pt x="403" y="276"/>
                </a:lnTo>
                <a:lnTo>
                  <a:pt x="423" y="270"/>
                </a:lnTo>
                <a:lnTo>
                  <a:pt x="443" y="263"/>
                </a:lnTo>
                <a:lnTo>
                  <a:pt x="463" y="255"/>
                </a:lnTo>
                <a:lnTo>
                  <a:pt x="472" y="251"/>
                </a:lnTo>
                <a:lnTo>
                  <a:pt x="481" y="245"/>
                </a:lnTo>
                <a:lnTo>
                  <a:pt x="481" y="245"/>
                </a:lnTo>
                <a:lnTo>
                  <a:pt x="481" y="243"/>
                </a:lnTo>
                <a:lnTo>
                  <a:pt x="481" y="242"/>
                </a:lnTo>
                <a:lnTo>
                  <a:pt x="480" y="242"/>
                </a:lnTo>
                <a:lnTo>
                  <a:pt x="480" y="242"/>
                </a:lnTo>
                <a:lnTo>
                  <a:pt x="459" y="251"/>
                </a:lnTo>
                <a:lnTo>
                  <a:pt x="437" y="257"/>
                </a:lnTo>
                <a:lnTo>
                  <a:pt x="416" y="263"/>
                </a:lnTo>
                <a:lnTo>
                  <a:pt x="394" y="268"/>
                </a:lnTo>
                <a:lnTo>
                  <a:pt x="394" y="268"/>
                </a:lnTo>
                <a:lnTo>
                  <a:pt x="357" y="277"/>
                </a:lnTo>
                <a:lnTo>
                  <a:pt x="339" y="282"/>
                </a:lnTo>
                <a:lnTo>
                  <a:pt x="322" y="288"/>
                </a:lnTo>
                <a:lnTo>
                  <a:pt x="322" y="288"/>
                </a:lnTo>
                <a:lnTo>
                  <a:pt x="318" y="283"/>
                </a:lnTo>
                <a:lnTo>
                  <a:pt x="318" y="283"/>
                </a:lnTo>
                <a:lnTo>
                  <a:pt x="354" y="272"/>
                </a:lnTo>
                <a:lnTo>
                  <a:pt x="390" y="261"/>
                </a:lnTo>
                <a:lnTo>
                  <a:pt x="426" y="250"/>
                </a:lnTo>
                <a:lnTo>
                  <a:pt x="463" y="239"/>
                </a:lnTo>
                <a:lnTo>
                  <a:pt x="463" y="239"/>
                </a:lnTo>
                <a:lnTo>
                  <a:pt x="487" y="232"/>
                </a:lnTo>
                <a:lnTo>
                  <a:pt x="487" y="232"/>
                </a:lnTo>
                <a:lnTo>
                  <a:pt x="485" y="234"/>
                </a:lnTo>
                <a:lnTo>
                  <a:pt x="483" y="237"/>
                </a:lnTo>
                <a:lnTo>
                  <a:pt x="482" y="243"/>
                </a:lnTo>
                <a:lnTo>
                  <a:pt x="482" y="251"/>
                </a:lnTo>
                <a:lnTo>
                  <a:pt x="483" y="258"/>
                </a:lnTo>
                <a:lnTo>
                  <a:pt x="483" y="258"/>
                </a:lnTo>
                <a:close/>
                <a:moveTo>
                  <a:pt x="463" y="236"/>
                </a:moveTo>
                <a:lnTo>
                  <a:pt x="463" y="236"/>
                </a:lnTo>
                <a:lnTo>
                  <a:pt x="426" y="248"/>
                </a:lnTo>
                <a:lnTo>
                  <a:pt x="391" y="259"/>
                </a:lnTo>
                <a:lnTo>
                  <a:pt x="354" y="270"/>
                </a:lnTo>
                <a:lnTo>
                  <a:pt x="319" y="280"/>
                </a:lnTo>
                <a:lnTo>
                  <a:pt x="319" y="280"/>
                </a:lnTo>
                <a:lnTo>
                  <a:pt x="324" y="277"/>
                </a:lnTo>
                <a:lnTo>
                  <a:pt x="329" y="274"/>
                </a:lnTo>
                <a:lnTo>
                  <a:pt x="340" y="271"/>
                </a:lnTo>
                <a:lnTo>
                  <a:pt x="363" y="265"/>
                </a:lnTo>
                <a:lnTo>
                  <a:pt x="363" y="265"/>
                </a:lnTo>
                <a:lnTo>
                  <a:pt x="382" y="261"/>
                </a:lnTo>
                <a:lnTo>
                  <a:pt x="400" y="255"/>
                </a:lnTo>
                <a:lnTo>
                  <a:pt x="436" y="242"/>
                </a:lnTo>
                <a:lnTo>
                  <a:pt x="436" y="242"/>
                </a:lnTo>
                <a:lnTo>
                  <a:pt x="472" y="230"/>
                </a:lnTo>
                <a:lnTo>
                  <a:pt x="509" y="217"/>
                </a:lnTo>
                <a:lnTo>
                  <a:pt x="528" y="212"/>
                </a:lnTo>
                <a:lnTo>
                  <a:pt x="547" y="208"/>
                </a:lnTo>
                <a:lnTo>
                  <a:pt x="566" y="204"/>
                </a:lnTo>
                <a:lnTo>
                  <a:pt x="584" y="202"/>
                </a:lnTo>
                <a:lnTo>
                  <a:pt x="584" y="202"/>
                </a:lnTo>
                <a:lnTo>
                  <a:pt x="588" y="202"/>
                </a:lnTo>
                <a:lnTo>
                  <a:pt x="589" y="202"/>
                </a:lnTo>
                <a:lnTo>
                  <a:pt x="583" y="204"/>
                </a:lnTo>
                <a:lnTo>
                  <a:pt x="569" y="208"/>
                </a:lnTo>
                <a:lnTo>
                  <a:pt x="569" y="208"/>
                </a:lnTo>
                <a:lnTo>
                  <a:pt x="552" y="213"/>
                </a:lnTo>
                <a:lnTo>
                  <a:pt x="536" y="217"/>
                </a:lnTo>
                <a:lnTo>
                  <a:pt x="536" y="217"/>
                </a:lnTo>
                <a:lnTo>
                  <a:pt x="463" y="236"/>
                </a:lnTo>
                <a:lnTo>
                  <a:pt x="463" y="236"/>
                </a:lnTo>
                <a:close/>
                <a:moveTo>
                  <a:pt x="506" y="237"/>
                </a:moveTo>
                <a:lnTo>
                  <a:pt x="506" y="237"/>
                </a:lnTo>
                <a:lnTo>
                  <a:pt x="502" y="233"/>
                </a:lnTo>
                <a:lnTo>
                  <a:pt x="502" y="233"/>
                </a:lnTo>
                <a:lnTo>
                  <a:pt x="522" y="228"/>
                </a:lnTo>
                <a:lnTo>
                  <a:pt x="544" y="224"/>
                </a:lnTo>
                <a:lnTo>
                  <a:pt x="544" y="224"/>
                </a:lnTo>
                <a:lnTo>
                  <a:pt x="555" y="221"/>
                </a:lnTo>
                <a:lnTo>
                  <a:pt x="566" y="218"/>
                </a:lnTo>
                <a:lnTo>
                  <a:pt x="588" y="212"/>
                </a:lnTo>
                <a:lnTo>
                  <a:pt x="588" y="212"/>
                </a:lnTo>
                <a:lnTo>
                  <a:pt x="593" y="211"/>
                </a:lnTo>
                <a:lnTo>
                  <a:pt x="588" y="213"/>
                </a:lnTo>
                <a:lnTo>
                  <a:pt x="588" y="213"/>
                </a:lnTo>
                <a:lnTo>
                  <a:pt x="575" y="218"/>
                </a:lnTo>
                <a:lnTo>
                  <a:pt x="575" y="218"/>
                </a:lnTo>
                <a:lnTo>
                  <a:pt x="563" y="222"/>
                </a:lnTo>
                <a:lnTo>
                  <a:pt x="551" y="226"/>
                </a:lnTo>
                <a:lnTo>
                  <a:pt x="551" y="226"/>
                </a:lnTo>
                <a:lnTo>
                  <a:pt x="529" y="232"/>
                </a:lnTo>
                <a:lnTo>
                  <a:pt x="506" y="237"/>
                </a:lnTo>
                <a:lnTo>
                  <a:pt x="506" y="237"/>
                </a:lnTo>
                <a:close/>
                <a:moveTo>
                  <a:pt x="560" y="238"/>
                </a:moveTo>
                <a:lnTo>
                  <a:pt x="560" y="238"/>
                </a:lnTo>
                <a:lnTo>
                  <a:pt x="577" y="235"/>
                </a:lnTo>
                <a:lnTo>
                  <a:pt x="594" y="231"/>
                </a:lnTo>
                <a:lnTo>
                  <a:pt x="594" y="231"/>
                </a:lnTo>
                <a:lnTo>
                  <a:pt x="599" y="230"/>
                </a:lnTo>
                <a:lnTo>
                  <a:pt x="594" y="232"/>
                </a:lnTo>
                <a:lnTo>
                  <a:pt x="581" y="236"/>
                </a:lnTo>
                <a:lnTo>
                  <a:pt x="581" y="236"/>
                </a:lnTo>
                <a:lnTo>
                  <a:pt x="573" y="239"/>
                </a:lnTo>
                <a:lnTo>
                  <a:pt x="565" y="243"/>
                </a:lnTo>
                <a:lnTo>
                  <a:pt x="565" y="243"/>
                </a:lnTo>
                <a:lnTo>
                  <a:pt x="560" y="238"/>
                </a:lnTo>
                <a:lnTo>
                  <a:pt x="560" y="238"/>
                </a:lnTo>
                <a:close/>
                <a:moveTo>
                  <a:pt x="566" y="246"/>
                </a:moveTo>
                <a:lnTo>
                  <a:pt x="566" y="246"/>
                </a:lnTo>
                <a:lnTo>
                  <a:pt x="575" y="245"/>
                </a:lnTo>
                <a:lnTo>
                  <a:pt x="583" y="242"/>
                </a:lnTo>
                <a:lnTo>
                  <a:pt x="599" y="237"/>
                </a:lnTo>
                <a:lnTo>
                  <a:pt x="599" y="237"/>
                </a:lnTo>
                <a:lnTo>
                  <a:pt x="601" y="236"/>
                </a:lnTo>
                <a:lnTo>
                  <a:pt x="602" y="237"/>
                </a:lnTo>
                <a:lnTo>
                  <a:pt x="599" y="239"/>
                </a:lnTo>
                <a:lnTo>
                  <a:pt x="590" y="245"/>
                </a:lnTo>
                <a:lnTo>
                  <a:pt x="590" y="245"/>
                </a:lnTo>
                <a:lnTo>
                  <a:pt x="572" y="254"/>
                </a:lnTo>
                <a:lnTo>
                  <a:pt x="572" y="254"/>
                </a:lnTo>
                <a:lnTo>
                  <a:pt x="566" y="246"/>
                </a:lnTo>
                <a:lnTo>
                  <a:pt x="566" y="246"/>
                </a:lnTo>
                <a:close/>
                <a:moveTo>
                  <a:pt x="575" y="260"/>
                </a:moveTo>
                <a:lnTo>
                  <a:pt x="575" y="260"/>
                </a:lnTo>
                <a:lnTo>
                  <a:pt x="574" y="258"/>
                </a:lnTo>
                <a:lnTo>
                  <a:pt x="574" y="258"/>
                </a:lnTo>
                <a:lnTo>
                  <a:pt x="589" y="255"/>
                </a:lnTo>
                <a:lnTo>
                  <a:pt x="603" y="251"/>
                </a:lnTo>
                <a:lnTo>
                  <a:pt x="603" y="251"/>
                </a:lnTo>
                <a:lnTo>
                  <a:pt x="609" y="250"/>
                </a:lnTo>
                <a:lnTo>
                  <a:pt x="606" y="250"/>
                </a:lnTo>
                <a:lnTo>
                  <a:pt x="598" y="254"/>
                </a:lnTo>
                <a:lnTo>
                  <a:pt x="598" y="254"/>
                </a:lnTo>
                <a:lnTo>
                  <a:pt x="577" y="264"/>
                </a:lnTo>
                <a:lnTo>
                  <a:pt x="577" y="264"/>
                </a:lnTo>
                <a:lnTo>
                  <a:pt x="575" y="260"/>
                </a:lnTo>
                <a:lnTo>
                  <a:pt x="575" y="260"/>
                </a:lnTo>
                <a:close/>
                <a:moveTo>
                  <a:pt x="579" y="268"/>
                </a:moveTo>
                <a:lnTo>
                  <a:pt x="579" y="268"/>
                </a:lnTo>
                <a:lnTo>
                  <a:pt x="589" y="266"/>
                </a:lnTo>
                <a:lnTo>
                  <a:pt x="589" y="266"/>
                </a:lnTo>
                <a:lnTo>
                  <a:pt x="601" y="264"/>
                </a:lnTo>
                <a:lnTo>
                  <a:pt x="609" y="263"/>
                </a:lnTo>
                <a:lnTo>
                  <a:pt x="613" y="261"/>
                </a:lnTo>
                <a:lnTo>
                  <a:pt x="613" y="261"/>
                </a:lnTo>
                <a:lnTo>
                  <a:pt x="605" y="265"/>
                </a:lnTo>
                <a:lnTo>
                  <a:pt x="598" y="269"/>
                </a:lnTo>
                <a:lnTo>
                  <a:pt x="591" y="272"/>
                </a:lnTo>
                <a:lnTo>
                  <a:pt x="584" y="277"/>
                </a:lnTo>
                <a:lnTo>
                  <a:pt x="584" y="277"/>
                </a:lnTo>
                <a:lnTo>
                  <a:pt x="579" y="268"/>
                </a:lnTo>
                <a:lnTo>
                  <a:pt x="579" y="268"/>
                </a:lnTo>
                <a:close/>
                <a:moveTo>
                  <a:pt x="586" y="279"/>
                </a:moveTo>
                <a:lnTo>
                  <a:pt x="586" y="279"/>
                </a:lnTo>
                <a:lnTo>
                  <a:pt x="592" y="279"/>
                </a:lnTo>
                <a:lnTo>
                  <a:pt x="599" y="277"/>
                </a:lnTo>
                <a:lnTo>
                  <a:pt x="612" y="273"/>
                </a:lnTo>
                <a:lnTo>
                  <a:pt x="612" y="273"/>
                </a:lnTo>
                <a:lnTo>
                  <a:pt x="616" y="272"/>
                </a:lnTo>
                <a:lnTo>
                  <a:pt x="613" y="274"/>
                </a:lnTo>
                <a:lnTo>
                  <a:pt x="604" y="279"/>
                </a:lnTo>
                <a:lnTo>
                  <a:pt x="604" y="279"/>
                </a:lnTo>
                <a:lnTo>
                  <a:pt x="590" y="286"/>
                </a:lnTo>
                <a:lnTo>
                  <a:pt x="590" y="286"/>
                </a:lnTo>
                <a:lnTo>
                  <a:pt x="586" y="279"/>
                </a:lnTo>
                <a:lnTo>
                  <a:pt x="586" y="279"/>
                </a:lnTo>
                <a:close/>
                <a:moveTo>
                  <a:pt x="596" y="293"/>
                </a:moveTo>
                <a:lnTo>
                  <a:pt x="596" y="293"/>
                </a:lnTo>
                <a:lnTo>
                  <a:pt x="592" y="289"/>
                </a:lnTo>
                <a:lnTo>
                  <a:pt x="592" y="289"/>
                </a:lnTo>
                <a:lnTo>
                  <a:pt x="592" y="289"/>
                </a:lnTo>
                <a:lnTo>
                  <a:pt x="592" y="289"/>
                </a:lnTo>
                <a:lnTo>
                  <a:pt x="601" y="288"/>
                </a:lnTo>
                <a:lnTo>
                  <a:pt x="610" y="286"/>
                </a:lnTo>
                <a:lnTo>
                  <a:pt x="610" y="286"/>
                </a:lnTo>
                <a:lnTo>
                  <a:pt x="614" y="285"/>
                </a:lnTo>
                <a:lnTo>
                  <a:pt x="613" y="285"/>
                </a:lnTo>
                <a:lnTo>
                  <a:pt x="606" y="287"/>
                </a:lnTo>
                <a:lnTo>
                  <a:pt x="606" y="287"/>
                </a:lnTo>
                <a:lnTo>
                  <a:pt x="601" y="290"/>
                </a:lnTo>
                <a:lnTo>
                  <a:pt x="596" y="293"/>
                </a:lnTo>
                <a:lnTo>
                  <a:pt x="596" y="293"/>
                </a:lnTo>
                <a:lnTo>
                  <a:pt x="596" y="293"/>
                </a:lnTo>
                <a:lnTo>
                  <a:pt x="596" y="293"/>
                </a:lnTo>
                <a:close/>
                <a:moveTo>
                  <a:pt x="602" y="300"/>
                </a:moveTo>
                <a:lnTo>
                  <a:pt x="602" y="300"/>
                </a:lnTo>
                <a:lnTo>
                  <a:pt x="597" y="295"/>
                </a:lnTo>
                <a:lnTo>
                  <a:pt x="597" y="295"/>
                </a:lnTo>
                <a:lnTo>
                  <a:pt x="611" y="292"/>
                </a:lnTo>
                <a:lnTo>
                  <a:pt x="611" y="292"/>
                </a:lnTo>
                <a:lnTo>
                  <a:pt x="613" y="293"/>
                </a:lnTo>
                <a:lnTo>
                  <a:pt x="614" y="294"/>
                </a:lnTo>
                <a:lnTo>
                  <a:pt x="613" y="295"/>
                </a:lnTo>
                <a:lnTo>
                  <a:pt x="611" y="296"/>
                </a:lnTo>
                <a:lnTo>
                  <a:pt x="611" y="296"/>
                </a:lnTo>
                <a:lnTo>
                  <a:pt x="602" y="300"/>
                </a:lnTo>
                <a:lnTo>
                  <a:pt x="602" y="300"/>
                </a:lnTo>
                <a:close/>
                <a:moveTo>
                  <a:pt x="617" y="301"/>
                </a:moveTo>
                <a:lnTo>
                  <a:pt x="617" y="301"/>
                </a:lnTo>
                <a:lnTo>
                  <a:pt x="611" y="307"/>
                </a:lnTo>
                <a:lnTo>
                  <a:pt x="611" y="307"/>
                </a:lnTo>
                <a:lnTo>
                  <a:pt x="605" y="302"/>
                </a:lnTo>
                <a:lnTo>
                  <a:pt x="605" y="302"/>
                </a:lnTo>
                <a:lnTo>
                  <a:pt x="613" y="301"/>
                </a:lnTo>
                <a:lnTo>
                  <a:pt x="617" y="301"/>
                </a:lnTo>
                <a:lnTo>
                  <a:pt x="617" y="301"/>
                </a:lnTo>
                <a:close/>
                <a:moveTo>
                  <a:pt x="614" y="311"/>
                </a:moveTo>
                <a:lnTo>
                  <a:pt x="614" y="311"/>
                </a:lnTo>
                <a:lnTo>
                  <a:pt x="613" y="310"/>
                </a:lnTo>
                <a:lnTo>
                  <a:pt x="613" y="310"/>
                </a:lnTo>
                <a:lnTo>
                  <a:pt x="617" y="309"/>
                </a:lnTo>
                <a:lnTo>
                  <a:pt x="619" y="310"/>
                </a:lnTo>
                <a:lnTo>
                  <a:pt x="619" y="311"/>
                </a:lnTo>
                <a:lnTo>
                  <a:pt x="618" y="315"/>
                </a:lnTo>
                <a:lnTo>
                  <a:pt x="618" y="315"/>
                </a:lnTo>
                <a:lnTo>
                  <a:pt x="614" y="311"/>
                </a:lnTo>
                <a:lnTo>
                  <a:pt x="614" y="311"/>
                </a:lnTo>
                <a:close/>
                <a:moveTo>
                  <a:pt x="624" y="317"/>
                </a:moveTo>
                <a:lnTo>
                  <a:pt x="624" y="317"/>
                </a:lnTo>
                <a:lnTo>
                  <a:pt x="624" y="319"/>
                </a:lnTo>
                <a:lnTo>
                  <a:pt x="623" y="324"/>
                </a:lnTo>
                <a:lnTo>
                  <a:pt x="623" y="324"/>
                </a:lnTo>
                <a:lnTo>
                  <a:pt x="619" y="318"/>
                </a:lnTo>
                <a:lnTo>
                  <a:pt x="619" y="318"/>
                </a:lnTo>
                <a:lnTo>
                  <a:pt x="624" y="317"/>
                </a:lnTo>
                <a:lnTo>
                  <a:pt x="624" y="317"/>
                </a:lnTo>
                <a:close/>
                <a:moveTo>
                  <a:pt x="626" y="322"/>
                </a:moveTo>
                <a:lnTo>
                  <a:pt x="626" y="322"/>
                </a:lnTo>
                <a:lnTo>
                  <a:pt x="626" y="329"/>
                </a:lnTo>
                <a:lnTo>
                  <a:pt x="626" y="329"/>
                </a:lnTo>
                <a:lnTo>
                  <a:pt x="626" y="332"/>
                </a:lnTo>
                <a:lnTo>
                  <a:pt x="626" y="332"/>
                </a:lnTo>
                <a:lnTo>
                  <a:pt x="624" y="328"/>
                </a:lnTo>
                <a:lnTo>
                  <a:pt x="624" y="328"/>
                </a:lnTo>
                <a:lnTo>
                  <a:pt x="626" y="322"/>
                </a:lnTo>
                <a:lnTo>
                  <a:pt x="626" y="322"/>
                </a:lnTo>
                <a:close/>
                <a:moveTo>
                  <a:pt x="624" y="307"/>
                </a:moveTo>
                <a:lnTo>
                  <a:pt x="624" y="307"/>
                </a:lnTo>
                <a:lnTo>
                  <a:pt x="623" y="306"/>
                </a:lnTo>
                <a:lnTo>
                  <a:pt x="622" y="305"/>
                </a:lnTo>
                <a:lnTo>
                  <a:pt x="622" y="305"/>
                </a:lnTo>
                <a:lnTo>
                  <a:pt x="617" y="307"/>
                </a:lnTo>
                <a:lnTo>
                  <a:pt x="615" y="307"/>
                </a:lnTo>
                <a:lnTo>
                  <a:pt x="616" y="306"/>
                </a:lnTo>
                <a:lnTo>
                  <a:pt x="616" y="306"/>
                </a:lnTo>
                <a:lnTo>
                  <a:pt x="620" y="302"/>
                </a:lnTo>
                <a:lnTo>
                  <a:pt x="622" y="298"/>
                </a:lnTo>
                <a:lnTo>
                  <a:pt x="622" y="298"/>
                </a:lnTo>
                <a:lnTo>
                  <a:pt x="622" y="297"/>
                </a:lnTo>
                <a:lnTo>
                  <a:pt x="621" y="296"/>
                </a:lnTo>
                <a:lnTo>
                  <a:pt x="621" y="296"/>
                </a:lnTo>
                <a:lnTo>
                  <a:pt x="611" y="298"/>
                </a:lnTo>
                <a:lnTo>
                  <a:pt x="611" y="298"/>
                </a:lnTo>
                <a:lnTo>
                  <a:pt x="610" y="298"/>
                </a:lnTo>
                <a:lnTo>
                  <a:pt x="610" y="298"/>
                </a:lnTo>
                <a:lnTo>
                  <a:pt x="615" y="296"/>
                </a:lnTo>
                <a:lnTo>
                  <a:pt x="620" y="291"/>
                </a:lnTo>
                <a:lnTo>
                  <a:pt x="620" y="291"/>
                </a:lnTo>
                <a:lnTo>
                  <a:pt x="620" y="290"/>
                </a:lnTo>
                <a:lnTo>
                  <a:pt x="619" y="290"/>
                </a:lnTo>
                <a:lnTo>
                  <a:pt x="619" y="290"/>
                </a:lnTo>
                <a:lnTo>
                  <a:pt x="610" y="290"/>
                </a:lnTo>
                <a:lnTo>
                  <a:pt x="604" y="291"/>
                </a:lnTo>
                <a:lnTo>
                  <a:pt x="600" y="293"/>
                </a:lnTo>
                <a:lnTo>
                  <a:pt x="600" y="293"/>
                </a:lnTo>
                <a:lnTo>
                  <a:pt x="604" y="290"/>
                </a:lnTo>
                <a:lnTo>
                  <a:pt x="609" y="288"/>
                </a:lnTo>
                <a:lnTo>
                  <a:pt x="614" y="286"/>
                </a:lnTo>
                <a:lnTo>
                  <a:pt x="618" y="284"/>
                </a:lnTo>
                <a:lnTo>
                  <a:pt x="618" y="284"/>
                </a:lnTo>
                <a:lnTo>
                  <a:pt x="618" y="283"/>
                </a:lnTo>
                <a:lnTo>
                  <a:pt x="618" y="283"/>
                </a:lnTo>
                <a:lnTo>
                  <a:pt x="617" y="282"/>
                </a:lnTo>
                <a:lnTo>
                  <a:pt x="617" y="282"/>
                </a:lnTo>
                <a:lnTo>
                  <a:pt x="604" y="285"/>
                </a:lnTo>
                <a:lnTo>
                  <a:pt x="604" y="285"/>
                </a:lnTo>
                <a:lnTo>
                  <a:pt x="596" y="287"/>
                </a:lnTo>
                <a:lnTo>
                  <a:pt x="594" y="287"/>
                </a:lnTo>
                <a:lnTo>
                  <a:pt x="598" y="285"/>
                </a:lnTo>
                <a:lnTo>
                  <a:pt x="598" y="285"/>
                </a:lnTo>
                <a:lnTo>
                  <a:pt x="610" y="278"/>
                </a:lnTo>
                <a:lnTo>
                  <a:pt x="615" y="275"/>
                </a:lnTo>
                <a:lnTo>
                  <a:pt x="620" y="270"/>
                </a:lnTo>
                <a:lnTo>
                  <a:pt x="620" y="270"/>
                </a:lnTo>
                <a:lnTo>
                  <a:pt x="620" y="270"/>
                </a:lnTo>
                <a:lnTo>
                  <a:pt x="620" y="270"/>
                </a:lnTo>
                <a:lnTo>
                  <a:pt x="624" y="292"/>
                </a:lnTo>
                <a:lnTo>
                  <a:pt x="626" y="314"/>
                </a:lnTo>
                <a:lnTo>
                  <a:pt x="626" y="314"/>
                </a:lnTo>
                <a:lnTo>
                  <a:pt x="622" y="314"/>
                </a:lnTo>
                <a:lnTo>
                  <a:pt x="622" y="314"/>
                </a:lnTo>
                <a:lnTo>
                  <a:pt x="622" y="313"/>
                </a:lnTo>
                <a:lnTo>
                  <a:pt x="624" y="307"/>
                </a:lnTo>
                <a:lnTo>
                  <a:pt x="624" y="307"/>
                </a:lnTo>
                <a:close/>
                <a:moveTo>
                  <a:pt x="619" y="268"/>
                </a:moveTo>
                <a:lnTo>
                  <a:pt x="619" y="268"/>
                </a:lnTo>
                <a:lnTo>
                  <a:pt x="603" y="274"/>
                </a:lnTo>
                <a:lnTo>
                  <a:pt x="595" y="276"/>
                </a:lnTo>
                <a:lnTo>
                  <a:pt x="587" y="277"/>
                </a:lnTo>
                <a:lnTo>
                  <a:pt x="587" y="277"/>
                </a:lnTo>
                <a:lnTo>
                  <a:pt x="590" y="276"/>
                </a:lnTo>
                <a:lnTo>
                  <a:pt x="595" y="274"/>
                </a:lnTo>
                <a:lnTo>
                  <a:pt x="602" y="269"/>
                </a:lnTo>
                <a:lnTo>
                  <a:pt x="602" y="269"/>
                </a:lnTo>
                <a:lnTo>
                  <a:pt x="617" y="261"/>
                </a:lnTo>
                <a:lnTo>
                  <a:pt x="617" y="261"/>
                </a:lnTo>
                <a:lnTo>
                  <a:pt x="618" y="261"/>
                </a:lnTo>
                <a:lnTo>
                  <a:pt x="618" y="261"/>
                </a:lnTo>
                <a:lnTo>
                  <a:pt x="620" y="269"/>
                </a:lnTo>
                <a:lnTo>
                  <a:pt x="620" y="269"/>
                </a:lnTo>
                <a:lnTo>
                  <a:pt x="619" y="268"/>
                </a:lnTo>
                <a:lnTo>
                  <a:pt x="619" y="268"/>
                </a:lnTo>
                <a:close/>
                <a:moveTo>
                  <a:pt x="617" y="259"/>
                </a:moveTo>
                <a:lnTo>
                  <a:pt x="617" y="259"/>
                </a:lnTo>
                <a:lnTo>
                  <a:pt x="607" y="260"/>
                </a:lnTo>
                <a:lnTo>
                  <a:pt x="598" y="262"/>
                </a:lnTo>
                <a:lnTo>
                  <a:pt x="589" y="264"/>
                </a:lnTo>
                <a:lnTo>
                  <a:pt x="580" y="266"/>
                </a:lnTo>
                <a:lnTo>
                  <a:pt x="580" y="266"/>
                </a:lnTo>
                <a:lnTo>
                  <a:pt x="583" y="264"/>
                </a:lnTo>
                <a:lnTo>
                  <a:pt x="587" y="262"/>
                </a:lnTo>
                <a:lnTo>
                  <a:pt x="594" y="258"/>
                </a:lnTo>
                <a:lnTo>
                  <a:pt x="594" y="258"/>
                </a:lnTo>
                <a:lnTo>
                  <a:pt x="614" y="248"/>
                </a:lnTo>
                <a:lnTo>
                  <a:pt x="614" y="248"/>
                </a:lnTo>
                <a:lnTo>
                  <a:pt x="617" y="259"/>
                </a:lnTo>
                <a:lnTo>
                  <a:pt x="617" y="259"/>
                </a:lnTo>
                <a:lnTo>
                  <a:pt x="617" y="259"/>
                </a:lnTo>
                <a:lnTo>
                  <a:pt x="617" y="259"/>
                </a:lnTo>
                <a:close/>
                <a:moveTo>
                  <a:pt x="593" y="251"/>
                </a:moveTo>
                <a:lnTo>
                  <a:pt x="593" y="251"/>
                </a:lnTo>
                <a:lnTo>
                  <a:pt x="583" y="253"/>
                </a:lnTo>
                <a:lnTo>
                  <a:pt x="577" y="254"/>
                </a:lnTo>
                <a:lnTo>
                  <a:pt x="573" y="256"/>
                </a:lnTo>
                <a:lnTo>
                  <a:pt x="573" y="256"/>
                </a:lnTo>
                <a:lnTo>
                  <a:pt x="591" y="247"/>
                </a:lnTo>
                <a:lnTo>
                  <a:pt x="599" y="241"/>
                </a:lnTo>
                <a:lnTo>
                  <a:pt x="609" y="236"/>
                </a:lnTo>
                <a:lnTo>
                  <a:pt x="609" y="236"/>
                </a:lnTo>
                <a:lnTo>
                  <a:pt x="609" y="234"/>
                </a:lnTo>
                <a:lnTo>
                  <a:pt x="607" y="234"/>
                </a:lnTo>
                <a:lnTo>
                  <a:pt x="607" y="234"/>
                </a:lnTo>
                <a:lnTo>
                  <a:pt x="598" y="235"/>
                </a:lnTo>
                <a:lnTo>
                  <a:pt x="590" y="237"/>
                </a:lnTo>
                <a:lnTo>
                  <a:pt x="573" y="242"/>
                </a:lnTo>
                <a:lnTo>
                  <a:pt x="573" y="242"/>
                </a:lnTo>
                <a:lnTo>
                  <a:pt x="570" y="243"/>
                </a:lnTo>
                <a:lnTo>
                  <a:pt x="575" y="241"/>
                </a:lnTo>
                <a:lnTo>
                  <a:pt x="586" y="237"/>
                </a:lnTo>
                <a:lnTo>
                  <a:pt x="586" y="237"/>
                </a:lnTo>
                <a:lnTo>
                  <a:pt x="595" y="233"/>
                </a:lnTo>
                <a:lnTo>
                  <a:pt x="604" y="229"/>
                </a:lnTo>
                <a:lnTo>
                  <a:pt x="604" y="229"/>
                </a:lnTo>
                <a:lnTo>
                  <a:pt x="604" y="228"/>
                </a:lnTo>
                <a:lnTo>
                  <a:pt x="604" y="228"/>
                </a:lnTo>
                <a:lnTo>
                  <a:pt x="603" y="227"/>
                </a:lnTo>
                <a:lnTo>
                  <a:pt x="603" y="227"/>
                </a:lnTo>
                <a:lnTo>
                  <a:pt x="581" y="231"/>
                </a:lnTo>
                <a:lnTo>
                  <a:pt x="570" y="234"/>
                </a:lnTo>
                <a:lnTo>
                  <a:pt x="560" y="237"/>
                </a:lnTo>
                <a:lnTo>
                  <a:pt x="560" y="237"/>
                </a:lnTo>
                <a:lnTo>
                  <a:pt x="582" y="230"/>
                </a:lnTo>
                <a:lnTo>
                  <a:pt x="593" y="226"/>
                </a:lnTo>
                <a:lnTo>
                  <a:pt x="604" y="222"/>
                </a:lnTo>
                <a:lnTo>
                  <a:pt x="604" y="222"/>
                </a:lnTo>
                <a:lnTo>
                  <a:pt x="604" y="222"/>
                </a:lnTo>
                <a:lnTo>
                  <a:pt x="604" y="222"/>
                </a:lnTo>
                <a:lnTo>
                  <a:pt x="614" y="246"/>
                </a:lnTo>
                <a:lnTo>
                  <a:pt x="614" y="246"/>
                </a:lnTo>
                <a:lnTo>
                  <a:pt x="593" y="251"/>
                </a:lnTo>
                <a:lnTo>
                  <a:pt x="593" y="251"/>
                </a:lnTo>
                <a:close/>
                <a:moveTo>
                  <a:pt x="603" y="220"/>
                </a:moveTo>
                <a:lnTo>
                  <a:pt x="603" y="220"/>
                </a:lnTo>
                <a:lnTo>
                  <a:pt x="579" y="224"/>
                </a:lnTo>
                <a:lnTo>
                  <a:pt x="567" y="226"/>
                </a:lnTo>
                <a:lnTo>
                  <a:pt x="555" y="228"/>
                </a:lnTo>
                <a:lnTo>
                  <a:pt x="555" y="228"/>
                </a:lnTo>
                <a:lnTo>
                  <a:pt x="529" y="234"/>
                </a:lnTo>
                <a:lnTo>
                  <a:pt x="529" y="234"/>
                </a:lnTo>
                <a:lnTo>
                  <a:pt x="519" y="236"/>
                </a:lnTo>
                <a:lnTo>
                  <a:pt x="519" y="236"/>
                </a:lnTo>
                <a:lnTo>
                  <a:pt x="540" y="231"/>
                </a:lnTo>
                <a:lnTo>
                  <a:pt x="560" y="225"/>
                </a:lnTo>
                <a:lnTo>
                  <a:pt x="579" y="219"/>
                </a:lnTo>
                <a:lnTo>
                  <a:pt x="598" y="210"/>
                </a:lnTo>
                <a:lnTo>
                  <a:pt x="598" y="210"/>
                </a:lnTo>
                <a:lnTo>
                  <a:pt x="599" y="209"/>
                </a:lnTo>
                <a:lnTo>
                  <a:pt x="597" y="208"/>
                </a:lnTo>
                <a:lnTo>
                  <a:pt x="597" y="208"/>
                </a:lnTo>
                <a:lnTo>
                  <a:pt x="586" y="210"/>
                </a:lnTo>
                <a:lnTo>
                  <a:pt x="575" y="213"/>
                </a:lnTo>
                <a:lnTo>
                  <a:pt x="554" y="220"/>
                </a:lnTo>
                <a:lnTo>
                  <a:pt x="554" y="220"/>
                </a:lnTo>
                <a:lnTo>
                  <a:pt x="540" y="223"/>
                </a:lnTo>
                <a:lnTo>
                  <a:pt x="526" y="225"/>
                </a:lnTo>
                <a:lnTo>
                  <a:pt x="499" y="231"/>
                </a:lnTo>
                <a:lnTo>
                  <a:pt x="499" y="231"/>
                </a:lnTo>
                <a:lnTo>
                  <a:pt x="496" y="230"/>
                </a:lnTo>
                <a:lnTo>
                  <a:pt x="496" y="230"/>
                </a:lnTo>
                <a:lnTo>
                  <a:pt x="537" y="219"/>
                </a:lnTo>
                <a:lnTo>
                  <a:pt x="537" y="219"/>
                </a:lnTo>
                <a:lnTo>
                  <a:pt x="566" y="212"/>
                </a:lnTo>
                <a:lnTo>
                  <a:pt x="581" y="208"/>
                </a:lnTo>
                <a:lnTo>
                  <a:pt x="588" y="205"/>
                </a:lnTo>
                <a:lnTo>
                  <a:pt x="594" y="202"/>
                </a:lnTo>
                <a:lnTo>
                  <a:pt x="594" y="202"/>
                </a:lnTo>
                <a:lnTo>
                  <a:pt x="595" y="201"/>
                </a:lnTo>
                <a:lnTo>
                  <a:pt x="594" y="200"/>
                </a:lnTo>
                <a:lnTo>
                  <a:pt x="594" y="200"/>
                </a:lnTo>
                <a:lnTo>
                  <a:pt x="576" y="201"/>
                </a:lnTo>
                <a:lnTo>
                  <a:pt x="560" y="203"/>
                </a:lnTo>
                <a:lnTo>
                  <a:pt x="543" y="207"/>
                </a:lnTo>
                <a:lnTo>
                  <a:pt x="525" y="212"/>
                </a:lnTo>
                <a:lnTo>
                  <a:pt x="525" y="212"/>
                </a:lnTo>
                <a:lnTo>
                  <a:pt x="483" y="224"/>
                </a:lnTo>
                <a:lnTo>
                  <a:pt x="440" y="238"/>
                </a:lnTo>
                <a:lnTo>
                  <a:pt x="440" y="238"/>
                </a:lnTo>
                <a:lnTo>
                  <a:pt x="400" y="253"/>
                </a:lnTo>
                <a:lnTo>
                  <a:pt x="380" y="259"/>
                </a:lnTo>
                <a:lnTo>
                  <a:pt x="359" y="264"/>
                </a:lnTo>
                <a:lnTo>
                  <a:pt x="359" y="264"/>
                </a:lnTo>
                <a:lnTo>
                  <a:pt x="347" y="267"/>
                </a:lnTo>
                <a:lnTo>
                  <a:pt x="336" y="270"/>
                </a:lnTo>
                <a:lnTo>
                  <a:pt x="325" y="274"/>
                </a:lnTo>
                <a:lnTo>
                  <a:pt x="320" y="277"/>
                </a:lnTo>
                <a:lnTo>
                  <a:pt x="315" y="281"/>
                </a:lnTo>
                <a:lnTo>
                  <a:pt x="315" y="281"/>
                </a:lnTo>
                <a:lnTo>
                  <a:pt x="306" y="275"/>
                </a:lnTo>
                <a:lnTo>
                  <a:pt x="306" y="275"/>
                </a:lnTo>
                <a:lnTo>
                  <a:pt x="315" y="273"/>
                </a:lnTo>
                <a:lnTo>
                  <a:pt x="325" y="270"/>
                </a:lnTo>
                <a:lnTo>
                  <a:pt x="325" y="270"/>
                </a:lnTo>
                <a:lnTo>
                  <a:pt x="345" y="264"/>
                </a:lnTo>
                <a:lnTo>
                  <a:pt x="367" y="259"/>
                </a:lnTo>
                <a:lnTo>
                  <a:pt x="367" y="259"/>
                </a:lnTo>
                <a:lnTo>
                  <a:pt x="386" y="254"/>
                </a:lnTo>
                <a:lnTo>
                  <a:pt x="406" y="248"/>
                </a:lnTo>
                <a:lnTo>
                  <a:pt x="444" y="234"/>
                </a:lnTo>
                <a:lnTo>
                  <a:pt x="444" y="234"/>
                </a:lnTo>
                <a:lnTo>
                  <a:pt x="482" y="222"/>
                </a:lnTo>
                <a:lnTo>
                  <a:pt x="500" y="216"/>
                </a:lnTo>
                <a:lnTo>
                  <a:pt x="519" y="210"/>
                </a:lnTo>
                <a:lnTo>
                  <a:pt x="519" y="210"/>
                </a:lnTo>
                <a:lnTo>
                  <a:pt x="555" y="200"/>
                </a:lnTo>
                <a:lnTo>
                  <a:pt x="572" y="195"/>
                </a:lnTo>
                <a:lnTo>
                  <a:pt x="588" y="188"/>
                </a:lnTo>
                <a:lnTo>
                  <a:pt x="588" y="188"/>
                </a:lnTo>
                <a:lnTo>
                  <a:pt x="596" y="204"/>
                </a:lnTo>
                <a:lnTo>
                  <a:pt x="604" y="220"/>
                </a:lnTo>
                <a:lnTo>
                  <a:pt x="604" y="220"/>
                </a:lnTo>
                <a:lnTo>
                  <a:pt x="603" y="220"/>
                </a:lnTo>
                <a:lnTo>
                  <a:pt x="603" y="220"/>
                </a:lnTo>
                <a:close/>
                <a:moveTo>
                  <a:pt x="241" y="186"/>
                </a:moveTo>
                <a:lnTo>
                  <a:pt x="241" y="186"/>
                </a:lnTo>
                <a:lnTo>
                  <a:pt x="249" y="183"/>
                </a:lnTo>
                <a:lnTo>
                  <a:pt x="249" y="183"/>
                </a:lnTo>
                <a:lnTo>
                  <a:pt x="258" y="180"/>
                </a:lnTo>
                <a:lnTo>
                  <a:pt x="267" y="177"/>
                </a:lnTo>
                <a:lnTo>
                  <a:pt x="267" y="177"/>
                </a:lnTo>
                <a:lnTo>
                  <a:pt x="290" y="172"/>
                </a:lnTo>
                <a:lnTo>
                  <a:pt x="311" y="167"/>
                </a:lnTo>
                <a:lnTo>
                  <a:pt x="311" y="167"/>
                </a:lnTo>
                <a:lnTo>
                  <a:pt x="330" y="162"/>
                </a:lnTo>
                <a:lnTo>
                  <a:pt x="349" y="158"/>
                </a:lnTo>
                <a:lnTo>
                  <a:pt x="368" y="152"/>
                </a:lnTo>
                <a:lnTo>
                  <a:pt x="386" y="145"/>
                </a:lnTo>
                <a:lnTo>
                  <a:pt x="386" y="145"/>
                </a:lnTo>
                <a:lnTo>
                  <a:pt x="387" y="144"/>
                </a:lnTo>
                <a:lnTo>
                  <a:pt x="387" y="143"/>
                </a:lnTo>
                <a:lnTo>
                  <a:pt x="385" y="143"/>
                </a:lnTo>
                <a:lnTo>
                  <a:pt x="385" y="143"/>
                </a:lnTo>
                <a:lnTo>
                  <a:pt x="368" y="146"/>
                </a:lnTo>
                <a:lnTo>
                  <a:pt x="350" y="149"/>
                </a:lnTo>
                <a:lnTo>
                  <a:pt x="317" y="158"/>
                </a:lnTo>
                <a:lnTo>
                  <a:pt x="317" y="158"/>
                </a:lnTo>
                <a:lnTo>
                  <a:pt x="278" y="168"/>
                </a:lnTo>
                <a:lnTo>
                  <a:pt x="278" y="168"/>
                </a:lnTo>
                <a:lnTo>
                  <a:pt x="264" y="172"/>
                </a:lnTo>
                <a:lnTo>
                  <a:pt x="257" y="174"/>
                </a:lnTo>
                <a:lnTo>
                  <a:pt x="249" y="176"/>
                </a:lnTo>
                <a:lnTo>
                  <a:pt x="249" y="176"/>
                </a:lnTo>
                <a:lnTo>
                  <a:pt x="251" y="174"/>
                </a:lnTo>
                <a:lnTo>
                  <a:pt x="251" y="174"/>
                </a:lnTo>
                <a:lnTo>
                  <a:pt x="255" y="173"/>
                </a:lnTo>
                <a:lnTo>
                  <a:pt x="255" y="173"/>
                </a:lnTo>
                <a:lnTo>
                  <a:pt x="275" y="166"/>
                </a:lnTo>
                <a:lnTo>
                  <a:pt x="275" y="166"/>
                </a:lnTo>
                <a:lnTo>
                  <a:pt x="294" y="159"/>
                </a:lnTo>
                <a:lnTo>
                  <a:pt x="311" y="154"/>
                </a:lnTo>
                <a:lnTo>
                  <a:pt x="311" y="154"/>
                </a:lnTo>
                <a:lnTo>
                  <a:pt x="328" y="150"/>
                </a:lnTo>
                <a:lnTo>
                  <a:pt x="345" y="146"/>
                </a:lnTo>
                <a:lnTo>
                  <a:pt x="362" y="142"/>
                </a:lnTo>
                <a:lnTo>
                  <a:pt x="379" y="136"/>
                </a:lnTo>
                <a:lnTo>
                  <a:pt x="379" y="136"/>
                </a:lnTo>
                <a:lnTo>
                  <a:pt x="387" y="144"/>
                </a:lnTo>
                <a:lnTo>
                  <a:pt x="395" y="152"/>
                </a:lnTo>
                <a:lnTo>
                  <a:pt x="395" y="152"/>
                </a:lnTo>
                <a:lnTo>
                  <a:pt x="376" y="155"/>
                </a:lnTo>
                <a:lnTo>
                  <a:pt x="356" y="159"/>
                </a:lnTo>
                <a:lnTo>
                  <a:pt x="318" y="170"/>
                </a:lnTo>
                <a:lnTo>
                  <a:pt x="318" y="170"/>
                </a:lnTo>
                <a:lnTo>
                  <a:pt x="275" y="178"/>
                </a:lnTo>
                <a:lnTo>
                  <a:pt x="275" y="178"/>
                </a:lnTo>
                <a:lnTo>
                  <a:pt x="266" y="181"/>
                </a:lnTo>
                <a:lnTo>
                  <a:pt x="258" y="183"/>
                </a:lnTo>
                <a:lnTo>
                  <a:pt x="250" y="186"/>
                </a:lnTo>
                <a:lnTo>
                  <a:pt x="241" y="189"/>
                </a:lnTo>
                <a:lnTo>
                  <a:pt x="241" y="189"/>
                </a:lnTo>
                <a:lnTo>
                  <a:pt x="239" y="189"/>
                </a:lnTo>
                <a:lnTo>
                  <a:pt x="239" y="189"/>
                </a:lnTo>
                <a:lnTo>
                  <a:pt x="241" y="186"/>
                </a:lnTo>
                <a:lnTo>
                  <a:pt x="241" y="186"/>
                </a:lnTo>
                <a:close/>
                <a:moveTo>
                  <a:pt x="325" y="145"/>
                </a:moveTo>
                <a:lnTo>
                  <a:pt x="325" y="145"/>
                </a:lnTo>
                <a:lnTo>
                  <a:pt x="311" y="149"/>
                </a:lnTo>
                <a:lnTo>
                  <a:pt x="297" y="153"/>
                </a:lnTo>
                <a:lnTo>
                  <a:pt x="282" y="157"/>
                </a:lnTo>
                <a:lnTo>
                  <a:pt x="268" y="160"/>
                </a:lnTo>
                <a:lnTo>
                  <a:pt x="268" y="160"/>
                </a:lnTo>
                <a:lnTo>
                  <a:pt x="265" y="161"/>
                </a:lnTo>
                <a:lnTo>
                  <a:pt x="264" y="161"/>
                </a:lnTo>
                <a:lnTo>
                  <a:pt x="264" y="161"/>
                </a:lnTo>
                <a:lnTo>
                  <a:pt x="270" y="158"/>
                </a:lnTo>
                <a:lnTo>
                  <a:pt x="283" y="153"/>
                </a:lnTo>
                <a:lnTo>
                  <a:pt x="283" y="153"/>
                </a:lnTo>
                <a:lnTo>
                  <a:pt x="296" y="149"/>
                </a:lnTo>
                <a:lnTo>
                  <a:pt x="308" y="145"/>
                </a:lnTo>
                <a:lnTo>
                  <a:pt x="308" y="145"/>
                </a:lnTo>
                <a:lnTo>
                  <a:pt x="322" y="141"/>
                </a:lnTo>
                <a:lnTo>
                  <a:pt x="336" y="138"/>
                </a:lnTo>
                <a:lnTo>
                  <a:pt x="350" y="135"/>
                </a:lnTo>
                <a:lnTo>
                  <a:pt x="364" y="130"/>
                </a:lnTo>
                <a:lnTo>
                  <a:pt x="364" y="130"/>
                </a:lnTo>
                <a:lnTo>
                  <a:pt x="364" y="129"/>
                </a:lnTo>
                <a:lnTo>
                  <a:pt x="364" y="128"/>
                </a:lnTo>
                <a:lnTo>
                  <a:pt x="364" y="128"/>
                </a:lnTo>
                <a:lnTo>
                  <a:pt x="371" y="131"/>
                </a:lnTo>
                <a:lnTo>
                  <a:pt x="376" y="135"/>
                </a:lnTo>
                <a:lnTo>
                  <a:pt x="376" y="135"/>
                </a:lnTo>
                <a:lnTo>
                  <a:pt x="350" y="140"/>
                </a:lnTo>
                <a:lnTo>
                  <a:pt x="325" y="145"/>
                </a:lnTo>
                <a:lnTo>
                  <a:pt x="325" y="145"/>
                </a:lnTo>
                <a:close/>
                <a:moveTo>
                  <a:pt x="363" y="128"/>
                </a:moveTo>
                <a:lnTo>
                  <a:pt x="363" y="128"/>
                </a:lnTo>
                <a:lnTo>
                  <a:pt x="347" y="130"/>
                </a:lnTo>
                <a:lnTo>
                  <a:pt x="330" y="132"/>
                </a:lnTo>
                <a:lnTo>
                  <a:pt x="297" y="139"/>
                </a:lnTo>
                <a:lnTo>
                  <a:pt x="297" y="139"/>
                </a:lnTo>
                <a:lnTo>
                  <a:pt x="308" y="134"/>
                </a:lnTo>
                <a:lnTo>
                  <a:pt x="319" y="130"/>
                </a:lnTo>
                <a:lnTo>
                  <a:pt x="330" y="127"/>
                </a:lnTo>
                <a:lnTo>
                  <a:pt x="342" y="126"/>
                </a:lnTo>
                <a:lnTo>
                  <a:pt x="342" y="126"/>
                </a:lnTo>
                <a:lnTo>
                  <a:pt x="348" y="125"/>
                </a:lnTo>
                <a:lnTo>
                  <a:pt x="353" y="126"/>
                </a:lnTo>
                <a:lnTo>
                  <a:pt x="358" y="127"/>
                </a:lnTo>
                <a:lnTo>
                  <a:pt x="363" y="128"/>
                </a:lnTo>
                <a:lnTo>
                  <a:pt x="363" y="128"/>
                </a:lnTo>
                <a:lnTo>
                  <a:pt x="363" y="128"/>
                </a:lnTo>
                <a:lnTo>
                  <a:pt x="363" y="128"/>
                </a:lnTo>
                <a:close/>
                <a:moveTo>
                  <a:pt x="290" y="143"/>
                </a:moveTo>
                <a:lnTo>
                  <a:pt x="290" y="143"/>
                </a:lnTo>
                <a:lnTo>
                  <a:pt x="329" y="136"/>
                </a:lnTo>
                <a:lnTo>
                  <a:pt x="329" y="136"/>
                </a:lnTo>
                <a:lnTo>
                  <a:pt x="349" y="132"/>
                </a:lnTo>
                <a:lnTo>
                  <a:pt x="349" y="132"/>
                </a:lnTo>
                <a:lnTo>
                  <a:pt x="358" y="130"/>
                </a:lnTo>
                <a:lnTo>
                  <a:pt x="358" y="130"/>
                </a:lnTo>
                <a:lnTo>
                  <a:pt x="351" y="133"/>
                </a:lnTo>
                <a:lnTo>
                  <a:pt x="343" y="135"/>
                </a:lnTo>
                <a:lnTo>
                  <a:pt x="343" y="135"/>
                </a:lnTo>
                <a:lnTo>
                  <a:pt x="321" y="140"/>
                </a:lnTo>
                <a:lnTo>
                  <a:pt x="309" y="143"/>
                </a:lnTo>
                <a:lnTo>
                  <a:pt x="298" y="146"/>
                </a:lnTo>
                <a:lnTo>
                  <a:pt x="298" y="146"/>
                </a:lnTo>
                <a:lnTo>
                  <a:pt x="282" y="151"/>
                </a:lnTo>
                <a:lnTo>
                  <a:pt x="268" y="157"/>
                </a:lnTo>
                <a:lnTo>
                  <a:pt x="268" y="157"/>
                </a:lnTo>
                <a:lnTo>
                  <a:pt x="278" y="150"/>
                </a:lnTo>
                <a:lnTo>
                  <a:pt x="290" y="143"/>
                </a:lnTo>
                <a:lnTo>
                  <a:pt x="290" y="143"/>
                </a:lnTo>
                <a:close/>
                <a:moveTo>
                  <a:pt x="260" y="165"/>
                </a:moveTo>
                <a:lnTo>
                  <a:pt x="260" y="165"/>
                </a:lnTo>
                <a:lnTo>
                  <a:pt x="275" y="161"/>
                </a:lnTo>
                <a:lnTo>
                  <a:pt x="291" y="157"/>
                </a:lnTo>
                <a:lnTo>
                  <a:pt x="320" y="148"/>
                </a:lnTo>
                <a:lnTo>
                  <a:pt x="320" y="148"/>
                </a:lnTo>
                <a:lnTo>
                  <a:pt x="336" y="145"/>
                </a:lnTo>
                <a:lnTo>
                  <a:pt x="352" y="142"/>
                </a:lnTo>
                <a:lnTo>
                  <a:pt x="352" y="142"/>
                </a:lnTo>
                <a:lnTo>
                  <a:pt x="359" y="140"/>
                </a:lnTo>
                <a:lnTo>
                  <a:pt x="359" y="140"/>
                </a:lnTo>
                <a:lnTo>
                  <a:pt x="332" y="147"/>
                </a:lnTo>
                <a:lnTo>
                  <a:pt x="306" y="153"/>
                </a:lnTo>
                <a:lnTo>
                  <a:pt x="306" y="153"/>
                </a:lnTo>
                <a:lnTo>
                  <a:pt x="279" y="161"/>
                </a:lnTo>
                <a:lnTo>
                  <a:pt x="254" y="171"/>
                </a:lnTo>
                <a:lnTo>
                  <a:pt x="254" y="171"/>
                </a:lnTo>
                <a:lnTo>
                  <a:pt x="260" y="165"/>
                </a:lnTo>
                <a:lnTo>
                  <a:pt x="260" y="165"/>
                </a:lnTo>
                <a:close/>
                <a:moveTo>
                  <a:pt x="245" y="181"/>
                </a:moveTo>
                <a:lnTo>
                  <a:pt x="245" y="181"/>
                </a:lnTo>
                <a:lnTo>
                  <a:pt x="247" y="178"/>
                </a:lnTo>
                <a:lnTo>
                  <a:pt x="247" y="178"/>
                </a:lnTo>
                <a:lnTo>
                  <a:pt x="255" y="177"/>
                </a:lnTo>
                <a:lnTo>
                  <a:pt x="263" y="175"/>
                </a:lnTo>
                <a:lnTo>
                  <a:pt x="263" y="175"/>
                </a:lnTo>
                <a:lnTo>
                  <a:pt x="282" y="169"/>
                </a:lnTo>
                <a:lnTo>
                  <a:pt x="301" y="165"/>
                </a:lnTo>
                <a:lnTo>
                  <a:pt x="301" y="165"/>
                </a:lnTo>
                <a:lnTo>
                  <a:pt x="343" y="153"/>
                </a:lnTo>
                <a:lnTo>
                  <a:pt x="343" y="153"/>
                </a:lnTo>
                <a:lnTo>
                  <a:pt x="362" y="150"/>
                </a:lnTo>
                <a:lnTo>
                  <a:pt x="372" y="148"/>
                </a:lnTo>
                <a:lnTo>
                  <a:pt x="381" y="145"/>
                </a:lnTo>
                <a:lnTo>
                  <a:pt x="381" y="145"/>
                </a:lnTo>
                <a:lnTo>
                  <a:pt x="363" y="152"/>
                </a:lnTo>
                <a:lnTo>
                  <a:pt x="347" y="157"/>
                </a:lnTo>
                <a:lnTo>
                  <a:pt x="329" y="161"/>
                </a:lnTo>
                <a:lnTo>
                  <a:pt x="312" y="166"/>
                </a:lnTo>
                <a:lnTo>
                  <a:pt x="277" y="173"/>
                </a:lnTo>
                <a:lnTo>
                  <a:pt x="260" y="177"/>
                </a:lnTo>
                <a:lnTo>
                  <a:pt x="243" y="183"/>
                </a:lnTo>
                <a:lnTo>
                  <a:pt x="243" y="183"/>
                </a:lnTo>
                <a:lnTo>
                  <a:pt x="245" y="181"/>
                </a:lnTo>
                <a:lnTo>
                  <a:pt x="245" y="181"/>
                </a:lnTo>
                <a:close/>
                <a:moveTo>
                  <a:pt x="238" y="191"/>
                </a:moveTo>
                <a:lnTo>
                  <a:pt x="238" y="191"/>
                </a:lnTo>
                <a:lnTo>
                  <a:pt x="248" y="189"/>
                </a:lnTo>
                <a:lnTo>
                  <a:pt x="258" y="186"/>
                </a:lnTo>
                <a:lnTo>
                  <a:pt x="258" y="186"/>
                </a:lnTo>
                <a:lnTo>
                  <a:pt x="277" y="181"/>
                </a:lnTo>
                <a:lnTo>
                  <a:pt x="298" y="176"/>
                </a:lnTo>
                <a:lnTo>
                  <a:pt x="298" y="176"/>
                </a:lnTo>
                <a:lnTo>
                  <a:pt x="322" y="171"/>
                </a:lnTo>
                <a:lnTo>
                  <a:pt x="347" y="165"/>
                </a:lnTo>
                <a:lnTo>
                  <a:pt x="372" y="158"/>
                </a:lnTo>
                <a:lnTo>
                  <a:pt x="397" y="154"/>
                </a:lnTo>
                <a:lnTo>
                  <a:pt x="397" y="154"/>
                </a:lnTo>
                <a:lnTo>
                  <a:pt x="402" y="159"/>
                </a:lnTo>
                <a:lnTo>
                  <a:pt x="402" y="159"/>
                </a:lnTo>
                <a:lnTo>
                  <a:pt x="402" y="159"/>
                </a:lnTo>
                <a:lnTo>
                  <a:pt x="402" y="159"/>
                </a:lnTo>
                <a:lnTo>
                  <a:pt x="358" y="169"/>
                </a:lnTo>
                <a:lnTo>
                  <a:pt x="316" y="179"/>
                </a:lnTo>
                <a:lnTo>
                  <a:pt x="316" y="179"/>
                </a:lnTo>
                <a:lnTo>
                  <a:pt x="274" y="190"/>
                </a:lnTo>
                <a:lnTo>
                  <a:pt x="254" y="195"/>
                </a:lnTo>
                <a:lnTo>
                  <a:pt x="233" y="199"/>
                </a:lnTo>
                <a:lnTo>
                  <a:pt x="233" y="199"/>
                </a:lnTo>
                <a:lnTo>
                  <a:pt x="238" y="191"/>
                </a:lnTo>
                <a:lnTo>
                  <a:pt x="238" y="191"/>
                </a:lnTo>
                <a:close/>
                <a:moveTo>
                  <a:pt x="441" y="115"/>
                </a:moveTo>
                <a:lnTo>
                  <a:pt x="441" y="115"/>
                </a:lnTo>
                <a:lnTo>
                  <a:pt x="439" y="112"/>
                </a:lnTo>
                <a:lnTo>
                  <a:pt x="439" y="112"/>
                </a:lnTo>
                <a:lnTo>
                  <a:pt x="439" y="112"/>
                </a:lnTo>
                <a:lnTo>
                  <a:pt x="439" y="112"/>
                </a:lnTo>
                <a:lnTo>
                  <a:pt x="454" y="103"/>
                </a:lnTo>
                <a:lnTo>
                  <a:pt x="467" y="95"/>
                </a:lnTo>
                <a:lnTo>
                  <a:pt x="467" y="95"/>
                </a:lnTo>
                <a:lnTo>
                  <a:pt x="463" y="98"/>
                </a:lnTo>
                <a:lnTo>
                  <a:pt x="463" y="98"/>
                </a:lnTo>
                <a:lnTo>
                  <a:pt x="441" y="115"/>
                </a:lnTo>
                <a:lnTo>
                  <a:pt x="441" y="115"/>
                </a:lnTo>
                <a:lnTo>
                  <a:pt x="441" y="115"/>
                </a:lnTo>
                <a:lnTo>
                  <a:pt x="441" y="115"/>
                </a:lnTo>
                <a:close/>
                <a:moveTo>
                  <a:pt x="442" y="117"/>
                </a:moveTo>
                <a:lnTo>
                  <a:pt x="442" y="117"/>
                </a:lnTo>
                <a:lnTo>
                  <a:pt x="456" y="110"/>
                </a:lnTo>
                <a:lnTo>
                  <a:pt x="469" y="104"/>
                </a:lnTo>
                <a:lnTo>
                  <a:pt x="469" y="104"/>
                </a:lnTo>
                <a:lnTo>
                  <a:pt x="456" y="112"/>
                </a:lnTo>
                <a:lnTo>
                  <a:pt x="451" y="116"/>
                </a:lnTo>
                <a:lnTo>
                  <a:pt x="444" y="121"/>
                </a:lnTo>
                <a:lnTo>
                  <a:pt x="444" y="121"/>
                </a:lnTo>
                <a:lnTo>
                  <a:pt x="442" y="117"/>
                </a:lnTo>
                <a:lnTo>
                  <a:pt x="442" y="117"/>
                </a:lnTo>
                <a:lnTo>
                  <a:pt x="442" y="117"/>
                </a:lnTo>
                <a:lnTo>
                  <a:pt x="442" y="117"/>
                </a:lnTo>
                <a:close/>
                <a:moveTo>
                  <a:pt x="471" y="109"/>
                </a:moveTo>
                <a:lnTo>
                  <a:pt x="471" y="109"/>
                </a:lnTo>
                <a:lnTo>
                  <a:pt x="484" y="102"/>
                </a:lnTo>
                <a:lnTo>
                  <a:pt x="484" y="102"/>
                </a:lnTo>
                <a:lnTo>
                  <a:pt x="492" y="97"/>
                </a:lnTo>
                <a:lnTo>
                  <a:pt x="496" y="96"/>
                </a:lnTo>
                <a:lnTo>
                  <a:pt x="497" y="96"/>
                </a:lnTo>
                <a:lnTo>
                  <a:pt x="496" y="98"/>
                </a:lnTo>
                <a:lnTo>
                  <a:pt x="496" y="98"/>
                </a:lnTo>
                <a:lnTo>
                  <a:pt x="490" y="102"/>
                </a:lnTo>
                <a:lnTo>
                  <a:pt x="485" y="106"/>
                </a:lnTo>
                <a:lnTo>
                  <a:pt x="473" y="113"/>
                </a:lnTo>
                <a:lnTo>
                  <a:pt x="473" y="113"/>
                </a:lnTo>
                <a:lnTo>
                  <a:pt x="461" y="122"/>
                </a:lnTo>
                <a:lnTo>
                  <a:pt x="450" y="131"/>
                </a:lnTo>
                <a:lnTo>
                  <a:pt x="450" y="131"/>
                </a:lnTo>
                <a:lnTo>
                  <a:pt x="445" y="123"/>
                </a:lnTo>
                <a:lnTo>
                  <a:pt x="445" y="123"/>
                </a:lnTo>
                <a:lnTo>
                  <a:pt x="471" y="109"/>
                </a:lnTo>
                <a:lnTo>
                  <a:pt x="471" y="109"/>
                </a:lnTo>
                <a:close/>
                <a:moveTo>
                  <a:pt x="451" y="133"/>
                </a:moveTo>
                <a:lnTo>
                  <a:pt x="451" y="133"/>
                </a:lnTo>
                <a:lnTo>
                  <a:pt x="488" y="113"/>
                </a:lnTo>
                <a:lnTo>
                  <a:pt x="488" y="113"/>
                </a:lnTo>
                <a:lnTo>
                  <a:pt x="507" y="104"/>
                </a:lnTo>
                <a:lnTo>
                  <a:pt x="507" y="104"/>
                </a:lnTo>
                <a:lnTo>
                  <a:pt x="503" y="106"/>
                </a:lnTo>
                <a:lnTo>
                  <a:pt x="499" y="109"/>
                </a:lnTo>
                <a:lnTo>
                  <a:pt x="491" y="116"/>
                </a:lnTo>
                <a:lnTo>
                  <a:pt x="491" y="116"/>
                </a:lnTo>
                <a:lnTo>
                  <a:pt x="480" y="124"/>
                </a:lnTo>
                <a:lnTo>
                  <a:pt x="468" y="131"/>
                </a:lnTo>
                <a:lnTo>
                  <a:pt x="468" y="131"/>
                </a:lnTo>
                <a:lnTo>
                  <a:pt x="454" y="139"/>
                </a:lnTo>
                <a:lnTo>
                  <a:pt x="454" y="139"/>
                </a:lnTo>
                <a:lnTo>
                  <a:pt x="453" y="137"/>
                </a:lnTo>
                <a:lnTo>
                  <a:pt x="453" y="137"/>
                </a:lnTo>
                <a:lnTo>
                  <a:pt x="451" y="133"/>
                </a:lnTo>
                <a:lnTo>
                  <a:pt x="451" y="133"/>
                </a:lnTo>
                <a:lnTo>
                  <a:pt x="451" y="133"/>
                </a:lnTo>
                <a:lnTo>
                  <a:pt x="451" y="133"/>
                </a:lnTo>
                <a:close/>
                <a:moveTo>
                  <a:pt x="457" y="140"/>
                </a:moveTo>
                <a:lnTo>
                  <a:pt x="457" y="140"/>
                </a:lnTo>
                <a:lnTo>
                  <a:pt x="458" y="140"/>
                </a:lnTo>
                <a:lnTo>
                  <a:pt x="460" y="138"/>
                </a:lnTo>
                <a:lnTo>
                  <a:pt x="460" y="138"/>
                </a:lnTo>
                <a:lnTo>
                  <a:pt x="470" y="133"/>
                </a:lnTo>
                <a:lnTo>
                  <a:pt x="470" y="133"/>
                </a:lnTo>
                <a:lnTo>
                  <a:pt x="491" y="121"/>
                </a:lnTo>
                <a:lnTo>
                  <a:pt x="491" y="121"/>
                </a:lnTo>
                <a:lnTo>
                  <a:pt x="509" y="113"/>
                </a:lnTo>
                <a:lnTo>
                  <a:pt x="509" y="113"/>
                </a:lnTo>
                <a:lnTo>
                  <a:pt x="513" y="112"/>
                </a:lnTo>
                <a:lnTo>
                  <a:pt x="509" y="115"/>
                </a:lnTo>
                <a:lnTo>
                  <a:pt x="509" y="115"/>
                </a:lnTo>
                <a:lnTo>
                  <a:pt x="497" y="124"/>
                </a:lnTo>
                <a:lnTo>
                  <a:pt x="497" y="124"/>
                </a:lnTo>
                <a:lnTo>
                  <a:pt x="486" y="132"/>
                </a:lnTo>
                <a:lnTo>
                  <a:pt x="486" y="132"/>
                </a:lnTo>
                <a:lnTo>
                  <a:pt x="479" y="136"/>
                </a:lnTo>
                <a:lnTo>
                  <a:pt x="479" y="136"/>
                </a:lnTo>
                <a:lnTo>
                  <a:pt x="476" y="136"/>
                </a:lnTo>
                <a:lnTo>
                  <a:pt x="474" y="137"/>
                </a:lnTo>
                <a:lnTo>
                  <a:pt x="474" y="137"/>
                </a:lnTo>
                <a:lnTo>
                  <a:pt x="469" y="140"/>
                </a:lnTo>
                <a:lnTo>
                  <a:pt x="464" y="143"/>
                </a:lnTo>
                <a:lnTo>
                  <a:pt x="462" y="144"/>
                </a:lnTo>
                <a:lnTo>
                  <a:pt x="460" y="144"/>
                </a:lnTo>
                <a:lnTo>
                  <a:pt x="458" y="143"/>
                </a:lnTo>
                <a:lnTo>
                  <a:pt x="456" y="141"/>
                </a:lnTo>
                <a:lnTo>
                  <a:pt x="456" y="141"/>
                </a:lnTo>
                <a:lnTo>
                  <a:pt x="457" y="140"/>
                </a:lnTo>
                <a:lnTo>
                  <a:pt x="457" y="140"/>
                </a:lnTo>
                <a:close/>
                <a:moveTo>
                  <a:pt x="484" y="135"/>
                </a:moveTo>
                <a:lnTo>
                  <a:pt x="484" y="135"/>
                </a:lnTo>
                <a:lnTo>
                  <a:pt x="485" y="135"/>
                </a:lnTo>
                <a:lnTo>
                  <a:pt x="485" y="135"/>
                </a:lnTo>
                <a:lnTo>
                  <a:pt x="493" y="131"/>
                </a:lnTo>
                <a:lnTo>
                  <a:pt x="493" y="131"/>
                </a:lnTo>
                <a:lnTo>
                  <a:pt x="509" y="123"/>
                </a:lnTo>
                <a:lnTo>
                  <a:pt x="509" y="123"/>
                </a:lnTo>
                <a:lnTo>
                  <a:pt x="521" y="118"/>
                </a:lnTo>
                <a:lnTo>
                  <a:pt x="524" y="117"/>
                </a:lnTo>
                <a:lnTo>
                  <a:pt x="525" y="117"/>
                </a:lnTo>
                <a:lnTo>
                  <a:pt x="525" y="118"/>
                </a:lnTo>
                <a:lnTo>
                  <a:pt x="522" y="121"/>
                </a:lnTo>
                <a:lnTo>
                  <a:pt x="522" y="121"/>
                </a:lnTo>
                <a:lnTo>
                  <a:pt x="517" y="127"/>
                </a:lnTo>
                <a:lnTo>
                  <a:pt x="510" y="131"/>
                </a:lnTo>
                <a:lnTo>
                  <a:pt x="497" y="140"/>
                </a:lnTo>
                <a:lnTo>
                  <a:pt x="497" y="140"/>
                </a:lnTo>
                <a:lnTo>
                  <a:pt x="489" y="138"/>
                </a:lnTo>
                <a:lnTo>
                  <a:pt x="483" y="136"/>
                </a:lnTo>
                <a:lnTo>
                  <a:pt x="483" y="136"/>
                </a:lnTo>
                <a:lnTo>
                  <a:pt x="484" y="135"/>
                </a:lnTo>
                <a:lnTo>
                  <a:pt x="484" y="135"/>
                </a:lnTo>
                <a:close/>
                <a:moveTo>
                  <a:pt x="525" y="130"/>
                </a:moveTo>
                <a:lnTo>
                  <a:pt x="525" y="130"/>
                </a:lnTo>
                <a:lnTo>
                  <a:pt x="532" y="128"/>
                </a:lnTo>
                <a:lnTo>
                  <a:pt x="532" y="128"/>
                </a:lnTo>
                <a:lnTo>
                  <a:pt x="532" y="129"/>
                </a:lnTo>
                <a:lnTo>
                  <a:pt x="523" y="136"/>
                </a:lnTo>
                <a:lnTo>
                  <a:pt x="523" y="136"/>
                </a:lnTo>
                <a:lnTo>
                  <a:pt x="507" y="146"/>
                </a:lnTo>
                <a:lnTo>
                  <a:pt x="507" y="146"/>
                </a:lnTo>
                <a:lnTo>
                  <a:pt x="501" y="142"/>
                </a:lnTo>
                <a:lnTo>
                  <a:pt x="501" y="142"/>
                </a:lnTo>
                <a:lnTo>
                  <a:pt x="525" y="130"/>
                </a:lnTo>
                <a:lnTo>
                  <a:pt x="525" y="130"/>
                </a:lnTo>
                <a:close/>
                <a:moveTo>
                  <a:pt x="510" y="148"/>
                </a:moveTo>
                <a:lnTo>
                  <a:pt x="510" y="148"/>
                </a:lnTo>
                <a:lnTo>
                  <a:pt x="528" y="143"/>
                </a:lnTo>
                <a:lnTo>
                  <a:pt x="536" y="139"/>
                </a:lnTo>
                <a:lnTo>
                  <a:pt x="541" y="135"/>
                </a:lnTo>
                <a:lnTo>
                  <a:pt x="541" y="135"/>
                </a:lnTo>
                <a:lnTo>
                  <a:pt x="536" y="140"/>
                </a:lnTo>
                <a:lnTo>
                  <a:pt x="530" y="144"/>
                </a:lnTo>
                <a:lnTo>
                  <a:pt x="517" y="153"/>
                </a:lnTo>
                <a:lnTo>
                  <a:pt x="517" y="153"/>
                </a:lnTo>
                <a:lnTo>
                  <a:pt x="510" y="148"/>
                </a:lnTo>
                <a:lnTo>
                  <a:pt x="510" y="148"/>
                </a:lnTo>
                <a:close/>
                <a:moveTo>
                  <a:pt x="523" y="166"/>
                </a:moveTo>
                <a:lnTo>
                  <a:pt x="523" y="166"/>
                </a:lnTo>
                <a:lnTo>
                  <a:pt x="523" y="162"/>
                </a:lnTo>
                <a:lnTo>
                  <a:pt x="523" y="162"/>
                </a:lnTo>
                <a:lnTo>
                  <a:pt x="542" y="156"/>
                </a:lnTo>
                <a:lnTo>
                  <a:pt x="542" y="156"/>
                </a:lnTo>
                <a:lnTo>
                  <a:pt x="523" y="166"/>
                </a:lnTo>
                <a:lnTo>
                  <a:pt x="523" y="166"/>
                </a:lnTo>
                <a:close/>
                <a:moveTo>
                  <a:pt x="503" y="180"/>
                </a:moveTo>
                <a:lnTo>
                  <a:pt x="503" y="180"/>
                </a:lnTo>
                <a:lnTo>
                  <a:pt x="506" y="181"/>
                </a:lnTo>
                <a:lnTo>
                  <a:pt x="506" y="181"/>
                </a:lnTo>
                <a:lnTo>
                  <a:pt x="501" y="181"/>
                </a:lnTo>
                <a:lnTo>
                  <a:pt x="501" y="181"/>
                </a:lnTo>
                <a:lnTo>
                  <a:pt x="503" y="180"/>
                </a:lnTo>
                <a:lnTo>
                  <a:pt x="503" y="180"/>
                </a:lnTo>
                <a:close/>
                <a:moveTo>
                  <a:pt x="497" y="175"/>
                </a:moveTo>
                <a:lnTo>
                  <a:pt x="497" y="175"/>
                </a:lnTo>
                <a:lnTo>
                  <a:pt x="499" y="177"/>
                </a:lnTo>
                <a:lnTo>
                  <a:pt x="499" y="177"/>
                </a:lnTo>
                <a:lnTo>
                  <a:pt x="497" y="177"/>
                </a:lnTo>
                <a:lnTo>
                  <a:pt x="496" y="176"/>
                </a:lnTo>
                <a:lnTo>
                  <a:pt x="497" y="175"/>
                </a:lnTo>
                <a:lnTo>
                  <a:pt x="497" y="175"/>
                </a:lnTo>
                <a:close/>
                <a:moveTo>
                  <a:pt x="490" y="169"/>
                </a:moveTo>
                <a:lnTo>
                  <a:pt x="490" y="169"/>
                </a:lnTo>
                <a:lnTo>
                  <a:pt x="494" y="172"/>
                </a:lnTo>
                <a:lnTo>
                  <a:pt x="494" y="172"/>
                </a:lnTo>
                <a:lnTo>
                  <a:pt x="488" y="174"/>
                </a:lnTo>
                <a:lnTo>
                  <a:pt x="488" y="174"/>
                </a:lnTo>
                <a:lnTo>
                  <a:pt x="488" y="173"/>
                </a:lnTo>
                <a:lnTo>
                  <a:pt x="490" y="171"/>
                </a:lnTo>
                <a:lnTo>
                  <a:pt x="490" y="171"/>
                </a:lnTo>
                <a:lnTo>
                  <a:pt x="490" y="170"/>
                </a:lnTo>
                <a:lnTo>
                  <a:pt x="490" y="169"/>
                </a:lnTo>
                <a:lnTo>
                  <a:pt x="490" y="169"/>
                </a:lnTo>
                <a:close/>
                <a:moveTo>
                  <a:pt x="489" y="169"/>
                </a:moveTo>
                <a:lnTo>
                  <a:pt x="489" y="169"/>
                </a:lnTo>
                <a:lnTo>
                  <a:pt x="482" y="171"/>
                </a:lnTo>
                <a:lnTo>
                  <a:pt x="482" y="171"/>
                </a:lnTo>
                <a:lnTo>
                  <a:pt x="483" y="165"/>
                </a:lnTo>
                <a:lnTo>
                  <a:pt x="483" y="165"/>
                </a:lnTo>
                <a:lnTo>
                  <a:pt x="489" y="168"/>
                </a:lnTo>
                <a:lnTo>
                  <a:pt x="489" y="168"/>
                </a:lnTo>
                <a:lnTo>
                  <a:pt x="489" y="169"/>
                </a:lnTo>
                <a:lnTo>
                  <a:pt x="489" y="169"/>
                </a:lnTo>
                <a:lnTo>
                  <a:pt x="489" y="169"/>
                </a:lnTo>
                <a:lnTo>
                  <a:pt x="489" y="169"/>
                </a:lnTo>
                <a:close/>
                <a:moveTo>
                  <a:pt x="481" y="172"/>
                </a:moveTo>
                <a:lnTo>
                  <a:pt x="481" y="172"/>
                </a:lnTo>
                <a:lnTo>
                  <a:pt x="485" y="171"/>
                </a:lnTo>
                <a:lnTo>
                  <a:pt x="485" y="172"/>
                </a:lnTo>
                <a:lnTo>
                  <a:pt x="483" y="174"/>
                </a:lnTo>
                <a:lnTo>
                  <a:pt x="483" y="174"/>
                </a:lnTo>
                <a:lnTo>
                  <a:pt x="483" y="174"/>
                </a:lnTo>
                <a:lnTo>
                  <a:pt x="483" y="174"/>
                </a:lnTo>
                <a:lnTo>
                  <a:pt x="481" y="173"/>
                </a:lnTo>
                <a:lnTo>
                  <a:pt x="481" y="173"/>
                </a:lnTo>
                <a:lnTo>
                  <a:pt x="481" y="172"/>
                </a:lnTo>
                <a:lnTo>
                  <a:pt x="481" y="172"/>
                </a:lnTo>
                <a:close/>
                <a:moveTo>
                  <a:pt x="491" y="178"/>
                </a:moveTo>
                <a:lnTo>
                  <a:pt x="491" y="178"/>
                </a:lnTo>
                <a:lnTo>
                  <a:pt x="491" y="178"/>
                </a:lnTo>
                <a:lnTo>
                  <a:pt x="491" y="178"/>
                </a:lnTo>
                <a:lnTo>
                  <a:pt x="490" y="178"/>
                </a:lnTo>
                <a:lnTo>
                  <a:pt x="490" y="178"/>
                </a:lnTo>
                <a:lnTo>
                  <a:pt x="485" y="175"/>
                </a:lnTo>
                <a:lnTo>
                  <a:pt x="485" y="175"/>
                </a:lnTo>
                <a:lnTo>
                  <a:pt x="491" y="175"/>
                </a:lnTo>
                <a:lnTo>
                  <a:pt x="492" y="176"/>
                </a:lnTo>
                <a:lnTo>
                  <a:pt x="491" y="178"/>
                </a:lnTo>
                <a:lnTo>
                  <a:pt x="491" y="178"/>
                </a:lnTo>
                <a:close/>
                <a:moveTo>
                  <a:pt x="498" y="182"/>
                </a:moveTo>
                <a:lnTo>
                  <a:pt x="498" y="182"/>
                </a:lnTo>
                <a:lnTo>
                  <a:pt x="494" y="179"/>
                </a:lnTo>
                <a:lnTo>
                  <a:pt x="494" y="179"/>
                </a:lnTo>
                <a:lnTo>
                  <a:pt x="499" y="178"/>
                </a:lnTo>
                <a:lnTo>
                  <a:pt x="500" y="178"/>
                </a:lnTo>
                <a:lnTo>
                  <a:pt x="500" y="179"/>
                </a:lnTo>
                <a:lnTo>
                  <a:pt x="498" y="182"/>
                </a:lnTo>
                <a:lnTo>
                  <a:pt x="498" y="182"/>
                </a:lnTo>
                <a:close/>
                <a:moveTo>
                  <a:pt x="566" y="162"/>
                </a:moveTo>
                <a:lnTo>
                  <a:pt x="566" y="162"/>
                </a:lnTo>
                <a:lnTo>
                  <a:pt x="560" y="166"/>
                </a:lnTo>
                <a:lnTo>
                  <a:pt x="552" y="170"/>
                </a:lnTo>
                <a:lnTo>
                  <a:pt x="538" y="177"/>
                </a:lnTo>
                <a:lnTo>
                  <a:pt x="538" y="177"/>
                </a:lnTo>
                <a:lnTo>
                  <a:pt x="522" y="184"/>
                </a:lnTo>
                <a:lnTo>
                  <a:pt x="508" y="192"/>
                </a:lnTo>
                <a:lnTo>
                  <a:pt x="508" y="192"/>
                </a:lnTo>
                <a:lnTo>
                  <a:pt x="505" y="188"/>
                </a:lnTo>
                <a:lnTo>
                  <a:pt x="502" y="184"/>
                </a:lnTo>
                <a:lnTo>
                  <a:pt x="502" y="184"/>
                </a:lnTo>
                <a:lnTo>
                  <a:pt x="510" y="183"/>
                </a:lnTo>
                <a:lnTo>
                  <a:pt x="518" y="180"/>
                </a:lnTo>
                <a:lnTo>
                  <a:pt x="535" y="175"/>
                </a:lnTo>
                <a:lnTo>
                  <a:pt x="551" y="169"/>
                </a:lnTo>
                <a:lnTo>
                  <a:pt x="566" y="162"/>
                </a:lnTo>
                <a:lnTo>
                  <a:pt x="566" y="162"/>
                </a:lnTo>
                <a:close/>
                <a:moveTo>
                  <a:pt x="509" y="195"/>
                </a:moveTo>
                <a:lnTo>
                  <a:pt x="509" y="195"/>
                </a:lnTo>
                <a:lnTo>
                  <a:pt x="548" y="179"/>
                </a:lnTo>
                <a:lnTo>
                  <a:pt x="548" y="179"/>
                </a:lnTo>
                <a:lnTo>
                  <a:pt x="568" y="172"/>
                </a:lnTo>
                <a:lnTo>
                  <a:pt x="568" y="172"/>
                </a:lnTo>
                <a:lnTo>
                  <a:pt x="564" y="174"/>
                </a:lnTo>
                <a:lnTo>
                  <a:pt x="560" y="177"/>
                </a:lnTo>
                <a:lnTo>
                  <a:pt x="552" y="182"/>
                </a:lnTo>
                <a:lnTo>
                  <a:pt x="552" y="182"/>
                </a:lnTo>
                <a:lnTo>
                  <a:pt x="533" y="190"/>
                </a:lnTo>
                <a:lnTo>
                  <a:pt x="514" y="198"/>
                </a:lnTo>
                <a:lnTo>
                  <a:pt x="514" y="198"/>
                </a:lnTo>
                <a:lnTo>
                  <a:pt x="510" y="200"/>
                </a:lnTo>
                <a:lnTo>
                  <a:pt x="510" y="200"/>
                </a:lnTo>
                <a:lnTo>
                  <a:pt x="510" y="199"/>
                </a:lnTo>
                <a:lnTo>
                  <a:pt x="510" y="199"/>
                </a:lnTo>
                <a:lnTo>
                  <a:pt x="509" y="195"/>
                </a:lnTo>
                <a:lnTo>
                  <a:pt x="509" y="195"/>
                </a:lnTo>
                <a:close/>
                <a:moveTo>
                  <a:pt x="484" y="209"/>
                </a:moveTo>
                <a:lnTo>
                  <a:pt x="484" y="209"/>
                </a:lnTo>
                <a:lnTo>
                  <a:pt x="485" y="210"/>
                </a:lnTo>
                <a:lnTo>
                  <a:pt x="485" y="210"/>
                </a:lnTo>
                <a:lnTo>
                  <a:pt x="468" y="217"/>
                </a:lnTo>
                <a:lnTo>
                  <a:pt x="450" y="223"/>
                </a:lnTo>
                <a:lnTo>
                  <a:pt x="413" y="234"/>
                </a:lnTo>
                <a:lnTo>
                  <a:pt x="413" y="234"/>
                </a:lnTo>
                <a:lnTo>
                  <a:pt x="447" y="223"/>
                </a:lnTo>
                <a:lnTo>
                  <a:pt x="447" y="223"/>
                </a:lnTo>
                <a:lnTo>
                  <a:pt x="469" y="214"/>
                </a:lnTo>
                <a:lnTo>
                  <a:pt x="469" y="214"/>
                </a:lnTo>
                <a:lnTo>
                  <a:pt x="482" y="210"/>
                </a:lnTo>
                <a:lnTo>
                  <a:pt x="482" y="210"/>
                </a:lnTo>
                <a:lnTo>
                  <a:pt x="484" y="209"/>
                </a:lnTo>
                <a:lnTo>
                  <a:pt x="484" y="209"/>
                </a:lnTo>
                <a:close/>
                <a:moveTo>
                  <a:pt x="447" y="220"/>
                </a:moveTo>
                <a:lnTo>
                  <a:pt x="447" y="220"/>
                </a:lnTo>
                <a:lnTo>
                  <a:pt x="415" y="231"/>
                </a:lnTo>
                <a:lnTo>
                  <a:pt x="383" y="241"/>
                </a:lnTo>
                <a:lnTo>
                  <a:pt x="383" y="241"/>
                </a:lnTo>
                <a:lnTo>
                  <a:pt x="318" y="261"/>
                </a:lnTo>
                <a:lnTo>
                  <a:pt x="318" y="261"/>
                </a:lnTo>
                <a:lnTo>
                  <a:pt x="305" y="264"/>
                </a:lnTo>
                <a:lnTo>
                  <a:pt x="298" y="266"/>
                </a:lnTo>
                <a:lnTo>
                  <a:pt x="292" y="268"/>
                </a:lnTo>
                <a:lnTo>
                  <a:pt x="292" y="268"/>
                </a:lnTo>
                <a:lnTo>
                  <a:pt x="299" y="264"/>
                </a:lnTo>
                <a:lnTo>
                  <a:pt x="307" y="262"/>
                </a:lnTo>
                <a:lnTo>
                  <a:pt x="323" y="257"/>
                </a:lnTo>
                <a:lnTo>
                  <a:pt x="323" y="257"/>
                </a:lnTo>
                <a:lnTo>
                  <a:pt x="370" y="238"/>
                </a:lnTo>
                <a:lnTo>
                  <a:pt x="370" y="238"/>
                </a:lnTo>
                <a:lnTo>
                  <a:pt x="396" y="231"/>
                </a:lnTo>
                <a:lnTo>
                  <a:pt x="422" y="223"/>
                </a:lnTo>
                <a:lnTo>
                  <a:pt x="448" y="214"/>
                </a:lnTo>
                <a:lnTo>
                  <a:pt x="474" y="205"/>
                </a:lnTo>
                <a:lnTo>
                  <a:pt x="474" y="205"/>
                </a:lnTo>
                <a:lnTo>
                  <a:pt x="474" y="205"/>
                </a:lnTo>
                <a:lnTo>
                  <a:pt x="474" y="205"/>
                </a:lnTo>
                <a:lnTo>
                  <a:pt x="481" y="208"/>
                </a:lnTo>
                <a:lnTo>
                  <a:pt x="481" y="208"/>
                </a:lnTo>
                <a:lnTo>
                  <a:pt x="464" y="214"/>
                </a:lnTo>
                <a:lnTo>
                  <a:pt x="447" y="220"/>
                </a:lnTo>
                <a:lnTo>
                  <a:pt x="447" y="220"/>
                </a:lnTo>
                <a:close/>
                <a:moveTo>
                  <a:pt x="403" y="227"/>
                </a:moveTo>
                <a:lnTo>
                  <a:pt x="403" y="227"/>
                </a:lnTo>
                <a:lnTo>
                  <a:pt x="421" y="221"/>
                </a:lnTo>
                <a:lnTo>
                  <a:pt x="439" y="214"/>
                </a:lnTo>
                <a:lnTo>
                  <a:pt x="439" y="214"/>
                </a:lnTo>
                <a:lnTo>
                  <a:pt x="454" y="209"/>
                </a:lnTo>
                <a:lnTo>
                  <a:pt x="468" y="205"/>
                </a:lnTo>
                <a:lnTo>
                  <a:pt x="468" y="205"/>
                </a:lnTo>
                <a:lnTo>
                  <a:pt x="438" y="216"/>
                </a:lnTo>
                <a:lnTo>
                  <a:pt x="438" y="216"/>
                </a:lnTo>
                <a:lnTo>
                  <a:pt x="421" y="222"/>
                </a:lnTo>
                <a:lnTo>
                  <a:pt x="403" y="227"/>
                </a:lnTo>
                <a:lnTo>
                  <a:pt x="403" y="227"/>
                </a:lnTo>
                <a:close/>
                <a:moveTo>
                  <a:pt x="425" y="217"/>
                </a:moveTo>
                <a:lnTo>
                  <a:pt x="425" y="217"/>
                </a:lnTo>
                <a:lnTo>
                  <a:pt x="398" y="227"/>
                </a:lnTo>
                <a:lnTo>
                  <a:pt x="371" y="235"/>
                </a:lnTo>
                <a:lnTo>
                  <a:pt x="371" y="235"/>
                </a:lnTo>
                <a:lnTo>
                  <a:pt x="366" y="237"/>
                </a:lnTo>
                <a:lnTo>
                  <a:pt x="366" y="237"/>
                </a:lnTo>
                <a:lnTo>
                  <a:pt x="336" y="246"/>
                </a:lnTo>
                <a:lnTo>
                  <a:pt x="307" y="255"/>
                </a:lnTo>
                <a:lnTo>
                  <a:pt x="307" y="255"/>
                </a:lnTo>
                <a:lnTo>
                  <a:pt x="275" y="265"/>
                </a:lnTo>
                <a:lnTo>
                  <a:pt x="275" y="265"/>
                </a:lnTo>
                <a:lnTo>
                  <a:pt x="274" y="265"/>
                </a:lnTo>
                <a:lnTo>
                  <a:pt x="277" y="264"/>
                </a:lnTo>
                <a:lnTo>
                  <a:pt x="282" y="262"/>
                </a:lnTo>
                <a:lnTo>
                  <a:pt x="282" y="262"/>
                </a:lnTo>
                <a:lnTo>
                  <a:pt x="296" y="258"/>
                </a:lnTo>
                <a:lnTo>
                  <a:pt x="296" y="258"/>
                </a:lnTo>
                <a:lnTo>
                  <a:pt x="357" y="234"/>
                </a:lnTo>
                <a:lnTo>
                  <a:pt x="420" y="211"/>
                </a:lnTo>
                <a:lnTo>
                  <a:pt x="420" y="211"/>
                </a:lnTo>
                <a:lnTo>
                  <a:pt x="432" y="206"/>
                </a:lnTo>
                <a:lnTo>
                  <a:pt x="445" y="202"/>
                </a:lnTo>
                <a:lnTo>
                  <a:pt x="445" y="202"/>
                </a:lnTo>
                <a:lnTo>
                  <a:pt x="449" y="201"/>
                </a:lnTo>
                <a:lnTo>
                  <a:pt x="449" y="201"/>
                </a:lnTo>
                <a:lnTo>
                  <a:pt x="451" y="201"/>
                </a:lnTo>
                <a:lnTo>
                  <a:pt x="451" y="201"/>
                </a:lnTo>
                <a:lnTo>
                  <a:pt x="453" y="200"/>
                </a:lnTo>
                <a:lnTo>
                  <a:pt x="453" y="200"/>
                </a:lnTo>
                <a:lnTo>
                  <a:pt x="461" y="199"/>
                </a:lnTo>
                <a:lnTo>
                  <a:pt x="461" y="199"/>
                </a:lnTo>
                <a:lnTo>
                  <a:pt x="470" y="203"/>
                </a:lnTo>
                <a:lnTo>
                  <a:pt x="470" y="203"/>
                </a:lnTo>
                <a:lnTo>
                  <a:pt x="459" y="205"/>
                </a:lnTo>
                <a:lnTo>
                  <a:pt x="448" y="209"/>
                </a:lnTo>
                <a:lnTo>
                  <a:pt x="425" y="217"/>
                </a:lnTo>
                <a:lnTo>
                  <a:pt x="425" y="217"/>
                </a:lnTo>
                <a:close/>
                <a:moveTo>
                  <a:pt x="454" y="198"/>
                </a:moveTo>
                <a:lnTo>
                  <a:pt x="454" y="198"/>
                </a:lnTo>
                <a:lnTo>
                  <a:pt x="445" y="199"/>
                </a:lnTo>
                <a:lnTo>
                  <a:pt x="445" y="199"/>
                </a:lnTo>
                <a:lnTo>
                  <a:pt x="429" y="203"/>
                </a:lnTo>
                <a:lnTo>
                  <a:pt x="414" y="207"/>
                </a:lnTo>
                <a:lnTo>
                  <a:pt x="383" y="218"/>
                </a:lnTo>
                <a:lnTo>
                  <a:pt x="383" y="218"/>
                </a:lnTo>
                <a:lnTo>
                  <a:pt x="331" y="234"/>
                </a:lnTo>
                <a:lnTo>
                  <a:pt x="331" y="234"/>
                </a:lnTo>
                <a:lnTo>
                  <a:pt x="354" y="226"/>
                </a:lnTo>
                <a:lnTo>
                  <a:pt x="354" y="226"/>
                </a:lnTo>
                <a:lnTo>
                  <a:pt x="378" y="219"/>
                </a:lnTo>
                <a:lnTo>
                  <a:pt x="400" y="211"/>
                </a:lnTo>
                <a:lnTo>
                  <a:pt x="422" y="201"/>
                </a:lnTo>
                <a:lnTo>
                  <a:pt x="443" y="191"/>
                </a:lnTo>
                <a:lnTo>
                  <a:pt x="443" y="191"/>
                </a:lnTo>
                <a:lnTo>
                  <a:pt x="457" y="197"/>
                </a:lnTo>
                <a:lnTo>
                  <a:pt x="457" y="197"/>
                </a:lnTo>
                <a:lnTo>
                  <a:pt x="454" y="198"/>
                </a:lnTo>
                <a:lnTo>
                  <a:pt x="454" y="198"/>
                </a:lnTo>
                <a:close/>
                <a:moveTo>
                  <a:pt x="348" y="218"/>
                </a:moveTo>
                <a:lnTo>
                  <a:pt x="348" y="218"/>
                </a:lnTo>
                <a:lnTo>
                  <a:pt x="296" y="233"/>
                </a:lnTo>
                <a:lnTo>
                  <a:pt x="296" y="233"/>
                </a:lnTo>
                <a:lnTo>
                  <a:pt x="283" y="236"/>
                </a:lnTo>
                <a:lnTo>
                  <a:pt x="272" y="240"/>
                </a:lnTo>
                <a:lnTo>
                  <a:pt x="249" y="250"/>
                </a:lnTo>
                <a:lnTo>
                  <a:pt x="249" y="250"/>
                </a:lnTo>
                <a:lnTo>
                  <a:pt x="240" y="253"/>
                </a:lnTo>
                <a:lnTo>
                  <a:pt x="250" y="249"/>
                </a:lnTo>
                <a:lnTo>
                  <a:pt x="250" y="249"/>
                </a:lnTo>
                <a:lnTo>
                  <a:pt x="274" y="239"/>
                </a:lnTo>
                <a:lnTo>
                  <a:pt x="274" y="239"/>
                </a:lnTo>
                <a:lnTo>
                  <a:pt x="300" y="231"/>
                </a:lnTo>
                <a:lnTo>
                  <a:pt x="325" y="222"/>
                </a:lnTo>
                <a:lnTo>
                  <a:pt x="325" y="222"/>
                </a:lnTo>
                <a:lnTo>
                  <a:pt x="377" y="202"/>
                </a:lnTo>
                <a:lnTo>
                  <a:pt x="427" y="183"/>
                </a:lnTo>
                <a:lnTo>
                  <a:pt x="427" y="183"/>
                </a:lnTo>
                <a:lnTo>
                  <a:pt x="441" y="190"/>
                </a:lnTo>
                <a:lnTo>
                  <a:pt x="441" y="190"/>
                </a:lnTo>
                <a:lnTo>
                  <a:pt x="418" y="198"/>
                </a:lnTo>
                <a:lnTo>
                  <a:pt x="395" y="205"/>
                </a:lnTo>
                <a:lnTo>
                  <a:pt x="348" y="218"/>
                </a:lnTo>
                <a:lnTo>
                  <a:pt x="348" y="218"/>
                </a:lnTo>
                <a:close/>
                <a:moveTo>
                  <a:pt x="331" y="209"/>
                </a:moveTo>
                <a:lnTo>
                  <a:pt x="331" y="209"/>
                </a:lnTo>
                <a:lnTo>
                  <a:pt x="308" y="216"/>
                </a:lnTo>
                <a:lnTo>
                  <a:pt x="285" y="224"/>
                </a:lnTo>
                <a:lnTo>
                  <a:pt x="262" y="232"/>
                </a:lnTo>
                <a:lnTo>
                  <a:pt x="239" y="238"/>
                </a:lnTo>
                <a:lnTo>
                  <a:pt x="239" y="238"/>
                </a:lnTo>
                <a:lnTo>
                  <a:pt x="232" y="240"/>
                </a:lnTo>
                <a:lnTo>
                  <a:pt x="236" y="238"/>
                </a:lnTo>
                <a:lnTo>
                  <a:pt x="251" y="233"/>
                </a:lnTo>
                <a:lnTo>
                  <a:pt x="251" y="233"/>
                </a:lnTo>
                <a:lnTo>
                  <a:pt x="274" y="227"/>
                </a:lnTo>
                <a:lnTo>
                  <a:pt x="274" y="227"/>
                </a:lnTo>
                <a:lnTo>
                  <a:pt x="299" y="219"/>
                </a:lnTo>
                <a:lnTo>
                  <a:pt x="323" y="210"/>
                </a:lnTo>
                <a:lnTo>
                  <a:pt x="323" y="210"/>
                </a:lnTo>
                <a:lnTo>
                  <a:pt x="371" y="195"/>
                </a:lnTo>
                <a:lnTo>
                  <a:pt x="394" y="186"/>
                </a:lnTo>
                <a:lnTo>
                  <a:pt x="417" y="177"/>
                </a:lnTo>
                <a:lnTo>
                  <a:pt x="417" y="177"/>
                </a:lnTo>
                <a:lnTo>
                  <a:pt x="418" y="176"/>
                </a:lnTo>
                <a:lnTo>
                  <a:pt x="418" y="176"/>
                </a:lnTo>
                <a:lnTo>
                  <a:pt x="423" y="180"/>
                </a:lnTo>
                <a:lnTo>
                  <a:pt x="423" y="180"/>
                </a:lnTo>
                <a:lnTo>
                  <a:pt x="425" y="181"/>
                </a:lnTo>
                <a:lnTo>
                  <a:pt x="425" y="181"/>
                </a:lnTo>
                <a:lnTo>
                  <a:pt x="379" y="195"/>
                </a:lnTo>
                <a:lnTo>
                  <a:pt x="331" y="209"/>
                </a:lnTo>
                <a:lnTo>
                  <a:pt x="331" y="209"/>
                </a:lnTo>
                <a:close/>
                <a:moveTo>
                  <a:pt x="416" y="175"/>
                </a:moveTo>
                <a:lnTo>
                  <a:pt x="416" y="175"/>
                </a:lnTo>
                <a:lnTo>
                  <a:pt x="393" y="180"/>
                </a:lnTo>
                <a:lnTo>
                  <a:pt x="369" y="187"/>
                </a:lnTo>
                <a:lnTo>
                  <a:pt x="345" y="194"/>
                </a:lnTo>
                <a:lnTo>
                  <a:pt x="322" y="201"/>
                </a:lnTo>
                <a:lnTo>
                  <a:pt x="322" y="201"/>
                </a:lnTo>
                <a:lnTo>
                  <a:pt x="308" y="205"/>
                </a:lnTo>
                <a:lnTo>
                  <a:pt x="308" y="205"/>
                </a:lnTo>
                <a:lnTo>
                  <a:pt x="319" y="201"/>
                </a:lnTo>
                <a:lnTo>
                  <a:pt x="319" y="201"/>
                </a:lnTo>
                <a:lnTo>
                  <a:pt x="364" y="187"/>
                </a:lnTo>
                <a:lnTo>
                  <a:pt x="387" y="179"/>
                </a:lnTo>
                <a:lnTo>
                  <a:pt x="409" y="170"/>
                </a:lnTo>
                <a:lnTo>
                  <a:pt x="409" y="170"/>
                </a:lnTo>
                <a:lnTo>
                  <a:pt x="410" y="169"/>
                </a:lnTo>
                <a:lnTo>
                  <a:pt x="410" y="169"/>
                </a:lnTo>
                <a:lnTo>
                  <a:pt x="408" y="168"/>
                </a:lnTo>
                <a:lnTo>
                  <a:pt x="408" y="168"/>
                </a:lnTo>
                <a:lnTo>
                  <a:pt x="386" y="172"/>
                </a:lnTo>
                <a:lnTo>
                  <a:pt x="364" y="178"/>
                </a:lnTo>
                <a:lnTo>
                  <a:pt x="321" y="191"/>
                </a:lnTo>
                <a:lnTo>
                  <a:pt x="321" y="191"/>
                </a:lnTo>
                <a:lnTo>
                  <a:pt x="270" y="205"/>
                </a:lnTo>
                <a:lnTo>
                  <a:pt x="270" y="205"/>
                </a:lnTo>
                <a:lnTo>
                  <a:pt x="248" y="210"/>
                </a:lnTo>
                <a:lnTo>
                  <a:pt x="237" y="213"/>
                </a:lnTo>
                <a:lnTo>
                  <a:pt x="227" y="217"/>
                </a:lnTo>
                <a:lnTo>
                  <a:pt x="227" y="217"/>
                </a:lnTo>
                <a:lnTo>
                  <a:pt x="227" y="217"/>
                </a:lnTo>
                <a:lnTo>
                  <a:pt x="227" y="217"/>
                </a:lnTo>
                <a:lnTo>
                  <a:pt x="236" y="212"/>
                </a:lnTo>
                <a:lnTo>
                  <a:pt x="247" y="208"/>
                </a:lnTo>
                <a:lnTo>
                  <a:pt x="269" y="201"/>
                </a:lnTo>
                <a:lnTo>
                  <a:pt x="292" y="196"/>
                </a:lnTo>
                <a:lnTo>
                  <a:pt x="313" y="189"/>
                </a:lnTo>
                <a:lnTo>
                  <a:pt x="313" y="189"/>
                </a:lnTo>
                <a:lnTo>
                  <a:pt x="336" y="181"/>
                </a:lnTo>
                <a:lnTo>
                  <a:pt x="360" y="174"/>
                </a:lnTo>
                <a:lnTo>
                  <a:pt x="360" y="174"/>
                </a:lnTo>
                <a:lnTo>
                  <a:pt x="382" y="168"/>
                </a:lnTo>
                <a:lnTo>
                  <a:pt x="392" y="166"/>
                </a:lnTo>
                <a:lnTo>
                  <a:pt x="402" y="161"/>
                </a:lnTo>
                <a:lnTo>
                  <a:pt x="402" y="161"/>
                </a:lnTo>
                <a:lnTo>
                  <a:pt x="403" y="160"/>
                </a:lnTo>
                <a:lnTo>
                  <a:pt x="403" y="160"/>
                </a:lnTo>
                <a:lnTo>
                  <a:pt x="410" y="168"/>
                </a:lnTo>
                <a:lnTo>
                  <a:pt x="416" y="175"/>
                </a:lnTo>
                <a:lnTo>
                  <a:pt x="416" y="175"/>
                </a:lnTo>
                <a:lnTo>
                  <a:pt x="416" y="175"/>
                </a:lnTo>
                <a:lnTo>
                  <a:pt x="416" y="175"/>
                </a:lnTo>
                <a:close/>
                <a:moveTo>
                  <a:pt x="226" y="219"/>
                </a:moveTo>
                <a:lnTo>
                  <a:pt x="226" y="219"/>
                </a:lnTo>
                <a:lnTo>
                  <a:pt x="271" y="207"/>
                </a:lnTo>
                <a:lnTo>
                  <a:pt x="316" y="195"/>
                </a:lnTo>
                <a:lnTo>
                  <a:pt x="316" y="195"/>
                </a:lnTo>
                <a:lnTo>
                  <a:pt x="363" y="180"/>
                </a:lnTo>
                <a:lnTo>
                  <a:pt x="363" y="180"/>
                </a:lnTo>
                <a:lnTo>
                  <a:pt x="385" y="175"/>
                </a:lnTo>
                <a:lnTo>
                  <a:pt x="395" y="173"/>
                </a:lnTo>
                <a:lnTo>
                  <a:pt x="403" y="170"/>
                </a:lnTo>
                <a:lnTo>
                  <a:pt x="403" y="170"/>
                </a:lnTo>
                <a:lnTo>
                  <a:pt x="382" y="179"/>
                </a:lnTo>
                <a:lnTo>
                  <a:pt x="358" y="187"/>
                </a:lnTo>
                <a:lnTo>
                  <a:pt x="313" y="201"/>
                </a:lnTo>
                <a:lnTo>
                  <a:pt x="313" y="201"/>
                </a:lnTo>
                <a:lnTo>
                  <a:pt x="271" y="214"/>
                </a:lnTo>
                <a:lnTo>
                  <a:pt x="230" y="227"/>
                </a:lnTo>
                <a:lnTo>
                  <a:pt x="230" y="227"/>
                </a:lnTo>
                <a:lnTo>
                  <a:pt x="227" y="227"/>
                </a:lnTo>
                <a:lnTo>
                  <a:pt x="226" y="228"/>
                </a:lnTo>
                <a:lnTo>
                  <a:pt x="226" y="228"/>
                </a:lnTo>
                <a:lnTo>
                  <a:pt x="226" y="228"/>
                </a:lnTo>
                <a:lnTo>
                  <a:pt x="226" y="228"/>
                </a:lnTo>
                <a:lnTo>
                  <a:pt x="226" y="219"/>
                </a:lnTo>
                <a:lnTo>
                  <a:pt x="226" y="219"/>
                </a:lnTo>
                <a:close/>
                <a:moveTo>
                  <a:pt x="232" y="201"/>
                </a:moveTo>
                <a:lnTo>
                  <a:pt x="232" y="201"/>
                </a:lnTo>
                <a:lnTo>
                  <a:pt x="253" y="197"/>
                </a:lnTo>
                <a:lnTo>
                  <a:pt x="274" y="193"/>
                </a:lnTo>
                <a:lnTo>
                  <a:pt x="317" y="181"/>
                </a:lnTo>
                <a:lnTo>
                  <a:pt x="317" y="181"/>
                </a:lnTo>
                <a:lnTo>
                  <a:pt x="340" y="175"/>
                </a:lnTo>
                <a:lnTo>
                  <a:pt x="364" y="170"/>
                </a:lnTo>
                <a:lnTo>
                  <a:pt x="364" y="170"/>
                </a:lnTo>
                <a:lnTo>
                  <a:pt x="381" y="167"/>
                </a:lnTo>
                <a:lnTo>
                  <a:pt x="381" y="167"/>
                </a:lnTo>
                <a:lnTo>
                  <a:pt x="362" y="171"/>
                </a:lnTo>
                <a:lnTo>
                  <a:pt x="344" y="176"/>
                </a:lnTo>
                <a:lnTo>
                  <a:pt x="344" y="176"/>
                </a:lnTo>
                <a:lnTo>
                  <a:pt x="320" y="184"/>
                </a:lnTo>
                <a:lnTo>
                  <a:pt x="296" y="193"/>
                </a:lnTo>
                <a:lnTo>
                  <a:pt x="296" y="193"/>
                </a:lnTo>
                <a:lnTo>
                  <a:pt x="278" y="198"/>
                </a:lnTo>
                <a:lnTo>
                  <a:pt x="261" y="202"/>
                </a:lnTo>
                <a:lnTo>
                  <a:pt x="244" y="208"/>
                </a:lnTo>
                <a:lnTo>
                  <a:pt x="235" y="211"/>
                </a:lnTo>
                <a:lnTo>
                  <a:pt x="227" y="215"/>
                </a:lnTo>
                <a:lnTo>
                  <a:pt x="227" y="215"/>
                </a:lnTo>
                <a:lnTo>
                  <a:pt x="229" y="208"/>
                </a:lnTo>
                <a:lnTo>
                  <a:pt x="232" y="201"/>
                </a:lnTo>
                <a:lnTo>
                  <a:pt x="232" y="201"/>
                </a:lnTo>
                <a:close/>
                <a:moveTo>
                  <a:pt x="317" y="204"/>
                </a:moveTo>
                <a:lnTo>
                  <a:pt x="317" y="204"/>
                </a:lnTo>
                <a:lnTo>
                  <a:pt x="364" y="190"/>
                </a:lnTo>
                <a:lnTo>
                  <a:pt x="364" y="190"/>
                </a:lnTo>
                <a:lnTo>
                  <a:pt x="377" y="187"/>
                </a:lnTo>
                <a:lnTo>
                  <a:pt x="389" y="184"/>
                </a:lnTo>
                <a:lnTo>
                  <a:pt x="401" y="181"/>
                </a:lnTo>
                <a:lnTo>
                  <a:pt x="411" y="177"/>
                </a:lnTo>
                <a:lnTo>
                  <a:pt x="411" y="177"/>
                </a:lnTo>
                <a:lnTo>
                  <a:pt x="388" y="187"/>
                </a:lnTo>
                <a:lnTo>
                  <a:pt x="362" y="196"/>
                </a:lnTo>
                <a:lnTo>
                  <a:pt x="313" y="211"/>
                </a:lnTo>
                <a:lnTo>
                  <a:pt x="313" y="211"/>
                </a:lnTo>
                <a:lnTo>
                  <a:pt x="291" y="219"/>
                </a:lnTo>
                <a:lnTo>
                  <a:pt x="269" y="226"/>
                </a:lnTo>
                <a:lnTo>
                  <a:pt x="269" y="226"/>
                </a:lnTo>
                <a:lnTo>
                  <a:pt x="249" y="232"/>
                </a:lnTo>
                <a:lnTo>
                  <a:pt x="239" y="235"/>
                </a:lnTo>
                <a:lnTo>
                  <a:pt x="229" y="239"/>
                </a:lnTo>
                <a:lnTo>
                  <a:pt x="229" y="239"/>
                </a:lnTo>
                <a:lnTo>
                  <a:pt x="228" y="237"/>
                </a:lnTo>
                <a:lnTo>
                  <a:pt x="228" y="237"/>
                </a:lnTo>
                <a:lnTo>
                  <a:pt x="226" y="231"/>
                </a:lnTo>
                <a:lnTo>
                  <a:pt x="226" y="231"/>
                </a:lnTo>
                <a:lnTo>
                  <a:pt x="249" y="225"/>
                </a:lnTo>
                <a:lnTo>
                  <a:pt x="272" y="218"/>
                </a:lnTo>
                <a:lnTo>
                  <a:pt x="317" y="204"/>
                </a:lnTo>
                <a:lnTo>
                  <a:pt x="317" y="204"/>
                </a:lnTo>
                <a:close/>
                <a:moveTo>
                  <a:pt x="263" y="233"/>
                </a:moveTo>
                <a:lnTo>
                  <a:pt x="263" y="233"/>
                </a:lnTo>
                <a:lnTo>
                  <a:pt x="287" y="225"/>
                </a:lnTo>
                <a:lnTo>
                  <a:pt x="311" y="217"/>
                </a:lnTo>
                <a:lnTo>
                  <a:pt x="311" y="217"/>
                </a:lnTo>
                <a:lnTo>
                  <a:pt x="352" y="205"/>
                </a:lnTo>
                <a:lnTo>
                  <a:pt x="393" y="193"/>
                </a:lnTo>
                <a:lnTo>
                  <a:pt x="393" y="193"/>
                </a:lnTo>
                <a:lnTo>
                  <a:pt x="388" y="195"/>
                </a:lnTo>
                <a:lnTo>
                  <a:pt x="388" y="195"/>
                </a:lnTo>
                <a:lnTo>
                  <a:pt x="335" y="216"/>
                </a:lnTo>
                <a:lnTo>
                  <a:pt x="335" y="216"/>
                </a:lnTo>
                <a:lnTo>
                  <a:pt x="311" y="225"/>
                </a:lnTo>
                <a:lnTo>
                  <a:pt x="286" y="233"/>
                </a:lnTo>
                <a:lnTo>
                  <a:pt x="261" y="242"/>
                </a:lnTo>
                <a:lnTo>
                  <a:pt x="237" y="252"/>
                </a:lnTo>
                <a:lnTo>
                  <a:pt x="237" y="252"/>
                </a:lnTo>
                <a:lnTo>
                  <a:pt x="233" y="248"/>
                </a:lnTo>
                <a:lnTo>
                  <a:pt x="230" y="241"/>
                </a:lnTo>
                <a:lnTo>
                  <a:pt x="230" y="241"/>
                </a:lnTo>
                <a:lnTo>
                  <a:pt x="238" y="240"/>
                </a:lnTo>
                <a:lnTo>
                  <a:pt x="247" y="238"/>
                </a:lnTo>
                <a:lnTo>
                  <a:pt x="263" y="233"/>
                </a:lnTo>
                <a:lnTo>
                  <a:pt x="263" y="233"/>
                </a:lnTo>
                <a:close/>
                <a:moveTo>
                  <a:pt x="302" y="233"/>
                </a:moveTo>
                <a:lnTo>
                  <a:pt x="302" y="233"/>
                </a:lnTo>
                <a:lnTo>
                  <a:pt x="341" y="222"/>
                </a:lnTo>
                <a:lnTo>
                  <a:pt x="380" y="210"/>
                </a:lnTo>
                <a:lnTo>
                  <a:pt x="380" y="210"/>
                </a:lnTo>
                <a:lnTo>
                  <a:pt x="397" y="205"/>
                </a:lnTo>
                <a:lnTo>
                  <a:pt x="415" y="201"/>
                </a:lnTo>
                <a:lnTo>
                  <a:pt x="415" y="201"/>
                </a:lnTo>
                <a:lnTo>
                  <a:pt x="425" y="198"/>
                </a:lnTo>
                <a:lnTo>
                  <a:pt x="425" y="198"/>
                </a:lnTo>
                <a:lnTo>
                  <a:pt x="392" y="211"/>
                </a:lnTo>
                <a:lnTo>
                  <a:pt x="359" y="223"/>
                </a:lnTo>
                <a:lnTo>
                  <a:pt x="359" y="223"/>
                </a:lnTo>
                <a:lnTo>
                  <a:pt x="323" y="234"/>
                </a:lnTo>
                <a:lnTo>
                  <a:pt x="288" y="248"/>
                </a:lnTo>
                <a:lnTo>
                  <a:pt x="288" y="248"/>
                </a:lnTo>
                <a:lnTo>
                  <a:pt x="272" y="253"/>
                </a:lnTo>
                <a:lnTo>
                  <a:pt x="272" y="253"/>
                </a:lnTo>
                <a:lnTo>
                  <a:pt x="265" y="256"/>
                </a:lnTo>
                <a:lnTo>
                  <a:pt x="265" y="256"/>
                </a:lnTo>
                <a:lnTo>
                  <a:pt x="262" y="257"/>
                </a:lnTo>
                <a:lnTo>
                  <a:pt x="262" y="257"/>
                </a:lnTo>
                <a:lnTo>
                  <a:pt x="258" y="257"/>
                </a:lnTo>
                <a:lnTo>
                  <a:pt x="257" y="259"/>
                </a:lnTo>
                <a:lnTo>
                  <a:pt x="257" y="259"/>
                </a:lnTo>
                <a:lnTo>
                  <a:pt x="252" y="260"/>
                </a:lnTo>
                <a:lnTo>
                  <a:pt x="252" y="260"/>
                </a:lnTo>
                <a:lnTo>
                  <a:pt x="246" y="258"/>
                </a:lnTo>
                <a:lnTo>
                  <a:pt x="240" y="254"/>
                </a:lnTo>
                <a:lnTo>
                  <a:pt x="240" y="254"/>
                </a:lnTo>
                <a:lnTo>
                  <a:pt x="256" y="250"/>
                </a:lnTo>
                <a:lnTo>
                  <a:pt x="271" y="245"/>
                </a:lnTo>
                <a:lnTo>
                  <a:pt x="287" y="238"/>
                </a:lnTo>
                <a:lnTo>
                  <a:pt x="302" y="233"/>
                </a:lnTo>
                <a:lnTo>
                  <a:pt x="302" y="233"/>
                </a:lnTo>
                <a:close/>
                <a:moveTo>
                  <a:pt x="277" y="254"/>
                </a:moveTo>
                <a:lnTo>
                  <a:pt x="277" y="254"/>
                </a:lnTo>
                <a:lnTo>
                  <a:pt x="299" y="247"/>
                </a:lnTo>
                <a:lnTo>
                  <a:pt x="299" y="247"/>
                </a:lnTo>
                <a:lnTo>
                  <a:pt x="339" y="234"/>
                </a:lnTo>
                <a:lnTo>
                  <a:pt x="379" y="222"/>
                </a:lnTo>
                <a:lnTo>
                  <a:pt x="379" y="222"/>
                </a:lnTo>
                <a:lnTo>
                  <a:pt x="403" y="213"/>
                </a:lnTo>
                <a:lnTo>
                  <a:pt x="427" y="206"/>
                </a:lnTo>
                <a:lnTo>
                  <a:pt x="427" y="206"/>
                </a:lnTo>
                <a:lnTo>
                  <a:pt x="419" y="209"/>
                </a:lnTo>
                <a:lnTo>
                  <a:pt x="419" y="209"/>
                </a:lnTo>
                <a:lnTo>
                  <a:pt x="392" y="220"/>
                </a:lnTo>
                <a:lnTo>
                  <a:pt x="364" y="230"/>
                </a:lnTo>
                <a:lnTo>
                  <a:pt x="364" y="230"/>
                </a:lnTo>
                <a:lnTo>
                  <a:pt x="337" y="239"/>
                </a:lnTo>
                <a:lnTo>
                  <a:pt x="309" y="250"/>
                </a:lnTo>
                <a:lnTo>
                  <a:pt x="309" y="250"/>
                </a:lnTo>
                <a:lnTo>
                  <a:pt x="289" y="257"/>
                </a:lnTo>
                <a:lnTo>
                  <a:pt x="278" y="261"/>
                </a:lnTo>
                <a:lnTo>
                  <a:pt x="268" y="265"/>
                </a:lnTo>
                <a:lnTo>
                  <a:pt x="268" y="265"/>
                </a:lnTo>
                <a:lnTo>
                  <a:pt x="256" y="262"/>
                </a:lnTo>
                <a:lnTo>
                  <a:pt x="256" y="262"/>
                </a:lnTo>
                <a:lnTo>
                  <a:pt x="277" y="254"/>
                </a:lnTo>
                <a:lnTo>
                  <a:pt x="277" y="254"/>
                </a:lnTo>
                <a:close/>
                <a:moveTo>
                  <a:pt x="312" y="256"/>
                </a:moveTo>
                <a:lnTo>
                  <a:pt x="312" y="256"/>
                </a:lnTo>
                <a:lnTo>
                  <a:pt x="342" y="247"/>
                </a:lnTo>
                <a:lnTo>
                  <a:pt x="342" y="247"/>
                </a:lnTo>
                <a:lnTo>
                  <a:pt x="317" y="256"/>
                </a:lnTo>
                <a:lnTo>
                  <a:pt x="317" y="256"/>
                </a:lnTo>
                <a:lnTo>
                  <a:pt x="302" y="261"/>
                </a:lnTo>
                <a:lnTo>
                  <a:pt x="294" y="264"/>
                </a:lnTo>
                <a:lnTo>
                  <a:pt x="288" y="269"/>
                </a:lnTo>
                <a:lnTo>
                  <a:pt x="288" y="269"/>
                </a:lnTo>
                <a:lnTo>
                  <a:pt x="278" y="267"/>
                </a:lnTo>
                <a:lnTo>
                  <a:pt x="278" y="267"/>
                </a:lnTo>
                <a:lnTo>
                  <a:pt x="287" y="264"/>
                </a:lnTo>
                <a:lnTo>
                  <a:pt x="296" y="262"/>
                </a:lnTo>
                <a:lnTo>
                  <a:pt x="312" y="256"/>
                </a:lnTo>
                <a:lnTo>
                  <a:pt x="312" y="256"/>
                </a:lnTo>
                <a:close/>
                <a:moveTo>
                  <a:pt x="364" y="250"/>
                </a:moveTo>
                <a:lnTo>
                  <a:pt x="364" y="250"/>
                </a:lnTo>
                <a:lnTo>
                  <a:pt x="323" y="263"/>
                </a:lnTo>
                <a:lnTo>
                  <a:pt x="323" y="263"/>
                </a:lnTo>
                <a:lnTo>
                  <a:pt x="311" y="266"/>
                </a:lnTo>
                <a:lnTo>
                  <a:pt x="304" y="269"/>
                </a:lnTo>
                <a:lnTo>
                  <a:pt x="299" y="272"/>
                </a:lnTo>
                <a:lnTo>
                  <a:pt x="299" y="272"/>
                </a:lnTo>
                <a:lnTo>
                  <a:pt x="293" y="270"/>
                </a:lnTo>
                <a:lnTo>
                  <a:pt x="293" y="270"/>
                </a:lnTo>
                <a:lnTo>
                  <a:pt x="364" y="250"/>
                </a:lnTo>
                <a:lnTo>
                  <a:pt x="364" y="250"/>
                </a:lnTo>
                <a:close/>
                <a:moveTo>
                  <a:pt x="464" y="225"/>
                </a:moveTo>
                <a:lnTo>
                  <a:pt x="464" y="225"/>
                </a:lnTo>
                <a:lnTo>
                  <a:pt x="433" y="236"/>
                </a:lnTo>
                <a:lnTo>
                  <a:pt x="402" y="247"/>
                </a:lnTo>
                <a:lnTo>
                  <a:pt x="370" y="256"/>
                </a:lnTo>
                <a:lnTo>
                  <a:pt x="338" y="264"/>
                </a:lnTo>
                <a:lnTo>
                  <a:pt x="338" y="264"/>
                </a:lnTo>
                <a:lnTo>
                  <a:pt x="324" y="268"/>
                </a:lnTo>
                <a:lnTo>
                  <a:pt x="310" y="272"/>
                </a:lnTo>
                <a:lnTo>
                  <a:pt x="310" y="272"/>
                </a:lnTo>
                <a:lnTo>
                  <a:pt x="303" y="274"/>
                </a:lnTo>
                <a:lnTo>
                  <a:pt x="303" y="274"/>
                </a:lnTo>
                <a:lnTo>
                  <a:pt x="302" y="273"/>
                </a:lnTo>
                <a:lnTo>
                  <a:pt x="302" y="273"/>
                </a:lnTo>
                <a:lnTo>
                  <a:pt x="309" y="270"/>
                </a:lnTo>
                <a:lnTo>
                  <a:pt x="318" y="266"/>
                </a:lnTo>
                <a:lnTo>
                  <a:pt x="318" y="266"/>
                </a:lnTo>
                <a:lnTo>
                  <a:pt x="347" y="258"/>
                </a:lnTo>
                <a:lnTo>
                  <a:pt x="377" y="248"/>
                </a:lnTo>
                <a:lnTo>
                  <a:pt x="377" y="248"/>
                </a:lnTo>
                <a:lnTo>
                  <a:pt x="406" y="238"/>
                </a:lnTo>
                <a:lnTo>
                  <a:pt x="436" y="230"/>
                </a:lnTo>
                <a:lnTo>
                  <a:pt x="436" y="230"/>
                </a:lnTo>
                <a:lnTo>
                  <a:pt x="450" y="226"/>
                </a:lnTo>
                <a:lnTo>
                  <a:pt x="463" y="222"/>
                </a:lnTo>
                <a:lnTo>
                  <a:pt x="488" y="211"/>
                </a:lnTo>
                <a:lnTo>
                  <a:pt x="488" y="211"/>
                </a:lnTo>
                <a:lnTo>
                  <a:pt x="490" y="212"/>
                </a:lnTo>
                <a:lnTo>
                  <a:pt x="490" y="212"/>
                </a:lnTo>
                <a:lnTo>
                  <a:pt x="493" y="213"/>
                </a:lnTo>
                <a:lnTo>
                  <a:pt x="495" y="212"/>
                </a:lnTo>
                <a:lnTo>
                  <a:pt x="495" y="212"/>
                </a:lnTo>
                <a:lnTo>
                  <a:pt x="499" y="211"/>
                </a:lnTo>
                <a:lnTo>
                  <a:pt x="503" y="209"/>
                </a:lnTo>
                <a:lnTo>
                  <a:pt x="503" y="209"/>
                </a:lnTo>
                <a:lnTo>
                  <a:pt x="513" y="207"/>
                </a:lnTo>
                <a:lnTo>
                  <a:pt x="523" y="203"/>
                </a:lnTo>
                <a:lnTo>
                  <a:pt x="544" y="195"/>
                </a:lnTo>
                <a:lnTo>
                  <a:pt x="564" y="187"/>
                </a:lnTo>
                <a:lnTo>
                  <a:pt x="583" y="179"/>
                </a:lnTo>
                <a:lnTo>
                  <a:pt x="583" y="179"/>
                </a:lnTo>
                <a:lnTo>
                  <a:pt x="587" y="186"/>
                </a:lnTo>
                <a:lnTo>
                  <a:pt x="587" y="186"/>
                </a:lnTo>
                <a:lnTo>
                  <a:pt x="572" y="192"/>
                </a:lnTo>
                <a:lnTo>
                  <a:pt x="557" y="198"/>
                </a:lnTo>
                <a:lnTo>
                  <a:pt x="526" y="207"/>
                </a:lnTo>
                <a:lnTo>
                  <a:pt x="495" y="216"/>
                </a:lnTo>
                <a:lnTo>
                  <a:pt x="464" y="225"/>
                </a:lnTo>
                <a:lnTo>
                  <a:pt x="464" y="225"/>
                </a:lnTo>
                <a:close/>
                <a:moveTo>
                  <a:pt x="537" y="195"/>
                </a:moveTo>
                <a:lnTo>
                  <a:pt x="537" y="195"/>
                </a:lnTo>
                <a:lnTo>
                  <a:pt x="513" y="204"/>
                </a:lnTo>
                <a:lnTo>
                  <a:pt x="513" y="204"/>
                </a:lnTo>
                <a:lnTo>
                  <a:pt x="508" y="205"/>
                </a:lnTo>
                <a:lnTo>
                  <a:pt x="508" y="205"/>
                </a:lnTo>
                <a:lnTo>
                  <a:pt x="509" y="201"/>
                </a:lnTo>
                <a:lnTo>
                  <a:pt x="509" y="201"/>
                </a:lnTo>
                <a:lnTo>
                  <a:pt x="543" y="188"/>
                </a:lnTo>
                <a:lnTo>
                  <a:pt x="551" y="185"/>
                </a:lnTo>
                <a:lnTo>
                  <a:pt x="559" y="181"/>
                </a:lnTo>
                <a:lnTo>
                  <a:pt x="566" y="176"/>
                </a:lnTo>
                <a:lnTo>
                  <a:pt x="573" y="171"/>
                </a:lnTo>
                <a:lnTo>
                  <a:pt x="573" y="171"/>
                </a:lnTo>
                <a:lnTo>
                  <a:pt x="573" y="169"/>
                </a:lnTo>
                <a:lnTo>
                  <a:pt x="572" y="169"/>
                </a:lnTo>
                <a:lnTo>
                  <a:pt x="572" y="169"/>
                </a:lnTo>
                <a:lnTo>
                  <a:pt x="557" y="173"/>
                </a:lnTo>
                <a:lnTo>
                  <a:pt x="542" y="178"/>
                </a:lnTo>
                <a:lnTo>
                  <a:pt x="526" y="185"/>
                </a:lnTo>
                <a:lnTo>
                  <a:pt x="512" y="191"/>
                </a:lnTo>
                <a:lnTo>
                  <a:pt x="512" y="191"/>
                </a:lnTo>
                <a:lnTo>
                  <a:pt x="528" y="184"/>
                </a:lnTo>
                <a:lnTo>
                  <a:pt x="542" y="177"/>
                </a:lnTo>
                <a:lnTo>
                  <a:pt x="557" y="170"/>
                </a:lnTo>
                <a:lnTo>
                  <a:pt x="564" y="167"/>
                </a:lnTo>
                <a:lnTo>
                  <a:pt x="571" y="161"/>
                </a:lnTo>
                <a:lnTo>
                  <a:pt x="571" y="161"/>
                </a:lnTo>
                <a:lnTo>
                  <a:pt x="571" y="161"/>
                </a:lnTo>
                <a:lnTo>
                  <a:pt x="571" y="161"/>
                </a:lnTo>
                <a:lnTo>
                  <a:pt x="582" y="177"/>
                </a:lnTo>
                <a:lnTo>
                  <a:pt x="582" y="177"/>
                </a:lnTo>
                <a:lnTo>
                  <a:pt x="559" y="186"/>
                </a:lnTo>
                <a:lnTo>
                  <a:pt x="537" y="195"/>
                </a:lnTo>
                <a:lnTo>
                  <a:pt x="537" y="195"/>
                </a:lnTo>
                <a:close/>
                <a:moveTo>
                  <a:pt x="529" y="173"/>
                </a:moveTo>
                <a:lnTo>
                  <a:pt x="529" y="173"/>
                </a:lnTo>
                <a:lnTo>
                  <a:pt x="519" y="177"/>
                </a:lnTo>
                <a:lnTo>
                  <a:pt x="519" y="177"/>
                </a:lnTo>
                <a:lnTo>
                  <a:pt x="522" y="172"/>
                </a:lnTo>
                <a:lnTo>
                  <a:pt x="522" y="172"/>
                </a:lnTo>
                <a:lnTo>
                  <a:pt x="522" y="171"/>
                </a:lnTo>
                <a:lnTo>
                  <a:pt x="522" y="171"/>
                </a:lnTo>
                <a:lnTo>
                  <a:pt x="534" y="168"/>
                </a:lnTo>
                <a:lnTo>
                  <a:pt x="544" y="164"/>
                </a:lnTo>
                <a:lnTo>
                  <a:pt x="555" y="158"/>
                </a:lnTo>
                <a:lnTo>
                  <a:pt x="565" y="154"/>
                </a:lnTo>
                <a:lnTo>
                  <a:pt x="565" y="154"/>
                </a:lnTo>
                <a:lnTo>
                  <a:pt x="566" y="154"/>
                </a:lnTo>
                <a:lnTo>
                  <a:pt x="566" y="153"/>
                </a:lnTo>
                <a:lnTo>
                  <a:pt x="566" y="153"/>
                </a:lnTo>
                <a:lnTo>
                  <a:pt x="570" y="159"/>
                </a:lnTo>
                <a:lnTo>
                  <a:pt x="570" y="159"/>
                </a:lnTo>
                <a:lnTo>
                  <a:pt x="549" y="166"/>
                </a:lnTo>
                <a:lnTo>
                  <a:pt x="529" y="173"/>
                </a:lnTo>
                <a:lnTo>
                  <a:pt x="529" y="173"/>
                </a:lnTo>
                <a:close/>
                <a:moveTo>
                  <a:pt x="564" y="152"/>
                </a:moveTo>
                <a:lnTo>
                  <a:pt x="564" y="152"/>
                </a:lnTo>
                <a:lnTo>
                  <a:pt x="554" y="156"/>
                </a:lnTo>
                <a:lnTo>
                  <a:pt x="544" y="161"/>
                </a:lnTo>
                <a:lnTo>
                  <a:pt x="534" y="166"/>
                </a:lnTo>
                <a:lnTo>
                  <a:pt x="523" y="169"/>
                </a:lnTo>
                <a:lnTo>
                  <a:pt x="523" y="169"/>
                </a:lnTo>
                <a:lnTo>
                  <a:pt x="523" y="169"/>
                </a:lnTo>
                <a:lnTo>
                  <a:pt x="523" y="169"/>
                </a:lnTo>
                <a:lnTo>
                  <a:pt x="562" y="149"/>
                </a:lnTo>
                <a:lnTo>
                  <a:pt x="562" y="149"/>
                </a:lnTo>
                <a:lnTo>
                  <a:pt x="565" y="152"/>
                </a:lnTo>
                <a:lnTo>
                  <a:pt x="565" y="152"/>
                </a:lnTo>
                <a:lnTo>
                  <a:pt x="564" y="152"/>
                </a:lnTo>
                <a:lnTo>
                  <a:pt x="564" y="152"/>
                </a:lnTo>
                <a:close/>
                <a:moveTo>
                  <a:pt x="522" y="160"/>
                </a:moveTo>
                <a:lnTo>
                  <a:pt x="522" y="160"/>
                </a:lnTo>
                <a:lnTo>
                  <a:pt x="519" y="156"/>
                </a:lnTo>
                <a:lnTo>
                  <a:pt x="519" y="156"/>
                </a:lnTo>
                <a:lnTo>
                  <a:pt x="529" y="152"/>
                </a:lnTo>
                <a:lnTo>
                  <a:pt x="538" y="149"/>
                </a:lnTo>
                <a:lnTo>
                  <a:pt x="555" y="141"/>
                </a:lnTo>
                <a:lnTo>
                  <a:pt x="555" y="141"/>
                </a:lnTo>
                <a:lnTo>
                  <a:pt x="555" y="141"/>
                </a:lnTo>
                <a:lnTo>
                  <a:pt x="555" y="141"/>
                </a:lnTo>
                <a:lnTo>
                  <a:pt x="561" y="147"/>
                </a:lnTo>
                <a:lnTo>
                  <a:pt x="561" y="147"/>
                </a:lnTo>
                <a:lnTo>
                  <a:pt x="542" y="154"/>
                </a:lnTo>
                <a:lnTo>
                  <a:pt x="522" y="160"/>
                </a:lnTo>
                <a:lnTo>
                  <a:pt x="522" y="160"/>
                </a:lnTo>
                <a:close/>
                <a:moveTo>
                  <a:pt x="518" y="154"/>
                </a:moveTo>
                <a:lnTo>
                  <a:pt x="518" y="154"/>
                </a:lnTo>
                <a:lnTo>
                  <a:pt x="525" y="151"/>
                </a:lnTo>
                <a:lnTo>
                  <a:pt x="533" y="145"/>
                </a:lnTo>
                <a:lnTo>
                  <a:pt x="546" y="134"/>
                </a:lnTo>
                <a:lnTo>
                  <a:pt x="546" y="134"/>
                </a:lnTo>
                <a:lnTo>
                  <a:pt x="546" y="132"/>
                </a:lnTo>
                <a:lnTo>
                  <a:pt x="545" y="132"/>
                </a:lnTo>
                <a:lnTo>
                  <a:pt x="545" y="132"/>
                </a:lnTo>
                <a:lnTo>
                  <a:pt x="531" y="138"/>
                </a:lnTo>
                <a:lnTo>
                  <a:pt x="531" y="138"/>
                </a:lnTo>
                <a:lnTo>
                  <a:pt x="516" y="144"/>
                </a:lnTo>
                <a:lnTo>
                  <a:pt x="516" y="144"/>
                </a:lnTo>
                <a:lnTo>
                  <a:pt x="511" y="146"/>
                </a:lnTo>
                <a:lnTo>
                  <a:pt x="513" y="144"/>
                </a:lnTo>
                <a:lnTo>
                  <a:pt x="513" y="144"/>
                </a:lnTo>
                <a:lnTo>
                  <a:pt x="528" y="135"/>
                </a:lnTo>
                <a:lnTo>
                  <a:pt x="535" y="130"/>
                </a:lnTo>
                <a:lnTo>
                  <a:pt x="540" y="124"/>
                </a:lnTo>
                <a:lnTo>
                  <a:pt x="540" y="124"/>
                </a:lnTo>
                <a:lnTo>
                  <a:pt x="554" y="139"/>
                </a:lnTo>
                <a:lnTo>
                  <a:pt x="554" y="139"/>
                </a:lnTo>
                <a:lnTo>
                  <a:pt x="537" y="147"/>
                </a:lnTo>
                <a:lnTo>
                  <a:pt x="518" y="154"/>
                </a:lnTo>
                <a:lnTo>
                  <a:pt x="518" y="154"/>
                </a:lnTo>
                <a:close/>
                <a:moveTo>
                  <a:pt x="516" y="133"/>
                </a:moveTo>
                <a:lnTo>
                  <a:pt x="516" y="133"/>
                </a:lnTo>
                <a:lnTo>
                  <a:pt x="503" y="139"/>
                </a:lnTo>
                <a:lnTo>
                  <a:pt x="503" y="139"/>
                </a:lnTo>
                <a:lnTo>
                  <a:pt x="518" y="128"/>
                </a:lnTo>
                <a:lnTo>
                  <a:pt x="524" y="122"/>
                </a:lnTo>
                <a:lnTo>
                  <a:pt x="531" y="115"/>
                </a:lnTo>
                <a:lnTo>
                  <a:pt x="531" y="115"/>
                </a:lnTo>
                <a:lnTo>
                  <a:pt x="538" y="123"/>
                </a:lnTo>
                <a:lnTo>
                  <a:pt x="538" y="123"/>
                </a:lnTo>
                <a:lnTo>
                  <a:pt x="516" y="133"/>
                </a:lnTo>
                <a:lnTo>
                  <a:pt x="516" y="133"/>
                </a:lnTo>
                <a:close/>
                <a:moveTo>
                  <a:pt x="499" y="125"/>
                </a:moveTo>
                <a:lnTo>
                  <a:pt x="499" y="125"/>
                </a:lnTo>
                <a:lnTo>
                  <a:pt x="518" y="110"/>
                </a:lnTo>
                <a:lnTo>
                  <a:pt x="518" y="110"/>
                </a:lnTo>
                <a:lnTo>
                  <a:pt x="518" y="108"/>
                </a:lnTo>
                <a:lnTo>
                  <a:pt x="517" y="108"/>
                </a:lnTo>
                <a:lnTo>
                  <a:pt x="517" y="108"/>
                </a:lnTo>
                <a:lnTo>
                  <a:pt x="487" y="121"/>
                </a:lnTo>
                <a:lnTo>
                  <a:pt x="487" y="121"/>
                </a:lnTo>
                <a:lnTo>
                  <a:pt x="500" y="112"/>
                </a:lnTo>
                <a:lnTo>
                  <a:pt x="512" y="102"/>
                </a:lnTo>
                <a:lnTo>
                  <a:pt x="512" y="102"/>
                </a:lnTo>
                <a:lnTo>
                  <a:pt x="512" y="101"/>
                </a:lnTo>
                <a:lnTo>
                  <a:pt x="512" y="101"/>
                </a:lnTo>
                <a:lnTo>
                  <a:pt x="518" y="105"/>
                </a:lnTo>
                <a:lnTo>
                  <a:pt x="518" y="105"/>
                </a:lnTo>
                <a:lnTo>
                  <a:pt x="529" y="114"/>
                </a:lnTo>
                <a:lnTo>
                  <a:pt x="529" y="114"/>
                </a:lnTo>
                <a:lnTo>
                  <a:pt x="514" y="119"/>
                </a:lnTo>
                <a:lnTo>
                  <a:pt x="499" y="125"/>
                </a:lnTo>
                <a:lnTo>
                  <a:pt x="499" y="125"/>
                </a:lnTo>
                <a:close/>
                <a:moveTo>
                  <a:pt x="511" y="100"/>
                </a:moveTo>
                <a:lnTo>
                  <a:pt x="511" y="100"/>
                </a:lnTo>
                <a:lnTo>
                  <a:pt x="494" y="108"/>
                </a:lnTo>
                <a:lnTo>
                  <a:pt x="478" y="116"/>
                </a:lnTo>
                <a:lnTo>
                  <a:pt x="478" y="116"/>
                </a:lnTo>
                <a:lnTo>
                  <a:pt x="464" y="124"/>
                </a:lnTo>
                <a:lnTo>
                  <a:pt x="464" y="124"/>
                </a:lnTo>
                <a:lnTo>
                  <a:pt x="457" y="129"/>
                </a:lnTo>
                <a:lnTo>
                  <a:pt x="455" y="129"/>
                </a:lnTo>
                <a:lnTo>
                  <a:pt x="458" y="126"/>
                </a:lnTo>
                <a:lnTo>
                  <a:pt x="458" y="126"/>
                </a:lnTo>
                <a:lnTo>
                  <a:pt x="469" y="119"/>
                </a:lnTo>
                <a:lnTo>
                  <a:pt x="481" y="111"/>
                </a:lnTo>
                <a:lnTo>
                  <a:pt x="493" y="103"/>
                </a:lnTo>
                <a:lnTo>
                  <a:pt x="497" y="99"/>
                </a:lnTo>
                <a:lnTo>
                  <a:pt x="502" y="94"/>
                </a:lnTo>
                <a:lnTo>
                  <a:pt x="502" y="94"/>
                </a:lnTo>
                <a:lnTo>
                  <a:pt x="502" y="93"/>
                </a:lnTo>
                <a:lnTo>
                  <a:pt x="502" y="93"/>
                </a:lnTo>
                <a:lnTo>
                  <a:pt x="511" y="100"/>
                </a:lnTo>
                <a:lnTo>
                  <a:pt x="511" y="100"/>
                </a:lnTo>
                <a:lnTo>
                  <a:pt x="511" y="100"/>
                </a:lnTo>
                <a:lnTo>
                  <a:pt x="511" y="100"/>
                </a:lnTo>
                <a:close/>
                <a:moveTo>
                  <a:pt x="500" y="92"/>
                </a:moveTo>
                <a:lnTo>
                  <a:pt x="500" y="92"/>
                </a:lnTo>
                <a:lnTo>
                  <a:pt x="487" y="98"/>
                </a:lnTo>
                <a:lnTo>
                  <a:pt x="474" y="104"/>
                </a:lnTo>
                <a:lnTo>
                  <a:pt x="474" y="104"/>
                </a:lnTo>
                <a:lnTo>
                  <a:pt x="484" y="97"/>
                </a:lnTo>
                <a:lnTo>
                  <a:pt x="494" y="89"/>
                </a:lnTo>
                <a:lnTo>
                  <a:pt x="494" y="89"/>
                </a:lnTo>
                <a:lnTo>
                  <a:pt x="495" y="88"/>
                </a:lnTo>
                <a:lnTo>
                  <a:pt x="495" y="88"/>
                </a:lnTo>
                <a:lnTo>
                  <a:pt x="501" y="92"/>
                </a:lnTo>
                <a:lnTo>
                  <a:pt x="501" y="92"/>
                </a:lnTo>
                <a:lnTo>
                  <a:pt x="500" y="92"/>
                </a:lnTo>
                <a:lnTo>
                  <a:pt x="500" y="92"/>
                </a:lnTo>
                <a:close/>
                <a:moveTo>
                  <a:pt x="493" y="88"/>
                </a:moveTo>
                <a:lnTo>
                  <a:pt x="493" y="88"/>
                </a:lnTo>
                <a:lnTo>
                  <a:pt x="470" y="100"/>
                </a:lnTo>
                <a:lnTo>
                  <a:pt x="447" y="112"/>
                </a:lnTo>
                <a:lnTo>
                  <a:pt x="447" y="112"/>
                </a:lnTo>
                <a:lnTo>
                  <a:pt x="456" y="107"/>
                </a:lnTo>
                <a:lnTo>
                  <a:pt x="466" y="100"/>
                </a:lnTo>
                <a:lnTo>
                  <a:pt x="476" y="92"/>
                </a:lnTo>
                <a:lnTo>
                  <a:pt x="486" y="85"/>
                </a:lnTo>
                <a:lnTo>
                  <a:pt x="486" y="85"/>
                </a:lnTo>
                <a:lnTo>
                  <a:pt x="486" y="84"/>
                </a:lnTo>
                <a:lnTo>
                  <a:pt x="486" y="83"/>
                </a:lnTo>
                <a:lnTo>
                  <a:pt x="486" y="83"/>
                </a:lnTo>
                <a:lnTo>
                  <a:pt x="485" y="83"/>
                </a:lnTo>
                <a:lnTo>
                  <a:pt x="485" y="83"/>
                </a:lnTo>
                <a:lnTo>
                  <a:pt x="479" y="86"/>
                </a:lnTo>
                <a:lnTo>
                  <a:pt x="479" y="86"/>
                </a:lnTo>
                <a:lnTo>
                  <a:pt x="477" y="87"/>
                </a:lnTo>
                <a:lnTo>
                  <a:pt x="477" y="87"/>
                </a:lnTo>
                <a:lnTo>
                  <a:pt x="465" y="95"/>
                </a:lnTo>
                <a:lnTo>
                  <a:pt x="465" y="95"/>
                </a:lnTo>
                <a:lnTo>
                  <a:pt x="452" y="102"/>
                </a:lnTo>
                <a:lnTo>
                  <a:pt x="438" y="110"/>
                </a:lnTo>
                <a:lnTo>
                  <a:pt x="438" y="110"/>
                </a:lnTo>
                <a:lnTo>
                  <a:pt x="438" y="110"/>
                </a:lnTo>
                <a:lnTo>
                  <a:pt x="438" y="110"/>
                </a:lnTo>
                <a:lnTo>
                  <a:pt x="435" y="107"/>
                </a:lnTo>
                <a:lnTo>
                  <a:pt x="435" y="107"/>
                </a:lnTo>
                <a:lnTo>
                  <a:pt x="441" y="104"/>
                </a:lnTo>
                <a:lnTo>
                  <a:pt x="447" y="102"/>
                </a:lnTo>
                <a:lnTo>
                  <a:pt x="458" y="95"/>
                </a:lnTo>
                <a:lnTo>
                  <a:pt x="469" y="88"/>
                </a:lnTo>
                <a:lnTo>
                  <a:pt x="481" y="81"/>
                </a:lnTo>
                <a:lnTo>
                  <a:pt x="481" y="81"/>
                </a:lnTo>
                <a:lnTo>
                  <a:pt x="481" y="80"/>
                </a:lnTo>
                <a:lnTo>
                  <a:pt x="481" y="79"/>
                </a:lnTo>
                <a:lnTo>
                  <a:pt x="481" y="79"/>
                </a:lnTo>
                <a:lnTo>
                  <a:pt x="480" y="79"/>
                </a:lnTo>
                <a:lnTo>
                  <a:pt x="480" y="79"/>
                </a:lnTo>
                <a:lnTo>
                  <a:pt x="471" y="84"/>
                </a:lnTo>
                <a:lnTo>
                  <a:pt x="463" y="89"/>
                </a:lnTo>
                <a:lnTo>
                  <a:pt x="447" y="100"/>
                </a:lnTo>
                <a:lnTo>
                  <a:pt x="447" y="100"/>
                </a:lnTo>
                <a:lnTo>
                  <a:pt x="436" y="104"/>
                </a:lnTo>
                <a:lnTo>
                  <a:pt x="436" y="104"/>
                </a:lnTo>
                <a:lnTo>
                  <a:pt x="433" y="105"/>
                </a:lnTo>
                <a:lnTo>
                  <a:pt x="433" y="105"/>
                </a:lnTo>
                <a:lnTo>
                  <a:pt x="433" y="105"/>
                </a:lnTo>
                <a:lnTo>
                  <a:pt x="433" y="105"/>
                </a:lnTo>
                <a:lnTo>
                  <a:pt x="436" y="103"/>
                </a:lnTo>
                <a:lnTo>
                  <a:pt x="436" y="103"/>
                </a:lnTo>
                <a:lnTo>
                  <a:pt x="441" y="99"/>
                </a:lnTo>
                <a:lnTo>
                  <a:pt x="447" y="94"/>
                </a:lnTo>
                <a:lnTo>
                  <a:pt x="447" y="94"/>
                </a:lnTo>
                <a:lnTo>
                  <a:pt x="451" y="94"/>
                </a:lnTo>
                <a:lnTo>
                  <a:pt x="451" y="94"/>
                </a:lnTo>
                <a:lnTo>
                  <a:pt x="455" y="93"/>
                </a:lnTo>
                <a:lnTo>
                  <a:pt x="459" y="90"/>
                </a:lnTo>
                <a:lnTo>
                  <a:pt x="460" y="87"/>
                </a:lnTo>
                <a:lnTo>
                  <a:pt x="460" y="83"/>
                </a:lnTo>
                <a:lnTo>
                  <a:pt x="460" y="83"/>
                </a:lnTo>
                <a:lnTo>
                  <a:pt x="472" y="77"/>
                </a:lnTo>
                <a:lnTo>
                  <a:pt x="472" y="77"/>
                </a:lnTo>
                <a:lnTo>
                  <a:pt x="473" y="76"/>
                </a:lnTo>
                <a:lnTo>
                  <a:pt x="473" y="76"/>
                </a:lnTo>
                <a:lnTo>
                  <a:pt x="472" y="75"/>
                </a:lnTo>
                <a:lnTo>
                  <a:pt x="471" y="75"/>
                </a:lnTo>
                <a:lnTo>
                  <a:pt x="471" y="75"/>
                </a:lnTo>
                <a:lnTo>
                  <a:pt x="460" y="78"/>
                </a:lnTo>
                <a:lnTo>
                  <a:pt x="460" y="78"/>
                </a:lnTo>
                <a:lnTo>
                  <a:pt x="468" y="73"/>
                </a:lnTo>
                <a:lnTo>
                  <a:pt x="468" y="73"/>
                </a:lnTo>
                <a:lnTo>
                  <a:pt x="468" y="72"/>
                </a:lnTo>
                <a:lnTo>
                  <a:pt x="467" y="71"/>
                </a:lnTo>
                <a:lnTo>
                  <a:pt x="467" y="71"/>
                </a:lnTo>
                <a:lnTo>
                  <a:pt x="460" y="71"/>
                </a:lnTo>
                <a:lnTo>
                  <a:pt x="454" y="72"/>
                </a:lnTo>
                <a:lnTo>
                  <a:pt x="454" y="72"/>
                </a:lnTo>
                <a:lnTo>
                  <a:pt x="453" y="72"/>
                </a:lnTo>
                <a:lnTo>
                  <a:pt x="453" y="72"/>
                </a:lnTo>
                <a:lnTo>
                  <a:pt x="456" y="69"/>
                </a:lnTo>
                <a:lnTo>
                  <a:pt x="456" y="69"/>
                </a:lnTo>
                <a:lnTo>
                  <a:pt x="456" y="68"/>
                </a:lnTo>
                <a:lnTo>
                  <a:pt x="455" y="67"/>
                </a:lnTo>
                <a:lnTo>
                  <a:pt x="455" y="67"/>
                </a:lnTo>
                <a:lnTo>
                  <a:pt x="450" y="68"/>
                </a:lnTo>
                <a:lnTo>
                  <a:pt x="445" y="70"/>
                </a:lnTo>
                <a:lnTo>
                  <a:pt x="445" y="70"/>
                </a:lnTo>
                <a:lnTo>
                  <a:pt x="454" y="66"/>
                </a:lnTo>
                <a:lnTo>
                  <a:pt x="454" y="66"/>
                </a:lnTo>
                <a:lnTo>
                  <a:pt x="454" y="65"/>
                </a:lnTo>
                <a:lnTo>
                  <a:pt x="454" y="64"/>
                </a:lnTo>
                <a:lnTo>
                  <a:pt x="454" y="64"/>
                </a:lnTo>
                <a:lnTo>
                  <a:pt x="454" y="64"/>
                </a:lnTo>
                <a:lnTo>
                  <a:pt x="454" y="64"/>
                </a:lnTo>
                <a:lnTo>
                  <a:pt x="474" y="75"/>
                </a:lnTo>
                <a:lnTo>
                  <a:pt x="494" y="87"/>
                </a:lnTo>
                <a:lnTo>
                  <a:pt x="494" y="87"/>
                </a:lnTo>
                <a:lnTo>
                  <a:pt x="493" y="88"/>
                </a:lnTo>
                <a:lnTo>
                  <a:pt x="493" y="88"/>
                </a:lnTo>
                <a:close/>
                <a:moveTo>
                  <a:pt x="393" y="105"/>
                </a:moveTo>
                <a:lnTo>
                  <a:pt x="393" y="105"/>
                </a:lnTo>
                <a:lnTo>
                  <a:pt x="392" y="105"/>
                </a:lnTo>
                <a:lnTo>
                  <a:pt x="392" y="105"/>
                </a:lnTo>
                <a:lnTo>
                  <a:pt x="392" y="105"/>
                </a:lnTo>
                <a:lnTo>
                  <a:pt x="392" y="105"/>
                </a:lnTo>
                <a:lnTo>
                  <a:pt x="400" y="100"/>
                </a:lnTo>
                <a:lnTo>
                  <a:pt x="403" y="97"/>
                </a:lnTo>
                <a:lnTo>
                  <a:pt x="407" y="94"/>
                </a:lnTo>
                <a:lnTo>
                  <a:pt x="407" y="94"/>
                </a:lnTo>
                <a:lnTo>
                  <a:pt x="408" y="93"/>
                </a:lnTo>
                <a:lnTo>
                  <a:pt x="408" y="93"/>
                </a:lnTo>
                <a:lnTo>
                  <a:pt x="412" y="91"/>
                </a:lnTo>
                <a:lnTo>
                  <a:pt x="417" y="89"/>
                </a:lnTo>
                <a:lnTo>
                  <a:pt x="419" y="89"/>
                </a:lnTo>
                <a:lnTo>
                  <a:pt x="419" y="89"/>
                </a:lnTo>
                <a:lnTo>
                  <a:pt x="414" y="94"/>
                </a:lnTo>
                <a:lnTo>
                  <a:pt x="414" y="94"/>
                </a:lnTo>
                <a:lnTo>
                  <a:pt x="405" y="99"/>
                </a:lnTo>
                <a:lnTo>
                  <a:pt x="405" y="99"/>
                </a:lnTo>
                <a:lnTo>
                  <a:pt x="399" y="102"/>
                </a:lnTo>
                <a:lnTo>
                  <a:pt x="393" y="105"/>
                </a:lnTo>
                <a:lnTo>
                  <a:pt x="393" y="105"/>
                </a:lnTo>
                <a:close/>
                <a:moveTo>
                  <a:pt x="405" y="92"/>
                </a:moveTo>
                <a:lnTo>
                  <a:pt x="405" y="92"/>
                </a:lnTo>
                <a:lnTo>
                  <a:pt x="404" y="92"/>
                </a:lnTo>
                <a:lnTo>
                  <a:pt x="404" y="92"/>
                </a:lnTo>
                <a:lnTo>
                  <a:pt x="405" y="92"/>
                </a:lnTo>
                <a:lnTo>
                  <a:pt x="405" y="92"/>
                </a:lnTo>
                <a:close/>
                <a:moveTo>
                  <a:pt x="412" y="88"/>
                </a:moveTo>
                <a:lnTo>
                  <a:pt x="412" y="88"/>
                </a:lnTo>
                <a:lnTo>
                  <a:pt x="410" y="89"/>
                </a:lnTo>
                <a:lnTo>
                  <a:pt x="410" y="89"/>
                </a:lnTo>
                <a:lnTo>
                  <a:pt x="410" y="89"/>
                </a:lnTo>
                <a:lnTo>
                  <a:pt x="410" y="89"/>
                </a:lnTo>
                <a:lnTo>
                  <a:pt x="409" y="88"/>
                </a:lnTo>
                <a:lnTo>
                  <a:pt x="408" y="88"/>
                </a:lnTo>
                <a:lnTo>
                  <a:pt x="408" y="88"/>
                </a:lnTo>
                <a:lnTo>
                  <a:pt x="402" y="91"/>
                </a:lnTo>
                <a:lnTo>
                  <a:pt x="402" y="91"/>
                </a:lnTo>
                <a:lnTo>
                  <a:pt x="401" y="90"/>
                </a:lnTo>
                <a:lnTo>
                  <a:pt x="401" y="90"/>
                </a:lnTo>
                <a:lnTo>
                  <a:pt x="405" y="86"/>
                </a:lnTo>
                <a:lnTo>
                  <a:pt x="409" y="80"/>
                </a:lnTo>
                <a:lnTo>
                  <a:pt x="409" y="80"/>
                </a:lnTo>
                <a:lnTo>
                  <a:pt x="409" y="79"/>
                </a:lnTo>
                <a:lnTo>
                  <a:pt x="409" y="79"/>
                </a:lnTo>
                <a:lnTo>
                  <a:pt x="418" y="86"/>
                </a:lnTo>
                <a:lnTo>
                  <a:pt x="418" y="86"/>
                </a:lnTo>
                <a:lnTo>
                  <a:pt x="412" y="88"/>
                </a:lnTo>
                <a:lnTo>
                  <a:pt x="412" y="88"/>
                </a:lnTo>
                <a:close/>
                <a:moveTo>
                  <a:pt x="407" y="79"/>
                </a:moveTo>
                <a:lnTo>
                  <a:pt x="407" y="79"/>
                </a:lnTo>
                <a:lnTo>
                  <a:pt x="399" y="83"/>
                </a:lnTo>
                <a:lnTo>
                  <a:pt x="398" y="83"/>
                </a:lnTo>
                <a:lnTo>
                  <a:pt x="397" y="83"/>
                </a:lnTo>
                <a:lnTo>
                  <a:pt x="403" y="76"/>
                </a:lnTo>
                <a:lnTo>
                  <a:pt x="403" y="76"/>
                </a:lnTo>
                <a:lnTo>
                  <a:pt x="403" y="74"/>
                </a:lnTo>
                <a:lnTo>
                  <a:pt x="403" y="74"/>
                </a:lnTo>
                <a:lnTo>
                  <a:pt x="408" y="78"/>
                </a:lnTo>
                <a:lnTo>
                  <a:pt x="408" y="78"/>
                </a:lnTo>
                <a:lnTo>
                  <a:pt x="408" y="79"/>
                </a:lnTo>
                <a:lnTo>
                  <a:pt x="408" y="79"/>
                </a:lnTo>
                <a:lnTo>
                  <a:pt x="407" y="79"/>
                </a:lnTo>
                <a:lnTo>
                  <a:pt x="407" y="79"/>
                </a:lnTo>
                <a:close/>
                <a:moveTo>
                  <a:pt x="402" y="74"/>
                </a:moveTo>
                <a:lnTo>
                  <a:pt x="402" y="74"/>
                </a:lnTo>
                <a:lnTo>
                  <a:pt x="398" y="74"/>
                </a:lnTo>
                <a:lnTo>
                  <a:pt x="394" y="75"/>
                </a:lnTo>
                <a:lnTo>
                  <a:pt x="394" y="75"/>
                </a:lnTo>
                <a:lnTo>
                  <a:pt x="394" y="73"/>
                </a:lnTo>
                <a:lnTo>
                  <a:pt x="395" y="72"/>
                </a:lnTo>
                <a:lnTo>
                  <a:pt x="396" y="71"/>
                </a:lnTo>
                <a:lnTo>
                  <a:pt x="398" y="72"/>
                </a:lnTo>
                <a:lnTo>
                  <a:pt x="398" y="72"/>
                </a:lnTo>
                <a:lnTo>
                  <a:pt x="402" y="74"/>
                </a:lnTo>
                <a:lnTo>
                  <a:pt x="402" y="74"/>
                </a:lnTo>
                <a:lnTo>
                  <a:pt x="402" y="74"/>
                </a:lnTo>
                <a:lnTo>
                  <a:pt x="402" y="74"/>
                </a:lnTo>
                <a:close/>
                <a:moveTo>
                  <a:pt x="394" y="80"/>
                </a:moveTo>
                <a:lnTo>
                  <a:pt x="394" y="80"/>
                </a:lnTo>
                <a:lnTo>
                  <a:pt x="394" y="77"/>
                </a:lnTo>
                <a:lnTo>
                  <a:pt x="394" y="77"/>
                </a:lnTo>
                <a:lnTo>
                  <a:pt x="396" y="77"/>
                </a:lnTo>
                <a:lnTo>
                  <a:pt x="396" y="77"/>
                </a:lnTo>
                <a:lnTo>
                  <a:pt x="394" y="80"/>
                </a:lnTo>
                <a:lnTo>
                  <a:pt x="394" y="80"/>
                </a:lnTo>
                <a:close/>
                <a:moveTo>
                  <a:pt x="395" y="92"/>
                </a:moveTo>
                <a:lnTo>
                  <a:pt x="395" y="92"/>
                </a:lnTo>
                <a:lnTo>
                  <a:pt x="395" y="89"/>
                </a:lnTo>
                <a:lnTo>
                  <a:pt x="395" y="86"/>
                </a:lnTo>
                <a:lnTo>
                  <a:pt x="395" y="86"/>
                </a:lnTo>
                <a:lnTo>
                  <a:pt x="402" y="84"/>
                </a:lnTo>
                <a:lnTo>
                  <a:pt x="403" y="84"/>
                </a:lnTo>
                <a:lnTo>
                  <a:pt x="403" y="86"/>
                </a:lnTo>
                <a:lnTo>
                  <a:pt x="403" y="86"/>
                </a:lnTo>
                <a:lnTo>
                  <a:pt x="398" y="90"/>
                </a:lnTo>
                <a:lnTo>
                  <a:pt x="394" y="95"/>
                </a:lnTo>
                <a:lnTo>
                  <a:pt x="394" y="95"/>
                </a:lnTo>
                <a:lnTo>
                  <a:pt x="394" y="96"/>
                </a:lnTo>
                <a:lnTo>
                  <a:pt x="394" y="96"/>
                </a:lnTo>
                <a:lnTo>
                  <a:pt x="383" y="103"/>
                </a:lnTo>
                <a:lnTo>
                  <a:pt x="377" y="106"/>
                </a:lnTo>
                <a:lnTo>
                  <a:pt x="371" y="108"/>
                </a:lnTo>
                <a:lnTo>
                  <a:pt x="371" y="108"/>
                </a:lnTo>
                <a:lnTo>
                  <a:pt x="371" y="108"/>
                </a:lnTo>
                <a:lnTo>
                  <a:pt x="371" y="108"/>
                </a:lnTo>
                <a:lnTo>
                  <a:pt x="370" y="108"/>
                </a:lnTo>
                <a:lnTo>
                  <a:pt x="370" y="108"/>
                </a:lnTo>
                <a:lnTo>
                  <a:pt x="373" y="105"/>
                </a:lnTo>
                <a:lnTo>
                  <a:pt x="377" y="103"/>
                </a:lnTo>
                <a:lnTo>
                  <a:pt x="377" y="103"/>
                </a:lnTo>
                <a:lnTo>
                  <a:pt x="378" y="101"/>
                </a:lnTo>
                <a:lnTo>
                  <a:pt x="379" y="99"/>
                </a:lnTo>
                <a:lnTo>
                  <a:pt x="379" y="99"/>
                </a:lnTo>
                <a:lnTo>
                  <a:pt x="384" y="99"/>
                </a:lnTo>
                <a:lnTo>
                  <a:pt x="388" y="98"/>
                </a:lnTo>
                <a:lnTo>
                  <a:pt x="392" y="95"/>
                </a:lnTo>
                <a:lnTo>
                  <a:pt x="395" y="92"/>
                </a:lnTo>
                <a:lnTo>
                  <a:pt x="395" y="92"/>
                </a:lnTo>
                <a:close/>
                <a:moveTo>
                  <a:pt x="367" y="97"/>
                </a:moveTo>
                <a:lnTo>
                  <a:pt x="367" y="97"/>
                </a:lnTo>
                <a:lnTo>
                  <a:pt x="374" y="98"/>
                </a:lnTo>
                <a:lnTo>
                  <a:pt x="374" y="98"/>
                </a:lnTo>
                <a:lnTo>
                  <a:pt x="360" y="104"/>
                </a:lnTo>
                <a:lnTo>
                  <a:pt x="360" y="104"/>
                </a:lnTo>
                <a:lnTo>
                  <a:pt x="364" y="101"/>
                </a:lnTo>
                <a:lnTo>
                  <a:pt x="367" y="98"/>
                </a:lnTo>
                <a:lnTo>
                  <a:pt x="367" y="98"/>
                </a:lnTo>
                <a:lnTo>
                  <a:pt x="367" y="97"/>
                </a:lnTo>
                <a:lnTo>
                  <a:pt x="367" y="97"/>
                </a:lnTo>
                <a:close/>
                <a:moveTo>
                  <a:pt x="356" y="100"/>
                </a:moveTo>
                <a:lnTo>
                  <a:pt x="356" y="100"/>
                </a:lnTo>
                <a:lnTo>
                  <a:pt x="353" y="102"/>
                </a:lnTo>
                <a:lnTo>
                  <a:pt x="353" y="101"/>
                </a:lnTo>
                <a:lnTo>
                  <a:pt x="353" y="101"/>
                </a:lnTo>
                <a:lnTo>
                  <a:pt x="356" y="96"/>
                </a:lnTo>
                <a:lnTo>
                  <a:pt x="356" y="96"/>
                </a:lnTo>
                <a:lnTo>
                  <a:pt x="357" y="95"/>
                </a:lnTo>
                <a:lnTo>
                  <a:pt x="357" y="95"/>
                </a:lnTo>
                <a:lnTo>
                  <a:pt x="364" y="96"/>
                </a:lnTo>
                <a:lnTo>
                  <a:pt x="364" y="96"/>
                </a:lnTo>
                <a:lnTo>
                  <a:pt x="356" y="100"/>
                </a:lnTo>
                <a:lnTo>
                  <a:pt x="356" y="100"/>
                </a:lnTo>
                <a:close/>
                <a:moveTo>
                  <a:pt x="347" y="99"/>
                </a:moveTo>
                <a:lnTo>
                  <a:pt x="347" y="99"/>
                </a:lnTo>
                <a:lnTo>
                  <a:pt x="346" y="98"/>
                </a:lnTo>
                <a:lnTo>
                  <a:pt x="346" y="98"/>
                </a:lnTo>
                <a:lnTo>
                  <a:pt x="346" y="96"/>
                </a:lnTo>
                <a:lnTo>
                  <a:pt x="348" y="95"/>
                </a:lnTo>
                <a:lnTo>
                  <a:pt x="354" y="95"/>
                </a:lnTo>
                <a:lnTo>
                  <a:pt x="354" y="95"/>
                </a:lnTo>
                <a:lnTo>
                  <a:pt x="347" y="99"/>
                </a:lnTo>
                <a:lnTo>
                  <a:pt x="347" y="99"/>
                </a:lnTo>
                <a:close/>
                <a:moveTo>
                  <a:pt x="349" y="102"/>
                </a:moveTo>
                <a:lnTo>
                  <a:pt x="349" y="102"/>
                </a:lnTo>
                <a:lnTo>
                  <a:pt x="348" y="101"/>
                </a:lnTo>
                <a:lnTo>
                  <a:pt x="348" y="101"/>
                </a:lnTo>
                <a:lnTo>
                  <a:pt x="352" y="99"/>
                </a:lnTo>
                <a:lnTo>
                  <a:pt x="349" y="102"/>
                </a:lnTo>
                <a:lnTo>
                  <a:pt x="349" y="102"/>
                </a:lnTo>
                <a:close/>
                <a:moveTo>
                  <a:pt x="356" y="105"/>
                </a:moveTo>
                <a:lnTo>
                  <a:pt x="356" y="105"/>
                </a:lnTo>
                <a:lnTo>
                  <a:pt x="353" y="104"/>
                </a:lnTo>
                <a:lnTo>
                  <a:pt x="353" y="104"/>
                </a:lnTo>
                <a:lnTo>
                  <a:pt x="358" y="102"/>
                </a:lnTo>
                <a:lnTo>
                  <a:pt x="358" y="102"/>
                </a:lnTo>
                <a:lnTo>
                  <a:pt x="358" y="103"/>
                </a:lnTo>
                <a:lnTo>
                  <a:pt x="356" y="105"/>
                </a:lnTo>
                <a:lnTo>
                  <a:pt x="356" y="105"/>
                </a:lnTo>
                <a:close/>
                <a:moveTo>
                  <a:pt x="375" y="100"/>
                </a:moveTo>
                <a:lnTo>
                  <a:pt x="375" y="100"/>
                </a:lnTo>
                <a:lnTo>
                  <a:pt x="368" y="107"/>
                </a:lnTo>
                <a:lnTo>
                  <a:pt x="368" y="107"/>
                </a:lnTo>
                <a:lnTo>
                  <a:pt x="360" y="106"/>
                </a:lnTo>
                <a:lnTo>
                  <a:pt x="360" y="106"/>
                </a:lnTo>
                <a:lnTo>
                  <a:pt x="368" y="103"/>
                </a:lnTo>
                <a:lnTo>
                  <a:pt x="375" y="100"/>
                </a:lnTo>
                <a:lnTo>
                  <a:pt x="375" y="100"/>
                </a:lnTo>
                <a:close/>
                <a:moveTo>
                  <a:pt x="397" y="97"/>
                </a:moveTo>
                <a:lnTo>
                  <a:pt x="397" y="97"/>
                </a:lnTo>
                <a:lnTo>
                  <a:pt x="400" y="96"/>
                </a:lnTo>
                <a:lnTo>
                  <a:pt x="400" y="96"/>
                </a:lnTo>
                <a:lnTo>
                  <a:pt x="393" y="102"/>
                </a:lnTo>
                <a:lnTo>
                  <a:pt x="393" y="102"/>
                </a:lnTo>
                <a:lnTo>
                  <a:pt x="382" y="109"/>
                </a:lnTo>
                <a:lnTo>
                  <a:pt x="382" y="109"/>
                </a:lnTo>
                <a:lnTo>
                  <a:pt x="378" y="109"/>
                </a:lnTo>
                <a:lnTo>
                  <a:pt x="374" y="109"/>
                </a:lnTo>
                <a:lnTo>
                  <a:pt x="374" y="109"/>
                </a:lnTo>
                <a:lnTo>
                  <a:pt x="380" y="106"/>
                </a:lnTo>
                <a:lnTo>
                  <a:pt x="386" y="104"/>
                </a:lnTo>
                <a:lnTo>
                  <a:pt x="397" y="97"/>
                </a:lnTo>
                <a:lnTo>
                  <a:pt x="397" y="97"/>
                </a:lnTo>
                <a:close/>
                <a:moveTo>
                  <a:pt x="423" y="88"/>
                </a:moveTo>
                <a:lnTo>
                  <a:pt x="423" y="88"/>
                </a:lnTo>
                <a:lnTo>
                  <a:pt x="429" y="90"/>
                </a:lnTo>
                <a:lnTo>
                  <a:pt x="429" y="90"/>
                </a:lnTo>
                <a:lnTo>
                  <a:pt x="415" y="97"/>
                </a:lnTo>
                <a:lnTo>
                  <a:pt x="415" y="97"/>
                </a:lnTo>
                <a:lnTo>
                  <a:pt x="414" y="98"/>
                </a:lnTo>
                <a:lnTo>
                  <a:pt x="414" y="98"/>
                </a:lnTo>
                <a:lnTo>
                  <a:pt x="412" y="98"/>
                </a:lnTo>
                <a:lnTo>
                  <a:pt x="412" y="98"/>
                </a:lnTo>
                <a:lnTo>
                  <a:pt x="418" y="94"/>
                </a:lnTo>
                <a:lnTo>
                  <a:pt x="423" y="88"/>
                </a:lnTo>
                <a:lnTo>
                  <a:pt x="423" y="88"/>
                </a:lnTo>
                <a:close/>
                <a:moveTo>
                  <a:pt x="434" y="69"/>
                </a:moveTo>
                <a:lnTo>
                  <a:pt x="434" y="69"/>
                </a:lnTo>
                <a:lnTo>
                  <a:pt x="438" y="68"/>
                </a:lnTo>
                <a:lnTo>
                  <a:pt x="441" y="67"/>
                </a:lnTo>
                <a:lnTo>
                  <a:pt x="450" y="65"/>
                </a:lnTo>
                <a:lnTo>
                  <a:pt x="450" y="65"/>
                </a:lnTo>
                <a:lnTo>
                  <a:pt x="445" y="67"/>
                </a:lnTo>
                <a:lnTo>
                  <a:pt x="440" y="70"/>
                </a:lnTo>
                <a:lnTo>
                  <a:pt x="440" y="70"/>
                </a:lnTo>
                <a:lnTo>
                  <a:pt x="436" y="70"/>
                </a:lnTo>
                <a:lnTo>
                  <a:pt x="434" y="69"/>
                </a:lnTo>
                <a:lnTo>
                  <a:pt x="434" y="69"/>
                </a:lnTo>
                <a:close/>
                <a:moveTo>
                  <a:pt x="456" y="74"/>
                </a:moveTo>
                <a:lnTo>
                  <a:pt x="456" y="74"/>
                </a:lnTo>
                <a:lnTo>
                  <a:pt x="464" y="73"/>
                </a:lnTo>
                <a:lnTo>
                  <a:pt x="464" y="73"/>
                </a:lnTo>
                <a:lnTo>
                  <a:pt x="458" y="76"/>
                </a:lnTo>
                <a:lnTo>
                  <a:pt x="458" y="76"/>
                </a:lnTo>
                <a:lnTo>
                  <a:pt x="456" y="74"/>
                </a:lnTo>
                <a:lnTo>
                  <a:pt x="456" y="74"/>
                </a:lnTo>
                <a:close/>
                <a:moveTo>
                  <a:pt x="451" y="71"/>
                </a:moveTo>
                <a:lnTo>
                  <a:pt x="451" y="71"/>
                </a:lnTo>
                <a:lnTo>
                  <a:pt x="449" y="71"/>
                </a:lnTo>
                <a:lnTo>
                  <a:pt x="449" y="71"/>
                </a:lnTo>
                <a:lnTo>
                  <a:pt x="452" y="70"/>
                </a:lnTo>
                <a:lnTo>
                  <a:pt x="452" y="70"/>
                </a:lnTo>
                <a:lnTo>
                  <a:pt x="451" y="71"/>
                </a:lnTo>
                <a:lnTo>
                  <a:pt x="451" y="71"/>
                </a:lnTo>
                <a:close/>
                <a:moveTo>
                  <a:pt x="425" y="100"/>
                </a:moveTo>
                <a:lnTo>
                  <a:pt x="425" y="100"/>
                </a:lnTo>
                <a:lnTo>
                  <a:pt x="424" y="100"/>
                </a:lnTo>
                <a:lnTo>
                  <a:pt x="424" y="100"/>
                </a:lnTo>
                <a:lnTo>
                  <a:pt x="425" y="98"/>
                </a:lnTo>
                <a:lnTo>
                  <a:pt x="425" y="98"/>
                </a:lnTo>
                <a:lnTo>
                  <a:pt x="432" y="91"/>
                </a:lnTo>
                <a:lnTo>
                  <a:pt x="432" y="91"/>
                </a:lnTo>
                <a:lnTo>
                  <a:pt x="438" y="93"/>
                </a:lnTo>
                <a:lnTo>
                  <a:pt x="438" y="93"/>
                </a:lnTo>
                <a:lnTo>
                  <a:pt x="434" y="95"/>
                </a:lnTo>
                <a:lnTo>
                  <a:pt x="434" y="95"/>
                </a:lnTo>
                <a:lnTo>
                  <a:pt x="425" y="100"/>
                </a:lnTo>
                <a:lnTo>
                  <a:pt x="425" y="100"/>
                </a:lnTo>
                <a:close/>
                <a:moveTo>
                  <a:pt x="428" y="92"/>
                </a:moveTo>
                <a:lnTo>
                  <a:pt x="428" y="92"/>
                </a:lnTo>
                <a:lnTo>
                  <a:pt x="422" y="99"/>
                </a:lnTo>
                <a:lnTo>
                  <a:pt x="422" y="99"/>
                </a:lnTo>
                <a:lnTo>
                  <a:pt x="418" y="98"/>
                </a:lnTo>
                <a:lnTo>
                  <a:pt x="418" y="98"/>
                </a:lnTo>
                <a:lnTo>
                  <a:pt x="424" y="95"/>
                </a:lnTo>
                <a:lnTo>
                  <a:pt x="428" y="92"/>
                </a:lnTo>
                <a:lnTo>
                  <a:pt x="428" y="92"/>
                </a:lnTo>
                <a:close/>
                <a:moveTo>
                  <a:pt x="438" y="95"/>
                </a:moveTo>
                <a:lnTo>
                  <a:pt x="438" y="95"/>
                </a:lnTo>
                <a:lnTo>
                  <a:pt x="442" y="93"/>
                </a:lnTo>
                <a:lnTo>
                  <a:pt x="442" y="93"/>
                </a:lnTo>
                <a:lnTo>
                  <a:pt x="444" y="93"/>
                </a:lnTo>
                <a:lnTo>
                  <a:pt x="444" y="93"/>
                </a:lnTo>
                <a:lnTo>
                  <a:pt x="443" y="94"/>
                </a:lnTo>
                <a:lnTo>
                  <a:pt x="443" y="94"/>
                </a:lnTo>
                <a:lnTo>
                  <a:pt x="437" y="99"/>
                </a:lnTo>
                <a:lnTo>
                  <a:pt x="431" y="104"/>
                </a:lnTo>
                <a:lnTo>
                  <a:pt x="431" y="104"/>
                </a:lnTo>
                <a:lnTo>
                  <a:pt x="427" y="101"/>
                </a:lnTo>
                <a:lnTo>
                  <a:pt x="427" y="101"/>
                </a:lnTo>
                <a:lnTo>
                  <a:pt x="438" y="95"/>
                </a:lnTo>
                <a:lnTo>
                  <a:pt x="438" y="95"/>
                </a:lnTo>
                <a:close/>
                <a:moveTo>
                  <a:pt x="14" y="385"/>
                </a:moveTo>
                <a:lnTo>
                  <a:pt x="14" y="385"/>
                </a:lnTo>
                <a:lnTo>
                  <a:pt x="15" y="386"/>
                </a:lnTo>
                <a:lnTo>
                  <a:pt x="15" y="386"/>
                </a:lnTo>
                <a:lnTo>
                  <a:pt x="23" y="384"/>
                </a:lnTo>
                <a:lnTo>
                  <a:pt x="24" y="383"/>
                </a:lnTo>
                <a:lnTo>
                  <a:pt x="25" y="384"/>
                </a:lnTo>
                <a:lnTo>
                  <a:pt x="25" y="385"/>
                </a:lnTo>
                <a:lnTo>
                  <a:pt x="23" y="387"/>
                </a:lnTo>
                <a:lnTo>
                  <a:pt x="23" y="387"/>
                </a:lnTo>
                <a:lnTo>
                  <a:pt x="20" y="391"/>
                </a:lnTo>
                <a:lnTo>
                  <a:pt x="16" y="395"/>
                </a:lnTo>
                <a:lnTo>
                  <a:pt x="16" y="395"/>
                </a:lnTo>
                <a:lnTo>
                  <a:pt x="14" y="385"/>
                </a:lnTo>
                <a:lnTo>
                  <a:pt x="14" y="385"/>
                </a:lnTo>
                <a:close/>
                <a:moveTo>
                  <a:pt x="11" y="366"/>
                </a:moveTo>
                <a:lnTo>
                  <a:pt x="11" y="366"/>
                </a:lnTo>
                <a:lnTo>
                  <a:pt x="17" y="362"/>
                </a:lnTo>
                <a:lnTo>
                  <a:pt x="24" y="360"/>
                </a:lnTo>
                <a:lnTo>
                  <a:pt x="24" y="360"/>
                </a:lnTo>
                <a:lnTo>
                  <a:pt x="29" y="359"/>
                </a:lnTo>
                <a:lnTo>
                  <a:pt x="29" y="359"/>
                </a:lnTo>
                <a:lnTo>
                  <a:pt x="28" y="360"/>
                </a:lnTo>
                <a:lnTo>
                  <a:pt x="28" y="360"/>
                </a:lnTo>
                <a:lnTo>
                  <a:pt x="24" y="364"/>
                </a:lnTo>
                <a:lnTo>
                  <a:pt x="24" y="364"/>
                </a:lnTo>
                <a:lnTo>
                  <a:pt x="18" y="369"/>
                </a:lnTo>
                <a:lnTo>
                  <a:pt x="12" y="374"/>
                </a:lnTo>
                <a:lnTo>
                  <a:pt x="12" y="374"/>
                </a:lnTo>
                <a:lnTo>
                  <a:pt x="11" y="366"/>
                </a:lnTo>
                <a:lnTo>
                  <a:pt x="11" y="366"/>
                </a:lnTo>
                <a:close/>
                <a:moveTo>
                  <a:pt x="12" y="377"/>
                </a:moveTo>
                <a:lnTo>
                  <a:pt x="12" y="377"/>
                </a:lnTo>
                <a:lnTo>
                  <a:pt x="18" y="374"/>
                </a:lnTo>
                <a:lnTo>
                  <a:pt x="18" y="374"/>
                </a:lnTo>
                <a:lnTo>
                  <a:pt x="22" y="372"/>
                </a:lnTo>
                <a:lnTo>
                  <a:pt x="25" y="373"/>
                </a:lnTo>
                <a:lnTo>
                  <a:pt x="25" y="373"/>
                </a:lnTo>
                <a:lnTo>
                  <a:pt x="20" y="378"/>
                </a:lnTo>
                <a:lnTo>
                  <a:pt x="14" y="384"/>
                </a:lnTo>
                <a:lnTo>
                  <a:pt x="14" y="384"/>
                </a:lnTo>
                <a:lnTo>
                  <a:pt x="14" y="384"/>
                </a:lnTo>
                <a:lnTo>
                  <a:pt x="14" y="384"/>
                </a:lnTo>
                <a:lnTo>
                  <a:pt x="12" y="377"/>
                </a:lnTo>
                <a:lnTo>
                  <a:pt x="12" y="377"/>
                </a:lnTo>
                <a:lnTo>
                  <a:pt x="12" y="377"/>
                </a:lnTo>
                <a:lnTo>
                  <a:pt x="12" y="377"/>
                </a:lnTo>
                <a:close/>
                <a:moveTo>
                  <a:pt x="28" y="391"/>
                </a:moveTo>
                <a:lnTo>
                  <a:pt x="28" y="391"/>
                </a:lnTo>
                <a:lnTo>
                  <a:pt x="28" y="391"/>
                </a:lnTo>
                <a:lnTo>
                  <a:pt x="28" y="391"/>
                </a:lnTo>
                <a:lnTo>
                  <a:pt x="23" y="393"/>
                </a:lnTo>
                <a:lnTo>
                  <a:pt x="21" y="393"/>
                </a:lnTo>
                <a:lnTo>
                  <a:pt x="23" y="390"/>
                </a:lnTo>
                <a:lnTo>
                  <a:pt x="23" y="390"/>
                </a:lnTo>
                <a:lnTo>
                  <a:pt x="26" y="387"/>
                </a:lnTo>
                <a:lnTo>
                  <a:pt x="28" y="383"/>
                </a:lnTo>
                <a:lnTo>
                  <a:pt x="28" y="383"/>
                </a:lnTo>
                <a:lnTo>
                  <a:pt x="28" y="391"/>
                </a:lnTo>
                <a:lnTo>
                  <a:pt x="28" y="391"/>
                </a:lnTo>
                <a:close/>
                <a:moveTo>
                  <a:pt x="17" y="397"/>
                </a:moveTo>
                <a:lnTo>
                  <a:pt x="17" y="397"/>
                </a:lnTo>
                <a:lnTo>
                  <a:pt x="24" y="395"/>
                </a:lnTo>
                <a:lnTo>
                  <a:pt x="26" y="394"/>
                </a:lnTo>
                <a:lnTo>
                  <a:pt x="27" y="395"/>
                </a:lnTo>
                <a:lnTo>
                  <a:pt x="26" y="397"/>
                </a:lnTo>
                <a:lnTo>
                  <a:pt x="26" y="397"/>
                </a:lnTo>
                <a:lnTo>
                  <a:pt x="21" y="403"/>
                </a:lnTo>
                <a:lnTo>
                  <a:pt x="21" y="403"/>
                </a:lnTo>
                <a:lnTo>
                  <a:pt x="20" y="407"/>
                </a:lnTo>
                <a:lnTo>
                  <a:pt x="20" y="409"/>
                </a:lnTo>
                <a:lnTo>
                  <a:pt x="20" y="409"/>
                </a:lnTo>
                <a:lnTo>
                  <a:pt x="17" y="397"/>
                </a:lnTo>
                <a:lnTo>
                  <a:pt x="17" y="397"/>
                </a:lnTo>
                <a:lnTo>
                  <a:pt x="17" y="397"/>
                </a:lnTo>
                <a:lnTo>
                  <a:pt x="17" y="397"/>
                </a:lnTo>
                <a:close/>
                <a:moveTo>
                  <a:pt x="22" y="414"/>
                </a:moveTo>
                <a:lnTo>
                  <a:pt x="22" y="414"/>
                </a:lnTo>
                <a:lnTo>
                  <a:pt x="22" y="414"/>
                </a:lnTo>
                <a:lnTo>
                  <a:pt x="22" y="414"/>
                </a:lnTo>
                <a:lnTo>
                  <a:pt x="21" y="415"/>
                </a:lnTo>
                <a:lnTo>
                  <a:pt x="21" y="415"/>
                </a:lnTo>
                <a:lnTo>
                  <a:pt x="21" y="413"/>
                </a:lnTo>
                <a:lnTo>
                  <a:pt x="21" y="413"/>
                </a:lnTo>
                <a:lnTo>
                  <a:pt x="22" y="414"/>
                </a:lnTo>
                <a:lnTo>
                  <a:pt x="22" y="414"/>
                </a:lnTo>
                <a:close/>
                <a:moveTo>
                  <a:pt x="23" y="411"/>
                </a:moveTo>
                <a:lnTo>
                  <a:pt x="23" y="411"/>
                </a:lnTo>
                <a:lnTo>
                  <a:pt x="22" y="408"/>
                </a:lnTo>
                <a:lnTo>
                  <a:pt x="23" y="404"/>
                </a:lnTo>
                <a:lnTo>
                  <a:pt x="27" y="399"/>
                </a:lnTo>
                <a:lnTo>
                  <a:pt x="27" y="399"/>
                </a:lnTo>
                <a:lnTo>
                  <a:pt x="25" y="403"/>
                </a:lnTo>
                <a:lnTo>
                  <a:pt x="25" y="403"/>
                </a:lnTo>
                <a:lnTo>
                  <a:pt x="23" y="411"/>
                </a:lnTo>
                <a:lnTo>
                  <a:pt x="23" y="411"/>
                </a:lnTo>
                <a:close/>
                <a:moveTo>
                  <a:pt x="28" y="375"/>
                </a:moveTo>
                <a:lnTo>
                  <a:pt x="28" y="375"/>
                </a:lnTo>
                <a:lnTo>
                  <a:pt x="28" y="380"/>
                </a:lnTo>
                <a:lnTo>
                  <a:pt x="28" y="380"/>
                </a:lnTo>
                <a:lnTo>
                  <a:pt x="28" y="380"/>
                </a:lnTo>
                <a:lnTo>
                  <a:pt x="28" y="380"/>
                </a:lnTo>
                <a:lnTo>
                  <a:pt x="22" y="382"/>
                </a:lnTo>
                <a:lnTo>
                  <a:pt x="22" y="382"/>
                </a:lnTo>
                <a:lnTo>
                  <a:pt x="18" y="383"/>
                </a:lnTo>
                <a:lnTo>
                  <a:pt x="17" y="383"/>
                </a:lnTo>
                <a:lnTo>
                  <a:pt x="18" y="382"/>
                </a:lnTo>
                <a:lnTo>
                  <a:pt x="22" y="379"/>
                </a:lnTo>
                <a:lnTo>
                  <a:pt x="22" y="379"/>
                </a:lnTo>
                <a:lnTo>
                  <a:pt x="28" y="373"/>
                </a:lnTo>
                <a:lnTo>
                  <a:pt x="28" y="373"/>
                </a:lnTo>
                <a:lnTo>
                  <a:pt x="28" y="375"/>
                </a:lnTo>
                <a:lnTo>
                  <a:pt x="28" y="375"/>
                </a:lnTo>
                <a:close/>
                <a:moveTo>
                  <a:pt x="28" y="368"/>
                </a:moveTo>
                <a:lnTo>
                  <a:pt x="28" y="368"/>
                </a:lnTo>
                <a:lnTo>
                  <a:pt x="23" y="369"/>
                </a:lnTo>
                <a:lnTo>
                  <a:pt x="23" y="369"/>
                </a:lnTo>
                <a:lnTo>
                  <a:pt x="17" y="372"/>
                </a:lnTo>
                <a:lnTo>
                  <a:pt x="17" y="372"/>
                </a:lnTo>
                <a:lnTo>
                  <a:pt x="14" y="374"/>
                </a:lnTo>
                <a:lnTo>
                  <a:pt x="16" y="373"/>
                </a:lnTo>
                <a:lnTo>
                  <a:pt x="16" y="373"/>
                </a:lnTo>
                <a:lnTo>
                  <a:pt x="22" y="368"/>
                </a:lnTo>
                <a:lnTo>
                  <a:pt x="28" y="363"/>
                </a:lnTo>
                <a:lnTo>
                  <a:pt x="28" y="363"/>
                </a:lnTo>
                <a:lnTo>
                  <a:pt x="28" y="368"/>
                </a:lnTo>
                <a:lnTo>
                  <a:pt x="28" y="368"/>
                </a:lnTo>
                <a:close/>
                <a:moveTo>
                  <a:pt x="30" y="356"/>
                </a:moveTo>
                <a:lnTo>
                  <a:pt x="30" y="356"/>
                </a:lnTo>
                <a:lnTo>
                  <a:pt x="20" y="359"/>
                </a:lnTo>
                <a:lnTo>
                  <a:pt x="10" y="363"/>
                </a:lnTo>
                <a:lnTo>
                  <a:pt x="10" y="363"/>
                </a:lnTo>
                <a:lnTo>
                  <a:pt x="10" y="357"/>
                </a:lnTo>
                <a:lnTo>
                  <a:pt x="10" y="357"/>
                </a:lnTo>
                <a:lnTo>
                  <a:pt x="18" y="354"/>
                </a:lnTo>
                <a:lnTo>
                  <a:pt x="27" y="351"/>
                </a:lnTo>
                <a:lnTo>
                  <a:pt x="44" y="342"/>
                </a:lnTo>
                <a:lnTo>
                  <a:pt x="44" y="342"/>
                </a:lnTo>
                <a:lnTo>
                  <a:pt x="57" y="336"/>
                </a:lnTo>
                <a:lnTo>
                  <a:pt x="57" y="336"/>
                </a:lnTo>
                <a:lnTo>
                  <a:pt x="62" y="335"/>
                </a:lnTo>
                <a:lnTo>
                  <a:pt x="58" y="337"/>
                </a:lnTo>
                <a:lnTo>
                  <a:pt x="58" y="337"/>
                </a:lnTo>
                <a:lnTo>
                  <a:pt x="45" y="347"/>
                </a:lnTo>
                <a:lnTo>
                  <a:pt x="45" y="347"/>
                </a:lnTo>
                <a:lnTo>
                  <a:pt x="42" y="346"/>
                </a:lnTo>
                <a:lnTo>
                  <a:pt x="37" y="347"/>
                </a:lnTo>
                <a:lnTo>
                  <a:pt x="37" y="347"/>
                </a:lnTo>
                <a:lnTo>
                  <a:pt x="33" y="351"/>
                </a:lnTo>
                <a:lnTo>
                  <a:pt x="30" y="356"/>
                </a:lnTo>
                <a:lnTo>
                  <a:pt x="30" y="356"/>
                </a:lnTo>
                <a:close/>
                <a:moveTo>
                  <a:pt x="30" y="222"/>
                </a:moveTo>
                <a:lnTo>
                  <a:pt x="30" y="222"/>
                </a:lnTo>
                <a:lnTo>
                  <a:pt x="35" y="220"/>
                </a:lnTo>
                <a:lnTo>
                  <a:pt x="40" y="218"/>
                </a:lnTo>
                <a:lnTo>
                  <a:pt x="40" y="218"/>
                </a:lnTo>
                <a:lnTo>
                  <a:pt x="48" y="214"/>
                </a:lnTo>
                <a:lnTo>
                  <a:pt x="50" y="213"/>
                </a:lnTo>
                <a:lnTo>
                  <a:pt x="46" y="216"/>
                </a:lnTo>
                <a:lnTo>
                  <a:pt x="46" y="216"/>
                </a:lnTo>
                <a:lnTo>
                  <a:pt x="37" y="221"/>
                </a:lnTo>
                <a:lnTo>
                  <a:pt x="28" y="226"/>
                </a:lnTo>
                <a:lnTo>
                  <a:pt x="28" y="226"/>
                </a:lnTo>
                <a:lnTo>
                  <a:pt x="30" y="222"/>
                </a:lnTo>
                <a:lnTo>
                  <a:pt x="30" y="222"/>
                </a:lnTo>
                <a:close/>
                <a:moveTo>
                  <a:pt x="56" y="173"/>
                </a:moveTo>
                <a:lnTo>
                  <a:pt x="56" y="173"/>
                </a:lnTo>
                <a:lnTo>
                  <a:pt x="60" y="172"/>
                </a:lnTo>
                <a:lnTo>
                  <a:pt x="55" y="175"/>
                </a:lnTo>
                <a:lnTo>
                  <a:pt x="55" y="175"/>
                </a:lnTo>
                <a:lnTo>
                  <a:pt x="56" y="173"/>
                </a:lnTo>
                <a:lnTo>
                  <a:pt x="56" y="173"/>
                </a:lnTo>
                <a:close/>
                <a:moveTo>
                  <a:pt x="52" y="180"/>
                </a:moveTo>
                <a:lnTo>
                  <a:pt x="52" y="180"/>
                </a:lnTo>
                <a:lnTo>
                  <a:pt x="63" y="176"/>
                </a:lnTo>
                <a:lnTo>
                  <a:pt x="63" y="176"/>
                </a:lnTo>
                <a:lnTo>
                  <a:pt x="58" y="179"/>
                </a:lnTo>
                <a:lnTo>
                  <a:pt x="54" y="182"/>
                </a:lnTo>
                <a:lnTo>
                  <a:pt x="54" y="182"/>
                </a:lnTo>
                <a:lnTo>
                  <a:pt x="50" y="184"/>
                </a:lnTo>
                <a:lnTo>
                  <a:pt x="50" y="184"/>
                </a:lnTo>
                <a:lnTo>
                  <a:pt x="52" y="180"/>
                </a:lnTo>
                <a:lnTo>
                  <a:pt x="52" y="180"/>
                </a:lnTo>
                <a:close/>
                <a:moveTo>
                  <a:pt x="44" y="193"/>
                </a:moveTo>
                <a:lnTo>
                  <a:pt x="44" y="193"/>
                </a:lnTo>
                <a:lnTo>
                  <a:pt x="50" y="191"/>
                </a:lnTo>
                <a:lnTo>
                  <a:pt x="50" y="191"/>
                </a:lnTo>
                <a:lnTo>
                  <a:pt x="61" y="187"/>
                </a:lnTo>
                <a:lnTo>
                  <a:pt x="63" y="186"/>
                </a:lnTo>
                <a:lnTo>
                  <a:pt x="63" y="187"/>
                </a:lnTo>
                <a:lnTo>
                  <a:pt x="58" y="191"/>
                </a:lnTo>
                <a:lnTo>
                  <a:pt x="58" y="191"/>
                </a:lnTo>
                <a:lnTo>
                  <a:pt x="49" y="196"/>
                </a:lnTo>
                <a:lnTo>
                  <a:pt x="39" y="202"/>
                </a:lnTo>
                <a:lnTo>
                  <a:pt x="39" y="202"/>
                </a:lnTo>
                <a:lnTo>
                  <a:pt x="44" y="193"/>
                </a:lnTo>
                <a:lnTo>
                  <a:pt x="44" y="193"/>
                </a:lnTo>
                <a:close/>
                <a:moveTo>
                  <a:pt x="36" y="207"/>
                </a:moveTo>
                <a:lnTo>
                  <a:pt x="36" y="207"/>
                </a:lnTo>
                <a:lnTo>
                  <a:pt x="42" y="206"/>
                </a:lnTo>
                <a:lnTo>
                  <a:pt x="47" y="205"/>
                </a:lnTo>
                <a:lnTo>
                  <a:pt x="47" y="205"/>
                </a:lnTo>
                <a:lnTo>
                  <a:pt x="63" y="198"/>
                </a:lnTo>
                <a:lnTo>
                  <a:pt x="63" y="198"/>
                </a:lnTo>
                <a:lnTo>
                  <a:pt x="54" y="202"/>
                </a:lnTo>
                <a:lnTo>
                  <a:pt x="54" y="202"/>
                </a:lnTo>
                <a:lnTo>
                  <a:pt x="44" y="207"/>
                </a:lnTo>
                <a:lnTo>
                  <a:pt x="38" y="210"/>
                </a:lnTo>
                <a:lnTo>
                  <a:pt x="34" y="213"/>
                </a:lnTo>
                <a:lnTo>
                  <a:pt x="34" y="213"/>
                </a:lnTo>
                <a:lnTo>
                  <a:pt x="36" y="207"/>
                </a:lnTo>
                <a:lnTo>
                  <a:pt x="36" y="207"/>
                </a:lnTo>
                <a:close/>
                <a:moveTo>
                  <a:pt x="25" y="233"/>
                </a:moveTo>
                <a:lnTo>
                  <a:pt x="25" y="233"/>
                </a:lnTo>
                <a:lnTo>
                  <a:pt x="37" y="229"/>
                </a:lnTo>
                <a:lnTo>
                  <a:pt x="37" y="229"/>
                </a:lnTo>
                <a:lnTo>
                  <a:pt x="49" y="225"/>
                </a:lnTo>
                <a:lnTo>
                  <a:pt x="51" y="225"/>
                </a:lnTo>
                <a:lnTo>
                  <a:pt x="52" y="225"/>
                </a:lnTo>
                <a:lnTo>
                  <a:pt x="47" y="229"/>
                </a:lnTo>
                <a:lnTo>
                  <a:pt x="47" y="229"/>
                </a:lnTo>
                <a:lnTo>
                  <a:pt x="40" y="232"/>
                </a:lnTo>
                <a:lnTo>
                  <a:pt x="34" y="236"/>
                </a:lnTo>
                <a:lnTo>
                  <a:pt x="28" y="239"/>
                </a:lnTo>
                <a:lnTo>
                  <a:pt x="22" y="242"/>
                </a:lnTo>
                <a:lnTo>
                  <a:pt x="22" y="242"/>
                </a:lnTo>
                <a:lnTo>
                  <a:pt x="25" y="233"/>
                </a:lnTo>
                <a:lnTo>
                  <a:pt x="25" y="233"/>
                </a:lnTo>
                <a:close/>
                <a:moveTo>
                  <a:pt x="57" y="232"/>
                </a:moveTo>
                <a:lnTo>
                  <a:pt x="57" y="232"/>
                </a:lnTo>
                <a:lnTo>
                  <a:pt x="50" y="233"/>
                </a:lnTo>
                <a:lnTo>
                  <a:pt x="44" y="236"/>
                </a:lnTo>
                <a:lnTo>
                  <a:pt x="44" y="236"/>
                </a:lnTo>
                <a:lnTo>
                  <a:pt x="34" y="240"/>
                </a:lnTo>
                <a:lnTo>
                  <a:pt x="34" y="240"/>
                </a:lnTo>
                <a:lnTo>
                  <a:pt x="28" y="243"/>
                </a:lnTo>
                <a:lnTo>
                  <a:pt x="23" y="246"/>
                </a:lnTo>
                <a:lnTo>
                  <a:pt x="22" y="246"/>
                </a:lnTo>
                <a:lnTo>
                  <a:pt x="24" y="243"/>
                </a:lnTo>
                <a:lnTo>
                  <a:pt x="24" y="243"/>
                </a:lnTo>
                <a:lnTo>
                  <a:pt x="31" y="239"/>
                </a:lnTo>
                <a:lnTo>
                  <a:pt x="39" y="235"/>
                </a:lnTo>
                <a:lnTo>
                  <a:pt x="48" y="230"/>
                </a:lnTo>
                <a:lnTo>
                  <a:pt x="52" y="228"/>
                </a:lnTo>
                <a:lnTo>
                  <a:pt x="55" y="225"/>
                </a:lnTo>
                <a:lnTo>
                  <a:pt x="55" y="225"/>
                </a:lnTo>
                <a:lnTo>
                  <a:pt x="57" y="232"/>
                </a:lnTo>
                <a:lnTo>
                  <a:pt x="57" y="232"/>
                </a:lnTo>
                <a:close/>
                <a:moveTo>
                  <a:pt x="21" y="248"/>
                </a:moveTo>
                <a:lnTo>
                  <a:pt x="21" y="248"/>
                </a:lnTo>
                <a:lnTo>
                  <a:pt x="35" y="242"/>
                </a:lnTo>
                <a:lnTo>
                  <a:pt x="35" y="242"/>
                </a:lnTo>
                <a:lnTo>
                  <a:pt x="53" y="235"/>
                </a:lnTo>
                <a:lnTo>
                  <a:pt x="53" y="235"/>
                </a:lnTo>
                <a:lnTo>
                  <a:pt x="57" y="233"/>
                </a:lnTo>
                <a:lnTo>
                  <a:pt x="54" y="236"/>
                </a:lnTo>
                <a:lnTo>
                  <a:pt x="54" y="236"/>
                </a:lnTo>
                <a:lnTo>
                  <a:pt x="45" y="241"/>
                </a:lnTo>
                <a:lnTo>
                  <a:pt x="35" y="246"/>
                </a:lnTo>
                <a:lnTo>
                  <a:pt x="27" y="251"/>
                </a:lnTo>
                <a:lnTo>
                  <a:pt x="18" y="257"/>
                </a:lnTo>
                <a:lnTo>
                  <a:pt x="18" y="257"/>
                </a:lnTo>
                <a:lnTo>
                  <a:pt x="21" y="248"/>
                </a:lnTo>
                <a:lnTo>
                  <a:pt x="21" y="248"/>
                </a:lnTo>
                <a:close/>
                <a:moveTo>
                  <a:pt x="17" y="261"/>
                </a:moveTo>
                <a:lnTo>
                  <a:pt x="17" y="261"/>
                </a:lnTo>
                <a:lnTo>
                  <a:pt x="27" y="258"/>
                </a:lnTo>
                <a:lnTo>
                  <a:pt x="37" y="254"/>
                </a:lnTo>
                <a:lnTo>
                  <a:pt x="37" y="254"/>
                </a:lnTo>
                <a:lnTo>
                  <a:pt x="54" y="246"/>
                </a:lnTo>
                <a:lnTo>
                  <a:pt x="54" y="246"/>
                </a:lnTo>
                <a:lnTo>
                  <a:pt x="62" y="243"/>
                </a:lnTo>
                <a:lnTo>
                  <a:pt x="63" y="243"/>
                </a:lnTo>
                <a:lnTo>
                  <a:pt x="64" y="245"/>
                </a:lnTo>
                <a:lnTo>
                  <a:pt x="60" y="248"/>
                </a:lnTo>
                <a:lnTo>
                  <a:pt x="60" y="248"/>
                </a:lnTo>
                <a:lnTo>
                  <a:pt x="49" y="254"/>
                </a:lnTo>
                <a:lnTo>
                  <a:pt x="37" y="259"/>
                </a:lnTo>
                <a:lnTo>
                  <a:pt x="25" y="264"/>
                </a:lnTo>
                <a:lnTo>
                  <a:pt x="20" y="267"/>
                </a:lnTo>
                <a:lnTo>
                  <a:pt x="15" y="271"/>
                </a:lnTo>
                <a:lnTo>
                  <a:pt x="15" y="271"/>
                </a:lnTo>
                <a:lnTo>
                  <a:pt x="17" y="261"/>
                </a:lnTo>
                <a:lnTo>
                  <a:pt x="17" y="261"/>
                </a:lnTo>
                <a:close/>
                <a:moveTo>
                  <a:pt x="14" y="275"/>
                </a:moveTo>
                <a:lnTo>
                  <a:pt x="14" y="275"/>
                </a:lnTo>
                <a:lnTo>
                  <a:pt x="28" y="270"/>
                </a:lnTo>
                <a:lnTo>
                  <a:pt x="44" y="264"/>
                </a:lnTo>
                <a:lnTo>
                  <a:pt x="44" y="264"/>
                </a:lnTo>
                <a:lnTo>
                  <a:pt x="68" y="254"/>
                </a:lnTo>
                <a:lnTo>
                  <a:pt x="68" y="254"/>
                </a:lnTo>
                <a:lnTo>
                  <a:pt x="73" y="252"/>
                </a:lnTo>
                <a:lnTo>
                  <a:pt x="71" y="253"/>
                </a:lnTo>
                <a:lnTo>
                  <a:pt x="63" y="258"/>
                </a:lnTo>
                <a:lnTo>
                  <a:pt x="63" y="258"/>
                </a:lnTo>
                <a:lnTo>
                  <a:pt x="50" y="264"/>
                </a:lnTo>
                <a:lnTo>
                  <a:pt x="37" y="270"/>
                </a:lnTo>
                <a:lnTo>
                  <a:pt x="24" y="276"/>
                </a:lnTo>
                <a:lnTo>
                  <a:pt x="18" y="280"/>
                </a:lnTo>
                <a:lnTo>
                  <a:pt x="12" y="284"/>
                </a:lnTo>
                <a:lnTo>
                  <a:pt x="12" y="284"/>
                </a:lnTo>
                <a:lnTo>
                  <a:pt x="14" y="275"/>
                </a:lnTo>
                <a:lnTo>
                  <a:pt x="14" y="275"/>
                </a:lnTo>
                <a:close/>
                <a:moveTo>
                  <a:pt x="12" y="288"/>
                </a:moveTo>
                <a:lnTo>
                  <a:pt x="12" y="288"/>
                </a:lnTo>
                <a:lnTo>
                  <a:pt x="24" y="283"/>
                </a:lnTo>
                <a:lnTo>
                  <a:pt x="37" y="277"/>
                </a:lnTo>
                <a:lnTo>
                  <a:pt x="37" y="277"/>
                </a:lnTo>
                <a:lnTo>
                  <a:pt x="49" y="273"/>
                </a:lnTo>
                <a:lnTo>
                  <a:pt x="61" y="269"/>
                </a:lnTo>
                <a:lnTo>
                  <a:pt x="61" y="269"/>
                </a:lnTo>
                <a:lnTo>
                  <a:pt x="70" y="266"/>
                </a:lnTo>
                <a:lnTo>
                  <a:pt x="70" y="266"/>
                </a:lnTo>
                <a:lnTo>
                  <a:pt x="63" y="269"/>
                </a:lnTo>
                <a:lnTo>
                  <a:pt x="63" y="269"/>
                </a:lnTo>
                <a:lnTo>
                  <a:pt x="35" y="285"/>
                </a:lnTo>
                <a:lnTo>
                  <a:pt x="35" y="285"/>
                </a:lnTo>
                <a:lnTo>
                  <a:pt x="22" y="292"/>
                </a:lnTo>
                <a:lnTo>
                  <a:pt x="16" y="295"/>
                </a:lnTo>
                <a:lnTo>
                  <a:pt x="10" y="299"/>
                </a:lnTo>
                <a:lnTo>
                  <a:pt x="10" y="299"/>
                </a:lnTo>
                <a:lnTo>
                  <a:pt x="12" y="288"/>
                </a:lnTo>
                <a:lnTo>
                  <a:pt x="12" y="288"/>
                </a:lnTo>
                <a:close/>
                <a:moveTo>
                  <a:pt x="10" y="302"/>
                </a:moveTo>
                <a:lnTo>
                  <a:pt x="10" y="302"/>
                </a:lnTo>
                <a:lnTo>
                  <a:pt x="10" y="301"/>
                </a:lnTo>
                <a:lnTo>
                  <a:pt x="10" y="301"/>
                </a:lnTo>
                <a:lnTo>
                  <a:pt x="28" y="294"/>
                </a:lnTo>
                <a:lnTo>
                  <a:pt x="46" y="287"/>
                </a:lnTo>
                <a:lnTo>
                  <a:pt x="46" y="287"/>
                </a:lnTo>
                <a:lnTo>
                  <a:pt x="64" y="279"/>
                </a:lnTo>
                <a:lnTo>
                  <a:pt x="64" y="279"/>
                </a:lnTo>
                <a:lnTo>
                  <a:pt x="73" y="275"/>
                </a:lnTo>
                <a:lnTo>
                  <a:pt x="76" y="274"/>
                </a:lnTo>
                <a:lnTo>
                  <a:pt x="71" y="277"/>
                </a:lnTo>
                <a:lnTo>
                  <a:pt x="71" y="277"/>
                </a:lnTo>
                <a:lnTo>
                  <a:pt x="56" y="285"/>
                </a:lnTo>
                <a:lnTo>
                  <a:pt x="39" y="293"/>
                </a:lnTo>
                <a:lnTo>
                  <a:pt x="24" y="302"/>
                </a:lnTo>
                <a:lnTo>
                  <a:pt x="9" y="312"/>
                </a:lnTo>
                <a:lnTo>
                  <a:pt x="9" y="312"/>
                </a:lnTo>
                <a:lnTo>
                  <a:pt x="10" y="302"/>
                </a:lnTo>
                <a:lnTo>
                  <a:pt x="10" y="302"/>
                </a:lnTo>
                <a:close/>
                <a:moveTo>
                  <a:pt x="34" y="324"/>
                </a:moveTo>
                <a:lnTo>
                  <a:pt x="34" y="324"/>
                </a:lnTo>
                <a:lnTo>
                  <a:pt x="20" y="332"/>
                </a:lnTo>
                <a:lnTo>
                  <a:pt x="14" y="336"/>
                </a:lnTo>
                <a:lnTo>
                  <a:pt x="9" y="341"/>
                </a:lnTo>
                <a:lnTo>
                  <a:pt x="9" y="341"/>
                </a:lnTo>
                <a:lnTo>
                  <a:pt x="8" y="331"/>
                </a:lnTo>
                <a:lnTo>
                  <a:pt x="8" y="331"/>
                </a:lnTo>
                <a:lnTo>
                  <a:pt x="9" y="332"/>
                </a:lnTo>
                <a:lnTo>
                  <a:pt x="9" y="332"/>
                </a:lnTo>
                <a:lnTo>
                  <a:pt x="26" y="327"/>
                </a:lnTo>
                <a:lnTo>
                  <a:pt x="42" y="319"/>
                </a:lnTo>
                <a:lnTo>
                  <a:pt x="57" y="311"/>
                </a:lnTo>
                <a:lnTo>
                  <a:pt x="72" y="302"/>
                </a:lnTo>
                <a:lnTo>
                  <a:pt x="72" y="302"/>
                </a:lnTo>
                <a:lnTo>
                  <a:pt x="53" y="314"/>
                </a:lnTo>
                <a:lnTo>
                  <a:pt x="34" y="324"/>
                </a:lnTo>
                <a:lnTo>
                  <a:pt x="34" y="324"/>
                </a:lnTo>
                <a:close/>
                <a:moveTo>
                  <a:pt x="9" y="329"/>
                </a:moveTo>
                <a:lnTo>
                  <a:pt x="9" y="329"/>
                </a:lnTo>
                <a:lnTo>
                  <a:pt x="9" y="315"/>
                </a:lnTo>
                <a:lnTo>
                  <a:pt x="9" y="315"/>
                </a:lnTo>
                <a:lnTo>
                  <a:pt x="20" y="312"/>
                </a:lnTo>
                <a:lnTo>
                  <a:pt x="30" y="307"/>
                </a:lnTo>
                <a:lnTo>
                  <a:pt x="51" y="298"/>
                </a:lnTo>
                <a:lnTo>
                  <a:pt x="51" y="298"/>
                </a:lnTo>
                <a:lnTo>
                  <a:pt x="64" y="293"/>
                </a:lnTo>
                <a:lnTo>
                  <a:pt x="64" y="293"/>
                </a:lnTo>
                <a:lnTo>
                  <a:pt x="77" y="288"/>
                </a:lnTo>
                <a:lnTo>
                  <a:pt x="77" y="288"/>
                </a:lnTo>
                <a:lnTo>
                  <a:pt x="79" y="287"/>
                </a:lnTo>
                <a:lnTo>
                  <a:pt x="79" y="287"/>
                </a:lnTo>
                <a:lnTo>
                  <a:pt x="78" y="288"/>
                </a:lnTo>
                <a:lnTo>
                  <a:pt x="78" y="288"/>
                </a:lnTo>
                <a:lnTo>
                  <a:pt x="69" y="293"/>
                </a:lnTo>
                <a:lnTo>
                  <a:pt x="60" y="297"/>
                </a:lnTo>
                <a:lnTo>
                  <a:pt x="50" y="301"/>
                </a:lnTo>
                <a:lnTo>
                  <a:pt x="40" y="306"/>
                </a:lnTo>
                <a:lnTo>
                  <a:pt x="40" y="306"/>
                </a:lnTo>
                <a:lnTo>
                  <a:pt x="24" y="317"/>
                </a:lnTo>
                <a:lnTo>
                  <a:pt x="9" y="329"/>
                </a:lnTo>
                <a:lnTo>
                  <a:pt x="9" y="329"/>
                </a:lnTo>
                <a:close/>
                <a:moveTo>
                  <a:pt x="9" y="343"/>
                </a:moveTo>
                <a:lnTo>
                  <a:pt x="9" y="343"/>
                </a:lnTo>
                <a:lnTo>
                  <a:pt x="9" y="343"/>
                </a:lnTo>
                <a:lnTo>
                  <a:pt x="9" y="343"/>
                </a:lnTo>
                <a:lnTo>
                  <a:pt x="15" y="342"/>
                </a:lnTo>
                <a:lnTo>
                  <a:pt x="21" y="340"/>
                </a:lnTo>
                <a:lnTo>
                  <a:pt x="32" y="335"/>
                </a:lnTo>
                <a:lnTo>
                  <a:pt x="32" y="335"/>
                </a:lnTo>
                <a:lnTo>
                  <a:pt x="65" y="320"/>
                </a:lnTo>
                <a:lnTo>
                  <a:pt x="65" y="320"/>
                </a:lnTo>
                <a:lnTo>
                  <a:pt x="65" y="320"/>
                </a:lnTo>
                <a:lnTo>
                  <a:pt x="65" y="320"/>
                </a:lnTo>
                <a:lnTo>
                  <a:pt x="51" y="329"/>
                </a:lnTo>
                <a:lnTo>
                  <a:pt x="36" y="337"/>
                </a:lnTo>
                <a:lnTo>
                  <a:pt x="9" y="354"/>
                </a:lnTo>
                <a:lnTo>
                  <a:pt x="9" y="354"/>
                </a:lnTo>
                <a:lnTo>
                  <a:pt x="9" y="343"/>
                </a:lnTo>
                <a:lnTo>
                  <a:pt x="9" y="343"/>
                </a:lnTo>
                <a:close/>
                <a:moveTo>
                  <a:pt x="56" y="353"/>
                </a:moveTo>
                <a:lnTo>
                  <a:pt x="56" y="353"/>
                </a:lnTo>
                <a:lnTo>
                  <a:pt x="61" y="352"/>
                </a:lnTo>
                <a:lnTo>
                  <a:pt x="61" y="352"/>
                </a:lnTo>
                <a:lnTo>
                  <a:pt x="60" y="354"/>
                </a:lnTo>
                <a:lnTo>
                  <a:pt x="58" y="355"/>
                </a:lnTo>
                <a:lnTo>
                  <a:pt x="56" y="354"/>
                </a:lnTo>
                <a:lnTo>
                  <a:pt x="54" y="353"/>
                </a:lnTo>
                <a:lnTo>
                  <a:pt x="54" y="353"/>
                </a:lnTo>
                <a:lnTo>
                  <a:pt x="49" y="349"/>
                </a:lnTo>
                <a:lnTo>
                  <a:pt x="49" y="349"/>
                </a:lnTo>
                <a:lnTo>
                  <a:pt x="54" y="349"/>
                </a:lnTo>
                <a:lnTo>
                  <a:pt x="55" y="350"/>
                </a:lnTo>
                <a:lnTo>
                  <a:pt x="55" y="351"/>
                </a:lnTo>
                <a:lnTo>
                  <a:pt x="55" y="351"/>
                </a:lnTo>
                <a:lnTo>
                  <a:pt x="55" y="352"/>
                </a:lnTo>
                <a:lnTo>
                  <a:pt x="56" y="353"/>
                </a:lnTo>
                <a:lnTo>
                  <a:pt x="56" y="353"/>
                </a:lnTo>
                <a:close/>
                <a:moveTo>
                  <a:pt x="62" y="349"/>
                </a:moveTo>
                <a:lnTo>
                  <a:pt x="62" y="349"/>
                </a:lnTo>
                <a:lnTo>
                  <a:pt x="59" y="350"/>
                </a:lnTo>
                <a:lnTo>
                  <a:pt x="61" y="347"/>
                </a:lnTo>
                <a:lnTo>
                  <a:pt x="61" y="347"/>
                </a:lnTo>
                <a:lnTo>
                  <a:pt x="61" y="345"/>
                </a:lnTo>
                <a:lnTo>
                  <a:pt x="60" y="345"/>
                </a:lnTo>
                <a:lnTo>
                  <a:pt x="60" y="345"/>
                </a:lnTo>
                <a:lnTo>
                  <a:pt x="56" y="345"/>
                </a:lnTo>
                <a:lnTo>
                  <a:pt x="51" y="347"/>
                </a:lnTo>
                <a:lnTo>
                  <a:pt x="49" y="347"/>
                </a:lnTo>
                <a:lnTo>
                  <a:pt x="52" y="344"/>
                </a:lnTo>
                <a:lnTo>
                  <a:pt x="52" y="344"/>
                </a:lnTo>
                <a:lnTo>
                  <a:pt x="64" y="336"/>
                </a:lnTo>
                <a:lnTo>
                  <a:pt x="64" y="336"/>
                </a:lnTo>
                <a:lnTo>
                  <a:pt x="64" y="342"/>
                </a:lnTo>
                <a:lnTo>
                  <a:pt x="62" y="349"/>
                </a:lnTo>
                <a:lnTo>
                  <a:pt x="62" y="349"/>
                </a:lnTo>
                <a:close/>
                <a:moveTo>
                  <a:pt x="64" y="332"/>
                </a:moveTo>
                <a:lnTo>
                  <a:pt x="64" y="332"/>
                </a:lnTo>
                <a:lnTo>
                  <a:pt x="52" y="337"/>
                </a:lnTo>
                <a:lnTo>
                  <a:pt x="38" y="342"/>
                </a:lnTo>
                <a:lnTo>
                  <a:pt x="38" y="342"/>
                </a:lnTo>
                <a:lnTo>
                  <a:pt x="25" y="349"/>
                </a:lnTo>
                <a:lnTo>
                  <a:pt x="25" y="349"/>
                </a:lnTo>
                <a:lnTo>
                  <a:pt x="16" y="354"/>
                </a:lnTo>
                <a:lnTo>
                  <a:pt x="13" y="355"/>
                </a:lnTo>
                <a:lnTo>
                  <a:pt x="16" y="353"/>
                </a:lnTo>
                <a:lnTo>
                  <a:pt x="16" y="353"/>
                </a:lnTo>
                <a:lnTo>
                  <a:pt x="40" y="338"/>
                </a:lnTo>
                <a:lnTo>
                  <a:pt x="53" y="331"/>
                </a:lnTo>
                <a:lnTo>
                  <a:pt x="65" y="322"/>
                </a:lnTo>
                <a:lnTo>
                  <a:pt x="65" y="322"/>
                </a:lnTo>
                <a:lnTo>
                  <a:pt x="64" y="332"/>
                </a:lnTo>
                <a:lnTo>
                  <a:pt x="64" y="332"/>
                </a:lnTo>
                <a:close/>
                <a:moveTo>
                  <a:pt x="67" y="312"/>
                </a:moveTo>
                <a:lnTo>
                  <a:pt x="67" y="312"/>
                </a:lnTo>
                <a:lnTo>
                  <a:pt x="66" y="318"/>
                </a:lnTo>
                <a:lnTo>
                  <a:pt x="66" y="318"/>
                </a:lnTo>
                <a:lnTo>
                  <a:pt x="52" y="323"/>
                </a:lnTo>
                <a:lnTo>
                  <a:pt x="38" y="330"/>
                </a:lnTo>
                <a:lnTo>
                  <a:pt x="38" y="330"/>
                </a:lnTo>
                <a:lnTo>
                  <a:pt x="27" y="335"/>
                </a:lnTo>
                <a:lnTo>
                  <a:pt x="27" y="335"/>
                </a:lnTo>
                <a:lnTo>
                  <a:pt x="19" y="338"/>
                </a:lnTo>
                <a:lnTo>
                  <a:pt x="14" y="340"/>
                </a:lnTo>
                <a:lnTo>
                  <a:pt x="13" y="340"/>
                </a:lnTo>
                <a:lnTo>
                  <a:pt x="13" y="340"/>
                </a:lnTo>
                <a:lnTo>
                  <a:pt x="16" y="337"/>
                </a:lnTo>
                <a:lnTo>
                  <a:pt x="19" y="334"/>
                </a:lnTo>
                <a:lnTo>
                  <a:pt x="28" y="330"/>
                </a:lnTo>
                <a:lnTo>
                  <a:pt x="45" y="321"/>
                </a:lnTo>
                <a:lnTo>
                  <a:pt x="45" y="321"/>
                </a:lnTo>
                <a:lnTo>
                  <a:pt x="58" y="314"/>
                </a:lnTo>
                <a:lnTo>
                  <a:pt x="70" y="306"/>
                </a:lnTo>
                <a:lnTo>
                  <a:pt x="70" y="306"/>
                </a:lnTo>
                <a:lnTo>
                  <a:pt x="68" y="309"/>
                </a:lnTo>
                <a:lnTo>
                  <a:pt x="67" y="312"/>
                </a:lnTo>
                <a:lnTo>
                  <a:pt x="67" y="312"/>
                </a:lnTo>
                <a:close/>
                <a:moveTo>
                  <a:pt x="78" y="300"/>
                </a:moveTo>
                <a:lnTo>
                  <a:pt x="78" y="300"/>
                </a:lnTo>
                <a:lnTo>
                  <a:pt x="76" y="299"/>
                </a:lnTo>
                <a:lnTo>
                  <a:pt x="76" y="299"/>
                </a:lnTo>
                <a:lnTo>
                  <a:pt x="69" y="303"/>
                </a:lnTo>
                <a:lnTo>
                  <a:pt x="62" y="307"/>
                </a:lnTo>
                <a:lnTo>
                  <a:pt x="47" y="315"/>
                </a:lnTo>
                <a:lnTo>
                  <a:pt x="47" y="315"/>
                </a:lnTo>
                <a:lnTo>
                  <a:pt x="23" y="324"/>
                </a:lnTo>
                <a:lnTo>
                  <a:pt x="23" y="324"/>
                </a:lnTo>
                <a:lnTo>
                  <a:pt x="14" y="329"/>
                </a:lnTo>
                <a:lnTo>
                  <a:pt x="13" y="329"/>
                </a:lnTo>
                <a:lnTo>
                  <a:pt x="14" y="328"/>
                </a:lnTo>
                <a:lnTo>
                  <a:pt x="21" y="321"/>
                </a:lnTo>
                <a:lnTo>
                  <a:pt x="21" y="321"/>
                </a:lnTo>
                <a:lnTo>
                  <a:pt x="29" y="316"/>
                </a:lnTo>
                <a:lnTo>
                  <a:pt x="36" y="312"/>
                </a:lnTo>
                <a:lnTo>
                  <a:pt x="54" y="303"/>
                </a:lnTo>
                <a:lnTo>
                  <a:pt x="70" y="295"/>
                </a:lnTo>
                <a:lnTo>
                  <a:pt x="85" y="286"/>
                </a:lnTo>
                <a:lnTo>
                  <a:pt x="85" y="286"/>
                </a:lnTo>
                <a:lnTo>
                  <a:pt x="84" y="290"/>
                </a:lnTo>
                <a:lnTo>
                  <a:pt x="83" y="293"/>
                </a:lnTo>
                <a:lnTo>
                  <a:pt x="80" y="297"/>
                </a:lnTo>
                <a:lnTo>
                  <a:pt x="78" y="300"/>
                </a:lnTo>
                <a:lnTo>
                  <a:pt x="78" y="300"/>
                </a:lnTo>
                <a:close/>
                <a:moveTo>
                  <a:pt x="12" y="312"/>
                </a:moveTo>
                <a:lnTo>
                  <a:pt x="12" y="312"/>
                </a:lnTo>
                <a:lnTo>
                  <a:pt x="16" y="310"/>
                </a:lnTo>
                <a:lnTo>
                  <a:pt x="20" y="307"/>
                </a:lnTo>
                <a:lnTo>
                  <a:pt x="28" y="302"/>
                </a:lnTo>
                <a:lnTo>
                  <a:pt x="28" y="302"/>
                </a:lnTo>
                <a:lnTo>
                  <a:pt x="46" y="293"/>
                </a:lnTo>
                <a:lnTo>
                  <a:pt x="46" y="293"/>
                </a:lnTo>
                <a:lnTo>
                  <a:pt x="63" y="284"/>
                </a:lnTo>
                <a:lnTo>
                  <a:pt x="79" y="275"/>
                </a:lnTo>
                <a:lnTo>
                  <a:pt x="79" y="275"/>
                </a:lnTo>
                <a:lnTo>
                  <a:pt x="83" y="279"/>
                </a:lnTo>
                <a:lnTo>
                  <a:pt x="83" y="279"/>
                </a:lnTo>
                <a:lnTo>
                  <a:pt x="84" y="281"/>
                </a:lnTo>
                <a:lnTo>
                  <a:pt x="85" y="283"/>
                </a:lnTo>
                <a:lnTo>
                  <a:pt x="85" y="283"/>
                </a:lnTo>
                <a:lnTo>
                  <a:pt x="67" y="290"/>
                </a:lnTo>
                <a:lnTo>
                  <a:pt x="49" y="297"/>
                </a:lnTo>
                <a:lnTo>
                  <a:pt x="30" y="305"/>
                </a:lnTo>
                <a:lnTo>
                  <a:pt x="12" y="312"/>
                </a:lnTo>
                <a:lnTo>
                  <a:pt x="12" y="312"/>
                </a:lnTo>
                <a:close/>
                <a:moveTo>
                  <a:pt x="50" y="283"/>
                </a:moveTo>
                <a:lnTo>
                  <a:pt x="50" y="283"/>
                </a:lnTo>
                <a:lnTo>
                  <a:pt x="24" y="293"/>
                </a:lnTo>
                <a:lnTo>
                  <a:pt x="24" y="293"/>
                </a:lnTo>
                <a:lnTo>
                  <a:pt x="18" y="297"/>
                </a:lnTo>
                <a:lnTo>
                  <a:pt x="15" y="298"/>
                </a:lnTo>
                <a:lnTo>
                  <a:pt x="17" y="296"/>
                </a:lnTo>
                <a:lnTo>
                  <a:pt x="17" y="296"/>
                </a:lnTo>
                <a:lnTo>
                  <a:pt x="31" y="288"/>
                </a:lnTo>
                <a:lnTo>
                  <a:pt x="47" y="281"/>
                </a:lnTo>
                <a:lnTo>
                  <a:pt x="62" y="273"/>
                </a:lnTo>
                <a:lnTo>
                  <a:pt x="69" y="268"/>
                </a:lnTo>
                <a:lnTo>
                  <a:pt x="76" y="264"/>
                </a:lnTo>
                <a:lnTo>
                  <a:pt x="76" y="264"/>
                </a:lnTo>
                <a:lnTo>
                  <a:pt x="76" y="262"/>
                </a:lnTo>
                <a:lnTo>
                  <a:pt x="75" y="262"/>
                </a:lnTo>
                <a:lnTo>
                  <a:pt x="75" y="262"/>
                </a:lnTo>
                <a:lnTo>
                  <a:pt x="60" y="266"/>
                </a:lnTo>
                <a:lnTo>
                  <a:pt x="53" y="269"/>
                </a:lnTo>
                <a:lnTo>
                  <a:pt x="46" y="271"/>
                </a:lnTo>
                <a:lnTo>
                  <a:pt x="46" y="271"/>
                </a:lnTo>
                <a:lnTo>
                  <a:pt x="27" y="280"/>
                </a:lnTo>
                <a:lnTo>
                  <a:pt x="27" y="280"/>
                </a:lnTo>
                <a:lnTo>
                  <a:pt x="16" y="285"/>
                </a:lnTo>
                <a:lnTo>
                  <a:pt x="14" y="286"/>
                </a:lnTo>
                <a:lnTo>
                  <a:pt x="14" y="286"/>
                </a:lnTo>
                <a:lnTo>
                  <a:pt x="20" y="281"/>
                </a:lnTo>
                <a:lnTo>
                  <a:pt x="20" y="281"/>
                </a:lnTo>
                <a:lnTo>
                  <a:pt x="27" y="276"/>
                </a:lnTo>
                <a:lnTo>
                  <a:pt x="34" y="273"/>
                </a:lnTo>
                <a:lnTo>
                  <a:pt x="49" y="266"/>
                </a:lnTo>
                <a:lnTo>
                  <a:pt x="64" y="259"/>
                </a:lnTo>
                <a:lnTo>
                  <a:pt x="71" y="255"/>
                </a:lnTo>
                <a:lnTo>
                  <a:pt x="77" y="251"/>
                </a:lnTo>
                <a:lnTo>
                  <a:pt x="77" y="251"/>
                </a:lnTo>
                <a:lnTo>
                  <a:pt x="78" y="257"/>
                </a:lnTo>
                <a:lnTo>
                  <a:pt x="76" y="264"/>
                </a:lnTo>
                <a:lnTo>
                  <a:pt x="76" y="264"/>
                </a:lnTo>
                <a:lnTo>
                  <a:pt x="76" y="268"/>
                </a:lnTo>
                <a:lnTo>
                  <a:pt x="78" y="272"/>
                </a:lnTo>
                <a:lnTo>
                  <a:pt x="78" y="272"/>
                </a:lnTo>
                <a:lnTo>
                  <a:pt x="70" y="274"/>
                </a:lnTo>
                <a:lnTo>
                  <a:pt x="64" y="277"/>
                </a:lnTo>
                <a:lnTo>
                  <a:pt x="50" y="283"/>
                </a:lnTo>
                <a:lnTo>
                  <a:pt x="50" y="283"/>
                </a:lnTo>
                <a:close/>
                <a:moveTo>
                  <a:pt x="47" y="260"/>
                </a:moveTo>
                <a:lnTo>
                  <a:pt x="47" y="260"/>
                </a:lnTo>
                <a:lnTo>
                  <a:pt x="27" y="268"/>
                </a:lnTo>
                <a:lnTo>
                  <a:pt x="27" y="268"/>
                </a:lnTo>
                <a:lnTo>
                  <a:pt x="18" y="272"/>
                </a:lnTo>
                <a:lnTo>
                  <a:pt x="17" y="273"/>
                </a:lnTo>
                <a:lnTo>
                  <a:pt x="17" y="272"/>
                </a:lnTo>
                <a:lnTo>
                  <a:pt x="23" y="268"/>
                </a:lnTo>
                <a:lnTo>
                  <a:pt x="23" y="268"/>
                </a:lnTo>
                <a:lnTo>
                  <a:pt x="35" y="261"/>
                </a:lnTo>
                <a:lnTo>
                  <a:pt x="48" y="256"/>
                </a:lnTo>
                <a:lnTo>
                  <a:pt x="60" y="250"/>
                </a:lnTo>
                <a:lnTo>
                  <a:pt x="66" y="247"/>
                </a:lnTo>
                <a:lnTo>
                  <a:pt x="71" y="242"/>
                </a:lnTo>
                <a:lnTo>
                  <a:pt x="71" y="242"/>
                </a:lnTo>
                <a:lnTo>
                  <a:pt x="74" y="245"/>
                </a:lnTo>
                <a:lnTo>
                  <a:pt x="76" y="249"/>
                </a:lnTo>
                <a:lnTo>
                  <a:pt x="76" y="249"/>
                </a:lnTo>
                <a:lnTo>
                  <a:pt x="62" y="254"/>
                </a:lnTo>
                <a:lnTo>
                  <a:pt x="47" y="260"/>
                </a:lnTo>
                <a:lnTo>
                  <a:pt x="47" y="260"/>
                </a:lnTo>
                <a:close/>
                <a:moveTo>
                  <a:pt x="23" y="257"/>
                </a:moveTo>
                <a:lnTo>
                  <a:pt x="23" y="257"/>
                </a:lnTo>
                <a:lnTo>
                  <a:pt x="19" y="258"/>
                </a:lnTo>
                <a:lnTo>
                  <a:pt x="20" y="257"/>
                </a:lnTo>
                <a:lnTo>
                  <a:pt x="26" y="254"/>
                </a:lnTo>
                <a:lnTo>
                  <a:pt x="26" y="254"/>
                </a:lnTo>
                <a:lnTo>
                  <a:pt x="38" y="247"/>
                </a:lnTo>
                <a:lnTo>
                  <a:pt x="38" y="247"/>
                </a:lnTo>
                <a:lnTo>
                  <a:pt x="49" y="241"/>
                </a:lnTo>
                <a:lnTo>
                  <a:pt x="59" y="235"/>
                </a:lnTo>
                <a:lnTo>
                  <a:pt x="59" y="235"/>
                </a:lnTo>
                <a:lnTo>
                  <a:pt x="62" y="237"/>
                </a:lnTo>
                <a:lnTo>
                  <a:pt x="65" y="239"/>
                </a:lnTo>
                <a:lnTo>
                  <a:pt x="65" y="239"/>
                </a:lnTo>
                <a:lnTo>
                  <a:pt x="68" y="240"/>
                </a:lnTo>
                <a:lnTo>
                  <a:pt x="68" y="240"/>
                </a:lnTo>
                <a:lnTo>
                  <a:pt x="56" y="242"/>
                </a:lnTo>
                <a:lnTo>
                  <a:pt x="46" y="248"/>
                </a:lnTo>
                <a:lnTo>
                  <a:pt x="23" y="257"/>
                </a:lnTo>
                <a:lnTo>
                  <a:pt x="23" y="257"/>
                </a:lnTo>
                <a:close/>
                <a:moveTo>
                  <a:pt x="57" y="212"/>
                </a:moveTo>
                <a:lnTo>
                  <a:pt x="57" y="212"/>
                </a:lnTo>
                <a:lnTo>
                  <a:pt x="56" y="217"/>
                </a:lnTo>
                <a:lnTo>
                  <a:pt x="55" y="222"/>
                </a:lnTo>
                <a:lnTo>
                  <a:pt x="55" y="222"/>
                </a:lnTo>
                <a:lnTo>
                  <a:pt x="40" y="226"/>
                </a:lnTo>
                <a:lnTo>
                  <a:pt x="26" y="231"/>
                </a:lnTo>
                <a:lnTo>
                  <a:pt x="26" y="231"/>
                </a:lnTo>
                <a:lnTo>
                  <a:pt x="26" y="231"/>
                </a:lnTo>
                <a:lnTo>
                  <a:pt x="26" y="231"/>
                </a:lnTo>
                <a:lnTo>
                  <a:pt x="34" y="227"/>
                </a:lnTo>
                <a:lnTo>
                  <a:pt x="42" y="222"/>
                </a:lnTo>
                <a:lnTo>
                  <a:pt x="56" y="211"/>
                </a:lnTo>
                <a:lnTo>
                  <a:pt x="56" y="211"/>
                </a:lnTo>
                <a:lnTo>
                  <a:pt x="56" y="210"/>
                </a:lnTo>
                <a:lnTo>
                  <a:pt x="56" y="209"/>
                </a:lnTo>
                <a:lnTo>
                  <a:pt x="55" y="209"/>
                </a:lnTo>
                <a:lnTo>
                  <a:pt x="55" y="209"/>
                </a:lnTo>
                <a:lnTo>
                  <a:pt x="49" y="212"/>
                </a:lnTo>
                <a:lnTo>
                  <a:pt x="43" y="214"/>
                </a:lnTo>
                <a:lnTo>
                  <a:pt x="43" y="214"/>
                </a:lnTo>
                <a:lnTo>
                  <a:pt x="32" y="219"/>
                </a:lnTo>
                <a:lnTo>
                  <a:pt x="32" y="219"/>
                </a:lnTo>
                <a:lnTo>
                  <a:pt x="33" y="216"/>
                </a:lnTo>
                <a:lnTo>
                  <a:pt x="33" y="216"/>
                </a:lnTo>
                <a:lnTo>
                  <a:pt x="37" y="213"/>
                </a:lnTo>
                <a:lnTo>
                  <a:pt x="42" y="210"/>
                </a:lnTo>
                <a:lnTo>
                  <a:pt x="42" y="210"/>
                </a:lnTo>
                <a:lnTo>
                  <a:pt x="52" y="205"/>
                </a:lnTo>
                <a:lnTo>
                  <a:pt x="62" y="200"/>
                </a:lnTo>
                <a:lnTo>
                  <a:pt x="62" y="200"/>
                </a:lnTo>
                <a:lnTo>
                  <a:pt x="57" y="212"/>
                </a:lnTo>
                <a:lnTo>
                  <a:pt x="57" y="212"/>
                </a:lnTo>
                <a:close/>
                <a:moveTo>
                  <a:pt x="64" y="196"/>
                </a:moveTo>
                <a:lnTo>
                  <a:pt x="64" y="196"/>
                </a:lnTo>
                <a:lnTo>
                  <a:pt x="54" y="199"/>
                </a:lnTo>
                <a:lnTo>
                  <a:pt x="54" y="199"/>
                </a:lnTo>
                <a:lnTo>
                  <a:pt x="43" y="203"/>
                </a:lnTo>
                <a:lnTo>
                  <a:pt x="42" y="203"/>
                </a:lnTo>
                <a:lnTo>
                  <a:pt x="42" y="203"/>
                </a:lnTo>
                <a:lnTo>
                  <a:pt x="47" y="200"/>
                </a:lnTo>
                <a:lnTo>
                  <a:pt x="47" y="200"/>
                </a:lnTo>
                <a:lnTo>
                  <a:pt x="58" y="194"/>
                </a:lnTo>
                <a:lnTo>
                  <a:pt x="63" y="190"/>
                </a:lnTo>
                <a:lnTo>
                  <a:pt x="67" y="186"/>
                </a:lnTo>
                <a:lnTo>
                  <a:pt x="67" y="186"/>
                </a:lnTo>
                <a:lnTo>
                  <a:pt x="64" y="196"/>
                </a:lnTo>
                <a:lnTo>
                  <a:pt x="64" y="196"/>
                </a:lnTo>
                <a:close/>
                <a:moveTo>
                  <a:pt x="67" y="179"/>
                </a:moveTo>
                <a:lnTo>
                  <a:pt x="67" y="179"/>
                </a:lnTo>
                <a:lnTo>
                  <a:pt x="67" y="182"/>
                </a:lnTo>
                <a:lnTo>
                  <a:pt x="67" y="182"/>
                </a:lnTo>
                <a:lnTo>
                  <a:pt x="67" y="182"/>
                </a:lnTo>
                <a:lnTo>
                  <a:pt x="67" y="182"/>
                </a:lnTo>
                <a:lnTo>
                  <a:pt x="58" y="185"/>
                </a:lnTo>
                <a:lnTo>
                  <a:pt x="58" y="185"/>
                </a:lnTo>
                <a:lnTo>
                  <a:pt x="46" y="191"/>
                </a:lnTo>
                <a:lnTo>
                  <a:pt x="46" y="191"/>
                </a:lnTo>
                <a:lnTo>
                  <a:pt x="48" y="187"/>
                </a:lnTo>
                <a:lnTo>
                  <a:pt x="48" y="187"/>
                </a:lnTo>
                <a:lnTo>
                  <a:pt x="57" y="182"/>
                </a:lnTo>
                <a:lnTo>
                  <a:pt x="67" y="176"/>
                </a:lnTo>
                <a:lnTo>
                  <a:pt x="67" y="176"/>
                </a:lnTo>
                <a:lnTo>
                  <a:pt x="67" y="179"/>
                </a:lnTo>
                <a:lnTo>
                  <a:pt x="67" y="179"/>
                </a:lnTo>
                <a:close/>
                <a:moveTo>
                  <a:pt x="67" y="173"/>
                </a:moveTo>
                <a:lnTo>
                  <a:pt x="67" y="173"/>
                </a:lnTo>
                <a:lnTo>
                  <a:pt x="59" y="175"/>
                </a:lnTo>
                <a:lnTo>
                  <a:pt x="59" y="175"/>
                </a:lnTo>
                <a:lnTo>
                  <a:pt x="66" y="171"/>
                </a:lnTo>
                <a:lnTo>
                  <a:pt x="66" y="171"/>
                </a:lnTo>
                <a:lnTo>
                  <a:pt x="66" y="169"/>
                </a:lnTo>
                <a:lnTo>
                  <a:pt x="65" y="169"/>
                </a:lnTo>
                <a:lnTo>
                  <a:pt x="65" y="169"/>
                </a:lnTo>
                <a:lnTo>
                  <a:pt x="58" y="170"/>
                </a:lnTo>
                <a:lnTo>
                  <a:pt x="58" y="170"/>
                </a:lnTo>
                <a:lnTo>
                  <a:pt x="65" y="159"/>
                </a:lnTo>
                <a:lnTo>
                  <a:pt x="65" y="159"/>
                </a:lnTo>
                <a:lnTo>
                  <a:pt x="67" y="173"/>
                </a:lnTo>
                <a:lnTo>
                  <a:pt x="67" y="173"/>
                </a:lnTo>
                <a:close/>
                <a:moveTo>
                  <a:pt x="38" y="454"/>
                </a:moveTo>
                <a:lnTo>
                  <a:pt x="38" y="454"/>
                </a:lnTo>
                <a:lnTo>
                  <a:pt x="32" y="442"/>
                </a:lnTo>
                <a:lnTo>
                  <a:pt x="27" y="430"/>
                </a:lnTo>
                <a:lnTo>
                  <a:pt x="27" y="430"/>
                </a:lnTo>
                <a:lnTo>
                  <a:pt x="28" y="427"/>
                </a:lnTo>
                <a:lnTo>
                  <a:pt x="28" y="427"/>
                </a:lnTo>
                <a:lnTo>
                  <a:pt x="29" y="419"/>
                </a:lnTo>
                <a:lnTo>
                  <a:pt x="31" y="412"/>
                </a:lnTo>
                <a:lnTo>
                  <a:pt x="37" y="397"/>
                </a:lnTo>
                <a:lnTo>
                  <a:pt x="37" y="397"/>
                </a:lnTo>
                <a:lnTo>
                  <a:pt x="38" y="391"/>
                </a:lnTo>
                <a:lnTo>
                  <a:pt x="38" y="386"/>
                </a:lnTo>
                <a:lnTo>
                  <a:pt x="37" y="375"/>
                </a:lnTo>
                <a:lnTo>
                  <a:pt x="37" y="375"/>
                </a:lnTo>
                <a:lnTo>
                  <a:pt x="36" y="368"/>
                </a:lnTo>
                <a:lnTo>
                  <a:pt x="37" y="361"/>
                </a:lnTo>
                <a:lnTo>
                  <a:pt x="38" y="358"/>
                </a:lnTo>
                <a:lnTo>
                  <a:pt x="40" y="356"/>
                </a:lnTo>
                <a:lnTo>
                  <a:pt x="43" y="356"/>
                </a:lnTo>
                <a:lnTo>
                  <a:pt x="46" y="358"/>
                </a:lnTo>
                <a:lnTo>
                  <a:pt x="46" y="358"/>
                </a:lnTo>
                <a:lnTo>
                  <a:pt x="50" y="361"/>
                </a:lnTo>
                <a:lnTo>
                  <a:pt x="54" y="363"/>
                </a:lnTo>
                <a:lnTo>
                  <a:pt x="54" y="363"/>
                </a:lnTo>
                <a:lnTo>
                  <a:pt x="59" y="364"/>
                </a:lnTo>
                <a:lnTo>
                  <a:pt x="64" y="362"/>
                </a:lnTo>
                <a:lnTo>
                  <a:pt x="68" y="359"/>
                </a:lnTo>
                <a:lnTo>
                  <a:pt x="70" y="354"/>
                </a:lnTo>
                <a:lnTo>
                  <a:pt x="70" y="354"/>
                </a:lnTo>
                <a:lnTo>
                  <a:pt x="72" y="346"/>
                </a:lnTo>
                <a:lnTo>
                  <a:pt x="73" y="337"/>
                </a:lnTo>
                <a:lnTo>
                  <a:pt x="73" y="337"/>
                </a:lnTo>
                <a:lnTo>
                  <a:pt x="74" y="328"/>
                </a:lnTo>
                <a:lnTo>
                  <a:pt x="75" y="320"/>
                </a:lnTo>
                <a:lnTo>
                  <a:pt x="79" y="313"/>
                </a:lnTo>
                <a:lnTo>
                  <a:pt x="84" y="306"/>
                </a:lnTo>
                <a:lnTo>
                  <a:pt x="84" y="306"/>
                </a:lnTo>
                <a:lnTo>
                  <a:pt x="89" y="300"/>
                </a:lnTo>
                <a:lnTo>
                  <a:pt x="93" y="292"/>
                </a:lnTo>
                <a:lnTo>
                  <a:pt x="94" y="288"/>
                </a:lnTo>
                <a:lnTo>
                  <a:pt x="95" y="285"/>
                </a:lnTo>
                <a:lnTo>
                  <a:pt x="94" y="281"/>
                </a:lnTo>
                <a:lnTo>
                  <a:pt x="92" y="277"/>
                </a:lnTo>
                <a:lnTo>
                  <a:pt x="92" y="277"/>
                </a:lnTo>
                <a:lnTo>
                  <a:pt x="90" y="274"/>
                </a:lnTo>
                <a:lnTo>
                  <a:pt x="87" y="271"/>
                </a:lnTo>
                <a:lnTo>
                  <a:pt x="85" y="268"/>
                </a:lnTo>
                <a:lnTo>
                  <a:pt x="85" y="266"/>
                </a:lnTo>
                <a:lnTo>
                  <a:pt x="85" y="264"/>
                </a:lnTo>
                <a:lnTo>
                  <a:pt x="85" y="264"/>
                </a:lnTo>
                <a:lnTo>
                  <a:pt x="87" y="256"/>
                </a:lnTo>
                <a:lnTo>
                  <a:pt x="87" y="252"/>
                </a:lnTo>
                <a:lnTo>
                  <a:pt x="87" y="248"/>
                </a:lnTo>
                <a:lnTo>
                  <a:pt x="87" y="248"/>
                </a:lnTo>
                <a:lnTo>
                  <a:pt x="84" y="240"/>
                </a:lnTo>
                <a:lnTo>
                  <a:pt x="82" y="237"/>
                </a:lnTo>
                <a:lnTo>
                  <a:pt x="79" y="235"/>
                </a:lnTo>
                <a:lnTo>
                  <a:pt x="79" y="235"/>
                </a:lnTo>
                <a:lnTo>
                  <a:pt x="72" y="232"/>
                </a:lnTo>
                <a:lnTo>
                  <a:pt x="72" y="232"/>
                </a:lnTo>
                <a:lnTo>
                  <a:pt x="69" y="230"/>
                </a:lnTo>
                <a:lnTo>
                  <a:pt x="66" y="227"/>
                </a:lnTo>
                <a:lnTo>
                  <a:pt x="65" y="224"/>
                </a:lnTo>
                <a:lnTo>
                  <a:pt x="65" y="220"/>
                </a:lnTo>
                <a:lnTo>
                  <a:pt x="66" y="212"/>
                </a:lnTo>
                <a:lnTo>
                  <a:pt x="69" y="206"/>
                </a:lnTo>
                <a:lnTo>
                  <a:pt x="69" y="206"/>
                </a:lnTo>
                <a:lnTo>
                  <a:pt x="73" y="195"/>
                </a:lnTo>
                <a:lnTo>
                  <a:pt x="75" y="189"/>
                </a:lnTo>
                <a:lnTo>
                  <a:pt x="76" y="184"/>
                </a:lnTo>
                <a:lnTo>
                  <a:pt x="76" y="184"/>
                </a:lnTo>
                <a:lnTo>
                  <a:pt x="75" y="175"/>
                </a:lnTo>
                <a:lnTo>
                  <a:pt x="75" y="167"/>
                </a:lnTo>
                <a:lnTo>
                  <a:pt x="74" y="157"/>
                </a:lnTo>
                <a:lnTo>
                  <a:pt x="73" y="148"/>
                </a:lnTo>
                <a:lnTo>
                  <a:pt x="73" y="148"/>
                </a:lnTo>
                <a:lnTo>
                  <a:pt x="86" y="134"/>
                </a:lnTo>
                <a:lnTo>
                  <a:pt x="100" y="119"/>
                </a:lnTo>
                <a:lnTo>
                  <a:pt x="114" y="106"/>
                </a:lnTo>
                <a:lnTo>
                  <a:pt x="131" y="94"/>
                </a:lnTo>
                <a:lnTo>
                  <a:pt x="131" y="94"/>
                </a:lnTo>
                <a:lnTo>
                  <a:pt x="148" y="81"/>
                </a:lnTo>
                <a:lnTo>
                  <a:pt x="165" y="71"/>
                </a:lnTo>
                <a:lnTo>
                  <a:pt x="183" y="62"/>
                </a:lnTo>
                <a:lnTo>
                  <a:pt x="202" y="55"/>
                </a:lnTo>
                <a:lnTo>
                  <a:pt x="222" y="48"/>
                </a:lnTo>
                <a:lnTo>
                  <a:pt x="241" y="43"/>
                </a:lnTo>
                <a:lnTo>
                  <a:pt x="261" y="39"/>
                </a:lnTo>
                <a:lnTo>
                  <a:pt x="281" y="36"/>
                </a:lnTo>
                <a:lnTo>
                  <a:pt x="302" y="35"/>
                </a:lnTo>
                <a:lnTo>
                  <a:pt x="322" y="34"/>
                </a:lnTo>
                <a:lnTo>
                  <a:pt x="341" y="35"/>
                </a:lnTo>
                <a:lnTo>
                  <a:pt x="361" y="38"/>
                </a:lnTo>
                <a:lnTo>
                  <a:pt x="382" y="41"/>
                </a:lnTo>
                <a:lnTo>
                  <a:pt x="401" y="46"/>
                </a:lnTo>
                <a:lnTo>
                  <a:pt x="421" y="51"/>
                </a:lnTo>
                <a:lnTo>
                  <a:pt x="439" y="58"/>
                </a:lnTo>
                <a:lnTo>
                  <a:pt x="439" y="58"/>
                </a:lnTo>
                <a:lnTo>
                  <a:pt x="432" y="61"/>
                </a:lnTo>
                <a:lnTo>
                  <a:pt x="429" y="62"/>
                </a:lnTo>
                <a:lnTo>
                  <a:pt x="426" y="65"/>
                </a:lnTo>
                <a:lnTo>
                  <a:pt x="426" y="65"/>
                </a:lnTo>
                <a:lnTo>
                  <a:pt x="424" y="67"/>
                </a:lnTo>
                <a:lnTo>
                  <a:pt x="424" y="69"/>
                </a:lnTo>
                <a:lnTo>
                  <a:pt x="424" y="72"/>
                </a:lnTo>
                <a:lnTo>
                  <a:pt x="425" y="74"/>
                </a:lnTo>
                <a:lnTo>
                  <a:pt x="428" y="77"/>
                </a:lnTo>
                <a:lnTo>
                  <a:pt x="432" y="79"/>
                </a:lnTo>
                <a:lnTo>
                  <a:pt x="432" y="79"/>
                </a:lnTo>
                <a:lnTo>
                  <a:pt x="436" y="80"/>
                </a:lnTo>
                <a:lnTo>
                  <a:pt x="439" y="79"/>
                </a:lnTo>
                <a:lnTo>
                  <a:pt x="439" y="79"/>
                </a:lnTo>
                <a:lnTo>
                  <a:pt x="443" y="79"/>
                </a:lnTo>
                <a:lnTo>
                  <a:pt x="443" y="79"/>
                </a:lnTo>
                <a:lnTo>
                  <a:pt x="445" y="79"/>
                </a:lnTo>
                <a:lnTo>
                  <a:pt x="447" y="80"/>
                </a:lnTo>
                <a:lnTo>
                  <a:pt x="448" y="81"/>
                </a:lnTo>
                <a:lnTo>
                  <a:pt x="448" y="85"/>
                </a:lnTo>
                <a:lnTo>
                  <a:pt x="448" y="85"/>
                </a:lnTo>
                <a:lnTo>
                  <a:pt x="439" y="84"/>
                </a:lnTo>
                <a:lnTo>
                  <a:pt x="432" y="81"/>
                </a:lnTo>
                <a:lnTo>
                  <a:pt x="424" y="78"/>
                </a:lnTo>
                <a:lnTo>
                  <a:pt x="417" y="75"/>
                </a:lnTo>
                <a:lnTo>
                  <a:pt x="417" y="75"/>
                </a:lnTo>
                <a:lnTo>
                  <a:pt x="411" y="70"/>
                </a:lnTo>
                <a:lnTo>
                  <a:pt x="404" y="65"/>
                </a:lnTo>
                <a:lnTo>
                  <a:pt x="401" y="63"/>
                </a:lnTo>
                <a:lnTo>
                  <a:pt x="397" y="62"/>
                </a:lnTo>
                <a:lnTo>
                  <a:pt x="393" y="62"/>
                </a:lnTo>
                <a:lnTo>
                  <a:pt x="390" y="64"/>
                </a:lnTo>
                <a:lnTo>
                  <a:pt x="390" y="64"/>
                </a:lnTo>
                <a:lnTo>
                  <a:pt x="388" y="66"/>
                </a:lnTo>
                <a:lnTo>
                  <a:pt x="386" y="69"/>
                </a:lnTo>
                <a:lnTo>
                  <a:pt x="385" y="75"/>
                </a:lnTo>
                <a:lnTo>
                  <a:pt x="385" y="75"/>
                </a:lnTo>
                <a:lnTo>
                  <a:pt x="385" y="79"/>
                </a:lnTo>
                <a:lnTo>
                  <a:pt x="386" y="85"/>
                </a:lnTo>
                <a:lnTo>
                  <a:pt x="387" y="87"/>
                </a:lnTo>
                <a:lnTo>
                  <a:pt x="386" y="89"/>
                </a:lnTo>
                <a:lnTo>
                  <a:pt x="384" y="90"/>
                </a:lnTo>
                <a:lnTo>
                  <a:pt x="381" y="91"/>
                </a:lnTo>
                <a:lnTo>
                  <a:pt x="381" y="91"/>
                </a:lnTo>
                <a:lnTo>
                  <a:pt x="374" y="90"/>
                </a:lnTo>
                <a:lnTo>
                  <a:pt x="367" y="89"/>
                </a:lnTo>
                <a:lnTo>
                  <a:pt x="359" y="87"/>
                </a:lnTo>
                <a:lnTo>
                  <a:pt x="352" y="85"/>
                </a:lnTo>
                <a:lnTo>
                  <a:pt x="352" y="85"/>
                </a:lnTo>
                <a:lnTo>
                  <a:pt x="346" y="86"/>
                </a:lnTo>
                <a:lnTo>
                  <a:pt x="342" y="88"/>
                </a:lnTo>
                <a:lnTo>
                  <a:pt x="339" y="91"/>
                </a:lnTo>
                <a:lnTo>
                  <a:pt x="338" y="95"/>
                </a:lnTo>
                <a:lnTo>
                  <a:pt x="338" y="99"/>
                </a:lnTo>
                <a:lnTo>
                  <a:pt x="340" y="104"/>
                </a:lnTo>
                <a:lnTo>
                  <a:pt x="343" y="108"/>
                </a:lnTo>
                <a:lnTo>
                  <a:pt x="348" y="111"/>
                </a:lnTo>
                <a:lnTo>
                  <a:pt x="348" y="111"/>
                </a:lnTo>
                <a:lnTo>
                  <a:pt x="356" y="114"/>
                </a:lnTo>
                <a:lnTo>
                  <a:pt x="364" y="116"/>
                </a:lnTo>
                <a:lnTo>
                  <a:pt x="373" y="118"/>
                </a:lnTo>
                <a:lnTo>
                  <a:pt x="381" y="119"/>
                </a:lnTo>
                <a:lnTo>
                  <a:pt x="381" y="119"/>
                </a:lnTo>
                <a:lnTo>
                  <a:pt x="385" y="118"/>
                </a:lnTo>
                <a:lnTo>
                  <a:pt x="388" y="117"/>
                </a:lnTo>
                <a:lnTo>
                  <a:pt x="395" y="114"/>
                </a:lnTo>
                <a:lnTo>
                  <a:pt x="395" y="114"/>
                </a:lnTo>
                <a:lnTo>
                  <a:pt x="404" y="109"/>
                </a:lnTo>
                <a:lnTo>
                  <a:pt x="409" y="108"/>
                </a:lnTo>
                <a:lnTo>
                  <a:pt x="413" y="107"/>
                </a:lnTo>
                <a:lnTo>
                  <a:pt x="418" y="107"/>
                </a:lnTo>
                <a:lnTo>
                  <a:pt x="422" y="109"/>
                </a:lnTo>
                <a:lnTo>
                  <a:pt x="426" y="111"/>
                </a:lnTo>
                <a:lnTo>
                  <a:pt x="431" y="114"/>
                </a:lnTo>
                <a:lnTo>
                  <a:pt x="431" y="114"/>
                </a:lnTo>
                <a:lnTo>
                  <a:pt x="435" y="118"/>
                </a:lnTo>
                <a:lnTo>
                  <a:pt x="437" y="123"/>
                </a:lnTo>
                <a:lnTo>
                  <a:pt x="442" y="133"/>
                </a:lnTo>
                <a:lnTo>
                  <a:pt x="447" y="143"/>
                </a:lnTo>
                <a:lnTo>
                  <a:pt x="451" y="148"/>
                </a:lnTo>
                <a:lnTo>
                  <a:pt x="455" y="152"/>
                </a:lnTo>
                <a:lnTo>
                  <a:pt x="455" y="152"/>
                </a:lnTo>
                <a:lnTo>
                  <a:pt x="459" y="154"/>
                </a:lnTo>
                <a:lnTo>
                  <a:pt x="462" y="154"/>
                </a:lnTo>
                <a:lnTo>
                  <a:pt x="466" y="153"/>
                </a:lnTo>
                <a:lnTo>
                  <a:pt x="469" y="151"/>
                </a:lnTo>
                <a:lnTo>
                  <a:pt x="476" y="147"/>
                </a:lnTo>
                <a:lnTo>
                  <a:pt x="480" y="145"/>
                </a:lnTo>
                <a:lnTo>
                  <a:pt x="483" y="145"/>
                </a:lnTo>
                <a:lnTo>
                  <a:pt x="483" y="145"/>
                </a:lnTo>
                <a:lnTo>
                  <a:pt x="488" y="146"/>
                </a:lnTo>
                <a:lnTo>
                  <a:pt x="493" y="148"/>
                </a:lnTo>
                <a:lnTo>
                  <a:pt x="502" y="153"/>
                </a:lnTo>
                <a:lnTo>
                  <a:pt x="502" y="153"/>
                </a:lnTo>
                <a:lnTo>
                  <a:pt x="506" y="156"/>
                </a:lnTo>
                <a:lnTo>
                  <a:pt x="510" y="160"/>
                </a:lnTo>
                <a:lnTo>
                  <a:pt x="510" y="160"/>
                </a:lnTo>
                <a:lnTo>
                  <a:pt x="512" y="164"/>
                </a:lnTo>
                <a:lnTo>
                  <a:pt x="514" y="169"/>
                </a:lnTo>
                <a:lnTo>
                  <a:pt x="514" y="171"/>
                </a:lnTo>
                <a:lnTo>
                  <a:pt x="513" y="173"/>
                </a:lnTo>
                <a:lnTo>
                  <a:pt x="511" y="173"/>
                </a:lnTo>
                <a:lnTo>
                  <a:pt x="507" y="172"/>
                </a:lnTo>
                <a:lnTo>
                  <a:pt x="507" y="172"/>
                </a:lnTo>
                <a:lnTo>
                  <a:pt x="501" y="168"/>
                </a:lnTo>
                <a:lnTo>
                  <a:pt x="495" y="162"/>
                </a:lnTo>
                <a:lnTo>
                  <a:pt x="489" y="157"/>
                </a:lnTo>
                <a:lnTo>
                  <a:pt x="486" y="156"/>
                </a:lnTo>
                <a:lnTo>
                  <a:pt x="482" y="155"/>
                </a:lnTo>
                <a:lnTo>
                  <a:pt x="482" y="155"/>
                </a:lnTo>
                <a:lnTo>
                  <a:pt x="479" y="155"/>
                </a:lnTo>
                <a:lnTo>
                  <a:pt x="477" y="156"/>
                </a:lnTo>
                <a:lnTo>
                  <a:pt x="475" y="157"/>
                </a:lnTo>
                <a:lnTo>
                  <a:pt x="473" y="158"/>
                </a:lnTo>
                <a:lnTo>
                  <a:pt x="471" y="164"/>
                </a:lnTo>
                <a:lnTo>
                  <a:pt x="470" y="169"/>
                </a:lnTo>
                <a:lnTo>
                  <a:pt x="470" y="169"/>
                </a:lnTo>
                <a:lnTo>
                  <a:pt x="471" y="173"/>
                </a:lnTo>
                <a:lnTo>
                  <a:pt x="473" y="176"/>
                </a:lnTo>
                <a:lnTo>
                  <a:pt x="475" y="179"/>
                </a:lnTo>
                <a:lnTo>
                  <a:pt x="478" y="181"/>
                </a:lnTo>
                <a:lnTo>
                  <a:pt x="485" y="185"/>
                </a:lnTo>
                <a:lnTo>
                  <a:pt x="491" y="188"/>
                </a:lnTo>
                <a:lnTo>
                  <a:pt x="491" y="188"/>
                </a:lnTo>
                <a:lnTo>
                  <a:pt x="494" y="189"/>
                </a:lnTo>
                <a:lnTo>
                  <a:pt x="494" y="189"/>
                </a:lnTo>
                <a:lnTo>
                  <a:pt x="497" y="191"/>
                </a:lnTo>
                <a:lnTo>
                  <a:pt x="498" y="193"/>
                </a:lnTo>
                <a:lnTo>
                  <a:pt x="498" y="195"/>
                </a:lnTo>
                <a:lnTo>
                  <a:pt x="496" y="198"/>
                </a:lnTo>
                <a:lnTo>
                  <a:pt x="491" y="203"/>
                </a:lnTo>
                <a:lnTo>
                  <a:pt x="491" y="203"/>
                </a:lnTo>
                <a:lnTo>
                  <a:pt x="491" y="203"/>
                </a:lnTo>
                <a:lnTo>
                  <a:pt x="491" y="203"/>
                </a:lnTo>
                <a:lnTo>
                  <a:pt x="467" y="192"/>
                </a:lnTo>
                <a:lnTo>
                  <a:pt x="443" y="181"/>
                </a:lnTo>
                <a:lnTo>
                  <a:pt x="443" y="181"/>
                </a:lnTo>
                <a:lnTo>
                  <a:pt x="431" y="174"/>
                </a:lnTo>
                <a:lnTo>
                  <a:pt x="420" y="166"/>
                </a:lnTo>
                <a:lnTo>
                  <a:pt x="410" y="155"/>
                </a:lnTo>
                <a:lnTo>
                  <a:pt x="400" y="144"/>
                </a:lnTo>
                <a:lnTo>
                  <a:pt x="400" y="144"/>
                </a:lnTo>
                <a:lnTo>
                  <a:pt x="393" y="137"/>
                </a:lnTo>
                <a:lnTo>
                  <a:pt x="386" y="130"/>
                </a:lnTo>
                <a:lnTo>
                  <a:pt x="378" y="124"/>
                </a:lnTo>
                <a:lnTo>
                  <a:pt x="370" y="120"/>
                </a:lnTo>
                <a:lnTo>
                  <a:pt x="370" y="120"/>
                </a:lnTo>
                <a:lnTo>
                  <a:pt x="358" y="117"/>
                </a:lnTo>
                <a:lnTo>
                  <a:pt x="347" y="117"/>
                </a:lnTo>
                <a:lnTo>
                  <a:pt x="336" y="118"/>
                </a:lnTo>
                <a:lnTo>
                  <a:pt x="325" y="120"/>
                </a:lnTo>
                <a:lnTo>
                  <a:pt x="325" y="120"/>
                </a:lnTo>
                <a:lnTo>
                  <a:pt x="316" y="122"/>
                </a:lnTo>
                <a:lnTo>
                  <a:pt x="306" y="126"/>
                </a:lnTo>
                <a:lnTo>
                  <a:pt x="296" y="130"/>
                </a:lnTo>
                <a:lnTo>
                  <a:pt x="285" y="136"/>
                </a:lnTo>
                <a:lnTo>
                  <a:pt x="274" y="142"/>
                </a:lnTo>
                <a:lnTo>
                  <a:pt x="264" y="149"/>
                </a:lnTo>
                <a:lnTo>
                  <a:pt x="254" y="157"/>
                </a:lnTo>
                <a:lnTo>
                  <a:pt x="245" y="166"/>
                </a:lnTo>
                <a:lnTo>
                  <a:pt x="237" y="175"/>
                </a:lnTo>
                <a:lnTo>
                  <a:pt x="230" y="185"/>
                </a:lnTo>
                <a:lnTo>
                  <a:pt x="224" y="194"/>
                </a:lnTo>
                <a:lnTo>
                  <a:pt x="220" y="205"/>
                </a:lnTo>
                <a:lnTo>
                  <a:pt x="218" y="215"/>
                </a:lnTo>
                <a:lnTo>
                  <a:pt x="217" y="226"/>
                </a:lnTo>
                <a:lnTo>
                  <a:pt x="219" y="236"/>
                </a:lnTo>
                <a:lnTo>
                  <a:pt x="223" y="248"/>
                </a:lnTo>
                <a:lnTo>
                  <a:pt x="223" y="248"/>
                </a:lnTo>
                <a:lnTo>
                  <a:pt x="226" y="253"/>
                </a:lnTo>
                <a:lnTo>
                  <a:pt x="229" y="258"/>
                </a:lnTo>
                <a:lnTo>
                  <a:pt x="234" y="261"/>
                </a:lnTo>
                <a:lnTo>
                  <a:pt x="238" y="264"/>
                </a:lnTo>
                <a:lnTo>
                  <a:pt x="249" y="269"/>
                </a:lnTo>
                <a:lnTo>
                  <a:pt x="260" y="272"/>
                </a:lnTo>
                <a:lnTo>
                  <a:pt x="285" y="277"/>
                </a:lnTo>
                <a:lnTo>
                  <a:pt x="296" y="280"/>
                </a:lnTo>
                <a:lnTo>
                  <a:pt x="306" y="284"/>
                </a:lnTo>
                <a:lnTo>
                  <a:pt x="306" y="284"/>
                </a:lnTo>
                <a:lnTo>
                  <a:pt x="312" y="289"/>
                </a:lnTo>
                <a:lnTo>
                  <a:pt x="316" y="294"/>
                </a:lnTo>
                <a:lnTo>
                  <a:pt x="318" y="301"/>
                </a:lnTo>
                <a:lnTo>
                  <a:pt x="318" y="307"/>
                </a:lnTo>
                <a:lnTo>
                  <a:pt x="317" y="314"/>
                </a:lnTo>
                <a:lnTo>
                  <a:pt x="315" y="321"/>
                </a:lnTo>
                <a:lnTo>
                  <a:pt x="310" y="335"/>
                </a:lnTo>
                <a:lnTo>
                  <a:pt x="310" y="335"/>
                </a:lnTo>
                <a:lnTo>
                  <a:pt x="307" y="345"/>
                </a:lnTo>
                <a:lnTo>
                  <a:pt x="304" y="355"/>
                </a:lnTo>
                <a:lnTo>
                  <a:pt x="304" y="355"/>
                </a:lnTo>
                <a:lnTo>
                  <a:pt x="304" y="362"/>
                </a:lnTo>
                <a:lnTo>
                  <a:pt x="304" y="369"/>
                </a:lnTo>
                <a:lnTo>
                  <a:pt x="306" y="384"/>
                </a:lnTo>
                <a:lnTo>
                  <a:pt x="306" y="384"/>
                </a:lnTo>
                <a:lnTo>
                  <a:pt x="306" y="389"/>
                </a:lnTo>
                <a:lnTo>
                  <a:pt x="305" y="394"/>
                </a:lnTo>
                <a:lnTo>
                  <a:pt x="301" y="404"/>
                </a:lnTo>
                <a:lnTo>
                  <a:pt x="296" y="416"/>
                </a:lnTo>
                <a:lnTo>
                  <a:pt x="291" y="425"/>
                </a:lnTo>
                <a:lnTo>
                  <a:pt x="291" y="425"/>
                </a:lnTo>
                <a:lnTo>
                  <a:pt x="286" y="440"/>
                </a:lnTo>
                <a:lnTo>
                  <a:pt x="281" y="456"/>
                </a:lnTo>
                <a:lnTo>
                  <a:pt x="281" y="456"/>
                </a:lnTo>
                <a:lnTo>
                  <a:pt x="278" y="470"/>
                </a:lnTo>
                <a:lnTo>
                  <a:pt x="277" y="485"/>
                </a:lnTo>
                <a:lnTo>
                  <a:pt x="277" y="493"/>
                </a:lnTo>
                <a:lnTo>
                  <a:pt x="278" y="500"/>
                </a:lnTo>
                <a:lnTo>
                  <a:pt x="279" y="508"/>
                </a:lnTo>
                <a:lnTo>
                  <a:pt x="282" y="514"/>
                </a:lnTo>
                <a:lnTo>
                  <a:pt x="282" y="514"/>
                </a:lnTo>
                <a:lnTo>
                  <a:pt x="286" y="520"/>
                </a:lnTo>
                <a:lnTo>
                  <a:pt x="289" y="525"/>
                </a:lnTo>
                <a:lnTo>
                  <a:pt x="294" y="528"/>
                </a:lnTo>
                <a:lnTo>
                  <a:pt x="299" y="531"/>
                </a:lnTo>
                <a:lnTo>
                  <a:pt x="304" y="532"/>
                </a:lnTo>
                <a:lnTo>
                  <a:pt x="310" y="533"/>
                </a:lnTo>
                <a:lnTo>
                  <a:pt x="316" y="533"/>
                </a:lnTo>
                <a:lnTo>
                  <a:pt x="322" y="532"/>
                </a:lnTo>
                <a:lnTo>
                  <a:pt x="322" y="532"/>
                </a:lnTo>
                <a:lnTo>
                  <a:pt x="334" y="529"/>
                </a:lnTo>
                <a:lnTo>
                  <a:pt x="344" y="524"/>
                </a:lnTo>
                <a:lnTo>
                  <a:pt x="354" y="518"/>
                </a:lnTo>
                <a:lnTo>
                  <a:pt x="364" y="512"/>
                </a:lnTo>
                <a:lnTo>
                  <a:pt x="364" y="512"/>
                </a:lnTo>
                <a:lnTo>
                  <a:pt x="378" y="503"/>
                </a:lnTo>
                <a:lnTo>
                  <a:pt x="392" y="495"/>
                </a:lnTo>
                <a:lnTo>
                  <a:pt x="406" y="488"/>
                </a:lnTo>
                <a:lnTo>
                  <a:pt x="420" y="480"/>
                </a:lnTo>
                <a:lnTo>
                  <a:pt x="420" y="480"/>
                </a:lnTo>
                <a:lnTo>
                  <a:pt x="430" y="475"/>
                </a:lnTo>
                <a:lnTo>
                  <a:pt x="439" y="470"/>
                </a:lnTo>
                <a:lnTo>
                  <a:pt x="448" y="463"/>
                </a:lnTo>
                <a:lnTo>
                  <a:pt x="455" y="455"/>
                </a:lnTo>
                <a:lnTo>
                  <a:pt x="455" y="455"/>
                </a:lnTo>
                <a:lnTo>
                  <a:pt x="457" y="449"/>
                </a:lnTo>
                <a:lnTo>
                  <a:pt x="459" y="443"/>
                </a:lnTo>
                <a:lnTo>
                  <a:pt x="460" y="431"/>
                </a:lnTo>
                <a:lnTo>
                  <a:pt x="461" y="426"/>
                </a:lnTo>
                <a:lnTo>
                  <a:pt x="462" y="420"/>
                </a:lnTo>
                <a:lnTo>
                  <a:pt x="465" y="415"/>
                </a:lnTo>
                <a:lnTo>
                  <a:pt x="470" y="410"/>
                </a:lnTo>
                <a:lnTo>
                  <a:pt x="470" y="410"/>
                </a:lnTo>
                <a:lnTo>
                  <a:pt x="477" y="405"/>
                </a:lnTo>
                <a:lnTo>
                  <a:pt x="484" y="401"/>
                </a:lnTo>
                <a:lnTo>
                  <a:pt x="500" y="395"/>
                </a:lnTo>
                <a:lnTo>
                  <a:pt x="507" y="391"/>
                </a:lnTo>
                <a:lnTo>
                  <a:pt x="514" y="387"/>
                </a:lnTo>
                <a:lnTo>
                  <a:pt x="520" y="381"/>
                </a:lnTo>
                <a:lnTo>
                  <a:pt x="525" y="374"/>
                </a:lnTo>
                <a:lnTo>
                  <a:pt x="525" y="374"/>
                </a:lnTo>
                <a:lnTo>
                  <a:pt x="528" y="367"/>
                </a:lnTo>
                <a:lnTo>
                  <a:pt x="528" y="360"/>
                </a:lnTo>
                <a:lnTo>
                  <a:pt x="526" y="352"/>
                </a:lnTo>
                <a:lnTo>
                  <a:pt x="523" y="346"/>
                </a:lnTo>
                <a:lnTo>
                  <a:pt x="523" y="346"/>
                </a:lnTo>
                <a:lnTo>
                  <a:pt x="519" y="340"/>
                </a:lnTo>
                <a:lnTo>
                  <a:pt x="515" y="335"/>
                </a:lnTo>
                <a:lnTo>
                  <a:pt x="511" y="329"/>
                </a:lnTo>
                <a:lnTo>
                  <a:pt x="508" y="322"/>
                </a:lnTo>
                <a:lnTo>
                  <a:pt x="508" y="322"/>
                </a:lnTo>
                <a:lnTo>
                  <a:pt x="506" y="315"/>
                </a:lnTo>
                <a:lnTo>
                  <a:pt x="506" y="307"/>
                </a:lnTo>
                <a:lnTo>
                  <a:pt x="506" y="299"/>
                </a:lnTo>
                <a:lnTo>
                  <a:pt x="505" y="291"/>
                </a:lnTo>
                <a:lnTo>
                  <a:pt x="505" y="291"/>
                </a:lnTo>
                <a:lnTo>
                  <a:pt x="504" y="286"/>
                </a:lnTo>
                <a:lnTo>
                  <a:pt x="502" y="281"/>
                </a:lnTo>
                <a:lnTo>
                  <a:pt x="498" y="271"/>
                </a:lnTo>
                <a:lnTo>
                  <a:pt x="498" y="271"/>
                </a:lnTo>
                <a:lnTo>
                  <a:pt x="492" y="258"/>
                </a:lnTo>
                <a:lnTo>
                  <a:pt x="492" y="258"/>
                </a:lnTo>
                <a:lnTo>
                  <a:pt x="491" y="254"/>
                </a:lnTo>
                <a:lnTo>
                  <a:pt x="491" y="254"/>
                </a:lnTo>
                <a:lnTo>
                  <a:pt x="490" y="250"/>
                </a:lnTo>
                <a:lnTo>
                  <a:pt x="490" y="248"/>
                </a:lnTo>
                <a:lnTo>
                  <a:pt x="491" y="247"/>
                </a:lnTo>
                <a:lnTo>
                  <a:pt x="495" y="245"/>
                </a:lnTo>
                <a:lnTo>
                  <a:pt x="500" y="243"/>
                </a:lnTo>
                <a:lnTo>
                  <a:pt x="500" y="243"/>
                </a:lnTo>
                <a:lnTo>
                  <a:pt x="503" y="250"/>
                </a:lnTo>
                <a:lnTo>
                  <a:pt x="505" y="256"/>
                </a:lnTo>
                <a:lnTo>
                  <a:pt x="506" y="262"/>
                </a:lnTo>
                <a:lnTo>
                  <a:pt x="507" y="269"/>
                </a:lnTo>
                <a:lnTo>
                  <a:pt x="508" y="283"/>
                </a:lnTo>
                <a:lnTo>
                  <a:pt x="508" y="296"/>
                </a:lnTo>
                <a:lnTo>
                  <a:pt x="508" y="296"/>
                </a:lnTo>
                <a:lnTo>
                  <a:pt x="508" y="303"/>
                </a:lnTo>
                <a:lnTo>
                  <a:pt x="508" y="310"/>
                </a:lnTo>
                <a:lnTo>
                  <a:pt x="510" y="317"/>
                </a:lnTo>
                <a:lnTo>
                  <a:pt x="514" y="323"/>
                </a:lnTo>
                <a:lnTo>
                  <a:pt x="514" y="323"/>
                </a:lnTo>
                <a:lnTo>
                  <a:pt x="517" y="327"/>
                </a:lnTo>
                <a:lnTo>
                  <a:pt x="521" y="329"/>
                </a:lnTo>
                <a:lnTo>
                  <a:pt x="525" y="330"/>
                </a:lnTo>
                <a:lnTo>
                  <a:pt x="530" y="330"/>
                </a:lnTo>
                <a:lnTo>
                  <a:pt x="539" y="330"/>
                </a:lnTo>
                <a:lnTo>
                  <a:pt x="547" y="329"/>
                </a:lnTo>
                <a:lnTo>
                  <a:pt x="547" y="329"/>
                </a:lnTo>
                <a:lnTo>
                  <a:pt x="554" y="327"/>
                </a:lnTo>
                <a:lnTo>
                  <a:pt x="563" y="323"/>
                </a:lnTo>
                <a:lnTo>
                  <a:pt x="566" y="321"/>
                </a:lnTo>
                <a:lnTo>
                  <a:pt x="570" y="318"/>
                </a:lnTo>
                <a:lnTo>
                  <a:pt x="572" y="315"/>
                </a:lnTo>
                <a:lnTo>
                  <a:pt x="574" y="311"/>
                </a:lnTo>
                <a:lnTo>
                  <a:pt x="574" y="311"/>
                </a:lnTo>
                <a:lnTo>
                  <a:pt x="575" y="306"/>
                </a:lnTo>
                <a:lnTo>
                  <a:pt x="575" y="301"/>
                </a:lnTo>
                <a:lnTo>
                  <a:pt x="573" y="297"/>
                </a:lnTo>
                <a:lnTo>
                  <a:pt x="572" y="292"/>
                </a:lnTo>
                <a:lnTo>
                  <a:pt x="567" y="283"/>
                </a:lnTo>
                <a:lnTo>
                  <a:pt x="561" y="275"/>
                </a:lnTo>
                <a:lnTo>
                  <a:pt x="561" y="275"/>
                </a:lnTo>
                <a:lnTo>
                  <a:pt x="553" y="264"/>
                </a:lnTo>
                <a:lnTo>
                  <a:pt x="553" y="264"/>
                </a:lnTo>
                <a:lnTo>
                  <a:pt x="550" y="258"/>
                </a:lnTo>
                <a:lnTo>
                  <a:pt x="550" y="258"/>
                </a:lnTo>
                <a:lnTo>
                  <a:pt x="549" y="256"/>
                </a:lnTo>
                <a:lnTo>
                  <a:pt x="547" y="250"/>
                </a:lnTo>
                <a:lnTo>
                  <a:pt x="546" y="247"/>
                </a:lnTo>
                <a:lnTo>
                  <a:pt x="547" y="243"/>
                </a:lnTo>
                <a:lnTo>
                  <a:pt x="548" y="242"/>
                </a:lnTo>
                <a:lnTo>
                  <a:pt x="551" y="243"/>
                </a:lnTo>
                <a:lnTo>
                  <a:pt x="551" y="243"/>
                </a:lnTo>
                <a:lnTo>
                  <a:pt x="556" y="247"/>
                </a:lnTo>
                <a:lnTo>
                  <a:pt x="560" y="251"/>
                </a:lnTo>
                <a:lnTo>
                  <a:pt x="563" y="256"/>
                </a:lnTo>
                <a:lnTo>
                  <a:pt x="566" y="261"/>
                </a:lnTo>
                <a:lnTo>
                  <a:pt x="577" y="282"/>
                </a:lnTo>
                <a:lnTo>
                  <a:pt x="577" y="282"/>
                </a:lnTo>
                <a:lnTo>
                  <a:pt x="582" y="290"/>
                </a:lnTo>
                <a:lnTo>
                  <a:pt x="587" y="297"/>
                </a:lnTo>
                <a:lnTo>
                  <a:pt x="594" y="304"/>
                </a:lnTo>
                <a:lnTo>
                  <a:pt x="601" y="310"/>
                </a:lnTo>
                <a:lnTo>
                  <a:pt x="601" y="310"/>
                </a:lnTo>
                <a:lnTo>
                  <a:pt x="605" y="315"/>
                </a:lnTo>
                <a:lnTo>
                  <a:pt x="610" y="320"/>
                </a:lnTo>
                <a:lnTo>
                  <a:pt x="614" y="326"/>
                </a:lnTo>
                <a:lnTo>
                  <a:pt x="617" y="332"/>
                </a:lnTo>
                <a:lnTo>
                  <a:pt x="621" y="344"/>
                </a:lnTo>
                <a:lnTo>
                  <a:pt x="624" y="357"/>
                </a:lnTo>
                <a:lnTo>
                  <a:pt x="624" y="357"/>
                </a:lnTo>
                <a:lnTo>
                  <a:pt x="624" y="358"/>
                </a:lnTo>
                <a:lnTo>
                  <a:pt x="624" y="358"/>
                </a:lnTo>
                <a:lnTo>
                  <a:pt x="621" y="381"/>
                </a:lnTo>
                <a:lnTo>
                  <a:pt x="615" y="404"/>
                </a:lnTo>
                <a:lnTo>
                  <a:pt x="607" y="427"/>
                </a:lnTo>
                <a:lnTo>
                  <a:pt x="598" y="448"/>
                </a:lnTo>
                <a:lnTo>
                  <a:pt x="587" y="468"/>
                </a:lnTo>
                <a:lnTo>
                  <a:pt x="575" y="488"/>
                </a:lnTo>
                <a:lnTo>
                  <a:pt x="562" y="506"/>
                </a:lnTo>
                <a:lnTo>
                  <a:pt x="547" y="524"/>
                </a:lnTo>
                <a:lnTo>
                  <a:pt x="531" y="540"/>
                </a:lnTo>
                <a:lnTo>
                  <a:pt x="512" y="554"/>
                </a:lnTo>
                <a:lnTo>
                  <a:pt x="494" y="569"/>
                </a:lnTo>
                <a:lnTo>
                  <a:pt x="474" y="581"/>
                </a:lnTo>
                <a:lnTo>
                  <a:pt x="454" y="592"/>
                </a:lnTo>
                <a:lnTo>
                  <a:pt x="431" y="601"/>
                </a:lnTo>
                <a:lnTo>
                  <a:pt x="409" y="609"/>
                </a:lnTo>
                <a:lnTo>
                  <a:pt x="386" y="615"/>
                </a:lnTo>
                <a:lnTo>
                  <a:pt x="386" y="615"/>
                </a:lnTo>
                <a:lnTo>
                  <a:pt x="360" y="619"/>
                </a:lnTo>
                <a:lnTo>
                  <a:pt x="334" y="622"/>
                </a:lnTo>
                <a:lnTo>
                  <a:pt x="309" y="622"/>
                </a:lnTo>
                <a:lnTo>
                  <a:pt x="282" y="620"/>
                </a:lnTo>
                <a:lnTo>
                  <a:pt x="257" y="616"/>
                </a:lnTo>
                <a:lnTo>
                  <a:pt x="233" y="611"/>
                </a:lnTo>
                <a:lnTo>
                  <a:pt x="209" y="603"/>
                </a:lnTo>
                <a:lnTo>
                  <a:pt x="184" y="593"/>
                </a:lnTo>
                <a:lnTo>
                  <a:pt x="162" y="582"/>
                </a:lnTo>
                <a:lnTo>
                  <a:pt x="140" y="569"/>
                </a:lnTo>
                <a:lnTo>
                  <a:pt x="119" y="553"/>
                </a:lnTo>
                <a:lnTo>
                  <a:pt x="100" y="537"/>
                </a:lnTo>
                <a:lnTo>
                  <a:pt x="82" y="518"/>
                </a:lnTo>
                <a:lnTo>
                  <a:pt x="66" y="499"/>
                </a:lnTo>
                <a:lnTo>
                  <a:pt x="51" y="477"/>
                </a:lnTo>
                <a:lnTo>
                  <a:pt x="38" y="454"/>
                </a:lnTo>
                <a:lnTo>
                  <a:pt x="38" y="454"/>
                </a:lnTo>
                <a:close/>
                <a:moveTo>
                  <a:pt x="166" y="653"/>
                </a:moveTo>
                <a:lnTo>
                  <a:pt x="166" y="653"/>
                </a:lnTo>
                <a:lnTo>
                  <a:pt x="165" y="650"/>
                </a:lnTo>
                <a:lnTo>
                  <a:pt x="166" y="646"/>
                </a:lnTo>
                <a:lnTo>
                  <a:pt x="167" y="642"/>
                </a:lnTo>
                <a:lnTo>
                  <a:pt x="169" y="638"/>
                </a:lnTo>
                <a:lnTo>
                  <a:pt x="174" y="630"/>
                </a:lnTo>
                <a:lnTo>
                  <a:pt x="178" y="624"/>
                </a:lnTo>
                <a:lnTo>
                  <a:pt x="178" y="624"/>
                </a:lnTo>
                <a:lnTo>
                  <a:pt x="184" y="615"/>
                </a:lnTo>
                <a:lnTo>
                  <a:pt x="187" y="610"/>
                </a:lnTo>
                <a:lnTo>
                  <a:pt x="190" y="605"/>
                </a:lnTo>
                <a:lnTo>
                  <a:pt x="190" y="605"/>
                </a:lnTo>
                <a:lnTo>
                  <a:pt x="201" y="610"/>
                </a:lnTo>
                <a:lnTo>
                  <a:pt x="201" y="610"/>
                </a:lnTo>
                <a:lnTo>
                  <a:pt x="194" y="624"/>
                </a:lnTo>
                <a:lnTo>
                  <a:pt x="190" y="633"/>
                </a:lnTo>
                <a:lnTo>
                  <a:pt x="185" y="642"/>
                </a:lnTo>
                <a:lnTo>
                  <a:pt x="180" y="650"/>
                </a:lnTo>
                <a:lnTo>
                  <a:pt x="175" y="655"/>
                </a:lnTo>
                <a:lnTo>
                  <a:pt x="173" y="656"/>
                </a:lnTo>
                <a:lnTo>
                  <a:pt x="170" y="656"/>
                </a:lnTo>
                <a:lnTo>
                  <a:pt x="168" y="655"/>
                </a:lnTo>
                <a:lnTo>
                  <a:pt x="166" y="653"/>
                </a:lnTo>
                <a:lnTo>
                  <a:pt x="166" y="653"/>
                </a:lnTo>
                <a:close/>
                <a:moveTo>
                  <a:pt x="306" y="662"/>
                </a:moveTo>
                <a:lnTo>
                  <a:pt x="306" y="662"/>
                </a:lnTo>
                <a:lnTo>
                  <a:pt x="329" y="662"/>
                </a:lnTo>
                <a:lnTo>
                  <a:pt x="329" y="662"/>
                </a:lnTo>
                <a:lnTo>
                  <a:pt x="315" y="665"/>
                </a:lnTo>
                <a:lnTo>
                  <a:pt x="300" y="668"/>
                </a:lnTo>
                <a:lnTo>
                  <a:pt x="300" y="668"/>
                </a:lnTo>
                <a:lnTo>
                  <a:pt x="302" y="662"/>
                </a:lnTo>
                <a:lnTo>
                  <a:pt x="302" y="662"/>
                </a:lnTo>
                <a:lnTo>
                  <a:pt x="306" y="662"/>
                </a:lnTo>
                <a:lnTo>
                  <a:pt x="306" y="662"/>
                </a:lnTo>
                <a:close/>
                <a:moveTo>
                  <a:pt x="339" y="679"/>
                </a:moveTo>
                <a:lnTo>
                  <a:pt x="339" y="679"/>
                </a:lnTo>
                <a:lnTo>
                  <a:pt x="341" y="685"/>
                </a:lnTo>
                <a:lnTo>
                  <a:pt x="341" y="685"/>
                </a:lnTo>
                <a:lnTo>
                  <a:pt x="317" y="693"/>
                </a:lnTo>
                <a:lnTo>
                  <a:pt x="305" y="697"/>
                </a:lnTo>
                <a:lnTo>
                  <a:pt x="293" y="700"/>
                </a:lnTo>
                <a:lnTo>
                  <a:pt x="293" y="700"/>
                </a:lnTo>
                <a:lnTo>
                  <a:pt x="291" y="701"/>
                </a:lnTo>
                <a:lnTo>
                  <a:pt x="291" y="701"/>
                </a:lnTo>
                <a:lnTo>
                  <a:pt x="294" y="700"/>
                </a:lnTo>
                <a:lnTo>
                  <a:pt x="294" y="700"/>
                </a:lnTo>
                <a:lnTo>
                  <a:pt x="307" y="693"/>
                </a:lnTo>
                <a:lnTo>
                  <a:pt x="307" y="693"/>
                </a:lnTo>
                <a:lnTo>
                  <a:pt x="322" y="686"/>
                </a:lnTo>
                <a:lnTo>
                  <a:pt x="338" y="680"/>
                </a:lnTo>
                <a:lnTo>
                  <a:pt x="338" y="680"/>
                </a:lnTo>
                <a:lnTo>
                  <a:pt x="339" y="679"/>
                </a:lnTo>
                <a:lnTo>
                  <a:pt x="339" y="679"/>
                </a:lnTo>
                <a:close/>
                <a:moveTo>
                  <a:pt x="344" y="698"/>
                </a:moveTo>
                <a:lnTo>
                  <a:pt x="344" y="698"/>
                </a:lnTo>
                <a:lnTo>
                  <a:pt x="344" y="698"/>
                </a:lnTo>
                <a:lnTo>
                  <a:pt x="344" y="698"/>
                </a:lnTo>
                <a:lnTo>
                  <a:pt x="316" y="706"/>
                </a:lnTo>
                <a:lnTo>
                  <a:pt x="302" y="709"/>
                </a:lnTo>
                <a:lnTo>
                  <a:pt x="287" y="711"/>
                </a:lnTo>
                <a:lnTo>
                  <a:pt x="287" y="711"/>
                </a:lnTo>
                <a:lnTo>
                  <a:pt x="287" y="711"/>
                </a:lnTo>
                <a:lnTo>
                  <a:pt x="287" y="711"/>
                </a:lnTo>
                <a:lnTo>
                  <a:pt x="294" y="709"/>
                </a:lnTo>
                <a:lnTo>
                  <a:pt x="300" y="706"/>
                </a:lnTo>
                <a:lnTo>
                  <a:pt x="313" y="700"/>
                </a:lnTo>
                <a:lnTo>
                  <a:pt x="313" y="700"/>
                </a:lnTo>
                <a:lnTo>
                  <a:pt x="327" y="694"/>
                </a:lnTo>
                <a:lnTo>
                  <a:pt x="342" y="687"/>
                </a:lnTo>
                <a:lnTo>
                  <a:pt x="342" y="687"/>
                </a:lnTo>
                <a:lnTo>
                  <a:pt x="344" y="698"/>
                </a:lnTo>
                <a:lnTo>
                  <a:pt x="344" y="698"/>
                </a:lnTo>
                <a:close/>
                <a:moveTo>
                  <a:pt x="388" y="743"/>
                </a:moveTo>
                <a:lnTo>
                  <a:pt x="388" y="743"/>
                </a:lnTo>
                <a:lnTo>
                  <a:pt x="354" y="755"/>
                </a:lnTo>
                <a:lnTo>
                  <a:pt x="354" y="755"/>
                </a:lnTo>
                <a:lnTo>
                  <a:pt x="332" y="760"/>
                </a:lnTo>
                <a:lnTo>
                  <a:pt x="332" y="760"/>
                </a:lnTo>
                <a:lnTo>
                  <a:pt x="317" y="763"/>
                </a:lnTo>
                <a:lnTo>
                  <a:pt x="302" y="768"/>
                </a:lnTo>
                <a:lnTo>
                  <a:pt x="272" y="777"/>
                </a:lnTo>
                <a:lnTo>
                  <a:pt x="272" y="777"/>
                </a:lnTo>
                <a:lnTo>
                  <a:pt x="212" y="797"/>
                </a:lnTo>
                <a:lnTo>
                  <a:pt x="180" y="806"/>
                </a:lnTo>
                <a:lnTo>
                  <a:pt x="150" y="815"/>
                </a:lnTo>
                <a:lnTo>
                  <a:pt x="150" y="815"/>
                </a:lnTo>
                <a:lnTo>
                  <a:pt x="162" y="810"/>
                </a:lnTo>
                <a:lnTo>
                  <a:pt x="175" y="805"/>
                </a:lnTo>
                <a:lnTo>
                  <a:pt x="202" y="796"/>
                </a:lnTo>
                <a:lnTo>
                  <a:pt x="202" y="796"/>
                </a:lnTo>
                <a:lnTo>
                  <a:pt x="231" y="785"/>
                </a:lnTo>
                <a:lnTo>
                  <a:pt x="258" y="775"/>
                </a:lnTo>
                <a:lnTo>
                  <a:pt x="258" y="775"/>
                </a:lnTo>
                <a:lnTo>
                  <a:pt x="309" y="759"/>
                </a:lnTo>
                <a:lnTo>
                  <a:pt x="334" y="749"/>
                </a:lnTo>
                <a:lnTo>
                  <a:pt x="346" y="744"/>
                </a:lnTo>
                <a:lnTo>
                  <a:pt x="357" y="737"/>
                </a:lnTo>
                <a:lnTo>
                  <a:pt x="357" y="737"/>
                </a:lnTo>
                <a:lnTo>
                  <a:pt x="388" y="743"/>
                </a:lnTo>
                <a:lnTo>
                  <a:pt x="388" y="743"/>
                </a:lnTo>
                <a:close/>
                <a:moveTo>
                  <a:pt x="415" y="749"/>
                </a:moveTo>
                <a:lnTo>
                  <a:pt x="415" y="749"/>
                </a:lnTo>
                <a:lnTo>
                  <a:pt x="387" y="756"/>
                </a:lnTo>
                <a:lnTo>
                  <a:pt x="359" y="763"/>
                </a:lnTo>
                <a:lnTo>
                  <a:pt x="331" y="772"/>
                </a:lnTo>
                <a:lnTo>
                  <a:pt x="304" y="781"/>
                </a:lnTo>
                <a:lnTo>
                  <a:pt x="304" y="781"/>
                </a:lnTo>
                <a:lnTo>
                  <a:pt x="245" y="800"/>
                </a:lnTo>
                <a:lnTo>
                  <a:pt x="216" y="809"/>
                </a:lnTo>
                <a:lnTo>
                  <a:pt x="201" y="814"/>
                </a:lnTo>
                <a:lnTo>
                  <a:pt x="186" y="817"/>
                </a:lnTo>
                <a:lnTo>
                  <a:pt x="186" y="817"/>
                </a:lnTo>
                <a:lnTo>
                  <a:pt x="181" y="817"/>
                </a:lnTo>
                <a:lnTo>
                  <a:pt x="176" y="819"/>
                </a:lnTo>
                <a:lnTo>
                  <a:pt x="176" y="819"/>
                </a:lnTo>
                <a:lnTo>
                  <a:pt x="190" y="814"/>
                </a:lnTo>
                <a:lnTo>
                  <a:pt x="190" y="814"/>
                </a:lnTo>
                <a:lnTo>
                  <a:pt x="221" y="803"/>
                </a:lnTo>
                <a:lnTo>
                  <a:pt x="221" y="803"/>
                </a:lnTo>
                <a:lnTo>
                  <a:pt x="251" y="793"/>
                </a:lnTo>
                <a:lnTo>
                  <a:pt x="280" y="783"/>
                </a:lnTo>
                <a:lnTo>
                  <a:pt x="280" y="783"/>
                </a:lnTo>
                <a:lnTo>
                  <a:pt x="337" y="763"/>
                </a:lnTo>
                <a:lnTo>
                  <a:pt x="337" y="763"/>
                </a:lnTo>
                <a:lnTo>
                  <a:pt x="357" y="756"/>
                </a:lnTo>
                <a:lnTo>
                  <a:pt x="357" y="756"/>
                </a:lnTo>
                <a:lnTo>
                  <a:pt x="375" y="751"/>
                </a:lnTo>
                <a:lnTo>
                  <a:pt x="384" y="748"/>
                </a:lnTo>
                <a:lnTo>
                  <a:pt x="392" y="744"/>
                </a:lnTo>
                <a:lnTo>
                  <a:pt x="392" y="744"/>
                </a:lnTo>
                <a:lnTo>
                  <a:pt x="415" y="749"/>
                </a:lnTo>
                <a:lnTo>
                  <a:pt x="415" y="749"/>
                </a:lnTo>
                <a:close/>
                <a:moveTo>
                  <a:pt x="435" y="754"/>
                </a:moveTo>
                <a:lnTo>
                  <a:pt x="435" y="754"/>
                </a:lnTo>
                <a:lnTo>
                  <a:pt x="409" y="761"/>
                </a:lnTo>
                <a:lnTo>
                  <a:pt x="383" y="769"/>
                </a:lnTo>
                <a:lnTo>
                  <a:pt x="356" y="778"/>
                </a:lnTo>
                <a:lnTo>
                  <a:pt x="331" y="787"/>
                </a:lnTo>
                <a:lnTo>
                  <a:pt x="331" y="787"/>
                </a:lnTo>
                <a:lnTo>
                  <a:pt x="306" y="795"/>
                </a:lnTo>
                <a:lnTo>
                  <a:pt x="279" y="802"/>
                </a:lnTo>
                <a:lnTo>
                  <a:pt x="279" y="802"/>
                </a:lnTo>
                <a:lnTo>
                  <a:pt x="252" y="810"/>
                </a:lnTo>
                <a:lnTo>
                  <a:pt x="239" y="816"/>
                </a:lnTo>
                <a:lnTo>
                  <a:pt x="226" y="819"/>
                </a:lnTo>
                <a:lnTo>
                  <a:pt x="226" y="819"/>
                </a:lnTo>
                <a:lnTo>
                  <a:pt x="221" y="820"/>
                </a:lnTo>
                <a:lnTo>
                  <a:pt x="223" y="819"/>
                </a:lnTo>
                <a:lnTo>
                  <a:pt x="234" y="815"/>
                </a:lnTo>
                <a:lnTo>
                  <a:pt x="234" y="815"/>
                </a:lnTo>
                <a:lnTo>
                  <a:pt x="258" y="807"/>
                </a:lnTo>
                <a:lnTo>
                  <a:pt x="258" y="807"/>
                </a:lnTo>
                <a:lnTo>
                  <a:pt x="286" y="799"/>
                </a:lnTo>
                <a:lnTo>
                  <a:pt x="312" y="790"/>
                </a:lnTo>
                <a:lnTo>
                  <a:pt x="312" y="790"/>
                </a:lnTo>
                <a:lnTo>
                  <a:pt x="366" y="769"/>
                </a:lnTo>
                <a:lnTo>
                  <a:pt x="392" y="759"/>
                </a:lnTo>
                <a:lnTo>
                  <a:pt x="419" y="750"/>
                </a:lnTo>
                <a:lnTo>
                  <a:pt x="419" y="750"/>
                </a:lnTo>
                <a:lnTo>
                  <a:pt x="420" y="750"/>
                </a:lnTo>
                <a:lnTo>
                  <a:pt x="420" y="750"/>
                </a:lnTo>
                <a:lnTo>
                  <a:pt x="435" y="754"/>
                </a:lnTo>
                <a:lnTo>
                  <a:pt x="435" y="754"/>
                </a:lnTo>
                <a:close/>
                <a:moveTo>
                  <a:pt x="485" y="771"/>
                </a:moveTo>
                <a:lnTo>
                  <a:pt x="485" y="771"/>
                </a:lnTo>
                <a:lnTo>
                  <a:pt x="463" y="778"/>
                </a:lnTo>
                <a:lnTo>
                  <a:pt x="441" y="786"/>
                </a:lnTo>
                <a:lnTo>
                  <a:pt x="420" y="794"/>
                </a:lnTo>
                <a:lnTo>
                  <a:pt x="398" y="801"/>
                </a:lnTo>
                <a:lnTo>
                  <a:pt x="398" y="801"/>
                </a:lnTo>
                <a:lnTo>
                  <a:pt x="360" y="813"/>
                </a:lnTo>
                <a:lnTo>
                  <a:pt x="360" y="813"/>
                </a:lnTo>
                <a:lnTo>
                  <a:pt x="402" y="796"/>
                </a:lnTo>
                <a:lnTo>
                  <a:pt x="402" y="796"/>
                </a:lnTo>
                <a:lnTo>
                  <a:pt x="412" y="791"/>
                </a:lnTo>
                <a:lnTo>
                  <a:pt x="422" y="786"/>
                </a:lnTo>
                <a:lnTo>
                  <a:pt x="432" y="781"/>
                </a:lnTo>
                <a:lnTo>
                  <a:pt x="442" y="776"/>
                </a:lnTo>
                <a:lnTo>
                  <a:pt x="442" y="776"/>
                </a:lnTo>
                <a:lnTo>
                  <a:pt x="457" y="772"/>
                </a:lnTo>
                <a:lnTo>
                  <a:pt x="464" y="769"/>
                </a:lnTo>
                <a:lnTo>
                  <a:pt x="471" y="766"/>
                </a:lnTo>
                <a:lnTo>
                  <a:pt x="471" y="766"/>
                </a:lnTo>
                <a:lnTo>
                  <a:pt x="485" y="771"/>
                </a:lnTo>
                <a:lnTo>
                  <a:pt x="485" y="771"/>
                </a:lnTo>
                <a:close/>
                <a:moveTo>
                  <a:pt x="509" y="784"/>
                </a:moveTo>
                <a:lnTo>
                  <a:pt x="509" y="784"/>
                </a:lnTo>
                <a:lnTo>
                  <a:pt x="509" y="785"/>
                </a:lnTo>
                <a:lnTo>
                  <a:pt x="509" y="785"/>
                </a:lnTo>
                <a:lnTo>
                  <a:pt x="489" y="795"/>
                </a:lnTo>
                <a:lnTo>
                  <a:pt x="489" y="795"/>
                </a:lnTo>
                <a:lnTo>
                  <a:pt x="487" y="796"/>
                </a:lnTo>
                <a:lnTo>
                  <a:pt x="487" y="796"/>
                </a:lnTo>
                <a:lnTo>
                  <a:pt x="465" y="803"/>
                </a:lnTo>
                <a:lnTo>
                  <a:pt x="454" y="807"/>
                </a:lnTo>
                <a:lnTo>
                  <a:pt x="442" y="812"/>
                </a:lnTo>
                <a:lnTo>
                  <a:pt x="442" y="812"/>
                </a:lnTo>
                <a:lnTo>
                  <a:pt x="417" y="822"/>
                </a:lnTo>
                <a:lnTo>
                  <a:pt x="417" y="822"/>
                </a:lnTo>
                <a:lnTo>
                  <a:pt x="402" y="826"/>
                </a:lnTo>
                <a:lnTo>
                  <a:pt x="402" y="826"/>
                </a:lnTo>
                <a:lnTo>
                  <a:pt x="407" y="823"/>
                </a:lnTo>
                <a:lnTo>
                  <a:pt x="411" y="820"/>
                </a:lnTo>
                <a:lnTo>
                  <a:pt x="411" y="820"/>
                </a:lnTo>
                <a:lnTo>
                  <a:pt x="422" y="814"/>
                </a:lnTo>
                <a:lnTo>
                  <a:pt x="433" y="808"/>
                </a:lnTo>
                <a:lnTo>
                  <a:pt x="456" y="799"/>
                </a:lnTo>
                <a:lnTo>
                  <a:pt x="478" y="790"/>
                </a:lnTo>
                <a:lnTo>
                  <a:pt x="488" y="784"/>
                </a:lnTo>
                <a:lnTo>
                  <a:pt x="499" y="778"/>
                </a:lnTo>
                <a:lnTo>
                  <a:pt x="499" y="778"/>
                </a:lnTo>
                <a:lnTo>
                  <a:pt x="509" y="784"/>
                </a:lnTo>
                <a:lnTo>
                  <a:pt x="509" y="784"/>
                </a:lnTo>
                <a:close/>
                <a:moveTo>
                  <a:pt x="523" y="799"/>
                </a:moveTo>
                <a:lnTo>
                  <a:pt x="523" y="799"/>
                </a:lnTo>
                <a:lnTo>
                  <a:pt x="524" y="801"/>
                </a:lnTo>
                <a:lnTo>
                  <a:pt x="524" y="803"/>
                </a:lnTo>
                <a:lnTo>
                  <a:pt x="524" y="803"/>
                </a:lnTo>
                <a:lnTo>
                  <a:pt x="523" y="803"/>
                </a:lnTo>
                <a:lnTo>
                  <a:pt x="523" y="803"/>
                </a:lnTo>
                <a:lnTo>
                  <a:pt x="500" y="813"/>
                </a:lnTo>
                <a:lnTo>
                  <a:pt x="500" y="813"/>
                </a:lnTo>
                <a:lnTo>
                  <a:pt x="487" y="817"/>
                </a:lnTo>
                <a:lnTo>
                  <a:pt x="487" y="817"/>
                </a:lnTo>
                <a:lnTo>
                  <a:pt x="486" y="817"/>
                </a:lnTo>
                <a:lnTo>
                  <a:pt x="486" y="817"/>
                </a:lnTo>
                <a:lnTo>
                  <a:pt x="505" y="808"/>
                </a:lnTo>
                <a:lnTo>
                  <a:pt x="514" y="803"/>
                </a:lnTo>
                <a:lnTo>
                  <a:pt x="522" y="797"/>
                </a:lnTo>
                <a:lnTo>
                  <a:pt x="522" y="797"/>
                </a:lnTo>
                <a:lnTo>
                  <a:pt x="523" y="799"/>
                </a:lnTo>
                <a:lnTo>
                  <a:pt x="523" y="799"/>
                </a:lnTo>
                <a:close/>
                <a:moveTo>
                  <a:pt x="514" y="800"/>
                </a:moveTo>
                <a:lnTo>
                  <a:pt x="514" y="800"/>
                </a:lnTo>
                <a:lnTo>
                  <a:pt x="507" y="804"/>
                </a:lnTo>
                <a:lnTo>
                  <a:pt x="507" y="804"/>
                </a:lnTo>
                <a:lnTo>
                  <a:pt x="492" y="812"/>
                </a:lnTo>
                <a:lnTo>
                  <a:pt x="477" y="819"/>
                </a:lnTo>
                <a:lnTo>
                  <a:pt x="477" y="819"/>
                </a:lnTo>
                <a:lnTo>
                  <a:pt x="477" y="819"/>
                </a:lnTo>
                <a:lnTo>
                  <a:pt x="477" y="820"/>
                </a:lnTo>
                <a:lnTo>
                  <a:pt x="477" y="820"/>
                </a:lnTo>
                <a:lnTo>
                  <a:pt x="460" y="823"/>
                </a:lnTo>
                <a:lnTo>
                  <a:pt x="441" y="824"/>
                </a:lnTo>
                <a:lnTo>
                  <a:pt x="441" y="824"/>
                </a:lnTo>
                <a:lnTo>
                  <a:pt x="457" y="818"/>
                </a:lnTo>
                <a:lnTo>
                  <a:pt x="473" y="812"/>
                </a:lnTo>
                <a:lnTo>
                  <a:pt x="505" y="802"/>
                </a:lnTo>
                <a:lnTo>
                  <a:pt x="505" y="802"/>
                </a:lnTo>
                <a:lnTo>
                  <a:pt x="517" y="798"/>
                </a:lnTo>
                <a:lnTo>
                  <a:pt x="517" y="798"/>
                </a:lnTo>
                <a:lnTo>
                  <a:pt x="514" y="800"/>
                </a:lnTo>
                <a:lnTo>
                  <a:pt x="514" y="800"/>
                </a:lnTo>
                <a:close/>
                <a:moveTo>
                  <a:pt x="436" y="823"/>
                </a:moveTo>
                <a:lnTo>
                  <a:pt x="436" y="823"/>
                </a:lnTo>
                <a:lnTo>
                  <a:pt x="434" y="825"/>
                </a:lnTo>
                <a:lnTo>
                  <a:pt x="434" y="825"/>
                </a:lnTo>
                <a:lnTo>
                  <a:pt x="434" y="825"/>
                </a:lnTo>
                <a:lnTo>
                  <a:pt x="434" y="825"/>
                </a:lnTo>
                <a:lnTo>
                  <a:pt x="409" y="827"/>
                </a:lnTo>
                <a:lnTo>
                  <a:pt x="409" y="827"/>
                </a:lnTo>
                <a:lnTo>
                  <a:pt x="422" y="822"/>
                </a:lnTo>
                <a:lnTo>
                  <a:pt x="435" y="817"/>
                </a:lnTo>
                <a:lnTo>
                  <a:pt x="462" y="805"/>
                </a:lnTo>
                <a:lnTo>
                  <a:pt x="462" y="805"/>
                </a:lnTo>
                <a:lnTo>
                  <a:pt x="479" y="800"/>
                </a:lnTo>
                <a:lnTo>
                  <a:pt x="479" y="800"/>
                </a:lnTo>
                <a:lnTo>
                  <a:pt x="458" y="812"/>
                </a:lnTo>
                <a:lnTo>
                  <a:pt x="447" y="817"/>
                </a:lnTo>
                <a:lnTo>
                  <a:pt x="436" y="823"/>
                </a:lnTo>
                <a:lnTo>
                  <a:pt x="436" y="823"/>
                </a:lnTo>
                <a:close/>
                <a:moveTo>
                  <a:pt x="356" y="828"/>
                </a:moveTo>
                <a:lnTo>
                  <a:pt x="356" y="828"/>
                </a:lnTo>
                <a:lnTo>
                  <a:pt x="356" y="828"/>
                </a:lnTo>
                <a:lnTo>
                  <a:pt x="356" y="828"/>
                </a:lnTo>
                <a:lnTo>
                  <a:pt x="360" y="826"/>
                </a:lnTo>
                <a:lnTo>
                  <a:pt x="360" y="826"/>
                </a:lnTo>
                <a:lnTo>
                  <a:pt x="372" y="821"/>
                </a:lnTo>
                <a:lnTo>
                  <a:pt x="383" y="817"/>
                </a:lnTo>
                <a:lnTo>
                  <a:pt x="383" y="817"/>
                </a:lnTo>
                <a:lnTo>
                  <a:pt x="414" y="803"/>
                </a:lnTo>
                <a:lnTo>
                  <a:pt x="414" y="803"/>
                </a:lnTo>
                <a:lnTo>
                  <a:pt x="451" y="789"/>
                </a:lnTo>
                <a:lnTo>
                  <a:pt x="486" y="773"/>
                </a:lnTo>
                <a:lnTo>
                  <a:pt x="486" y="773"/>
                </a:lnTo>
                <a:lnTo>
                  <a:pt x="486" y="773"/>
                </a:lnTo>
                <a:lnTo>
                  <a:pt x="486" y="772"/>
                </a:lnTo>
                <a:lnTo>
                  <a:pt x="486" y="772"/>
                </a:lnTo>
                <a:lnTo>
                  <a:pt x="496" y="777"/>
                </a:lnTo>
                <a:lnTo>
                  <a:pt x="496" y="777"/>
                </a:lnTo>
                <a:lnTo>
                  <a:pt x="429" y="804"/>
                </a:lnTo>
                <a:lnTo>
                  <a:pt x="396" y="817"/>
                </a:lnTo>
                <a:lnTo>
                  <a:pt x="379" y="823"/>
                </a:lnTo>
                <a:lnTo>
                  <a:pt x="361" y="827"/>
                </a:lnTo>
                <a:lnTo>
                  <a:pt x="361" y="827"/>
                </a:lnTo>
                <a:lnTo>
                  <a:pt x="356" y="828"/>
                </a:lnTo>
                <a:lnTo>
                  <a:pt x="356" y="828"/>
                </a:lnTo>
                <a:close/>
                <a:moveTo>
                  <a:pt x="410" y="790"/>
                </a:moveTo>
                <a:lnTo>
                  <a:pt x="410" y="790"/>
                </a:lnTo>
                <a:lnTo>
                  <a:pt x="387" y="800"/>
                </a:lnTo>
                <a:lnTo>
                  <a:pt x="362" y="810"/>
                </a:lnTo>
                <a:lnTo>
                  <a:pt x="314" y="828"/>
                </a:lnTo>
                <a:lnTo>
                  <a:pt x="314" y="828"/>
                </a:lnTo>
                <a:lnTo>
                  <a:pt x="285" y="827"/>
                </a:lnTo>
                <a:lnTo>
                  <a:pt x="285" y="827"/>
                </a:lnTo>
                <a:lnTo>
                  <a:pt x="293" y="825"/>
                </a:lnTo>
                <a:lnTo>
                  <a:pt x="302" y="822"/>
                </a:lnTo>
                <a:lnTo>
                  <a:pt x="302" y="822"/>
                </a:lnTo>
                <a:lnTo>
                  <a:pt x="326" y="813"/>
                </a:lnTo>
                <a:lnTo>
                  <a:pt x="350" y="805"/>
                </a:lnTo>
                <a:lnTo>
                  <a:pt x="350" y="805"/>
                </a:lnTo>
                <a:lnTo>
                  <a:pt x="393" y="792"/>
                </a:lnTo>
                <a:lnTo>
                  <a:pt x="435" y="777"/>
                </a:lnTo>
                <a:lnTo>
                  <a:pt x="435" y="777"/>
                </a:lnTo>
                <a:lnTo>
                  <a:pt x="410" y="790"/>
                </a:lnTo>
                <a:lnTo>
                  <a:pt x="410" y="790"/>
                </a:lnTo>
                <a:close/>
                <a:moveTo>
                  <a:pt x="250" y="826"/>
                </a:moveTo>
                <a:lnTo>
                  <a:pt x="250" y="826"/>
                </a:lnTo>
                <a:lnTo>
                  <a:pt x="300" y="809"/>
                </a:lnTo>
                <a:lnTo>
                  <a:pt x="348" y="793"/>
                </a:lnTo>
                <a:lnTo>
                  <a:pt x="348" y="793"/>
                </a:lnTo>
                <a:lnTo>
                  <a:pt x="373" y="784"/>
                </a:lnTo>
                <a:lnTo>
                  <a:pt x="396" y="775"/>
                </a:lnTo>
                <a:lnTo>
                  <a:pt x="420" y="766"/>
                </a:lnTo>
                <a:lnTo>
                  <a:pt x="432" y="762"/>
                </a:lnTo>
                <a:lnTo>
                  <a:pt x="444" y="760"/>
                </a:lnTo>
                <a:lnTo>
                  <a:pt x="444" y="760"/>
                </a:lnTo>
                <a:lnTo>
                  <a:pt x="439" y="761"/>
                </a:lnTo>
                <a:lnTo>
                  <a:pt x="434" y="763"/>
                </a:lnTo>
                <a:lnTo>
                  <a:pt x="425" y="768"/>
                </a:lnTo>
                <a:lnTo>
                  <a:pt x="425" y="768"/>
                </a:lnTo>
                <a:lnTo>
                  <a:pt x="411" y="774"/>
                </a:lnTo>
                <a:lnTo>
                  <a:pt x="396" y="779"/>
                </a:lnTo>
                <a:lnTo>
                  <a:pt x="396" y="779"/>
                </a:lnTo>
                <a:lnTo>
                  <a:pt x="372" y="788"/>
                </a:lnTo>
                <a:lnTo>
                  <a:pt x="346" y="796"/>
                </a:lnTo>
                <a:lnTo>
                  <a:pt x="346" y="796"/>
                </a:lnTo>
                <a:lnTo>
                  <a:pt x="305" y="808"/>
                </a:lnTo>
                <a:lnTo>
                  <a:pt x="285" y="817"/>
                </a:lnTo>
                <a:lnTo>
                  <a:pt x="275" y="821"/>
                </a:lnTo>
                <a:lnTo>
                  <a:pt x="266" y="827"/>
                </a:lnTo>
                <a:lnTo>
                  <a:pt x="266" y="827"/>
                </a:lnTo>
                <a:lnTo>
                  <a:pt x="250" y="826"/>
                </a:lnTo>
                <a:lnTo>
                  <a:pt x="250" y="826"/>
                </a:lnTo>
                <a:close/>
                <a:moveTo>
                  <a:pt x="216" y="823"/>
                </a:moveTo>
                <a:lnTo>
                  <a:pt x="216" y="823"/>
                </a:lnTo>
                <a:lnTo>
                  <a:pt x="226" y="821"/>
                </a:lnTo>
                <a:lnTo>
                  <a:pt x="236" y="819"/>
                </a:lnTo>
                <a:lnTo>
                  <a:pt x="255" y="813"/>
                </a:lnTo>
                <a:lnTo>
                  <a:pt x="255" y="813"/>
                </a:lnTo>
                <a:lnTo>
                  <a:pt x="269" y="807"/>
                </a:lnTo>
                <a:lnTo>
                  <a:pt x="283" y="803"/>
                </a:lnTo>
                <a:lnTo>
                  <a:pt x="311" y="795"/>
                </a:lnTo>
                <a:lnTo>
                  <a:pt x="311" y="795"/>
                </a:lnTo>
                <a:lnTo>
                  <a:pt x="339" y="786"/>
                </a:lnTo>
                <a:lnTo>
                  <a:pt x="367" y="777"/>
                </a:lnTo>
                <a:lnTo>
                  <a:pt x="395" y="768"/>
                </a:lnTo>
                <a:lnTo>
                  <a:pt x="423" y="760"/>
                </a:lnTo>
                <a:lnTo>
                  <a:pt x="423" y="760"/>
                </a:lnTo>
                <a:lnTo>
                  <a:pt x="433" y="757"/>
                </a:lnTo>
                <a:lnTo>
                  <a:pt x="433" y="757"/>
                </a:lnTo>
                <a:lnTo>
                  <a:pt x="419" y="762"/>
                </a:lnTo>
                <a:lnTo>
                  <a:pt x="419" y="762"/>
                </a:lnTo>
                <a:lnTo>
                  <a:pt x="405" y="767"/>
                </a:lnTo>
                <a:lnTo>
                  <a:pt x="391" y="772"/>
                </a:lnTo>
                <a:lnTo>
                  <a:pt x="391" y="772"/>
                </a:lnTo>
                <a:lnTo>
                  <a:pt x="363" y="782"/>
                </a:lnTo>
                <a:lnTo>
                  <a:pt x="336" y="792"/>
                </a:lnTo>
                <a:lnTo>
                  <a:pt x="336" y="792"/>
                </a:lnTo>
                <a:lnTo>
                  <a:pt x="313" y="799"/>
                </a:lnTo>
                <a:lnTo>
                  <a:pt x="289" y="806"/>
                </a:lnTo>
                <a:lnTo>
                  <a:pt x="265" y="815"/>
                </a:lnTo>
                <a:lnTo>
                  <a:pt x="254" y="820"/>
                </a:lnTo>
                <a:lnTo>
                  <a:pt x="243" y="825"/>
                </a:lnTo>
                <a:lnTo>
                  <a:pt x="243" y="825"/>
                </a:lnTo>
                <a:lnTo>
                  <a:pt x="216" y="823"/>
                </a:lnTo>
                <a:lnTo>
                  <a:pt x="216" y="823"/>
                </a:lnTo>
                <a:close/>
                <a:moveTo>
                  <a:pt x="341" y="792"/>
                </a:moveTo>
                <a:lnTo>
                  <a:pt x="341" y="792"/>
                </a:lnTo>
                <a:lnTo>
                  <a:pt x="378" y="780"/>
                </a:lnTo>
                <a:lnTo>
                  <a:pt x="378" y="780"/>
                </a:lnTo>
                <a:lnTo>
                  <a:pt x="353" y="789"/>
                </a:lnTo>
                <a:lnTo>
                  <a:pt x="353" y="789"/>
                </a:lnTo>
                <a:lnTo>
                  <a:pt x="300" y="807"/>
                </a:lnTo>
                <a:lnTo>
                  <a:pt x="300" y="807"/>
                </a:lnTo>
                <a:lnTo>
                  <a:pt x="272" y="816"/>
                </a:lnTo>
                <a:lnTo>
                  <a:pt x="259" y="820"/>
                </a:lnTo>
                <a:lnTo>
                  <a:pt x="247" y="825"/>
                </a:lnTo>
                <a:lnTo>
                  <a:pt x="247" y="825"/>
                </a:lnTo>
                <a:lnTo>
                  <a:pt x="247" y="825"/>
                </a:lnTo>
                <a:lnTo>
                  <a:pt x="247" y="825"/>
                </a:lnTo>
                <a:lnTo>
                  <a:pt x="258" y="820"/>
                </a:lnTo>
                <a:lnTo>
                  <a:pt x="269" y="815"/>
                </a:lnTo>
                <a:lnTo>
                  <a:pt x="294" y="807"/>
                </a:lnTo>
                <a:lnTo>
                  <a:pt x="318" y="800"/>
                </a:lnTo>
                <a:lnTo>
                  <a:pt x="341" y="792"/>
                </a:lnTo>
                <a:lnTo>
                  <a:pt x="341" y="792"/>
                </a:lnTo>
                <a:close/>
                <a:moveTo>
                  <a:pt x="426" y="762"/>
                </a:moveTo>
                <a:lnTo>
                  <a:pt x="426" y="762"/>
                </a:lnTo>
                <a:lnTo>
                  <a:pt x="438" y="756"/>
                </a:lnTo>
                <a:lnTo>
                  <a:pt x="438" y="756"/>
                </a:lnTo>
                <a:lnTo>
                  <a:pt x="439" y="755"/>
                </a:lnTo>
                <a:lnTo>
                  <a:pt x="439" y="755"/>
                </a:lnTo>
                <a:lnTo>
                  <a:pt x="445" y="757"/>
                </a:lnTo>
                <a:lnTo>
                  <a:pt x="445" y="757"/>
                </a:lnTo>
                <a:lnTo>
                  <a:pt x="426" y="762"/>
                </a:lnTo>
                <a:lnTo>
                  <a:pt x="426" y="762"/>
                </a:lnTo>
                <a:close/>
                <a:moveTo>
                  <a:pt x="132" y="812"/>
                </a:moveTo>
                <a:lnTo>
                  <a:pt x="132" y="812"/>
                </a:lnTo>
                <a:lnTo>
                  <a:pt x="166" y="798"/>
                </a:lnTo>
                <a:lnTo>
                  <a:pt x="201" y="786"/>
                </a:lnTo>
                <a:lnTo>
                  <a:pt x="201" y="786"/>
                </a:lnTo>
                <a:lnTo>
                  <a:pt x="255" y="771"/>
                </a:lnTo>
                <a:lnTo>
                  <a:pt x="255" y="771"/>
                </a:lnTo>
                <a:lnTo>
                  <a:pt x="282" y="763"/>
                </a:lnTo>
                <a:lnTo>
                  <a:pt x="310" y="755"/>
                </a:lnTo>
                <a:lnTo>
                  <a:pt x="310" y="755"/>
                </a:lnTo>
                <a:lnTo>
                  <a:pt x="334" y="747"/>
                </a:lnTo>
                <a:lnTo>
                  <a:pt x="334" y="747"/>
                </a:lnTo>
                <a:lnTo>
                  <a:pt x="342" y="743"/>
                </a:lnTo>
                <a:lnTo>
                  <a:pt x="342" y="743"/>
                </a:lnTo>
                <a:lnTo>
                  <a:pt x="331" y="749"/>
                </a:lnTo>
                <a:lnTo>
                  <a:pt x="320" y="753"/>
                </a:lnTo>
                <a:lnTo>
                  <a:pt x="296" y="761"/>
                </a:lnTo>
                <a:lnTo>
                  <a:pt x="272" y="769"/>
                </a:lnTo>
                <a:lnTo>
                  <a:pt x="249" y="776"/>
                </a:lnTo>
                <a:lnTo>
                  <a:pt x="249" y="776"/>
                </a:lnTo>
                <a:lnTo>
                  <a:pt x="223" y="786"/>
                </a:lnTo>
                <a:lnTo>
                  <a:pt x="196" y="795"/>
                </a:lnTo>
                <a:lnTo>
                  <a:pt x="196" y="795"/>
                </a:lnTo>
                <a:lnTo>
                  <a:pt x="171" y="804"/>
                </a:lnTo>
                <a:lnTo>
                  <a:pt x="158" y="809"/>
                </a:lnTo>
                <a:lnTo>
                  <a:pt x="145" y="815"/>
                </a:lnTo>
                <a:lnTo>
                  <a:pt x="145" y="815"/>
                </a:lnTo>
                <a:lnTo>
                  <a:pt x="138" y="814"/>
                </a:lnTo>
                <a:lnTo>
                  <a:pt x="132" y="812"/>
                </a:lnTo>
                <a:lnTo>
                  <a:pt x="132" y="812"/>
                </a:lnTo>
                <a:close/>
                <a:moveTo>
                  <a:pt x="250" y="770"/>
                </a:moveTo>
                <a:lnTo>
                  <a:pt x="250" y="770"/>
                </a:lnTo>
                <a:lnTo>
                  <a:pt x="291" y="756"/>
                </a:lnTo>
                <a:lnTo>
                  <a:pt x="310" y="748"/>
                </a:lnTo>
                <a:lnTo>
                  <a:pt x="329" y="740"/>
                </a:lnTo>
                <a:lnTo>
                  <a:pt x="329" y="740"/>
                </a:lnTo>
                <a:lnTo>
                  <a:pt x="331" y="739"/>
                </a:lnTo>
                <a:lnTo>
                  <a:pt x="332" y="738"/>
                </a:lnTo>
                <a:lnTo>
                  <a:pt x="332" y="738"/>
                </a:lnTo>
                <a:lnTo>
                  <a:pt x="349" y="737"/>
                </a:lnTo>
                <a:lnTo>
                  <a:pt x="349" y="737"/>
                </a:lnTo>
                <a:lnTo>
                  <a:pt x="351" y="736"/>
                </a:lnTo>
                <a:lnTo>
                  <a:pt x="351" y="736"/>
                </a:lnTo>
                <a:lnTo>
                  <a:pt x="353" y="737"/>
                </a:lnTo>
                <a:lnTo>
                  <a:pt x="353" y="737"/>
                </a:lnTo>
                <a:lnTo>
                  <a:pt x="328" y="746"/>
                </a:lnTo>
                <a:lnTo>
                  <a:pt x="303" y="755"/>
                </a:lnTo>
                <a:lnTo>
                  <a:pt x="276" y="763"/>
                </a:lnTo>
                <a:lnTo>
                  <a:pt x="250" y="770"/>
                </a:lnTo>
                <a:lnTo>
                  <a:pt x="250" y="770"/>
                </a:lnTo>
                <a:close/>
                <a:moveTo>
                  <a:pt x="288" y="703"/>
                </a:moveTo>
                <a:lnTo>
                  <a:pt x="288" y="703"/>
                </a:lnTo>
                <a:lnTo>
                  <a:pt x="308" y="698"/>
                </a:lnTo>
                <a:lnTo>
                  <a:pt x="327" y="692"/>
                </a:lnTo>
                <a:lnTo>
                  <a:pt x="327" y="692"/>
                </a:lnTo>
                <a:lnTo>
                  <a:pt x="312" y="698"/>
                </a:lnTo>
                <a:lnTo>
                  <a:pt x="312" y="698"/>
                </a:lnTo>
                <a:lnTo>
                  <a:pt x="288" y="708"/>
                </a:lnTo>
                <a:lnTo>
                  <a:pt x="288" y="708"/>
                </a:lnTo>
                <a:lnTo>
                  <a:pt x="288" y="703"/>
                </a:lnTo>
                <a:lnTo>
                  <a:pt x="288" y="703"/>
                </a:lnTo>
                <a:close/>
                <a:moveTo>
                  <a:pt x="324" y="738"/>
                </a:moveTo>
                <a:lnTo>
                  <a:pt x="324" y="738"/>
                </a:lnTo>
                <a:lnTo>
                  <a:pt x="305" y="744"/>
                </a:lnTo>
                <a:lnTo>
                  <a:pt x="286" y="750"/>
                </a:lnTo>
                <a:lnTo>
                  <a:pt x="247" y="759"/>
                </a:lnTo>
                <a:lnTo>
                  <a:pt x="247" y="759"/>
                </a:lnTo>
                <a:lnTo>
                  <a:pt x="275" y="749"/>
                </a:lnTo>
                <a:lnTo>
                  <a:pt x="290" y="744"/>
                </a:lnTo>
                <a:lnTo>
                  <a:pt x="303" y="737"/>
                </a:lnTo>
                <a:lnTo>
                  <a:pt x="303" y="737"/>
                </a:lnTo>
                <a:lnTo>
                  <a:pt x="324" y="738"/>
                </a:lnTo>
                <a:lnTo>
                  <a:pt x="324" y="738"/>
                </a:lnTo>
                <a:close/>
                <a:moveTo>
                  <a:pt x="344" y="728"/>
                </a:moveTo>
                <a:lnTo>
                  <a:pt x="344" y="728"/>
                </a:lnTo>
                <a:lnTo>
                  <a:pt x="342" y="728"/>
                </a:lnTo>
                <a:lnTo>
                  <a:pt x="342" y="728"/>
                </a:lnTo>
                <a:lnTo>
                  <a:pt x="342" y="727"/>
                </a:lnTo>
                <a:lnTo>
                  <a:pt x="341" y="727"/>
                </a:lnTo>
                <a:lnTo>
                  <a:pt x="341" y="727"/>
                </a:lnTo>
                <a:lnTo>
                  <a:pt x="335" y="726"/>
                </a:lnTo>
                <a:lnTo>
                  <a:pt x="330" y="726"/>
                </a:lnTo>
                <a:lnTo>
                  <a:pt x="330" y="726"/>
                </a:lnTo>
                <a:lnTo>
                  <a:pt x="338" y="723"/>
                </a:lnTo>
                <a:lnTo>
                  <a:pt x="345" y="719"/>
                </a:lnTo>
                <a:lnTo>
                  <a:pt x="345" y="719"/>
                </a:lnTo>
                <a:lnTo>
                  <a:pt x="344" y="728"/>
                </a:lnTo>
                <a:lnTo>
                  <a:pt x="344" y="728"/>
                </a:lnTo>
                <a:close/>
                <a:moveTo>
                  <a:pt x="324" y="727"/>
                </a:moveTo>
                <a:lnTo>
                  <a:pt x="324" y="727"/>
                </a:lnTo>
                <a:lnTo>
                  <a:pt x="324" y="728"/>
                </a:lnTo>
                <a:lnTo>
                  <a:pt x="325" y="729"/>
                </a:lnTo>
                <a:lnTo>
                  <a:pt x="325" y="729"/>
                </a:lnTo>
                <a:lnTo>
                  <a:pt x="298" y="727"/>
                </a:lnTo>
                <a:lnTo>
                  <a:pt x="298" y="727"/>
                </a:lnTo>
                <a:lnTo>
                  <a:pt x="319" y="723"/>
                </a:lnTo>
                <a:lnTo>
                  <a:pt x="319" y="723"/>
                </a:lnTo>
                <a:lnTo>
                  <a:pt x="330" y="720"/>
                </a:lnTo>
                <a:lnTo>
                  <a:pt x="341" y="719"/>
                </a:lnTo>
                <a:lnTo>
                  <a:pt x="341" y="719"/>
                </a:lnTo>
                <a:lnTo>
                  <a:pt x="337" y="720"/>
                </a:lnTo>
                <a:lnTo>
                  <a:pt x="333" y="722"/>
                </a:lnTo>
                <a:lnTo>
                  <a:pt x="324" y="727"/>
                </a:lnTo>
                <a:lnTo>
                  <a:pt x="324" y="727"/>
                </a:lnTo>
                <a:close/>
                <a:moveTo>
                  <a:pt x="289" y="726"/>
                </a:moveTo>
                <a:lnTo>
                  <a:pt x="289" y="726"/>
                </a:lnTo>
                <a:lnTo>
                  <a:pt x="289" y="724"/>
                </a:lnTo>
                <a:lnTo>
                  <a:pt x="289" y="724"/>
                </a:lnTo>
                <a:lnTo>
                  <a:pt x="288" y="722"/>
                </a:lnTo>
                <a:lnTo>
                  <a:pt x="288" y="722"/>
                </a:lnTo>
                <a:lnTo>
                  <a:pt x="300" y="720"/>
                </a:lnTo>
                <a:lnTo>
                  <a:pt x="311" y="717"/>
                </a:lnTo>
                <a:lnTo>
                  <a:pt x="322" y="714"/>
                </a:lnTo>
                <a:lnTo>
                  <a:pt x="334" y="711"/>
                </a:lnTo>
                <a:lnTo>
                  <a:pt x="334" y="711"/>
                </a:lnTo>
                <a:lnTo>
                  <a:pt x="337" y="711"/>
                </a:lnTo>
                <a:lnTo>
                  <a:pt x="335" y="712"/>
                </a:lnTo>
                <a:lnTo>
                  <a:pt x="328" y="714"/>
                </a:lnTo>
                <a:lnTo>
                  <a:pt x="328" y="714"/>
                </a:lnTo>
                <a:lnTo>
                  <a:pt x="320" y="717"/>
                </a:lnTo>
                <a:lnTo>
                  <a:pt x="312" y="719"/>
                </a:lnTo>
                <a:lnTo>
                  <a:pt x="312" y="719"/>
                </a:lnTo>
                <a:lnTo>
                  <a:pt x="301" y="722"/>
                </a:lnTo>
                <a:lnTo>
                  <a:pt x="289" y="726"/>
                </a:lnTo>
                <a:lnTo>
                  <a:pt x="289" y="726"/>
                </a:lnTo>
                <a:close/>
                <a:moveTo>
                  <a:pt x="287" y="713"/>
                </a:moveTo>
                <a:lnTo>
                  <a:pt x="287" y="713"/>
                </a:lnTo>
                <a:lnTo>
                  <a:pt x="299" y="712"/>
                </a:lnTo>
                <a:lnTo>
                  <a:pt x="311" y="709"/>
                </a:lnTo>
                <a:lnTo>
                  <a:pt x="311" y="709"/>
                </a:lnTo>
                <a:lnTo>
                  <a:pt x="311" y="709"/>
                </a:lnTo>
                <a:lnTo>
                  <a:pt x="287" y="718"/>
                </a:lnTo>
                <a:lnTo>
                  <a:pt x="287" y="718"/>
                </a:lnTo>
                <a:lnTo>
                  <a:pt x="287" y="713"/>
                </a:lnTo>
                <a:lnTo>
                  <a:pt x="287" y="713"/>
                </a:lnTo>
                <a:close/>
                <a:moveTo>
                  <a:pt x="328" y="681"/>
                </a:moveTo>
                <a:lnTo>
                  <a:pt x="328" y="681"/>
                </a:lnTo>
                <a:lnTo>
                  <a:pt x="309" y="690"/>
                </a:lnTo>
                <a:lnTo>
                  <a:pt x="289" y="699"/>
                </a:lnTo>
                <a:lnTo>
                  <a:pt x="289" y="699"/>
                </a:lnTo>
                <a:lnTo>
                  <a:pt x="292" y="691"/>
                </a:lnTo>
                <a:lnTo>
                  <a:pt x="292" y="691"/>
                </a:lnTo>
                <a:lnTo>
                  <a:pt x="312" y="685"/>
                </a:lnTo>
                <a:lnTo>
                  <a:pt x="312" y="685"/>
                </a:lnTo>
                <a:lnTo>
                  <a:pt x="325" y="682"/>
                </a:lnTo>
                <a:lnTo>
                  <a:pt x="325" y="682"/>
                </a:lnTo>
                <a:lnTo>
                  <a:pt x="332" y="680"/>
                </a:lnTo>
                <a:lnTo>
                  <a:pt x="328" y="681"/>
                </a:lnTo>
                <a:lnTo>
                  <a:pt x="328" y="681"/>
                </a:lnTo>
                <a:close/>
                <a:moveTo>
                  <a:pt x="296" y="680"/>
                </a:moveTo>
                <a:lnTo>
                  <a:pt x="296" y="680"/>
                </a:lnTo>
                <a:lnTo>
                  <a:pt x="313" y="677"/>
                </a:lnTo>
                <a:lnTo>
                  <a:pt x="321" y="675"/>
                </a:lnTo>
                <a:lnTo>
                  <a:pt x="328" y="672"/>
                </a:lnTo>
                <a:lnTo>
                  <a:pt x="328" y="672"/>
                </a:lnTo>
                <a:lnTo>
                  <a:pt x="319" y="676"/>
                </a:lnTo>
                <a:lnTo>
                  <a:pt x="311" y="679"/>
                </a:lnTo>
                <a:lnTo>
                  <a:pt x="302" y="682"/>
                </a:lnTo>
                <a:lnTo>
                  <a:pt x="294" y="687"/>
                </a:lnTo>
                <a:lnTo>
                  <a:pt x="294" y="687"/>
                </a:lnTo>
                <a:lnTo>
                  <a:pt x="296" y="680"/>
                </a:lnTo>
                <a:lnTo>
                  <a:pt x="296" y="680"/>
                </a:lnTo>
                <a:close/>
                <a:moveTo>
                  <a:pt x="300" y="671"/>
                </a:moveTo>
                <a:lnTo>
                  <a:pt x="300" y="671"/>
                </a:lnTo>
                <a:lnTo>
                  <a:pt x="318" y="667"/>
                </a:lnTo>
                <a:lnTo>
                  <a:pt x="318" y="667"/>
                </a:lnTo>
                <a:lnTo>
                  <a:pt x="323" y="666"/>
                </a:lnTo>
                <a:lnTo>
                  <a:pt x="323" y="666"/>
                </a:lnTo>
                <a:lnTo>
                  <a:pt x="321" y="666"/>
                </a:lnTo>
                <a:lnTo>
                  <a:pt x="321" y="666"/>
                </a:lnTo>
                <a:lnTo>
                  <a:pt x="309" y="670"/>
                </a:lnTo>
                <a:lnTo>
                  <a:pt x="298" y="675"/>
                </a:lnTo>
                <a:lnTo>
                  <a:pt x="298" y="675"/>
                </a:lnTo>
                <a:lnTo>
                  <a:pt x="300" y="671"/>
                </a:lnTo>
                <a:lnTo>
                  <a:pt x="300" y="671"/>
                </a:lnTo>
                <a:close/>
                <a:moveTo>
                  <a:pt x="224" y="749"/>
                </a:moveTo>
                <a:lnTo>
                  <a:pt x="224" y="749"/>
                </a:lnTo>
                <a:lnTo>
                  <a:pt x="239" y="746"/>
                </a:lnTo>
                <a:lnTo>
                  <a:pt x="254" y="743"/>
                </a:lnTo>
                <a:lnTo>
                  <a:pt x="269" y="740"/>
                </a:lnTo>
                <a:lnTo>
                  <a:pt x="285" y="736"/>
                </a:lnTo>
                <a:lnTo>
                  <a:pt x="285" y="736"/>
                </a:lnTo>
                <a:lnTo>
                  <a:pt x="288" y="736"/>
                </a:lnTo>
                <a:lnTo>
                  <a:pt x="288" y="736"/>
                </a:lnTo>
                <a:lnTo>
                  <a:pt x="259" y="745"/>
                </a:lnTo>
                <a:lnTo>
                  <a:pt x="245" y="750"/>
                </a:lnTo>
                <a:lnTo>
                  <a:pt x="231" y="754"/>
                </a:lnTo>
                <a:lnTo>
                  <a:pt x="231" y="754"/>
                </a:lnTo>
                <a:lnTo>
                  <a:pt x="190" y="764"/>
                </a:lnTo>
                <a:lnTo>
                  <a:pt x="170" y="771"/>
                </a:lnTo>
                <a:lnTo>
                  <a:pt x="150" y="777"/>
                </a:lnTo>
                <a:lnTo>
                  <a:pt x="150" y="777"/>
                </a:lnTo>
                <a:lnTo>
                  <a:pt x="158" y="772"/>
                </a:lnTo>
                <a:lnTo>
                  <a:pt x="167" y="768"/>
                </a:lnTo>
                <a:lnTo>
                  <a:pt x="185" y="760"/>
                </a:lnTo>
                <a:lnTo>
                  <a:pt x="205" y="754"/>
                </a:lnTo>
                <a:lnTo>
                  <a:pt x="224" y="749"/>
                </a:lnTo>
                <a:lnTo>
                  <a:pt x="224" y="749"/>
                </a:lnTo>
                <a:close/>
                <a:moveTo>
                  <a:pt x="143" y="782"/>
                </a:moveTo>
                <a:lnTo>
                  <a:pt x="143" y="782"/>
                </a:lnTo>
                <a:lnTo>
                  <a:pt x="146" y="780"/>
                </a:lnTo>
                <a:lnTo>
                  <a:pt x="146" y="780"/>
                </a:lnTo>
                <a:lnTo>
                  <a:pt x="147" y="781"/>
                </a:lnTo>
                <a:lnTo>
                  <a:pt x="148" y="781"/>
                </a:lnTo>
                <a:lnTo>
                  <a:pt x="148" y="781"/>
                </a:lnTo>
                <a:lnTo>
                  <a:pt x="171" y="773"/>
                </a:lnTo>
                <a:lnTo>
                  <a:pt x="194" y="766"/>
                </a:lnTo>
                <a:lnTo>
                  <a:pt x="242" y="753"/>
                </a:lnTo>
                <a:lnTo>
                  <a:pt x="242" y="753"/>
                </a:lnTo>
                <a:lnTo>
                  <a:pt x="264" y="746"/>
                </a:lnTo>
                <a:lnTo>
                  <a:pt x="287" y="739"/>
                </a:lnTo>
                <a:lnTo>
                  <a:pt x="287" y="739"/>
                </a:lnTo>
                <a:lnTo>
                  <a:pt x="294" y="737"/>
                </a:lnTo>
                <a:lnTo>
                  <a:pt x="294" y="737"/>
                </a:lnTo>
                <a:lnTo>
                  <a:pt x="299" y="737"/>
                </a:lnTo>
                <a:lnTo>
                  <a:pt x="299" y="737"/>
                </a:lnTo>
                <a:lnTo>
                  <a:pt x="289" y="742"/>
                </a:lnTo>
                <a:lnTo>
                  <a:pt x="289" y="742"/>
                </a:lnTo>
                <a:lnTo>
                  <a:pt x="268" y="750"/>
                </a:lnTo>
                <a:lnTo>
                  <a:pt x="247" y="757"/>
                </a:lnTo>
                <a:lnTo>
                  <a:pt x="206" y="770"/>
                </a:lnTo>
                <a:lnTo>
                  <a:pt x="164" y="784"/>
                </a:lnTo>
                <a:lnTo>
                  <a:pt x="143" y="792"/>
                </a:lnTo>
                <a:lnTo>
                  <a:pt x="123" y="801"/>
                </a:lnTo>
                <a:lnTo>
                  <a:pt x="123" y="801"/>
                </a:lnTo>
                <a:lnTo>
                  <a:pt x="128" y="795"/>
                </a:lnTo>
                <a:lnTo>
                  <a:pt x="134" y="790"/>
                </a:lnTo>
                <a:lnTo>
                  <a:pt x="143" y="782"/>
                </a:lnTo>
                <a:lnTo>
                  <a:pt x="143" y="782"/>
                </a:lnTo>
                <a:close/>
                <a:moveTo>
                  <a:pt x="205" y="773"/>
                </a:moveTo>
                <a:lnTo>
                  <a:pt x="205" y="773"/>
                </a:lnTo>
                <a:lnTo>
                  <a:pt x="166" y="787"/>
                </a:lnTo>
                <a:lnTo>
                  <a:pt x="148" y="794"/>
                </a:lnTo>
                <a:lnTo>
                  <a:pt x="129" y="800"/>
                </a:lnTo>
                <a:lnTo>
                  <a:pt x="129" y="800"/>
                </a:lnTo>
                <a:lnTo>
                  <a:pt x="137" y="797"/>
                </a:lnTo>
                <a:lnTo>
                  <a:pt x="137" y="797"/>
                </a:lnTo>
                <a:lnTo>
                  <a:pt x="151" y="791"/>
                </a:lnTo>
                <a:lnTo>
                  <a:pt x="165" y="785"/>
                </a:lnTo>
                <a:lnTo>
                  <a:pt x="165" y="785"/>
                </a:lnTo>
                <a:lnTo>
                  <a:pt x="184" y="779"/>
                </a:lnTo>
                <a:lnTo>
                  <a:pt x="205" y="773"/>
                </a:lnTo>
                <a:lnTo>
                  <a:pt x="205" y="773"/>
                </a:lnTo>
                <a:close/>
                <a:moveTo>
                  <a:pt x="121" y="805"/>
                </a:moveTo>
                <a:lnTo>
                  <a:pt x="121" y="805"/>
                </a:lnTo>
                <a:lnTo>
                  <a:pt x="148" y="796"/>
                </a:lnTo>
                <a:lnTo>
                  <a:pt x="173" y="787"/>
                </a:lnTo>
                <a:lnTo>
                  <a:pt x="199" y="777"/>
                </a:lnTo>
                <a:lnTo>
                  <a:pt x="225" y="768"/>
                </a:lnTo>
                <a:lnTo>
                  <a:pt x="225" y="768"/>
                </a:lnTo>
                <a:lnTo>
                  <a:pt x="239" y="764"/>
                </a:lnTo>
                <a:lnTo>
                  <a:pt x="253" y="760"/>
                </a:lnTo>
                <a:lnTo>
                  <a:pt x="281" y="753"/>
                </a:lnTo>
                <a:lnTo>
                  <a:pt x="281" y="753"/>
                </a:lnTo>
                <a:lnTo>
                  <a:pt x="307" y="746"/>
                </a:lnTo>
                <a:lnTo>
                  <a:pt x="307" y="746"/>
                </a:lnTo>
                <a:lnTo>
                  <a:pt x="314" y="744"/>
                </a:lnTo>
                <a:lnTo>
                  <a:pt x="314" y="744"/>
                </a:lnTo>
                <a:lnTo>
                  <a:pt x="291" y="754"/>
                </a:lnTo>
                <a:lnTo>
                  <a:pt x="267" y="762"/>
                </a:lnTo>
                <a:lnTo>
                  <a:pt x="220" y="778"/>
                </a:lnTo>
                <a:lnTo>
                  <a:pt x="220" y="778"/>
                </a:lnTo>
                <a:lnTo>
                  <a:pt x="188" y="788"/>
                </a:lnTo>
                <a:lnTo>
                  <a:pt x="188" y="788"/>
                </a:lnTo>
                <a:lnTo>
                  <a:pt x="158" y="798"/>
                </a:lnTo>
                <a:lnTo>
                  <a:pt x="129" y="810"/>
                </a:lnTo>
                <a:lnTo>
                  <a:pt x="129" y="810"/>
                </a:lnTo>
                <a:lnTo>
                  <a:pt x="123" y="807"/>
                </a:lnTo>
                <a:lnTo>
                  <a:pt x="123" y="807"/>
                </a:lnTo>
                <a:lnTo>
                  <a:pt x="121" y="806"/>
                </a:lnTo>
                <a:lnTo>
                  <a:pt x="121" y="805"/>
                </a:lnTo>
                <a:lnTo>
                  <a:pt x="121" y="805"/>
                </a:lnTo>
                <a:close/>
                <a:moveTo>
                  <a:pt x="152" y="816"/>
                </a:moveTo>
                <a:lnTo>
                  <a:pt x="152" y="816"/>
                </a:lnTo>
                <a:lnTo>
                  <a:pt x="183" y="807"/>
                </a:lnTo>
                <a:lnTo>
                  <a:pt x="216" y="798"/>
                </a:lnTo>
                <a:lnTo>
                  <a:pt x="278" y="777"/>
                </a:lnTo>
                <a:lnTo>
                  <a:pt x="278" y="777"/>
                </a:lnTo>
                <a:lnTo>
                  <a:pt x="309" y="768"/>
                </a:lnTo>
                <a:lnTo>
                  <a:pt x="339" y="761"/>
                </a:lnTo>
                <a:lnTo>
                  <a:pt x="339" y="761"/>
                </a:lnTo>
                <a:lnTo>
                  <a:pt x="280" y="781"/>
                </a:lnTo>
                <a:lnTo>
                  <a:pt x="280" y="781"/>
                </a:lnTo>
                <a:lnTo>
                  <a:pt x="253" y="790"/>
                </a:lnTo>
                <a:lnTo>
                  <a:pt x="225" y="799"/>
                </a:lnTo>
                <a:lnTo>
                  <a:pt x="197" y="808"/>
                </a:lnTo>
                <a:lnTo>
                  <a:pt x="170" y="819"/>
                </a:lnTo>
                <a:lnTo>
                  <a:pt x="170" y="819"/>
                </a:lnTo>
                <a:lnTo>
                  <a:pt x="170" y="819"/>
                </a:lnTo>
                <a:lnTo>
                  <a:pt x="170" y="819"/>
                </a:lnTo>
                <a:lnTo>
                  <a:pt x="152" y="816"/>
                </a:lnTo>
                <a:lnTo>
                  <a:pt x="152" y="816"/>
                </a:lnTo>
                <a:close/>
                <a:moveTo>
                  <a:pt x="179" y="820"/>
                </a:moveTo>
                <a:lnTo>
                  <a:pt x="179" y="820"/>
                </a:lnTo>
                <a:lnTo>
                  <a:pt x="205" y="815"/>
                </a:lnTo>
                <a:lnTo>
                  <a:pt x="230" y="807"/>
                </a:lnTo>
                <a:lnTo>
                  <a:pt x="254" y="800"/>
                </a:lnTo>
                <a:lnTo>
                  <a:pt x="279" y="791"/>
                </a:lnTo>
                <a:lnTo>
                  <a:pt x="279" y="791"/>
                </a:lnTo>
                <a:lnTo>
                  <a:pt x="336" y="773"/>
                </a:lnTo>
                <a:lnTo>
                  <a:pt x="364" y="764"/>
                </a:lnTo>
                <a:lnTo>
                  <a:pt x="393" y="756"/>
                </a:lnTo>
                <a:lnTo>
                  <a:pt x="393" y="756"/>
                </a:lnTo>
                <a:lnTo>
                  <a:pt x="378" y="762"/>
                </a:lnTo>
                <a:lnTo>
                  <a:pt x="378" y="762"/>
                </a:lnTo>
                <a:lnTo>
                  <a:pt x="317" y="786"/>
                </a:lnTo>
                <a:lnTo>
                  <a:pt x="317" y="786"/>
                </a:lnTo>
                <a:lnTo>
                  <a:pt x="290" y="795"/>
                </a:lnTo>
                <a:lnTo>
                  <a:pt x="263" y="803"/>
                </a:lnTo>
                <a:lnTo>
                  <a:pt x="236" y="812"/>
                </a:lnTo>
                <a:lnTo>
                  <a:pt x="223" y="816"/>
                </a:lnTo>
                <a:lnTo>
                  <a:pt x="210" y="822"/>
                </a:lnTo>
                <a:lnTo>
                  <a:pt x="210" y="822"/>
                </a:lnTo>
                <a:lnTo>
                  <a:pt x="210" y="823"/>
                </a:lnTo>
                <a:lnTo>
                  <a:pt x="210" y="823"/>
                </a:lnTo>
                <a:lnTo>
                  <a:pt x="205" y="822"/>
                </a:lnTo>
                <a:lnTo>
                  <a:pt x="205" y="822"/>
                </a:lnTo>
                <a:lnTo>
                  <a:pt x="179" y="820"/>
                </a:lnTo>
                <a:lnTo>
                  <a:pt x="179" y="820"/>
                </a:lnTo>
                <a:close/>
                <a:moveTo>
                  <a:pt x="320" y="828"/>
                </a:moveTo>
                <a:lnTo>
                  <a:pt x="320" y="828"/>
                </a:lnTo>
                <a:lnTo>
                  <a:pt x="393" y="805"/>
                </a:lnTo>
                <a:lnTo>
                  <a:pt x="393" y="805"/>
                </a:lnTo>
                <a:lnTo>
                  <a:pt x="431" y="792"/>
                </a:lnTo>
                <a:lnTo>
                  <a:pt x="469" y="779"/>
                </a:lnTo>
                <a:lnTo>
                  <a:pt x="469" y="779"/>
                </a:lnTo>
                <a:lnTo>
                  <a:pt x="460" y="783"/>
                </a:lnTo>
                <a:lnTo>
                  <a:pt x="460" y="783"/>
                </a:lnTo>
                <a:lnTo>
                  <a:pt x="414" y="801"/>
                </a:lnTo>
                <a:lnTo>
                  <a:pt x="414" y="801"/>
                </a:lnTo>
                <a:lnTo>
                  <a:pt x="383" y="814"/>
                </a:lnTo>
                <a:lnTo>
                  <a:pt x="368" y="821"/>
                </a:lnTo>
                <a:lnTo>
                  <a:pt x="352" y="828"/>
                </a:lnTo>
                <a:lnTo>
                  <a:pt x="352" y="828"/>
                </a:lnTo>
                <a:lnTo>
                  <a:pt x="320" y="828"/>
                </a:lnTo>
                <a:lnTo>
                  <a:pt x="320" y="828"/>
                </a:lnTo>
                <a:close/>
                <a:moveTo>
                  <a:pt x="366" y="828"/>
                </a:moveTo>
                <a:lnTo>
                  <a:pt x="366" y="828"/>
                </a:lnTo>
                <a:lnTo>
                  <a:pt x="380" y="824"/>
                </a:lnTo>
                <a:lnTo>
                  <a:pt x="394" y="820"/>
                </a:lnTo>
                <a:lnTo>
                  <a:pt x="420" y="809"/>
                </a:lnTo>
                <a:lnTo>
                  <a:pt x="420" y="809"/>
                </a:lnTo>
                <a:lnTo>
                  <a:pt x="451" y="798"/>
                </a:lnTo>
                <a:lnTo>
                  <a:pt x="466" y="792"/>
                </a:lnTo>
                <a:lnTo>
                  <a:pt x="481" y="786"/>
                </a:lnTo>
                <a:lnTo>
                  <a:pt x="481" y="786"/>
                </a:lnTo>
                <a:lnTo>
                  <a:pt x="488" y="782"/>
                </a:lnTo>
                <a:lnTo>
                  <a:pt x="494" y="778"/>
                </a:lnTo>
                <a:lnTo>
                  <a:pt x="494" y="778"/>
                </a:lnTo>
                <a:lnTo>
                  <a:pt x="487" y="783"/>
                </a:lnTo>
                <a:lnTo>
                  <a:pt x="480" y="787"/>
                </a:lnTo>
                <a:lnTo>
                  <a:pt x="480" y="787"/>
                </a:lnTo>
                <a:lnTo>
                  <a:pt x="464" y="794"/>
                </a:lnTo>
                <a:lnTo>
                  <a:pt x="447" y="801"/>
                </a:lnTo>
                <a:lnTo>
                  <a:pt x="447" y="801"/>
                </a:lnTo>
                <a:lnTo>
                  <a:pt x="433" y="806"/>
                </a:lnTo>
                <a:lnTo>
                  <a:pt x="421" y="813"/>
                </a:lnTo>
                <a:lnTo>
                  <a:pt x="409" y="819"/>
                </a:lnTo>
                <a:lnTo>
                  <a:pt x="397" y="827"/>
                </a:lnTo>
                <a:lnTo>
                  <a:pt x="397" y="827"/>
                </a:lnTo>
                <a:lnTo>
                  <a:pt x="392" y="827"/>
                </a:lnTo>
                <a:lnTo>
                  <a:pt x="392" y="827"/>
                </a:lnTo>
                <a:lnTo>
                  <a:pt x="366" y="828"/>
                </a:lnTo>
                <a:lnTo>
                  <a:pt x="366" y="828"/>
                </a:lnTo>
                <a:close/>
                <a:moveTo>
                  <a:pt x="494" y="817"/>
                </a:moveTo>
                <a:lnTo>
                  <a:pt x="494" y="817"/>
                </a:lnTo>
                <a:lnTo>
                  <a:pt x="508" y="813"/>
                </a:lnTo>
                <a:lnTo>
                  <a:pt x="522" y="806"/>
                </a:lnTo>
                <a:lnTo>
                  <a:pt x="522" y="806"/>
                </a:lnTo>
                <a:lnTo>
                  <a:pt x="517" y="809"/>
                </a:lnTo>
                <a:lnTo>
                  <a:pt x="510" y="813"/>
                </a:lnTo>
                <a:lnTo>
                  <a:pt x="494" y="817"/>
                </a:lnTo>
                <a:lnTo>
                  <a:pt x="494" y="817"/>
                </a:lnTo>
                <a:close/>
                <a:moveTo>
                  <a:pt x="520" y="794"/>
                </a:moveTo>
                <a:lnTo>
                  <a:pt x="520" y="794"/>
                </a:lnTo>
                <a:lnTo>
                  <a:pt x="498" y="801"/>
                </a:lnTo>
                <a:lnTo>
                  <a:pt x="476" y="808"/>
                </a:lnTo>
                <a:lnTo>
                  <a:pt x="476" y="808"/>
                </a:lnTo>
                <a:lnTo>
                  <a:pt x="453" y="817"/>
                </a:lnTo>
                <a:lnTo>
                  <a:pt x="453" y="817"/>
                </a:lnTo>
                <a:lnTo>
                  <a:pt x="445" y="820"/>
                </a:lnTo>
                <a:lnTo>
                  <a:pt x="445" y="820"/>
                </a:lnTo>
                <a:lnTo>
                  <a:pt x="464" y="810"/>
                </a:lnTo>
                <a:lnTo>
                  <a:pt x="481" y="801"/>
                </a:lnTo>
                <a:lnTo>
                  <a:pt x="481" y="801"/>
                </a:lnTo>
                <a:lnTo>
                  <a:pt x="495" y="795"/>
                </a:lnTo>
                <a:lnTo>
                  <a:pt x="495" y="795"/>
                </a:lnTo>
                <a:lnTo>
                  <a:pt x="503" y="791"/>
                </a:lnTo>
                <a:lnTo>
                  <a:pt x="510" y="786"/>
                </a:lnTo>
                <a:lnTo>
                  <a:pt x="510" y="786"/>
                </a:lnTo>
                <a:lnTo>
                  <a:pt x="511" y="786"/>
                </a:lnTo>
                <a:lnTo>
                  <a:pt x="511" y="786"/>
                </a:lnTo>
                <a:lnTo>
                  <a:pt x="516" y="790"/>
                </a:lnTo>
                <a:lnTo>
                  <a:pt x="520" y="794"/>
                </a:lnTo>
                <a:lnTo>
                  <a:pt x="520" y="794"/>
                </a:lnTo>
                <a:close/>
                <a:moveTo>
                  <a:pt x="466" y="764"/>
                </a:moveTo>
                <a:lnTo>
                  <a:pt x="466" y="764"/>
                </a:lnTo>
                <a:lnTo>
                  <a:pt x="418" y="781"/>
                </a:lnTo>
                <a:lnTo>
                  <a:pt x="395" y="789"/>
                </a:lnTo>
                <a:lnTo>
                  <a:pt x="371" y="797"/>
                </a:lnTo>
                <a:lnTo>
                  <a:pt x="371" y="797"/>
                </a:lnTo>
                <a:lnTo>
                  <a:pt x="345" y="804"/>
                </a:lnTo>
                <a:lnTo>
                  <a:pt x="319" y="813"/>
                </a:lnTo>
                <a:lnTo>
                  <a:pt x="319" y="813"/>
                </a:lnTo>
                <a:lnTo>
                  <a:pt x="297" y="821"/>
                </a:lnTo>
                <a:lnTo>
                  <a:pt x="286" y="825"/>
                </a:lnTo>
                <a:lnTo>
                  <a:pt x="274" y="827"/>
                </a:lnTo>
                <a:lnTo>
                  <a:pt x="274" y="827"/>
                </a:lnTo>
                <a:lnTo>
                  <a:pt x="271" y="827"/>
                </a:lnTo>
                <a:lnTo>
                  <a:pt x="271" y="827"/>
                </a:lnTo>
                <a:lnTo>
                  <a:pt x="283" y="819"/>
                </a:lnTo>
                <a:lnTo>
                  <a:pt x="283" y="819"/>
                </a:lnTo>
                <a:lnTo>
                  <a:pt x="296" y="814"/>
                </a:lnTo>
                <a:lnTo>
                  <a:pt x="309" y="809"/>
                </a:lnTo>
                <a:lnTo>
                  <a:pt x="309" y="809"/>
                </a:lnTo>
                <a:lnTo>
                  <a:pt x="351" y="796"/>
                </a:lnTo>
                <a:lnTo>
                  <a:pt x="351" y="796"/>
                </a:lnTo>
                <a:lnTo>
                  <a:pt x="377" y="788"/>
                </a:lnTo>
                <a:lnTo>
                  <a:pt x="401" y="780"/>
                </a:lnTo>
                <a:lnTo>
                  <a:pt x="425" y="770"/>
                </a:lnTo>
                <a:lnTo>
                  <a:pt x="449" y="759"/>
                </a:lnTo>
                <a:lnTo>
                  <a:pt x="449" y="759"/>
                </a:lnTo>
                <a:lnTo>
                  <a:pt x="450" y="759"/>
                </a:lnTo>
                <a:lnTo>
                  <a:pt x="450" y="759"/>
                </a:lnTo>
                <a:lnTo>
                  <a:pt x="458" y="761"/>
                </a:lnTo>
                <a:lnTo>
                  <a:pt x="458" y="761"/>
                </a:lnTo>
                <a:lnTo>
                  <a:pt x="466" y="764"/>
                </a:lnTo>
                <a:lnTo>
                  <a:pt x="466" y="764"/>
                </a:lnTo>
                <a:close/>
                <a:moveTo>
                  <a:pt x="345" y="717"/>
                </a:moveTo>
                <a:lnTo>
                  <a:pt x="345" y="717"/>
                </a:lnTo>
                <a:lnTo>
                  <a:pt x="332" y="718"/>
                </a:lnTo>
                <a:lnTo>
                  <a:pt x="318" y="721"/>
                </a:lnTo>
                <a:lnTo>
                  <a:pt x="318" y="721"/>
                </a:lnTo>
                <a:lnTo>
                  <a:pt x="305" y="724"/>
                </a:lnTo>
                <a:lnTo>
                  <a:pt x="305" y="724"/>
                </a:lnTo>
                <a:lnTo>
                  <a:pt x="294" y="727"/>
                </a:lnTo>
                <a:lnTo>
                  <a:pt x="294" y="727"/>
                </a:lnTo>
                <a:lnTo>
                  <a:pt x="293" y="727"/>
                </a:lnTo>
                <a:lnTo>
                  <a:pt x="293" y="727"/>
                </a:lnTo>
                <a:lnTo>
                  <a:pt x="294" y="726"/>
                </a:lnTo>
                <a:lnTo>
                  <a:pt x="294" y="726"/>
                </a:lnTo>
                <a:lnTo>
                  <a:pt x="306" y="723"/>
                </a:lnTo>
                <a:lnTo>
                  <a:pt x="318" y="719"/>
                </a:lnTo>
                <a:lnTo>
                  <a:pt x="330" y="716"/>
                </a:lnTo>
                <a:lnTo>
                  <a:pt x="336" y="713"/>
                </a:lnTo>
                <a:lnTo>
                  <a:pt x="342" y="710"/>
                </a:lnTo>
                <a:lnTo>
                  <a:pt x="342" y="710"/>
                </a:lnTo>
                <a:lnTo>
                  <a:pt x="342" y="709"/>
                </a:lnTo>
                <a:lnTo>
                  <a:pt x="341" y="708"/>
                </a:lnTo>
                <a:lnTo>
                  <a:pt x="341" y="708"/>
                </a:lnTo>
                <a:lnTo>
                  <a:pt x="328" y="710"/>
                </a:lnTo>
                <a:lnTo>
                  <a:pt x="314" y="714"/>
                </a:lnTo>
                <a:lnTo>
                  <a:pt x="301" y="717"/>
                </a:lnTo>
                <a:lnTo>
                  <a:pt x="288" y="720"/>
                </a:lnTo>
                <a:lnTo>
                  <a:pt x="288" y="720"/>
                </a:lnTo>
                <a:lnTo>
                  <a:pt x="288" y="719"/>
                </a:lnTo>
                <a:lnTo>
                  <a:pt x="288" y="719"/>
                </a:lnTo>
                <a:lnTo>
                  <a:pt x="295" y="718"/>
                </a:lnTo>
                <a:lnTo>
                  <a:pt x="302" y="715"/>
                </a:lnTo>
                <a:lnTo>
                  <a:pt x="316" y="710"/>
                </a:lnTo>
                <a:lnTo>
                  <a:pt x="316" y="710"/>
                </a:lnTo>
                <a:lnTo>
                  <a:pt x="330" y="705"/>
                </a:lnTo>
                <a:lnTo>
                  <a:pt x="344" y="700"/>
                </a:lnTo>
                <a:lnTo>
                  <a:pt x="344" y="700"/>
                </a:lnTo>
                <a:lnTo>
                  <a:pt x="345" y="708"/>
                </a:lnTo>
                <a:lnTo>
                  <a:pt x="345" y="717"/>
                </a:lnTo>
                <a:lnTo>
                  <a:pt x="345" y="717"/>
                </a:lnTo>
                <a:close/>
                <a:moveTo>
                  <a:pt x="339" y="678"/>
                </a:moveTo>
                <a:lnTo>
                  <a:pt x="339" y="678"/>
                </a:lnTo>
                <a:lnTo>
                  <a:pt x="338" y="677"/>
                </a:lnTo>
                <a:lnTo>
                  <a:pt x="338" y="677"/>
                </a:lnTo>
                <a:lnTo>
                  <a:pt x="327" y="679"/>
                </a:lnTo>
                <a:lnTo>
                  <a:pt x="316" y="682"/>
                </a:lnTo>
                <a:lnTo>
                  <a:pt x="294" y="688"/>
                </a:lnTo>
                <a:lnTo>
                  <a:pt x="294" y="688"/>
                </a:lnTo>
                <a:lnTo>
                  <a:pt x="299" y="687"/>
                </a:lnTo>
                <a:lnTo>
                  <a:pt x="304" y="684"/>
                </a:lnTo>
                <a:lnTo>
                  <a:pt x="313" y="680"/>
                </a:lnTo>
                <a:lnTo>
                  <a:pt x="313" y="680"/>
                </a:lnTo>
                <a:lnTo>
                  <a:pt x="323" y="676"/>
                </a:lnTo>
                <a:lnTo>
                  <a:pt x="333" y="672"/>
                </a:lnTo>
                <a:lnTo>
                  <a:pt x="333" y="672"/>
                </a:lnTo>
                <a:lnTo>
                  <a:pt x="333" y="672"/>
                </a:lnTo>
                <a:lnTo>
                  <a:pt x="333" y="671"/>
                </a:lnTo>
                <a:lnTo>
                  <a:pt x="332" y="670"/>
                </a:lnTo>
                <a:lnTo>
                  <a:pt x="332" y="670"/>
                </a:lnTo>
                <a:lnTo>
                  <a:pt x="314" y="674"/>
                </a:lnTo>
                <a:lnTo>
                  <a:pt x="314" y="674"/>
                </a:lnTo>
                <a:lnTo>
                  <a:pt x="306" y="676"/>
                </a:lnTo>
                <a:lnTo>
                  <a:pt x="301" y="676"/>
                </a:lnTo>
                <a:lnTo>
                  <a:pt x="297" y="678"/>
                </a:lnTo>
                <a:lnTo>
                  <a:pt x="297" y="678"/>
                </a:lnTo>
                <a:lnTo>
                  <a:pt x="297" y="678"/>
                </a:lnTo>
                <a:lnTo>
                  <a:pt x="297" y="678"/>
                </a:lnTo>
                <a:lnTo>
                  <a:pt x="306" y="674"/>
                </a:lnTo>
                <a:lnTo>
                  <a:pt x="315" y="670"/>
                </a:lnTo>
                <a:lnTo>
                  <a:pt x="324" y="667"/>
                </a:lnTo>
                <a:lnTo>
                  <a:pt x="333" y="663"/>
                </a:lnTo>
                <a:lnTo>
                  <a:pt x="333" y="663"/>
                </a:lnTo>
                <a:lnTo>
                  <a:pt x="333" y="663"/>
                </a:lnTo>
                <a:lnTo>
                  <a:pt x="333" y="662"/>
                </a:lnTo>
                <a:lnTo>
                  <a:pt x="333" y="662"/>
                </a:lnTo>
                <a:lnTo>
                  <a:pt x="333" y="662"/>
                </a:lnTo>
                <a:lnTo>
                  <a:pt x="333" y="662"/>
                </a:lnTo>
                <a:lnTo>
                  <a:pt x="339" y="678"/>
                </a:lnTo>
                <a:lnTo>
                  <a:pt x="339" y="678"/>
                </a:lnTo>
                <a:close/>
                <a:moveTo>
                  <a:pt x="632" y="470"/>
                </a:moveTo>
                <a:lnTo>
                  <a:pt x="632" y="470"/>
                </a:lnTo>
                <a:lnTo>
                  <a:pt x="624" y="488"/>
                </a:lnTo>
                <a:lnTo>
                  <a:pt x="615" y="504"/>
                </a:lnTo>
                <a:lnTo>
                  <a:pt x="603" y="519"/>
                </a:lnTo>
                <a:lnTo>
                  <a:pt x="592" y="533"/>
                </a:lnTo>
                <a:lnTo>
                  <a:pt x="581" y="547"/>
                </a:lnTo>
                <a:lnTo>
                  <a:pt x="568" y="560"/>
                </a:lnTo>
                <a:lnTo>
                  <a:pt x="555" y="573"/>
                </a:lnTo>
                <a:lnTo>
                  <a:pt x="540" y="584"/>
                </a:lnTo>
                <a:lnTo>
                  <a:pt x="525" y="595"/>
                </a:lnTo>
                <a:lnTo>
                  <a:pt x="509" y="604"/>
                </a:lnTo>
                <a:lnTo>
                  <a:pt x="494" y="613"/>
                </a:lnTo>
                <a:lnTo>
                  <a:pt x="477" y="621"/>
                </a:lnTo>
                <a:lnTo>
                  <a:pt x="460" y="628"/>
                </a:lnTo>
                <a:lnTo>
                  <a:pt x="442" y="634"/>
                </a:lnTo>
                <a:lnTo>
                  <a:pt x="424" y="639"/>
                </a:lnTo>
                <a:lnTo>
                  <a:pt x="406" y="644"/>
                </a:lnTo>
                <a:lnTo>
                  <a:pt x="406" y="644"/>
                </a:lnTo>
                <a:lnTo>
                  <a:pt x="384" y="648"/>
                </a:lnTo>
                <a:lnTo>
                  <a:pt x="360" y="652"/>
                </a:lnTo>
                <a:lnTo>
                  <a:pt x="337" y="653"/>
                </a:lnTo>
                <a:lnTo>
                  <a:pt x="315" y="653"/>
                </a:lnTo>
                <a:lnTo>
                  <a:pt x="315" y="653"/>
                </a:lnTo>
                <a:lnTo>
                  <a:pt x="286" y="653"/>
                </a:lnTo>
                <a:lnTo>
                  <a:pt x="271" y="651"/>
                </a:lnTo>
                <a:lnTo>
                  <a:pt x="256" y="650"/>
                </a:lnTo>
                <a:lnTo>
                  <a:pt x="242" y="646"/>
                </a:lnTo>
                <a:lnTo>
                  <a:pt x="228" y="643"/>
                </a:lnTo>
                <a:lnTo>
                  <a:pt x="214" y="639"/>
                </a:lnTo>
                <a:lnTo>
                  <a:pt x="200" y="634"/>
                </a:lnTo>
                <a:lnTo>
                  <a:pt x="200" y="634"/>
                </a:lnTo>
                <a:lnTo>
                  <a:pt x="210" y="613"/>
                </a:lnTo>
                <a:lnTo>
                  <a:pt x="210" y="613"/>
                </a:lnTo>
                <a:lnTo>
                  <a:pt x="230" y="619"/>
                </a:lnTo>
                <a:lnTo>
                  <a:pt x="251" y="624"/>
                </a:lnTo>
                <a:lnTo>
                  <a:pt x="272" y="627"/>
                </a:lnTo>
                <a:lnTo>
                  <a:pt x="294" y="629"/>
                </a:lnTo>
                <a:lnTo>
                  <a:pt x="316" y="630"/>
                </a:lnTo>
                <a:lnTo>
                  <a:pt x="337" y="630"/>
                </a:lnTo>
                <a:lnTo>
                  <a:pt x="358" y="628"/>
                </a:lnTo>
                <a:lnTo>
                  <a:pt x="381" y="625"/>
                </a:lnTo>
                <a:lnTo>
                  <a:pt x="381" y="625"/>
                </a:lnTo>
                <a:lnTo>
                  <a:pt x="407" y="619"/>
                </a:lnTo>
                <a:lnTo>
                  <a:pt x="432" y="611"/>
                </a:lnTo>
                <a:lnTo>
                  <a:pt x="457" y="600"/>
                </a:lnTo>
                <a:lnTo>
                  <a:pt x="480" y="588"/>
                </a:lnTo>
                <a:lnTo>
                  <a:pt x="502" y="574"/>
                </a:lnTo>
                <a:lnTo>
                  <a:pt x="523" y="558"/>
                </a:lnTo>
                <a:lnTo>
                  <a:pt x="543" y="540"/>
                </a:lnTo>
                <a:lnTo>
                  <a:pt x="561" y="521"/>
                </a:lnTo>
                <a:lnTo>
                  <a:pt x="577" y="501"/>
                </a:lnTo>
                <a:lnTo>
                  <a:pt x="591" y="479"/>
                </a:lnTo>
                <a:lnTo>
                  <a:pt x="603" y="456"/>
                </a:lnTo>
                <a:lnTo>
                  <a:pt x="615" y="433"/>
                </a:lnTo>
                <a:lnTo>
                  <a:pt x="623" y="408"/>
                </a:lnTo>
                <a:lnTo>
                  <a:pt x="630" y="381"/>
                </a:lnTo>
                <a:lnTo>
                  <a:pt x="632" y="368"/>
                </a:lnTo>
                <a:lnTo>
                  <a:pt x="633" y="355"/>
                </a:lnTo>
                <a:lnTo>
                  <a:pt x="634" y="342"/>
                </a:lnTo>
                <a:lnTo>
                  <a:pt x="635" y="329"/>
                </a:lnTo>
                <a:lnTo>
                  <a:pt x="635" y="329"/>
                </a:lnTo>
                <a:lnTo>
                  <a:pt x="634" y="305"/>
                </a:lnTo>
                <a:lnTo>
                  <a:pt x="631" y="284"/>
                </a:lnTo>
                <a:lnTo>
                  <a:pt x="627" y="263"/>
                </a:lnTo>
                <a:lnTo>
                  <a:pt x="621" y="241"/>
                </a:lnTo>
                <a:lnTo>
                  <a:pt x="614" y="221"/>
                </a:lnTo>
                <a:lnTo>
                  <a:pt x="604" y="201"/>
                </a:lnTo>
                <a:lnTo>
                  <a:pt x="594" y="183"/>
                </a:lnTo>
                <a:lnTo>
                  <a:pt x="583" y="165"/>
                </a:lnTo>
                <a:lnTo>
                  <a:pt x="571" y="147"/>
                </a:lnTo>
                <a:lnTo>
                  <a:pt x="557" y="130"/>
                </a:lnTo>
                <a:lnTo>
                  <a:pt x="542" y="115"/>
                </a:lnTo>
                <a:lnTo>
                  <a:pt x="525" y="101"/>
                </a:lnTo>
                <a:lnTo>
                  <a:pt x="508" y="88"/>
                </a:lnTo>
                <a:lnTo>
                  <a:pt x="491" y="74"/>
                </a:lnTo>
                <a:lnTo>
                  <a:pt x="472" y="64"/>
                </a:lnTo>
                <a:lnTo>
                  <a:pt x="452" y="54"/>
                </a:lnTo>
                <a:lnTo>
                  <a:pt x="452" y="54"/>
                </a:lnTo>
                <a:lnTo>
                  <a:pt x="461" y="42"/>
                </a:lnTo>
                <a:lnTo>
                  <a:pt x="465" y="36"/>
                </a:lnTo>
                <a:lnTo>
                  <a:pt x="468" y="29"/>
                </a:lnTo>
                <a:lnTo>
                  <a:pt x="468" y="29"/>
                </a:lnTo>
                <a:lnTo>
                  <a:pt x="496" y="43"/>
                </a:lnTo>
                <a:lnTo>
                  <a:pt x="509" y="51"/>
                </a:lnTo>
                <a:lnTo>
                  <a:pt x="522" y="60"/>
                </a:lnTo>
                <a:lnTo>
                  <a:pt x="536" y="68"/>
                </a:lnTo>
                <a:lnTo>
                  <a:pt x="548" y="78"/>
                </a:lnTo>
                <a:lnTo>
                  <a:pt x="560" y="89"/>
                </a:lnTo>
                <a:lnTo>
                  <a:pt x="571" y="100"/>
                </a:lnTo>
                <a:lnTo>
                  <a:pt x="571" y="100"/>
                </a:lnTo>
                <a:lnTo>
                  <a:pt x="582" y="112"/>
                </a:lnTo>
                <a:lnTo>
                  <a:pt x="592" y="125"/>
                </a:lnTo>
                <a:lnTo>
                  <a:pt x="601" y="139"/>
                </a:lnTo>
                <a:lnTo>
                  <a:pt x="611" y="153"/>
                </a:lnTo>
                <a:lnTo>
                  <a:pt x="619" y="168"/>
                </a:lnTo>
                <a:lnTo>
                  <a:pt x="626" y="183"/>
                </a:lnTo>
                <a:lnTo>
                  <a:pt x="639" y="213"/>
                </a:lnTo>
                <a:lnTo>
                  <a:pt x="639" y="213"/>
                </a:lnTo>
                <a:lnTo>
                  <a:pt x="645" y="229"/>
                </a:lnTo>
                <a:lnTo>
                  <a:pt x="650" y="245"/>
                </a:lnTo>
                <a:lnTo>
                  <a:pt x="654" y="261"/>
                </a:lnTo>
                <a:lnTo>
                  <a:pt x="658" y="277"/>
                </a:lnTo>
                <a:lnTo>
                  <a:pt x="660" y="293"/>
                </a:lnTo>
                <a:lnTo>
                  <a:pt x="662" y="309"/>
                </a:lnTo>
                <a:lnTo>
                  <a:pt x="662" y="327"/>
                </a:lnTo>
                <a:lnTo>
                  <a:pt x="662" y="343"/>
                </a:lnTo>
                <a:lnTo>
                  <a:pt x="661" y="359"/>
                </a:lnTo>
                <a:lnTo>
                  <a:pt x="659" y="375"/>
                </a:lnTo>
                <a:lnTo>
                  <a:pt x="657" y="391"/>
                </a:lnTo>
                <a:lnTo>
                  <a:pt x="653" y="408"/>
                </a:lnTo>
                <a:lnTo>
                  <a:pt x="649" y="423"/>
                </a:lnTo>
                <a:lnTo>
                  <a:pt x="644" y="439"/>
                </a:lnTo>
                <a:lnTo>
                  <a:pt x="638" y="455"/>
                </a:lnTo>
                <a:lnTo>
                  <a:pt x="632" y="470"/>
                </a:lnTo>
                <a:lnTo>
                  <a:pt x="632" y="470"/>
                </a:lnTo>
                <a:close/>
              </a:path>
            </a:pathLst>
          </a:custGeom>
          <a:solidFill>
            <a:srgbClr val="FFFFFF"/>
          </a:solidFill>
          <a:ln w="9525">
            <a:noFill/>
            <a:round/>
          </a:ln>
        </p:spPr>
        <p:txBody>
          <a:bodyPr vert="horz" wrap="square" lIns="91440" tIns="45720" rIns="91440" bIns="45720" numCol="1" anchor="t" anchorCtr="0" compatLnSpc="1"/>
          <a:lstStyle/>
          <a:p>
            <a:endParaRPr lang="zh-CN" altLang="en-US"/>
          </a:p>
        </p:txBody>
      </p:sp>
      <p:grpSp>
        <p:nvGrpSpPr>
          <p:cNvPr id="18" name="组合 17"/>
          <p:cNvGrpSpPr/>
          <p:nvPr/>
        </p:nvGrpSpPr>
        <p:grpSpPr>
          <a:xfrm>
            <a:off x="1805791" y="1194264"/>
            <a:ext cx="1805495" cy="1472129"/>
            <a:chOff x="10228236" y="5689996"/>
            <a:chExt cx="971550" cy="792163"/>
          </a:xfrm>
        </p:grpSpPr>
        <p:pic>
          <p:nvPicPr>
            <p:cNvPr id="19" name="图片 54"/>
            <p:cNvPicPr>
              <a:picLocks noChangeAspect="1"/>
            </p:cNvPicPr>
            <p:nvPr/>
          </p:nvPicPr>
          <p:blipFill>
            <a:blip r:embed="rId1">
              <a:extLst>
                <a:ext uri="{28A0092B-C50C-407E-A947-70E740481C1C}">
                  <a14:useLocalDpi xmlns:a14="http://schemas.microsoft.com/office/drawing/2010/main" val="0"/>
                </a:ext>
              </a:extLst>
            </a:blip>
            <a:srcRect/>
            <a:stretch>
              <a:fillRect/>
            </a:stretch>
          </p:blipFill>
          <p:spPr bwMode="auto">
            <a:xfrm>
              <a:off x="10564786" y="5689996"/>
              <a:ext cx="635000"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图片 6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228236" y="6055121"/>
              <a:ext cx="415925"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1" name="组合 20"/>
          <p:cNvGrpSpPr/>
          <p:nvPr/>
        </p:nvGrpSpPr>
        <p:grpSpPr>
          <a:xfrm>
            <a:off x="3279988" y="1746731"/>
            <a:ext cx="5632025" cy="3492377"/>
            <a:chOff x="3279987" y="1971879"/>
            <a:chExt cx="5632025" cy="3492377"/>
          </a:xfrm>
        </p:grpSpPr>
        <p:pic>
          <p:nvPicPr>
            <p:cNvPr id="22" name="图片 4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57373" y="4056629"/>
              <a:ext cx="4477254" cy="496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文本框 22"/>
            <p:cNvSpPr txBox="1"/>
            <p:nvPr/>
          </p:nvSpPr>
          <p:spPr>
            <a:xfrm>
              <a:off x="3496599" y="1971879"/>
              <a:ext cx="5198800" cy="1323439"/>
            </a:xfrm>
            <a:prstGeom prst="rect">
              <a:avLst/>
            </a:prstGeom>
            <a:noFill/>
          </p:spPr>
          <p:txBody>
            <a:bodyPr wrap="square" rtlCol="0">
              <a:spAutoFit/>
            </a:bodyPr>
            <a:lstStyle/>
            <a:p>
              <a:pPr algn="ctr"/>
              <a:r>
                <a:rPr lang="zh-CN" altLang="en-US" sz="8000" dirty="0" smtClean="0">
                  <a:solidFill>
                    <a:srgbClr val="FFC000"/>
                  </a:solidFill>
                  <a:latin typeface="华文琥珀" panose="02010800040101010101" pitchFamily="2" charset="-122"/>
                  <a:ea typeface="华文琥珀" panose="02010800040101010101" pitchFamily="2" charset="-122"/>
                </a:rPr>
                <a:t>谢谢大家</a:t>
              </a:r>
              <a:endParaRPr lang="zh-CN" altLang="en-US" sz="8000" dirty="0">
                <a:solidFill>
                  <a:srgbClr val="FFC000"/>
                </a:solidFill>
                <a:latin typeface="华文琥珀" panose="02010800040101010101" pitchFamily="2" charset="-122"/>
                <a:ea typeface="华文琥珀" panose="02010800040101010101" pitchFamily="2" charset="-122"/>
              </a:endParaRPr>
            </a:p>
          </p:txBody>
        </p:sp>
        <p:pic>
          <p:nvPicPr>
            <p:cNvPr id="24" name="Picture 35"/>
            <p:cNvPicPr>
              <a:picLocks noChangeAspect="1"/>
            </p:cNvPicPr>
            <p:nvPr/>
          </p:nvPicPr>
          <p:blipFill>
            <a:blip r:embed="rId4" cstate="email"/>
            <a:stretch>
              <a:fillRect/>
            </a:stretch>
          </p:blipFill>
          <p:spPr>
            <a:xfrm>
              <a:off x="3611278" y="3433307"/>
              <a:ext cx="5038301" cy="464054"/>
            </a:xfrm>
            <a:prstGeom prst="rect">
              <a:avLst/>
            </a:prstGeom>
          </p:spPr>
        </p:pic>
        <p:sp>
          <p:nvSpPr>
            <p:cNvPr id="25" name="文本框 24"/>
            <p:cNvSpPr txBox="1"/>
            <p:nvPr/>
          </p:nvSpPr>
          <p:spPr>
            <a:xfrm>
              <a:off x="5069112" y="5065476"/>
              <a:ext cx="2353310" cy="398780"/>
            </a:xfrm>
            <a:prstGeom prst="rect">
              <a:avLst/>
            </a:prstGeom>
            <a:noFill/>
          </p:spPr>
          <p:txBody>
            <a:bodyPr wrap="none" rtlCol="0">
              <a:spAutoFit/>
            </a:bodyPr>
            <a:lstStyle/>
            <a:p>
              <a:pPr algn="l"/>
              <a:r>
                <a:rPr lang="en-US" altLang="zh-CN" sz="2000" dirty="0" smtClean="0">
                  <a:solidFill>
                    <a:schemeClr val="bg1"/>
                  </a:solidFill>
                  <a:latin typeface="微软雅黑" panose="020B0503020204020204" pitchFamily="34" charset="-122"/>
                  <a:ea typeface="微软雅黑" panose="020B0503020204020204" pitchFamily="34" charset="-122"/>
                </a:rPr>
                <a:t>Designer:</a:t>
              </a:r>
              <a:r>
                <a:rPr lang="zh-CN" altLang="en-US" sz="2000" dirty="0" smtClean="0">
                  <a:solidFill>
                    <a:schemeClr val="bg1"/>
                  </a:solidFill>
                  <a:latin typeface="微软雅黑" panose="020B0503020204020204" pitchFamily="34" charset="-122"/>
                  <a:ea typeface="微软雅黑" panose="020B0503020204020204" pitchFamily="34" charset="-122"/>
                </a:rPr>
                <a:t>情缘素材</a:t>
              </a:r>
              <a:endParaRPr lang="zh-CN" altLang="en-US" sz="2000" dirty="0" smtClean="0">
                <a:solidFill>
                  <a:schemeClr val="bg1"/>
                </a:solidFill>
                <a:latin typeface="微软雅黑" panose="020B0503020204020204" pitchFamily="34" charset="-122"/>
                <a:ea typeface="微软雅黑" panose="020B0503020204020204" pitchFamily="34" charset="-122"/>
              </a:endParaRPr>
            </a:p>
          </p:txBody>
        </p:sp>
        <p:pic>
          <p:nvPicPr>
            <p:cNvPr id="26" name="Picture 6"/>
            <p:cNvPicPr>
              <a:picLocks noChangeAspect="1"/>
            </p:cNvPicPr>
            <p:nvPr/>
          </p:nvPicPr>
          <p:blipFill>
            <a:blip r:embed="rId5" cstate="email"/>
            <a:stretch>
              <a:fillRect/>
            </a:stretch>
          </p:blipFill>
          <p:spPr>
            <a:xfrm>
              <a:off x="3279987" y="4809885"/>
              <a:ext cx="5632025" cy="56407"/>
            </a:xfrm>
            <a:prstGeom prst="rect">
              <a:avLst/>
            </a:prstGeom>
          </p:spPr>
        </p:pic>
      </p:grpSp>
      <p:grpSp>
        <p:nvGrpSpPr>
          <p:cNvPr id="27" name="组合 26"/>
          <p:cNvGrpSpPr/>
          <p:nvPr/>
        </p:nvGrpSpPr>
        <p:grpSpPr>
          <a:xfrm flipH="1">
            <a:off x="1308832" y="4302386"/>
            <a:ext cx="1343444" cy="2208174"/>
            <a:chOff x="2105026" y="2144713"/>
            <a:chExt cx="941388" cy="1106488"/>
          </a:xfrm>
        </p:grpSpPr>
        <p:sp>
          <p:nvSpPr>
            <p:cNvPr id="28" name="Freeform 167"/>
            <p:cNvSpPr>
              <a:spLocks noEditPoints="1"/>
            </p:cNvSpPr>
            <p:nvPr/>
          </p:nvSpPr>
          <p:spPr bwMode="auto">
            <a:xfrm>
              <a:off x="2139951" y="2506663"/>
              <a:ext cx="65088" cy="57150"/>
            </a:xfrm>
            <a:custGeom>
              <a:avLst/>
              <a:gdLst/>
              <a:ahLst/>
              <a:cxnLst>
                <a:cxn ang="0">
                  <a:pos x="11" y="13"/>
                </a:cxn>
                <a:cxn ang="0">
                  <a:pos x="16" y="14"/>
                </a:cxn>
                <a:cxn ang="0">
                  <a:pos x="20" y="12"/>
                </a:cxn>
                <a:cxn ang="0">
                  <a:pos x="28" y="3"/>
                </a:cxn>
                <a:cxn ang="0">
                  <a:pos x="36" y="1"/>
                </a:cxn>
                <a:cxn ang="0">
                  <a:pos x="54" y="1"/>
                </a:cxn>
                <a:cxn ang="0">
                  <a:pos x="70" y="3"/>
                </a:cxn>
                <a:cxn ang="0">
                  <a:pos x="86" y="10"/>
                </a:cxn>
                <a:cxn ang="0">
                  <a:pos x="101" y="18"/>
                </a:cxn>
                <a:cxn ang="0">
                  <a:pos x="112" y="28"/>
                </a:cxn>
                <a:cxn ang="0">
                  <a:pos x="121" y="41"/>
                </a:cxn>
                <a:cxn ang="0">
                  <a:pos x="124" y="55"/>
                </a:cxn>
                <a:cxn ang="0">
                  <a:pos x="124" y="62"/>
                </a:cxn>
                <a:cxn ang="0">
                  <a:pos x="120" y="75"/>
                </a:cxn>
                <a:cxn ang="0">
                  <a:pos x="110" y="86"/>
                </a:cxn>
                <a:cxn ang="0">
                  <a:pos x="97" y="96"/>
                </a:cxn>
                <a:cxn ang="0">
                  <a:pos x="81" y="103"/>
                </a:cxn>
                <a:cxn ang="0">
                  <a:pos x="64" y="107"/>
                </a:cxn>
                <a:cxn ang="0">
                  <a:pos x="47" y="107"/>
                </a:cxn>
                <a:cxn ang="0">
                  <a:pos x="32" y="103"/>
                </a:cxn>
                <a:cxn ang="0">
                  <a:pos x="18" y="94"/>
                </a:cxn>
                <a:cxn ang="0">
                  <a:pos x="11" y="83"/>
                </a:cxn>
                <a:cxn ang="0">
                  <a:pos x="2" y="64"/>
                </a:cxn>
                <a:cxn ang="0">
                  <a:pos x="1" y="45"/>
                </a:cxn>
                <a:cxn ang="0">
                  <a:pos x="6" y="23"/>
                </a:cxn>
                <a:cxn ang="0">
                  <a:pos x="11" y="13"/>
                </a:cxn>
                <a:cxn ang="0">
                  <a:pos x="58" y="87"/>
                </a:cxn>
                <a:cxn ang="0">
                  <a:pos x="74" y="83"/>
                </a:cxn>
                <a:cxn ang="0">
                  <a:pos x="85" y="75"/>
                </a:cxn>
                <a:cxn ang="0">
                  <a:pos x="91" y="64"/>
                </a:cxn>
                <a:cxn ang="0">
                  <a:pos x="92" y="52"/>
                </a:cxn>
                <a:cxn ang="0">
                  <a:pos x="88" y="42"/>
                </a:cxn>
                <a:cxn ang="0">
                  <a:pos x="79" y="32"/>
                </a:cxn>
                <a:cxn ang="0">
                  <a:pos x="66" y="27"/>
                </a:cxn>
                <a:cxn ang="0">
                  <a:pos x="50" y="27"/>
                </a:cxn>
                <a:cxn ang="0">
                  <a:pos x="43" y="30"/>
                </a:cxn>
                <a:cxn ang="0">
                  <a:pos x="33" y="37"/>
                </a:cxn>
                <a:cxn ang="0">
                  <a:pos x="28" y="46"/>
                </a:cxn>
                <a:cxn ang="0">
                  <a:pos x="27" y="57"/>
                </a:cxn>
                <a:cxn ang="0">
                  <a:pos x="30" y="66"/>
                </a:cxn>
                <a:cxn ang="0">
                  <a:pos x="35" y="75"/>
                </a:cxn>
                <a:cxn ang="0">
                  <a:pos x="43" y="82"/>
                </a:cxn>
                <a:cxn ang="0">
                  <a:pos x="52" y="86"/>
                </a:cxn>
                <a:cxn ang="0">
                  <a:pos x="58" y="87"/>
                </a:cxn>
              </a:cxnLst>
              <a:rect l="0" t="0" r="r" b="b"/>
              <a:pathLst>
                <a:path w="124" h="108">
                  <a:moveTo>
                    <a:pt x="11" y="13"/>
                  </a:moveTo>
                  <a:lnTo>
                    <a:pt x="11" y="13"/>
                  </a:lnTo>
                  <a:lnTo>
                    <a:pt x="13" y="14"/>
                  </a:lnTo>
                  <a:lnTo>
                    <a:pt x="16" y="14"/>
                  </a:lnTo>
                  <a:lnTo>
                    <a:pt x="18" y="13"/>
                  </a:lnTo>
                  <a:lnTo>
                    <a:pt x="20" y="12"/>
                  </a:lnTo>
                  <a:lnTo>
                    <a:pt x="25" y="7"/>
                  </a:lnTo>
                  <a:lnTo>
                    <a:pt x="28" y="3"/>
                  </a:lnTo>
                  <a:lnTo>
                    <a:pt x="28" y="3"/>
                  </a:lnTo>
                  <a:lnTo>
                    <a:pt x="36" y="1"/>
                  </a:lnTo>
                  <a:lnTo>
                    <a:pt x="45" y="0"/>
                  </a:lnTo>
                  <a:lnTo>
                    <a:pt x="54" y="1"/>
                  </a:lnTo>
                  <a:lnTo>
                    <a:pt x="61" y="2"/>
                  </a:lnTo>
                  <a:lnTo>
                    <a:pt x="70" y="3"/>
                  </a:lnTo>
                  <a:lnTo>
                    <a:pt x="78" y="6"/>
                  </a:lnTo>
                  <a:lnTo>
                    <a:pt x="86" y="10"/>
                  </a:lnTo>
                  <a:lnTo>
                    <a:pt x="93" y="13"/>
                  </a:lnTo>
                  <a:lnTo>
                    <a:pt x="101" y="18"/>
                  </a:lnTo>
                  <a:lnTo>
                    <a:pt x="107" y="22"/>
                  </a:lnTo>
                  <a:lnTo>
                    <a:pt x="112" y="28"/>
                  </a:lnTo>
                  <a:lnTo>
                    <a:pt x="117" y="34"/>
                  </a:lnTo>
                  <a:lnTo>
                    <a:pt x="121" y="41"/>
                  </a:lnTo>
                  <a:lnTo>
                    <a:pt x="123" y="47"/>
                  </a:lnTo>
                  <a:lnTo>
                    <a:pt x="124" y="55"/>
                  </a:lnTo>
                  <a:lnTo>
                    <a:pt x="124" y="62"/>
                  </a:lnTo>
                  <a:lnTo>
                    <a:pt x="124" y="62"/>
                  </a:lnTo>
                  <a:lnTo>
                    <a:pt x="122" y="68"/>
                  </a:lnTo>
                  <a:lnTo>
                    <a:pt x="120" y="75"/>
                  </a:lnTo>
                  <a:lnTo>
                    <a:pt x="116" y="80"/>
                  </a:lnTo>
                  <a:lnTo>
                    <a:pt x="110" y="86"/>
                  </a:lnTo>
                  <a:lnTo>
                    <a:pt x="104" y="91"/>
                  </a:lnTo>
                  <a:lnTo>
                    <a:pt x="97" y="96"/>
                  </a:lnTo>
                  <a:lnTo>
                    <a:pt x="90" y="100"/>
                  </a:lnTo>
                  <a:lnTo>
                    <a:pt x="81" y="103"/>
                  </a:lnTo>
                  <a:lnTo>
                    <a:pt x="73" y="106"/>
                  </a:lnTo>
                  <a:lnTo>
                    <a:pt x="64" y="107"/>
                  </a:lnTo>
                  <a:lnTo>
                    <a:pt x="56" y="108"/>
                  </a:lnTo>
                  <a:lnTo>
                    <a:pt x="47" y="107"/>
                  </a:lnTo>
                  <a:lnTo>
                    <a:pt x="40" y="106"/>
                  </a:lnTo>
                  <a:lnTo>
                    <a:pt x="32" y="103"/>
                  </a:lnTo>
                  <a:lnTo>
                    <a:pt x="25" y="100"/>
                  </a:lnTo>
                  <a:lnTo>
                    <a:pt x="18" y="94"/>
                  </a:lnTo>
                  <a:lnTo>
                    <a:pt x="18" y="94"/>
                  </a:lnTo>
                  <a:lnTo>
                    <a:pt x="11" y="83"/>
                  </a:lnTo>
                  <a:lnTo>
                    <a:pt x="5" y="74"/>
                  </a:lnTo>
                  <a:lnTo>
                    <a:pt x="2" y="64"/>
                  </a:lnTo>
                  <a:lnTo>
                    <a:pt x="0" y="55"/>
                  </a:lnTo>
                  <a:lnTo>
                    <a:pt x="1" y="45"/>
                  </a:lnTo>
                  <a:lnTo>
                    <a:pt x="3" y="34"/>
                  </a:lnTo>
                  <a:lnTo>
                    <a:pt x="6" y="23"/>
                  </a:lnTo>
                  <a:lnTo>
                    <a:pt x="11" y="13"/>
                  </a:lnTo>
                  <a:lnTo>
                    <a:pt x="11" y="13"/>
                  </a:lnTo>
                  <a:close/>
                  <a:moveTo>
                    <a:pt x="58" y="87"/>
                  </a:moveTo>
                  <a:lnTo>
                    <a:pt x="58" y="87"/>
                  </a:lnTo>
                  <a:lnTo>
                    <a:pt x="66" y="86"/>
                  </a:lnTo>
                  <a:lnTo>
                    <a:pt x="74" y="83"/>
                  </a:lnTo>
                  <a:lnTo>
                    <a:pt x="80" y="79"/>
                  </a:lnTo>
                  <a:lnTo>
                    <a:pt x="85" y="75"/>
                  </a:lnTo>
                  <a:lnTo>
                    <a:pt x="89" y="70"/>
                  </a:lnTo>
                  <a:lnTo>
                    <a:pt x="91" y="64"/>
                  </a:lnTo>
                  <a:lnTo>
                    <a:pt x="92" y="59"/>
                  </a:lnTo>
                  <a:lnTo>
                    <a:pt x="92" y="52"/>
                  </a:lnTo>
                  <a:lnTo>
                    <a:pt x="90" y="47"/>
                  </a:lnTo>
                  <a:lnTo>
                    <a:pt x="88" y="42"/>
                  </a:lnTo>
                  <a:lnTo>
                    <a:pt x="84" y="36"/>
                  </a:lnTo>
                  <a:lnTo>
                    <a:pt x="79" y="32"/>
                  </a:lnTo>
                  <a:lnTo>
                    <a:pt x="74" y="29"/>
                  </a:lnTo>
                  <a:lnTo>
                    <a:pt x="66" y="27"/>
                  </a:lnTo>
                  <a:lnTo>
                    <a:pt x="59" y="27"/>
                  </a:lnTo>
                  <a:lnTo>
                    <a:pt x="50" y="27"/>
                  </a:lnTo>
                  <a:lnTo>
                    <a:pt x="50" y="27"/>
                  </a:lnTo>
                  <a:lnTo>
                    <a:pt x="43" y="30"/>
                  </a:lnTo>
                  <a:lnTo>
                    <a:pt x="37" y="33"/>
                  </a:lnTo>
                  <a:lnTo>
                    <a:pt x="33" y="37"/>
                  </a:lnTo>
                  <a:lnTo>
                    <a:pt x="30" y="42"/>
                  </a:lnTo>
                  <a:lnTo>
                    <a:pt x="28" y="46"/>
                  </a:lnTo>
                  <a:lnTo>
                    <a:pt x="27" y="51"/>
                  </a:lnTo>
                  <a:lnTo>
                    <a:pt x="27" y="57"/>
                  </a:lnTo>
                  <a:lnTo>
                    <a:pt x="28" y="62"/>
                  </a:lnTo>
                  <a:lnTo>
                    <a:pt x="30" y="66"/>
                  </a:lnTo>
                  <a:lnTo>
                    <a:pt x="32" y="71"/>
                  </a:lnTo>
                  <a:lnTo>
                    <a:pt x="35" y="75"/>
                  </a:lnTo>
                  <a:lnTo>
                    <a:pt x="39" y="79"/>
                  </a:lnTo>
                  <a:lnTo>
                    <a:pt x="43" y="82"/>
                  </a:lnTo>
                  <a:lnTo>
                    <a:pt x="48" y="85"/>
                  </a:lnTo>
                  <a:lnTo>
                    <a:pt x="52" y="86"/>
                  </a:lnTo>
                  <a:lnTo>
                    <a:pt x="58" y="87"/>
                  </a:lnTo>
                  <a:lnTo>
                    <a:pt x="58" y="87"/>
                  </a:lnTo>
                  <a:close/>
                </a:path>
              </a:pathLst>
            </a:custGeom>
            <a:solidFill>
              <a:srgbClr val="FFFFFF"/>
            </a:solidFill>
            <a:ln w="9525">
              <a:noFill/>
              <a:round/>
            </a:ln>
          </p:spPr>
          <p:txBody>
            <a:bodyPr vert="horz" wrap="square" lIns="91440" tIns="45720" rIns="91440" bIns="45720" numCol="1" anchor="t" anchorCtr="0" compatLnSpc="1"/>
            <a:lstStyle/>
            <a:p>
              <a:endParaRPr lang="zh-CN" altLang="en-US"/>
            </a:p>
          </p:txBody>
        </p:sp>
        <p:sp>
          <p:nvSpPr>
            <p:cNvPr id="29" name="Freeform 168"/>
            <p:cNvSpPr>
              <a:spLocks noEditPoints="1"/>
            </p:cNvSpPr>
            <p:nvPr/>
          </p:nvSpPr>
          <p:spPr bwMode="auto">
            <a:xfrm>
              <a:off x="2105026" y="2144713"/>
              <a:ext cx="941388" cy="1106488"/>
            </a:xfrm>
            <a:custGeom>
              <a:avLst/>
              <a:gdLst/>
              <a:ahLst/>
              <a:cxnLst>
                <a:cxn ang="0">
                  <a:pos x="67" y="2002"/>
                </a:cxn>
                <a:cxn ang="0">
                  <a:pos x="421" y="1636"/>
                </a:cxn>
                <a:cxn ang="0">
                  <a:pos x="63" y="638"/>
                </a:cxn>
                <a:cxn ang="0">
                  <a:pos x="1053" y="22"/>
                </a:cxn>
                <a:cxn ang="0">
                  <a:pos x="1776" y="538"/>
                </a:cxn>
                <a:cxn ang="0">
                  <a:pos x="1375" y="898"/>
                </a:cxn>
                <a:cxn ang="0">
                  <a:pos x="826" y="761"/>
                </a:cxn>
                <a:cxn ang="0">
                  <a:pos x="290" y="959"/>
                </a:cxn>
                <a:cxn ang="0">
                  <a:pos x="765" y="1727"/>
                </a:cxn>
                <a:cxn ang="0">
                  <a:pos x="638" y="986"/>
                </a:cxn>
                <a:cxn ang="0">
                  <a:pos x="960" y="1183"/>
                </a:cxn>
                <a:cxn ang="0">
                  <a:pos x="1204" y="1031"/>
                </a:cxn>
                <a:cxn ang="0">
                  <a:pos x="1232" y="1305"/>
                </a:cxn>
                <a:cxn ang="0">
                  <a:pos x="26" y="764"/>
                </a:cxn>
                <a:cxn ang="0">
                  <a:pos x="109" y="651"/>
                </a:cxn>
                <a:cxn ang="0">
                  <a:pos x="996" y="67"/>
                </a:cxn>
                <a:cxn ang="0">
                  <a:pos x="1412" y="259"/>
                </a:cxn>
                <a:cxn ang="0">
                  <a:pos x="866" y="650"/>
                </a:cxn>
                <a:cxn ang="0">
                  <a:pos x="1693" y="433"/>
                </a:cxn>
                <a:cxn ang="0">
                  <a:pos x="919" y="332"/>
                </a:cxn>
                <a:cxn ang="0">
                  <a:pos x="204" y="642"/>
                </a:cxn>
                <a:cxn ang="0">
                  <a:pos x="942" y="387"/>
                </a:cxn>
                <a:cxn ang="0">
                  <a:pos x="419" y="563"/>
                </a:cxn>
                <a:cxn ang="0">
                  <a:pos x="1737" y="562"/>
                </a:cxn>
                <a:cxn ang="0">
                  <a:pos x="881" y="477"/>
                </a:cxn>
                <a:cxn ang="0">
                  <a:pos x="342" y="732"/>
                </a:cxn>
                <a:cxn ang="0">
                  <a:pos x="1381" y="500"/>
                </a:cxn>
                <a:cxn ang="0">
                  <a:pos x="1324" y="691"/>
                </a:cxn>
                <a:cxn ang="0">
                  <a:pos x="1201" y="668"/>
                </a:cxn>
                <a:cxn ang="0">
                  <a:pos x="1480" y="799"/>
                </a:cxn>
                <a:cxn ang="0">
                  <a:pos x="1387" y="676"/>
                </a:cxn>
                <a:cxn ang="0">
                  <a:pos x="856" y="893"/>
                </a:cxn>
                <a:cxn ang="0">
                  <a:pos x="600" y="1612"/>
                </a:cxn>
                <a:cxn ang="0">
                  <a:pos x="192" y="860"/>
                </a:cxn>
                <a:cxn ang="0">
                  <a:pos x="107" y="930"/>
                </a:cxn>
                <a:cxn ang="0">
                  <a:pos x="419" y="1514"/>
                </a:cxn>
                <a:cxn ang="0">
                  <a:pos x="155" y="872"/>
                </a:cxn>
                <a:cxn ang="0">
                  <a:pos x="714" y="917"/>
                </a:cxn>
                <a:cxn ang="0">
                  <a:pos x="954" y="1417"/>
                </a:cxn>
                <a:cxn ang="0">
                  <a:pos x="920" y="1339"/>
                </a:cxn>
                <a:cxn ang="0">
                  <a:pos x="889" y="1232"/>
                </a:cxn>
                <a:cxn ang="0">
                  <a:pos x="824" y="1188"/>
                </a:cxn>
                <a:cxn ang="0">
                  <a:pos x="813" y="1092"/>
                </a:cxn>
                <a:cxn ang="0">
                  <a:pos x="744" y="1053"/>
                </a:cxn>
                <a:cxn ang="0">
                  <a:pos x="1226" y="1052"/>
                </a:cxn>
                <a:cxn ang="0">
                  <a:pos x="1064" y="1140"/>
                </a:cxn>
                <a:cxn ang="0">
                  <a:pos x="1236" y="1093"/>
                </a:cxn>
                <a:cxn ang="0">
                  <a:pos x="1053" y="1427"/>
                </a:cxn>
                <a:cxn ang="0">
                  <a:pos x="1059" y="1288"/>
                </a:cxn>
                <a:cxn ang="0">
                  <a:pos x="1146" y="1237"/>
                </a:cxn>
                <a:cxn ang="0">
                  <a:pos x="1176" y="1487"/>
                </a:cxn>
                <a:cxn ang="0">
                  <a:pos x="1169" y="1592"/>
                </a:cxn>
                <a:cxn ang="0">
                  <a:pos x="875" y="1631"/>
                </a:cxn>
                <a:cxn ang="0">
                  <a:pos x="976" y="1609"/>
                </a:cxn>
                <a:cxn ang="0">
                  <a:pos x="1080" y="1660"/>
                </a:cxn>
                <a:cxn ang="0">
                  <a:pos x="1154" y="1732"/>
                </a:cxn>
                <a:cxn ang="0">
                  <a:pos x="389" y="1680"/>
                </a:cxn>
                <a:cxn ang="0">
                  <a:pos x="610" y="1703"/>
                </a:cxn>
                <a:cxn ang="0">
                  <a:pos x="363" y="1738"/>
                </a:cxn>
                <a:cxn ang="0">
                  <a:pos x="228" y="1794"/>
                </a:cxn>
                <a:cxn ang="0">
                  <a:pos x="690" y="2061"/>
                </a:cxn>
                <a:cxn ang="0">
                  <a:pos x="639" y="1847"/>
                </a:cxn>
              </a:cxnLst>
              <a:rect l="0" t="0" r="r" b="b"/>
              <a:pathLst>
                <a:path w="1779" h="2091">
                  <a:moveTo>
                    <a:pt x="968" y="1829"/>
                  </a:moveTo>
                  <a:lnTo>
                    <a:pt x="968" y="1829"/>
                  </a:lnTo>
                  <a:lnTo>
                    <a:pt x="974" y="1838"/>
                  </a:lnTo>
                  <a:lnTo>
                    <a:pt x="981" y="1844"/>
                  </a:lnTo>
                  <a:lnTo>
                    <a:pt x="998" y="1859"/>
                  </a:lnTo>
                  <a:lnTo>
                    <a:pt x="1015" y="1873"/>
                  </a:lnTo>
                  <a:lnTo>
                    <a:pt x="1031" y="1888"/>
                  </a:lnTo>
                  <a:lnTo>
                    <a:pt x="1038" y="1897"/>
                  </a:lnTo>
                  <a:lnTo>
                    <a:pt x="1045" y="1904"/>
                  </a:lnTo>
                  <a:lnTo>
                    <a:pt x="1051" y="1914"/>
                  </a:lnTo>
                  <a:lnTo>
                    <a:pt x="1056" y="1923"/>
                  </a:lnTo>
                  <a:lnTo>
                    <a:pt x="1060" y="1933"/>
                  </a:lnTo>
                  <a:lnTo>
                    <a:pt x="1063" y="1944"/>
                  </a:lnTo>
                  <a:lnTo>
                    <a:pt x="1064" y="1955"/>
                  </a:lnTo>
                  <a:lnTo>
                    <a:pt x="1063" y="1968"/>
                  </a:lnTo>
                  <a:lnTo>
                    <a:pt x="1063" y="1968"/>
                  </a:lnTo>
                  <a:lnTo>
                    <a:pt x="1031" y="1986"/>
                  </a:lnTo>
                  <a:lnTo>
                    <a:pt x="996" y="2002"/>
                  </a:lnTo>
                  <a:lnTo>
                    <a:pt x="962" y="2018"/>
                  </a:lnTo>
                  <a:lnTo>
                    <a:pt x="927" y="2033"/>
                  </a:lnTo>
                  <a:lnTo>
                    <a:pt x="889" y="2046"/>
                  </a:lnTo>
                  <a:lnTo>
                    <a:pt x="851" y="2058"/>
                  </a:lnTo>
                  <a:lnTo>
                    <a:pt x="810" y="2067"/>
                  </a:lnTo>
                  <a:lnTo>
                    <a:pt x="768" y="2076"/>
                  </a:lnTo>
                  <a:lnTo>
                    <a:pt x="768" y="2076"/>
                  </a:lnTo>
                  <a:lnTo>
                    <a:pt x="684" y="2083"/>
                  </a:lnTo>
                  <a:lnTo>
                    <a:pt x="642" y="2086"/>
                  </a:lnTo>
                  <a:lnTo>
                    <a:pt x="599" y="2089"/>
                  </a:lnTo>
                  <a:lnTo>
                    <a:pt x="557" y="2091"/>
                  </a:lnTo>
                  <a:lnTo>
                    <a:pt x="515" y="2091"/>
                  </a:lnTo>
                  <a:lnTo>
                    <a:pt x="473" y="2091"/>
                  </a:lnTo>
                  <a:lnTo>
                    <a:pt x="431" y="2090"/>
                  </a:lnTo>
                  <a:lnTo>
                    <a:pt x="390" y="2086"/>
                  </a:lnTo>
                  <a:lnTo>
                    <a:pt x="349" y="2083"/>
                  </a:lnTo>
                  <a:lnTo>
                    <a:pt x="309" y="2078"/>
                  </a:lnTo>
                  <a:lnTo>
                    <a:pt x="268" y="2070"/>
                  </a:lnTo>
                  <a:lnTo>
                    <a:pt x="230" y="2062"/>
                  </a:lnTo>
                  <a:lnTo>
                    <a:pt x="191" y="2051"/>
                  </a:lnTo>
                  <a:lnTo>
                    <a:pt x="153" y="2038"/>
                  </a:lnTo>
                  <a:lnTo>
                    <a:pt x="116" y="2024"/>
                  </a:lnTo>
                  <a:lnTo>
                    <a:pt x="116" y="2024"/>
                  </a:lnTo>
                  <a:lnTo>
                    <a:pt x="109" y="2023"/>
                  </a:lnTo>
                  <a:lnTo>
                    <a:pt x="101" y="2021"/>
                  </a:lnTo>
                  <a:lnTo>
                    <a:pt x="95" y="2019"/>
                  </a:lnTo>
                  <a:lnTo>
                    <a:pt x="88" y="2016"/>
                  </a:lnTo>
                  <a:lnTo>
                    <a:pt x="78" y="2009"/>
                  </a:lnTo>
                  <a:lnTo>
                    <a:pt x="67" y="2002"/>
                  </a:lnTo>
                  <a:lnTo>
                    <a:pt x="48" y="1986"/>
                  </a:lnTo>
                  <a:lnTo>
                    <a:pt x="37" y="1978"/>
                  </a:lnTo>
                  <a:lnTo>
                    <a:pt x="25" y="1973"/>
                  </a:lnTo>
                  <a:lnTo>
                    <a:pt x="25" y="1973"/>
                  </a:lnTo>
                  <a:lnTo>
                    <a:pt x="22" y="1965"/>
                  </a:lnTo>
                  <a:lnTo>
                    <a:pt x="21" y="1958"/>
                  </a:lnTo>
                  <a:lnTo>
                    <a:pt x="21" y="1952"/>
                  </a:lnTo>
                  <a:lnTo>
                    <a:pt x="22" y="1945"/>
                  </a:lnTo>
                  <a:lnTo>
                    <a:pt x="24" y="1938"/>
                  </a:lnTo>
                  <a:lnTo>
                    <a:pt x="27" y="1931"/>
                  </a:lnTo>
                  <a:lnTo>
                    <a:pt x="32" y="1926"/>
                  </a:lnTo>
                  <a:lnTo>
                    <a:pt x="37" y="1919"/>
                  </a:lnTo>
                  <a:lnTo>
                    <a:pt x="48" y="1907"/>
                  </a:lnTo>
                  <a:lnTo>
                    <a:pt x="61" y="1895"/>
                  </a:lnTo>
                  <a:lnTo>
                    <a:pt x="72" y="1883"/>
                  </a:lnTo>
                  <a:lnTo>
                    <a:pt x="84" y="1871"/>
                  </a:lnTo>
                  <a:lnTo>
                    <a:pt x="84" y="1871"/>
                  </a:lnTo>
                  <a:lnTo>
                    <a:pt x="96" y="1858"/>
                  </a:lnTo>
                  <a:lnTo>
                    <a:pt x="108" y="1846"/>
                  </a:lnTo>
                  <a:lnTo>
                    <a:pt x="122" y="1833"/>
                  </a:lnTo>
                  <a:lnTo>
                    <a:pt x="139" y="1820"/>
                  </a:lnTo>
                  <a:lnTo>
                    <a:pt x="139" y="1820"/>
                  </a:lnTo>
                  <a:lnTo>
                    <a:pt x="170" y="1799"/>
                  </a:lnTo>
                  <a:lnTo>
                    <a:pt x="205" y="1780"/>
                  </a:lnTo>
                  <a:lnTo>
                    <a:pt x="241" y="1762"/>
                  </a:lnTo>
                  <a:lnTo>
                    <a:pt x="276" y="1746"/>
                  </a:lnTo>
                  <a:lnTo>
                    <a:pt x="276" y="1746"/>
                  </a:lnTo>
                  <a:lnTo>
                    <a:pt x="284" y="1744"/>
                  </a:lnTo>
                  <a:lnTo>
                    <a:pt x="294" y="1742"/>
                  </a:lnTo>
                  <a:lnTo>
                    <a:pt x="303" y="1740"/>
                  </a:lnTo>
                  <a:lnTo>
                    <a:pt x="310" y="1736"/>
                  </a:lnTo>
                  <a:lnTo>
                    <a:pt x="310" y="1736"/>
                  </a:lnTo>
                  <a:lnTo>
                    <a:pt x="319" y="1731"/>
                  </a:lnTo>
                  <a:lnTo>
                    <a:pt x="326" y="1726"/>
                  </a:lnTo>
                  <a:lnTo>
                    <a:pt x="334" y="1721"/>
                  </a:lnTo>
                  <a:lnTo>
                    <a:pt x="338" y="1720"/>
                  </a:lnTo>
                  <a:lnTo>
                    <a:pt x="342" y="1719"/>
                  </a:lnTo>
                  <a:lnTo>
                    <a:pt x="342" y="1719"/>
                  </a:lnTo>
                  <a:lnTo>
                    <a:pt x="343" y="1711"/>
                  </a:lnTo>
                  <a:lnTo>
                    <a:pt x="345" y="1703"/>
                  </a:lnTo>
                  <a:lnTo>
                    <a:pt x="351" y="1689"/>
                  </a:lnTo>
                  <a:lnTo>
                    <a:pt x="358" y="1676"/>
                  </a:lnTo>
                  <a:lnTo>
                    <a:pt x="368" y="1666"/>
                  </a:lnTo>
                  <a:lnTo>
                    <a:pt x="379" y="1656"/>
                  </a:lnTo>
                  <a:lnTo>
                    <a:pt x="392" y="1649"/>
                  </a:lnTo>
                  <a:lnTo>
                    <a:pt x="405" y="1641"/>
                  </a:lnTo>
                  <a:lnTo>
                    <a:pt x="421" y="1636"/>
                  </a:lnTo>
                  <a:lnTo>
                    <a:pt x="421" y="1636"/>
                  </a:lnTo>
                  <a:lnTo>
                    <a:pt x="397" y="1578"/>
                  </a:lnTo>
                  <a:lnTo>
                    <a:pt x="371" y="1521"/>
                  </a:lnTo>
                  <a:lnTo>
                    <a:pt x="319" y="1407"/>
                  </a:lnTo>
                  <a:lnTo>
                    <a:pt x="263" y="1291"/>
                  </a:lnTo>
                  <a:lnTo>
                    <a:pt x="236" y="1232"/>
                  </a:lnTo>
                  <a:lnTo>
                    <a:pt x="209" y="1173"/>
                  </a:lnTo>
                  <a:lnTo>
                    <a:pt x="209" y="1173"/>
                  </a:lnTo>
                  <a:lnTo>
                    <a:pt x="197" y="1144"/>
                  </a:lnTo>
                  <a:lnTo>
                    <a:pt x="183" y="1115"/>
                  </a:lnTo>
                  <a:lnTo>
                    <a:pt x="153" y="1059"/>
                  </a:lnTo>
                  <a:lnTo>
                    <a:pt x="123" y="1002"/>
                  </a:lnTo>
                  <a:lnTo>
                    <a:pt x="94" y="944"/>
                  </a:lnTo>
                  <a:lnTo>
                    <a:pt x="94" y="944"/>
                  </a:lnTo>
                  <a:lnTo>
                    <a:pt x="83" y="920"/>
                  </a:lnTo>
                  <a:lnTo>
                    <a:pt x="72" y="897"/>
                  </a:lnTo>
                  <a:lnTo>
                    <a:pt x="61" y="873"/>
                  </a:lnTo>
                  <a:lnTo>
                    <a:pt x="54" y="863"/>
                  </a:lnTo>
                  <a:lnTo>
                    <a:pt x="48" y="853"/>
                  </a:lnTo>
                  <a:lnTo>
                    <a:pt x="48" y="853"/>
                  </a:lnTo>
                  <a:lnTo>
                    <a:pt x="44" y="848"/>
                  </a:lnTo>
                  <a:lnTo>
                    <a:pt x="40" y="841"/>
                  </a:lnTo>
                  <a:lnTo>
                    <a:pt x="40" y="841"/>
                  </a:lnTo>
                  <a:lnTo>
                    <a:pt x="35" y="835"/>
                  </a:lnTo>
                  <a:lnTo>
                    <a:pt x="29" y="828"/>
                  </a:lnTo>
                  <a:lnTo>
                    <a:pt x="22" y="822"/>
                  </a:lnTo>
                  <a:lnTo>
                    <a:pt x="18" y="817"/>
                  </a:lnTo>
                  <a:lnTo>
                    <a:pt x="18" y="817"/>
                  </a:lnTo>
                  <a:lnTo>
                    <a:pt x="16" y="810"/>
                  </a:lnTo>
                  <a:lnTo>
                    <a:pt x="14" y="802"/>
                  </a:lnTo>
                  <a:lnTo>
                    <a:pt x="8" y="780"/>
                  </a:lnTo>
                  <a:lnTo>
                    <a:pt x="8" y="780"/>
                  </a:lnTo>
                  <a:lnTo>
                    <a:pt x="5" y="766"/>
                  </a:lnTo>
                  <a:lnTo>
                    <a:pt x="2" y="754"/>
                  </a:lnTo>
                  <a:lnTo>
                    <a:pt x="0" y="742"/>
                  </a:lnTo>
                  <a:lnTo>
                    <a:pt x="0" y="730"/>
                  </a:lnTo>
                  <a:lnTo>
                    <a:pt x="1" y="717"/>
                  </a:lnTo>
                  <a:lnTo>
                    <a:pt x="3" y="705"/>
                  </a:lnTo>
                  <a:lnTo>
                    <a:pt x="7" y="692"/>
                  </a:lnTo>
                  <a:lnTo>
                    <a:pt x="12" y="678"/>
                  </a:lnTo>
                  <a:lnTo>
                    <a:pt x="12" y="678"/>
                  </a:lnTo>
                  <a:lnTo>
                    <a:pt x="20" y="671"/>
                  </a:lnTo>
                  <a:lnTo>
                    <a:pt x="27" y="665"/>
                  </a:lnTo>
                  <a:lnTo>
                    <a:pt x="34" y="657"/>
                  </a:lnTo>
                  <a:lnTo>
                    <a:pt x="40" y="650"/>
                  </a:lnTo>
                  <a:lnTo>
                    <a:pt x="40" y="650"/>
                  </a:lnTo>
                  <a:lnTo>
                    <a:pt x="63" y="638"/>
                  </a:lnTo>
                  <a:lnTo>
                    <a:pt x="87" y="629"/>
                  </a:lnTo>
                  <a:lnTo>
                    <a:pt x="111" y="622"/>
                  </a:lnTo>
                  <a:lnTo>
                    <a:pt x="136" y="615"/>
                  </a:lnTo>
                  <a:lnTo>
                    <a:pt x="136" y="615"/>
                  </a:lnTo>
                  <a:lnTo>
                    <a:pt x="144" y="617"/>
                  </a:lnTo>
                  <a:lnTo>
                    <a:pt x="153" y="618"/>
                  </a:lnTo>
                  <a:lnTo>
                    <a:pt x="160" y="620"/>
                  </a:lnTo>
                  <a:lnTo>
                    <a:pt x="168" y="623"/>
                  </a:lnTo>
                  <a:lnTo>
                    <a:pt x="168" y="623"/>
                  </a:lnTo>
                  <a:lnTo>
                    <a:pt x="192" y="607"/>
                  </a:lnTo>
                  <a:lnTo>
                    <a:pt x="217" y="592"/>
                  </a:lnTo>
                  <a:lnTo>
                    <a:pt x="242" y="579"/>
                  </a:lnTo>
                  <a:lnTo>
                    <a:pt x="265" y="566"/>
                  </a:lnTo>
                  <a:lnTo>
                    <a:pt x="291" y="554"/>
                  </a:lnTo>
                  <a:lnTo>
                    <a:pt x="317" y="542"/>
                  </a:lnTo>
                  <a:lnTo>
                    <a:pt x="372" y="519"/>
                  </a:lnTo>
                  <a:lnTo>
                    <a:pt x="372" y="519"/>
                  </a:lnTo>
                  <a:lnTo>
                    <a:pt x="406" y="502"/>
                  </a:lnTo>
                  <a:lnTo>
                    <a:pt x="441" y="485"/>
                  </a:lnTo>
                  <a:lnTo>
                    <a:pt x="511" y="453"/>
                  </a:lnTo>
                  <a:lnTo>
                    <a:pt x="583" y="420"/>
                  </a:lnTo>
                  <a:lnTo>
                    <a:pt x="655" y="389"/>
                  </a:lnTo>
                  <a:lnTo>
                    <a:pt x="726" y="358"/>
                  </a:lnTo>
                  <a:lnTo>
                    <a:pt x="761" y="341"/>
                  </a:lnTo>
                  <a:lnTo>
                    <a:pt x="796" y="325"/>
                  </a:lnTo>
                  <a:lnTo>
                    <a:pt x="829" y="308"/>
                  </a:lnTo>
                  <a:lnTo>
                    <a:pt x="864" y="290"/>
                  </a:lnTo>
                  <a:lnTo>
                    <a:pt x="896" y="270"/>
                  </a:lnTo>
                  <a:lnTo>
                    <a:pt x="928" y="251"/>
                  </a:lnTo>
                  <a:lnTo>
                    <a:pt x="928" y="251"/>
                  </a:lnTo>
                  <a:lnTo>
                    <a:pt x="928" y="230"/>
                  </a:lnTo>
                  <a:lnTo>
                    <a:pt x="926" y="207"/>
                  </a:lnTo>
                  <a:lnTo>
                    <a:pt x="924" y="161"/>
                  </a:lnTo>
                  <a:lnTo>
                    <a:pt x="923" y="139"/>
                  </a:lnTo>
                  <a:lnTo>
                    <a:pt x="924" y="117"/>
                  </a:lnTo>
                  <a:lnTo>
                    <a:pt x="926" y="97"/>
                  </a:lnTo>
                  <a:lnTo>
                    <a:pt x="928" y="87"/>
                  </a:lnTo>
                  <a:lnTo>
                    <a:pt x="930" y="79"/>
                  </a:lnTo>
                  <a:lnTo>
                    <a:pt x="930" y="79"/>
                  </a:lnTo>
                  <a:lnTo>
                    <a:pt x="938" y="72"/>
                  </a:lnTo>
                  <a:lnTo>
                    <a:pt x="946" y="66"/>
                  </a:lnTo>
                  <a:lnTo>
                    <a:pt x="955" y="60"/>
                  </a:lnTo>
                  <a:lnTo>
                    <a:pt x="964" y="54"/>
                  </a:lnTo>
                  <a:lnTo>
                    <a:pt x="985" y="45"/>
                  </a:lnTo>
                  <a:lnTo>
                    <a:pt x="1007" y="36"/>
                  </a:lnTo>
                  <a:lnTo>
                    <a:pt x="1031" y="29"/>
                  </a:lnTo>
                  <a:lnTo>
                    <a:pt x="1053" y="22"/>
                  </a:lnTo>
                  <a:lnTo>
                    <a:pt x="1095" y="10"/>
                  </a:lnTo>
                  <a:lnTo>
                    <a:pt x="1095" y="10"/>
                  </a:lnTo>
                  <a:lnTo>
                    <a:pt x="1111" y="6"/>
                  </a:lnTo>
                  <a:lnTo>
                    <a:pt x="1126" y="3"/>
                  </a:lnTo>
                  <a:lnTo>
                    <a:pt x="1141" y="1"/>
                  </a:lnTo>
                  <a:lnTo>
                    <a:pt x="1155" y="0"/>
                  </a:lnTo>
                  <a:lnTo>
                    <a:pt x="1170" y="2"/>
                  </a:lnTo>
                  <a:lnTo>
                    <a:pt x="1184" y="4"/>
                  </a:lnTo>
                  <a:lnTo>
                    <a:pt x="1199" y="9"/>
                  </a:lnTo>
                  <a:lnTo>
                    <a:pt x="1213" y="17"/>
                  </a:lnTo>
                  <a:lnTo>
                    <a:pt x="1213" y="17"/>
                  </a:lnTo>
                  <a:lnTo>
                    <a:pt x="1233" y="40"/>
                  </a:lnTo>
                  <a:lnTo>
                    <a:pt x="1252" y="65"/>
                  </a:lnTo>
                  <a:lnTo>
                    <a:pt x="1290" y="114"/>
                  </a:lnTo>
                  <a:lnTo>
                    <a:pt x="1325" y="166"/>
                  </a:lnTo>
                  <a:lnTo>
                    <a:pt x="1360" y="217"/>
                  </a:lnTo>
                  <a:lnTo>
                    <a:pt x="1360" y="217"/>
                  </a:lnTo>
                  <a:lnTo>
                    <a:pt x="1383" y="224"/>
                  </a:lnTo>
                  <a:lnTo>
                    <a:pt x="1405" y="232"/>
                  </a:lnTo>
                  <a:lnTo>
                    <a:pt x="1451" y="244"/>
                  </a:lnTo>
                  <a:lnTo>
                    <a:pt x="1474" y="249"/>
                  </a:lnTo>
                  <a:lnTo>
                    <a:pt x="1496" y="256"/>
                  </a:lnTo>
                  <a:lnTo>
                    <a:pt x="1519" y="262"/>
                  </a:lnTo>
                  <a:lnTo>
                    <a:pt x="1540" y="270"/>
                  </a:lnTo>
                  <a:lnTo>
                    <a:pt x="1540" y="270"/>
                  </a:lnTo>
                  <a:lnTo>
                    <a:pt x="1545" y="273"/>
                  </a:lnTo>
                  <a:lnTo>
                    <a:pt x="1549" y="276"/>
                  </a:lnTo>
                  <a:lnTo>
                    <a:pt x="1557" y="282"/>
                  </a:lnTo>
                  <a:lnTo>
                    <a:pt x="1566" y="290"/>
                  </a:lnTo>
                  <a:lnTo>
                    <a:pt x="1575" y="295"/>
                  </a:lnTo>
                  <a:lnTo>
                    <a:pt x="1575" y="295"/>
                  </a:lnTo>
                  <a:lnTo>
                    <a:pt x="1590" y="303"/>
                  </a:lnTo>
                  <a:lnTo>
                    <a:pt x="1604" y="310"/>
                  </a:lnTo>
                  <a:lnTo>
                    <a:pt x="1631" y="327"/>
                  </a:lnTo>
                  <a:lnTo>
                    <a:pt x="1658" y="347"/>
                  </a:lnTo>
                  <a:lnTo>
                    <a:pt x="1684" y="367"/>
                  </a:lnTo>
                  <a:lnTo>
                    <a:pt x="1710" y="388"/>
                  </a:lnTo>
                  <a:lnTo>
                    <a:pt x="1733" y="411"/>
                  </a:lnTo>
                  <a:lnTo>
                    <a:pt x="1779" y="455"/>
                  </a:lnTo>
                  <a:lnTo>
                    <a:pt x="1779" y="455"/>
                  </a:lnTo>
                  <a:lnTo>
                    <a:pt x="1777" y="463"/>
                  </a:lnTo>
                  <a:lnTo>
                    <a:pt x="1776" y="473"/>
                  </a:lnTo>
                  <a:lnTo>
                    <a:pt x="1778" y="494"/>
                  </a:lnTo>
                  <a:lnTo>
                    <a:pt x="1778" y="505"/>
                  </a:lnTo>
                  <a:lnTo>
                    <a:pt x="1779" y="517"/>
                  </a:lnTo>
                  <a:lnTo>
                    <a:pt x="1778" y="527"/>
                  </a:lnTo>
                  <a:lnTo>
                    <a:pt x="1776" y="538"/>
                  </a:lnTo>
                  <a:lnTo>
                    <a:pt x="1776" y="538"/>
                  </a:lnTo>
                  <a:lnTo>
                    <a:pt x="1774" y="547"/>
                  </a:lnTo>
                  <a:lnTo>
                    <a:pt x="1771" y="555"/>
                  </a:lnTo>
                  <a:lnTo>
                    <a:pt x="1762" y="571"/>
                  </a:lnTo>
                  <a:lnTo>
                    <a:pt x="1751" y="587"/>
                  </a:lnTo>
                  <a:lnTo>
                    <a:pt x="1740" y="603"/>
                  </a:lnTo>
                  <a:lnTo>
                    <a:pt x="1727" y="617"/>
                  </a:lnTo>
                  <a:lnTo>
                    <a:pt x="1713" y="632"/>
                  </a:lnTo>
                  <a:lnTo>
                    <a:pt x="1685" y="661"/>
                  </a:lnTo>
                  <a:lnTo>
                    <a:pt x="1685" y="661"/>
                  </a:lnTo>
                  <a:lnTo>
                    <a:pt x="1671" y="676"/>
                  </a:lnTo>
                  <a:lnTo>
                    <a:pt x="1658" y="689"/>
                  </a:lnTo>
                  <a:lnTo>
                    <a:pt x="1644" y="701"/>
                  </a:lnTo>
                  <a:lnTo>
                    <a:pt x="1631" y="712"/>
                  </a:lnTo>
                  <a:lnTo>
                    <a:pt x="1617" y="722"/>
                  </a:lnTo>
                  <a:lnTo>
                    <a:pt x="1602" y="732"/>
                  </a:lnTo>
                  <a:lnTo>
                    <a:pt x="1569" y="752"/>
                  </a:lnTo>
                  <a:lnTo>
                    <a:pt x="1569" y="752"/>
                  </a:lnTo>
                  <a:lnTo>
                    <a:pt x="1554" y="763"/>
                  </a:lnTo>
                  <a:lnTo>
                    <a:pt x="1539" y="773"/>
                  </a:lnTo>
                  <a:lnTo>
                    <a:pt x="1531" y="777"/>
                  </a:lnTo>
                  <a:lnTo>
                    <a:pt x="1522" y="781"/>
                  </a:lnTo>
                  <a:lnTo>
                    <a:pt x="1514" y="784"/>
                  </a:lnTo>
                  <a:lnTo>
                    <a:pt x="1503" y="787"/>
                  </a:lnTo>
                  <a:lnTo>
                    <a:pt x="1503" y="787"/>
                  </a:lnTo>
                  <a:lnTo>
                    <a:pt x="1504" y="797"/>
                  </a:lnTo>
                  <a:lnTo>
                    <a:pt x="1504" y="806"/>
                  </a:lnTo>
                  <a:lnTo>
                    <a:pt x="1503" y="813"/>
                  </a:lnTo>
                  <a:lnTo>
                    <a:pt x="1500" y="821"/>
                  </a:lnTo>
                  <a:lnTo>
                    <a:pt x="1496" y="826"/>
                  </a:lnTo>
                  <a:lnTo>
                    <a:pt x="1492" y="830"/>
                  </a:lnTo>
                  <a:lnTo>
                    <a:pt x="1487" y="834"/>
                  </a:lnTo>
                  <a:lnTo>
                    <a:pt x="1481" y="836"/>
                  </a:lnTo>
                  <a:lnTo>
                    <a:pt x="1475" y="838"/>
                  </a:lnTo>
                  <a:lnTo>
                    <a:pt x="1468" y="839"/>
                  </a:lnTo>
                  <a:lnTo>
                    <a:pt x="1460" y="839"/>
                  </a:lnTo>
                  <a:lnTo>
                    <a:pt x="1451" y="839"/>
                  </a:lnTo>
                  <a:lnTo>
                    <a:pt x="1435" y="836"/>
                  </a:lnTo>
                  <a:lnTo>
                    <a:pt x="1417" y="832"/>
                  </a:lnTo>
                  <a:lnTo>
                    <a:pt x="1417" y="832"/>
                  </a:lnTo>
                  <a:lnTo>
                    <a:pt x="1411" y="840"/>
                  </a:lnTo>
                  <a:lnTo>
                    <a:pt x="1404" y="850"/>
                  </a:lnTo>
                  <a:lnTo>
                    <a:pt x="1395" y="871"/>
                  </a:lnTo>
                  <a:lnTo>
                    <a:pt x="1389" y="881"/>
                  </a:lnTo>
                  <a:lnTo>
                    <a:pt x="1383" y="890"/>
                  </a:lnTo>
                  <a:lnTo>
                    <a:pt x="1380" y="895"/>
                  </a:lnTo>
                  <a:lnTo>
                    <a:pt x="1375" y="898"/>
                  </a:lnTo>
                  <a:lnTo>
                    <a:pt x="1371" y="900"/>
                  </a:lnTo>
                  <a:lnTo>
                    <a:pt x="1366" y="902"/>
                  </a:lnTo>
                  <a:lnTo>
                    <a:pt x="1366" y="902"/>
                  </a:lnTo>
                  <a:lnTo>
                    <a:pt x="1355" y="904"/>
                  </a:lnTo>
                  <a:lnTo>
                    <a:pt x="1345" y="904"/>
                  </a:lnTo>
                  <a:lnTo>
                    <a:pt x="1336" y="902"/>
                  </a:lnTo>
                  <a:lnTo>
                    <a:pt x="1325" y="899"/>
                  </a:lnTo>
                  <a:lnTo>
                    <a:pt x="1305" y="890"/>
                  </a:lnTo>
                  <a:lnTo>
                    <a:pt x="1295" y="886"/>
                  </a:lnTo>
                  <a:lnTo>
                    <a:pt x="1284" y="883"/>
                  </a:lnTo>
                  <a:lnTo>
                    <a:pt x="1284" y="883"/>
                  </a:lnTo>
                  <a:lnTo>
                    <a:pt x="1272" y="884"/>
                  </a:lnTo>
                  <a:lnTo>
                    <a:pt x="1258" y="887"/>
                  </a:lnTo>
                  <a:lnTo>
                    <a:pt x="1245" y="892"/>
                  </a:lnTo>
                  <a:lnTo>
                    <a:pt x="1231" y="897"/>
                  </a:lnTo>
                  <a:lnTo>
                    <a:pt x="1204" y="908"/>
                  </a:lnTo>
                  <a:lnTo>
                    <a:pt x="1190" y="913"/>
                  </a:lnTo>
                  <a:lnTo>
                    <a:pt x="1176" y="917"/>
                  </a:lnTo>
                  <a:lnTo>
                    <a:pt x="1176" y="917"/>
                  </a:lnTo>
                  <a:lnTo>
                    <a:pt x="1171" y="919"/>
                  </a:lnTo>
                  <a:lnTo>
                    <a:pt x="1171" y="919"/>
                  </a:lnTo>
                  <a:lnTo>
                    <a:pt x="1142" y="921"/>
                  </a:lnTo>
                  <a:lnTo>
                    <a:pt x="1111" y="924"/>
                  </a:lnTo>
                  <a:lnTo>
                    <a:pt x="1045" y="929"/>
                  </a:lnTo>
                  <a:lnTo>
                    <a:pt x="1009" y="931"/>
                  </a:lnTo>
                  <a:lnTo>
                    <a:pt x="975" y="933"/>
                  </a:lnTo>
                  <a:lnTo>
                    <a:pt x="939" y="934"/>
                  </a:lnTo>
                  <a:lnTo>
                    <a:pt x="903" y="934"/>
                  </a:lnTo>
                  <a:lnTo>
                    <a:pt x="903" y="934"/>
                  </a:lnTo>
                  <a:lnTo>
                    <a:pt x="896" y="930"/>
                  </a:lnTo>
                  <a:lnTo>
                    <a:pt x="886" y="927"/>
                  </a:lnTo>
                  <a:lnTo>
                    <a:pt x="866" y="923"/>
                  </a:lnTo>
                  <a:lnTo>
                    <a:pt x="856" y="920"/>
                  </a:lnTo>
                  <a:lnTo>
                    <a:pt x="847" y="917"/>
                  </a:lnTo>
                  <a:lnTo>
                    <a:pt x="839" y="913"/>
                  </a:lnTo>
                  <a:lnTo>
                    <a:pt x="835" y="911"/>
                  </a:lnTo>
                  <a:lnTo>
                    <a:pt x="832" y="908"/>
                  </a:lnTo>
                  <a:lnTo>
                    <a:pt x="832" y="908"/>
                  </a:lnTo>
                  <a:lnTo>
                    <a:pt x="830" y="892"/>
                  </a:lnTo>
                  <a:lnTo>
                    <a:pt x="832" y="885"/>
                  </a:lnTo>
                  <a:lnTo>
                    <a:pt x="835" y="878"/>
                  </a:lnTo>
                  <a:lnTo>
                    <a:pt x="835" y="878"/>
                  </a:lnTo>
                  <a:lnTo>
                    <a:pt x="829" y="855"/>
                  </a:lnTo>
                  <a:lnTo>
                    <a:pt x="827" y="832"/>
                  </a:lnTo>
                  <a:lnTo>
                    <a:pt x="825" y="808"/>
                  </a:lnTo>
                  <a:lnTo>
                    <a:pt x="825" y="784"/>
                  </a:lnTo>
                  <a:lnTo>
                    <a:pt x="826" y="761"/>
                  </a:lnTo>
                  <a:lnTo>
                    <a:pt x="828" y="737"/>
                  </a:lnTo>
                  <a:lnTo>
                    <a:pt x="832" y="715"/>
                  </a:lnTo>
                  <a:lnTo>
                    <a:pt x="835" y="691"/>
                  </a:lnTo>
                  <a:lnTo>
                    <a:pt x="839" y="669"/>
                  </a:lnTo>
                  <a:lnTo>
                    <a:pt x="844" y="646"/>
                  </a:lnTo>
                  <a:lnTo>
                    <a:pt x="856" y="602"/>
                  </a:lnTo>
                  <a:lnTo>
                    <a:pt x="870" y="561"/>
                  </a:lnTo>
                  <a:lnTo>
                    <a:pt x="884" y="521"/>
                  </a:lnTo>
                  <a:lnTo>
                    <a:pt x="884" y="521"/>
                  </a:lnTo>
                  <a:lnTo>
                    <a:pt x="879" y="521"/>
                  </a:lnTo>
                  <a:lnTo>
                    <a:pt x="873" y="523"/>
                  </a:lnTo>
                  <a:lnTo>
                    <a:pt x="867" y="525"/>
                  </a:lnTo>
                  <a:lnTo>
                    <a:pt x="862" y="527"/>
                  </a:lnTo>
                  <a:lnTo>
                    <a:pt x="850" y="535"/>
                  </a:lnTo>
                  <a:lnTo>
                    <a:pt x="841" y="544"/>
                  </a:lnTo>
                  <a:lnTo>
                    <a:pt x="841" y="544"/>
                  </a:lnTo>
                  <a:lnTo>
                    <a:pt x="821" y="550"/>
                  </a:lnTo>
                  <a:lnTo>
                    <a:pt x="798" y="557"/>
                  </a:lnTo>
                  <a:lnTo>
                    <a:pt x="777" y="564"/>
                  </a:lnTo>
                  <a:lnTo>
                    <a:pt x="756" y="570"/>
                  </a:lnTo>
                  <a:lnTo>
                    <a:pt x="756" y="570"/>
                  </a:lnTo>
                  <a:lnTo>
                    <a:pt x="727" y="582"/>
                  </a:lnTo>
                  <a:lnTo>
                    <a:pt x="696" y="594"/>
                  </a:lnTo>
                  <a:lnTo>
                    <a:pt x="635" y="620"/>
                  </a:lnTo>
                  <a:lnTo>
                    <a:pt x="572" y="647"/>
                  </a:lnTo>
                  <a:lnTo>
                    <a:pt x="512" y="676"/>
                  </a:lnTo>
                  <a:lnTo>
                    <a:pt x="512" y="676"/>
                  </a:lnTo>
                  <a:lnTo>
                    <a:pt x="485" y="688"/>
                  </a:lnTo>
                  <a:lnTo>
                    <a:pt x="458" y="700"/>
                  </a:lnTo>
                  <a:lnTo>
                    <a:pt x="430" y="711"/>
                  </a:lnTo>
                  <a:lnTo>
                    <a:pt x="404" y="723"/>
                  </a:lnTo>
                  <a:lnTo>
                    <a:pt x="404" y="723"/>
                  </a:lnTo>
                  <a:lnTo>
                    <a:pt x="375" y="737"/>
                  </a:lnTo>
                  <a:lnTo>
                    <a:pt x="348" y="752"/>
                  </a:lnTo>
                  <a:lnTo>
                    <a:pt x="321" y="768"/>
                  </a:lnTo>
                  <a:lnTo>
                    <a:pt x="293" y="784"/>
                  </a:lnTo>
                  <a:lnTo>
                    <a:pt x="293" y="784"/>
                  </a:lnTo>
                  <a:lnTo>
                    <a:pt x="278" y="794"/>
                  </a:lnTo>
                  <a:lnTo>
                    <a:pt x="265" y="804"/>
                  </a:lnTo>
                  <a:lnTo>
                    <a:pt x="253" y="815"/>
                  </a:lnTo>
                  <a:lnTo>
                    <a:pt x="242" y="828"/>
                  </a:lnTo>
                  <a:lnTo>
                    <a:pt x="242" y="828"/>
                  </a:lnTo>
                  <a:lnTo>
                    <a:pt x="248" y="852"/>
                  </a:lnTo>
                  <a:lnTo>
                    <a:pt x="254" y="873"/>
                  </a:lnTo>
                  <a:lnTo>
                    <a:pt x="263" y="896"/>
                  </a:lnTo>
                  <a:lnTo>
                    <a:pt x="271" y="917"/>
                  </a:lnTo>
                  <a:lnTo>
                    <a:pt x="290" y="959"/>
                  </a:lnTo>
                  <a:lnTo>
                    <a:pt x="309" y="1000"/>
                  </a:lnTo>
                  <a:lnTo>
                    <a:pt x="351" y="1082"/>
                  </a:lnTo>
                  <a:lnTo>
                    <a:pt x="371" y="1124"/>
                  </a:lnTo>
                  <a:lnTo>
                    <a:pt x="389" y="1166"/>
                  </a:lnTo>
                  <a:lnTo>
                    <a:pt x="389" y="1166"/>
                  </a:lnTo>
                  <a:lnTo>
                    <a:pt x="404" y="1197"/>
                  </a:lnTo>
                  <a:lnTo>
                    <a:pt x="419" y="1228"/>
                  </a:lnTo>
                  <a:lnTo>
                    <a:pt x="434" y="1260"/>
                  </a:lnTo>
                  <a:lnTo>
                    <a:pt x="450" y="1291"/>
                  </a:lnTo>
                  <a:lnTo>
                    <a:pt x="450" y="1291"/>
                  </a:lnTo>
                  <a:lnTo>
                    <a:pt x="457" y="1301"/>
                  </a:lnTo>
                  <a:lnTo>
                    <a:pt x="462" y="1309"/>
                  </a:lnTo>
                  <a:lnTo>
                    <a:pt x="469" y="1319"/>
                  </a:lnTo>
                  <a:lnTo>
                    <a:pt x="475" y="1328"/>
                  </a:lnTo>
                  <a:lnTo>
                    <a:pt x="475" y="1328"/>
                  </a:lnTo>
                  <a:lnTo>
                    <a:pt x="488" y="1350"/>
                  </a:lnTo>
                  <a:lnTo>
                    <a:pt x="499" y="1371"/>
                  </a:lnTo>
                  <a:lnTo>
                    <a:pt x="521" y="1415"/>
                  </a:lnTo>
                  <a:lnTo>
                    <a:pt x="544" y="1458"/>
                  </a:lnTo>
                  <a:lnTo>
                    <a:pt x="555" y="1479"/>
                  </a:lnTo>
                  <a:lnTo>
                    <a:pt x="569" y="1500"/>
                  </a:lnTo>
                  <a:lnTo>
                    <a:pt x="569" y="1500"/>
                  </a:lnTo>
                  <a:lnTo>
                    <a:pt x="578" y="1516"/>
                  </a:lnTo>
                  <a:lnTo>
                    <a:pt x="586" y="1532"/>
                  </a:lnTo>
                  <a:lnTo>
                    <a:pt x="604" y="1564"/>
                  </a:lnTo>
                  <a:lnTo>
                    <a:pt x="604" y="1564"/>
                  </a:lnTo>
                  <a:lnTo>
                    <a:pt x="610" y="1575"/>
                  </a:lnTo>
                  <a:lnTo>
                    <a:pt x="618" y="1585"/>
                  </a:lnTo>
                  <a:lnTo>
                    <a:pt x="622" y="1591"/>
                  </a:lnTo>
                  <a:lnTo>
                    <a:pt x="624" y="1597"/>
                  </a:lnTo>
                  <a:lnTo>
                    <a:pt x="625" y="1604"/>
                  </a:lnTo>
                  <a:lnTo>
                    <a:pt x="625" y="1611"/>
                  </a:lnTo>
                  <a:lnTo>
                    <a:pt x="625" y="1611"/>
                  </a:lnTo>
                  <a:lnTo>
                    <a:pt x="636" y="1619"/>
                  </a:lnTo>
                  <a:lnTo>
                    <a:pt x="647" y="1626"/>
                  </a:lnTo>
                  <a:lnTo>
                    <a:pt x="670" y="1638"/>
                  </a:lnTo>
                  <a:lnTo>
                    <a:pt x="692" y="1650"/>
                  </a:lnTo>
                  <a:lnTo>
                    <a:pt x="714" y="1660"/>
                  </a:lnTo>
                  <a:lnTo>
                    <a:pt x="724" y="1667"/>
                  </a:lnTo>
                  <a:lnTo>
                    <a:pt x="733" y="1672"/>
                  </a:lnTo>
                  <a:lnTo>
                    <a:pt x="742" y="1680"/>
                  </a:lnTo>
                  <a:lnTo>
                    <a:pt x="749" y="1687"/>
                  </a:lnTo>
                  <a:lnTo>
                    <a:pt x="756" y="1696"/>
                  </a:lnTo>
                  <a:lnTo>
                    <a:pt x="761" y="1704"/>
                  </a:lnTo>
                  <a:lnTo>
                    <a:pt x="764" y="1715"/>
                  </a:lnTo>
                  <a:lnTo>
                    <a:pt x="765" y="1727"/>
                  </a:lnTo>
                  <a:lnTo>
                    <a:pt x="765" y="1727"/>
                  </a:lnTo>
                  <a:lnTo>
                    <a:pt x="778" y="1734"/>
                  </a:lnTo>
                  <a:lnTo>
                    <a:pt x="791" y="1741"/>
                  </a:lnTo>
                  <a:lnTo>
                    <a:pt x="804" y="1746"/>
                  </a:lnTo>
                  <a:lnTo>
                    <a:pt x="817" y="1751"/>
                  </a:lnTo>
                  <a:lnTo>
                    <a:pt x="843" y="1759"/>
                  </a:lnTo>
                  <a:lnTo>
                    <a:pt x="871" y="1766"/>
                  </a:lnTo>
                  <a:lnTo>
                    <a:pt x="871" y="1766"/>
                  </a:lnTo>
                  <a:lnTo>
                    <a:pt x="864" y="1718"/>
                  </a:lnTo>
                  <a:lnTo>
                    <a:pt x="856" y="1672"/>
                  </a:lnTo>
                  <a:lnTo>
                    <a:pt x="842" y="1584"/>
                  </a:lnTo>
                  <a:lnTo>
                    <a:pt x="836" y="1540"/>
                  </a:lnTo>
                  <a:lnTo>
                    <a:pt x="828" y="1496"/>
                  </a:lnTo>
                  <a:lnTo>
                    <a:pt x="820" y="1452"/>
                  </a:lnTo>
                  <a:lnTo>
                    <a:pt x="810" y="1404"/>
                  </a:lnTo>
                  <a:lnTo>
                    <a:pt x="810" y="1404"/>
                  </a:lnTo>
                  <a:lnTo>
                    <a:pt x="810" y="1401"/>
                  </a:lnTo>
                  <a:lnTo>
                    <a:pt x="811" y="1398"/>
                  </a:lnTo>
                  <a:lnTo>
                    <a:pt x="814" y="1394"/>
                  </a:lnTo>
                  <a:lnTo>
                    <a:pt x="819" y="1392"/>
                  </a:lnTo>
                  <a:lnTo>
                    <a:pt x="821" y="1389"/>
                  </a:lnTo>
                  <a:lnTo>
                    <a:pt x="822" y="1387"/>
                  </a:lnTo>
                  <a:lnTo>
                    <a:pt x="822" y="1387"/>
                  </a:lnTo>
                  <a:lnTo>
                    <a:pt x="808" y="1364"/>
                  </a:lnTo>
                  <a:lnTo>
                    <a:pt x="794" y="1338"/>
                  </a:lnTo>
                  <a:lnTo>
                    <a:pt x="779" y="1310"/>
                  </a:lnTo>
                  <a:lnTo>
                    <a:pt x="765" y="1281"/>
                  </a:lnTo>
                  <a:lnTo>
                    <a:pt x="736" y="1221"/>
                  </a:lnTo>
                  <a:lnTo>
                    <a:pt x="708" y="1161"/>
                  </a:lnTo>
                  <a:lnTo>
                    <a:pt x="708" y="1161"/>
                  </a:lnTo>
                  <a:lnTo>
                    <a:pt x="702" y="1148"/>
                  </a:lnTo>
                  <a:lnTo>
                    <a:pt x="696" y="1136"/>
                  </a:lnTo>
                  <a:lnTo>
                    <a:pt x="689" y="1124"/>
                  </a:lnTo>
                  <a:lnTo>
                    <a:pt x="684" y="1112"/>
                  </a:lnTo>
                  <a:lnTo>
                    <a:pt x="684" y="1112"/>
                  </a:lnTo>
                  <a:lnTo>
                    <a:pt x="682" y="1099"/>
                  </a:lnTo>
                  <a:lnTo>
                    <a:pt x="678" y="1085"/>
                  </a:lnTo>
                  <a:lnTo>
                    <a:pt x="675" y="1070"/>
                  </a:lnTo>
                  <a:lnTo>
                    <a:pt x="673" y="1063"/>
                  </a:lnTo>
                  <a:lnTo>
                    <a:pt x="670" y="1055"/>
                  </a:lnTo>
                  <a:lnTo>
                    <a:pt x="670" y="1055"/>
                  </a:lnTo>
                  <a:lnTo>
                    <a:pt x="662" y="1040"/>
                  </a:lnTo>
                  <a:lnTo>
                    <a:pt x="658" y="1034"/>
                  </a:lnTo>
                  <a:lnTo>
                    <a:pt x="655" y="1025"/>
                  </a:lnTo>
                  <a:lnTo>
                    <a:pt x="655" y="1025"/>
                  </a:lnTo>
                  <a:lnTo>
                    <a:pt x="648" y="1011"/>
                  </a:lnTo>
                  <a:lnTo>
                    <a:pt x="641" y="995"/>
                  </a:lnTo>
                  <a:lnTo>
                    <a:pt x="638" y="986"/>
                  </a:lnTo>
                  <a:lnTo>
                    <a:pt x="635" y="977"/>
                  </a:lnTo>
                  <a:lnTo>
                    <a:pt x="632" y="969"/>
                  </a:lnTo>
                  <a:lnTo>
                    <a:pt x="632" y="961"/>
                  </a:lnTo>
                  <a:lnTo>
                    <a:pt x="632" y="961"/>
                  </a:lnTo>
                  <a:lnTo>
                    <a:pt x="633" y="956"/>
                  </a:lnTo>
                  <a:lnTo>
                    <a:pt x="637" y="949"/>
                  </a:lnTo>
                  <a:lnTo>
                    <a:pt x="641" y="943"/>
                  </a:lnTo>
                  <a:lnTo>
                    <a:pt x="646" y="938"/>
                  </a:lnTo>
                  <a:lnTo>
                    <a:pt x="652" y="931"/>
                  </a:lnTo>
                  <a:lnTo>
                    <a:pt x="659" y="925"/>
                  </a:lnTo>
                  <a:lnTo>
                    <a:pt x="674" y="914"/>
                  </a:lnTo>
                  <a:lnTo>
                    <a:pt x="692" y="905"/>
                  </a:lnTo>
                  <a:lnTo>
                    <a:pt x="710" y="899"/>
                  </a:lnTo>
                  <a:lnTo>
                    <a:pt x="718" y="897"/>
                  </a:lnTo>
                  <a:lnTo>
                    <a:pt x="727" y="895"/>
                  </a:lnTo>
                  <a:lnTo>
                    <a:pt x="734" y="895"/>
                  </a:lnTo>
                  <a:lnTo>
                    <a:pt x="741" y="895"/>
                  </a:lnTo>
                  <a:lnTo>
                    <a:pt x="741" y="895"/>
                  </a:lnTo>
                  <a:lnTo>
                    <a:pt x="745" y="900"/>
                  </a:lnTo>
                  <a:lnTo>
                    <a:pt x="748" y="905"/>
                  </a:lnTo>
                  <a:lnTo>
                    <a:pt x="748" y="910"/>
                  </a:lnTo>
                  <a:lnTo>
                    <a:pt x="748" y="913"/>
                  </a:lnTo>
                  <a:lnTo>
                    <a:pt x="748" y="916"/>
                  </a:lnTo>
                  <a:lnTo>
                    <a:pt x="746" y="919"/>
                  </a:lnTo>
                  <a:lnTo>
                    <a:pt x="746" y="919"/>
                  </a:lnTo>
                  <a:lnTo>
                    <a:pt x="774" y="973"/>
                  </a:lnTo>
                  <a:lnTo>
                    <a:pt x="802" y="1027"/>
                  </a:lnTo>
                  <a:lnTo>
                    <a:pt x="828" y="1082"/>
                  </a:lnTo>
                  <a:lnTo>
                    <a:pt x="856" y="1137"/>
                  </a:lnTo>
                  <a:lnTo>
                    <a:pt x="856" y="1137"/>
                  </a:lnTo>
                  <a:lnTo>
                    <a:pt x="878" y="1174"/>
                  </a:lnTo>
                  <a:lnTo>
                    <a:pt x="900" y="1214"/>
                  </a:lnTo>
                  <a:lnTo>
                    <a:pt x="920" y="1254"/>
                  </a:lnTo>
                  <a:lnTo>
                    <a:pt x="940" y="1296"/>
                  </a:lnTo>
                  <a:lnTo>
                    <a:pt x="940" y="1296"/>
                  </a:lnTo>
                  <a:lnTo>
                    <a:pt x="945" y="1309"/>
                  </a:lnTo>
                  <a:lnTo>
                    <a:pt x="951" y="1324"/>
                  </a:lnTo>
                  <a:lnTo>
                    <a:pt x="955" y="1329"/>
                  </a:lnTo>
                  <a:lnTo>
                    <a:pt x="960" y="1335"/>
                  </a:lnTo>
                  <a:lnTo>
                    <a:pt x="965" y="1339"/>
                  </a:lnTo>
                  <a:lnTo>
                    <a:pt x="972" y="1340"/>
                  </a:lnTo>
                  <a:lnTo>
                    <a:pt x="972" y="1340"/>
                  </a:lnTo>
                  <a:lnTo>
                    <a:pt x="970" y="1314"/>
                  </a:lnTo>
                  <a:lnTo>
                    <a:pt x="969" y="1289"/>
                  </a:lnTo>
                  <a:lnTo>
                    <a:pt x="965" y="1234"/>
                  </a:lnTo>
                  <a:lnTo>
                    <a:pt x="963" y="1208"/>
                  </a:lnTo>
                  <a:lnTo>
                    <a:pt x="960" y="1183"/>
                  </a:lnTo>
                  <a:lnTo>
                    <a:pt x="956" y="1158"/>
                  </a:lnTo>
                  <a:lnTo>
                    <a:pt x="954" y="1147"/>
                  </a:lnTo>
                  <a:lnTo>
                    <a:pt x="950" y="1137"/>
                  </a:lnTo>
                  <a:lnTo>
                    <a:pt x="950" y="1137"/>
                  </a:lnTo>
                  <a:lnTo>
                    <a:pt x="965" y="1110"/>
                  </a:lnTo>
                  <a:lnTo>
                    <a:pt x="973" y="1095"/>
                  </a:lnTo>
                  <a:lnTo>
                    <a:pt x="980" y="1078"/>
                  </a:lnTo>
                  <a:lnTo>
                    <a:pt x="987" y="1061"/>
                  </a:lnTo>
                  <a:lnTo>
                    <a:pt x="992" y="1044"/>
                  </a:lnTo>
                  <a:lnTo>
                    <a:pt x="994" y="1025"/>
                  </a:lnTo>
                  <a:lnTo>
                    <a:pt x="994" y="1017"/>
                  </a:lnTo>
                  <a:lnTo>
                    <a:pt x="994" y="1008"/>
                  </a:lnTo>
                  <a:lnTo>
                    <a:pt x="994" y="1008"/>
                  </a:lnTo>
                  <a:lnTo>
                    <a:pt x="1000" y="1007"/>
                  </a:lnTo>
                  <a:lnTo>
                    <a:pt x="1004" y="1007"/>
                  </a:lnTo>
                  <a:lnTo>
                    <a:pt x="1009" y="1008"/>
                  </a:lnTo>
                  <a:lnTo>
                    <a:pt x="1013" y="1010"/>
                  </a:lnTo>
                  <a:lnTo>
                    <a:pt x="1017" y="1013"/>
                  </a:lnTo>
                  <a:lnTo>
                    <a:pt x="1020" y="1015"/>
                  </a:lnTo>
                  <a:lnTo>
                    <a:pt x="1026" y="1022"/>
                  </a:lnTo>
                  <a:lnTo>
                    <a:pt x="1032" y="1031"/>
                  </a:lnTo>
                  <a:lnTo>
                    <a:pt x="1037" y="1039"/>
                  </a:lnTo>
                  <a:lnTo>
                    <a:pt x="1041" y="1048"/>
                  </a:lnTo>
                  <a:lnTo>
                    <a:pt x="1046" y="1055"/>
                  </a:lnTo>
                  <a:lnTo>
                    <a:pt x="1046" y="1055"/>
                  </a:lnTo>
                  <a:lnTo>
                    <a:pt x="1061" y="1077"/>
                  </a:lnTo>
                  <a:lnTo>
                    <a:pt x="1076" y="1097"/>
                  </a:lnTo>
                  <a:lnTo>
                    <a:pt x="1084" y="1106"/>
                  </a:lnTo>
                  <a:lnTo>
                    <a:pt x="1094" y="1114"/>
                  </a:lnTo>
                  <a:lnTo>
                    <a:pt x="1104" y="1122"/>
                  </a:lnTo>
                  <a:lnTo>
                    <a:pt x="1114" y="1129"/>
                  </a:lnTo>
                  <a:lnTo>
                    <a:pt x="1114" y="1129"/>
                  </a:lnTo>
                  <a:lnTo>
                    <a:pt x="1113" y="1146"/>
                  </a:lnTo>
                  <a:lnTo>
                    <a:pt x="1112" y="1162"/>
                  </a:lnTo>
                  <a:lnTo>
                    <a:pt x="1113" y="1180"/>
                  </a:lnTo>
                  <a:lnTo>
                    <a:pt x="1114" y="1196"/>
                  </a:lnTo>
                  <a:lnTo>
                    <a:pt x="1117" y="1229"/>
                  </a:lnTo>
                  <a:lnTo>
                    <a:pt x="1117" y="1245"/>
                  </a:lnTo>
                  <a:lnTo>
                    <a:pt x="1117" y="1262"/>
                  </a:lnTo>
                  <a:lnTo>
                    <a:pt x="1117" y="1262"/>
                  </a:lnTo>
                  <a:lnTo>
                    <a:pt x="1126" y="1232"/>
                  </a:lnTo>
                  <a:lnTo>
                    <a:pt x="1137" y="1202"/>
                  </a:lnTo>
                  <a:lnTo>
                    <a:pt x="1158" y="1143"/>
                  </a:lnTo>
                  <a:lnTo>
                    <a:pt x="1181" y="1087"/>
                  </a:lnTo>
                  <a:lnTo>
                    <a:pt x="1201" y="1033"/>
                  </a:lnTo>
                  <a:lnTo>
                    <a:pt x="1201" y="1033"/>
                  </a:lnTo>
                  <a:lnTo>
                    <a:pt x="1204" y="1031"/>
                  </a:lnTo>
                  <a:lnTo>
                    <a:pt x="1208" y="1029"/>
                  </a:lnTo>
                  <a:lnTo>
                    <a:pt x="1218" y="1027"/>
                  </a:lnTo>
                  <a:lnTo>
                    <a:pt x="1228" y="1029"/>
                  </a:lnTo>
                  <a:lnTo>
                    <a:pt x="1238" y="1030"/>
                  </a:lnTo>
                  <a:lnTo>
                    <a:pt x="1248" y="1033"/>
                  </a:lnTo>
                  <a:lnTo>
                    <a:pt x="1259" y="1037"/>
                  </a:lnTo>
                  <a:lnTo>
                    <a:pt x="1275" y="1046"/>
                  </a:lnTo>
                  <a:lnTo>
                    <a:pt x="1275" y="1046"/>
                  </a:lnTo>
                  <a:lnTo>
                    <a:pt x="1274" y="1052"/>
                  </a:lnTo>
                  <a:lnTo>
                    <a:pt x="1274" y="1057"/>
                  </a:lnTo>
                  <a:lnTo>
                    <a:pt x="1274" y="1063"/>
                  </a:lnTo>
                  <a:lnTo>
                    <a:pt x="1275" y="1068"/>
                  </a:lnTo>
                  <a:lnTo>
                    <a:pt x="1277" y="1072"/>
                  </a:lnTo>
                  <a:lnTo>
                    <a:pt x="1279" y="1077"/>
                  </a:lnTo>
                  <a:lnTo>
                    <a:pt x="1286" y="1083"/>
                  </a:lnTo>
                  <a:lnTo>
                    <a:pt x="1293" y="1090"/>
                  </a:lnTo>
                  <a:lnTo>
                    <a:pt x="1302" y="1095"/>
                  </a:lnTo>
                  <a:lnTo>
                    <a:pt x="1319" y="1105"/>
                  </a:lnTo>
                  <a:lnTo>
                    <a:pt x="1319" y="1105"/>
                  </a:lnTo>
                  <a:lnTo>
                    <a:pt x="1319" y="1116"/>
                  </a:lnTo>
                  <a:lnTo>
                    <a:pt x="1318" y="1128"/>
                  </a:lnTo>
                  <a:lnTo>
                    <a:pt x="1314" y="1140"/>
                  </a:lnTo>
                  <a:lnTo>
                    <a:pt x="1312" y="1151"/>
                  </a:lnTo>
                  <a:lnTo>
                    <a:pt x="1304" y="1172"/>
                  </a:lnTo>
                  <a:lnTo>
                    <a:pt x="1296" y="1193"/>
                  </a:lnTo>
                  <a:lnTo>
                    <a:pt x="1289" y="1214"/>
                  </a:lnTo>
                  <a:lnTo>
                    <a:pt x="1286" y="1225"/>
                  </a:lnTo>
                  <a:lnTo>
                    <a:pt x="1283" y="1235"/>
                  </a:lnTo>
                  <a:lnTo>
                    <a:pt x="1282" y="1246"/>
                  </a:lnTo>
                  <a:lnTo>
                    <a:pt x="1282" y="1258"/>
                  </a:lnTo>
                  <a:lnTo>
                    <a:pt x="1283" y="1269"/>
                  </a:lnTo>
                  <a:lnTo>
                    <a:pt x="1287" y="1281"/>
                  </a:lnTo>
                  <a:lnTo>
                    <a:pt x="1287" y="1281"/>
                  </a:lnTo>
                  <a:lnTo>
                    <a:pt x="1286" y="1289"/>
                  </a:lnTo>
                  <a:lnTo>
                    <a:pt x="1283" y="1294"/>
                  </a:lnTo>
                  <a:lnTo>
                    <a:pt x="1280" y="1301"/>
                  </a:lnTo>
                  <a:lnTo>
                    <a:pt x="1276" y="1305"/>
                  </a:lnTo>
                  <a:lnTo>
                    <a:pt x="1272" y="1309"/>
                  </a:lnTo>
                  <a:lnTo>
                    <a:pt x="1266" y="1312"/>
                  </a:lnTo>
                  <a:lnTo>
                    <a:pt x="1262" y="1316"/>
                  </a:lnTo>
                  <a:lnTo>
                    <a:pt x="1257" y="1317"/>
                  </a:lnTo>
                  <a:lnTo>
                    <a:pt x="1251" y="1318"/>
                  </a:lnTo>
                  <a:lnTo>
                    <a:pt x="1246" y="1318"/>
                  </a:lnTo>
                  <a:lnTo>
                    <a:pt x="1242" y="1316"/>
                  </a:lnTo>
                  <a:lnTo>
                    <a:pt x="1237" y="1313"/>
                  </a:lnTo>
                  <a:lnTo>
                    <a:pt x="1234" y="1310"/>
                  </a:lnTo>
                  <a:lnTo>
                    <a:pt x="1232" y="1305"/>
                  </a:lnTo>
                  <a:lnTo>
                    <a:pt x="1231" y="1298"/>
                  </a:lnTo>
                  <a:lnTo>
                    <a:pt x="1230" y="1291"/>
                  </a:lnTo>
                  <a:lnTo>
                    <a:pt x="1230" y="1291"/>
                  </a:lnTo>
                  <a:lnTo>
                    <a:pt x="1223" y="1312"/>
                  </a:lnTo>
                  <a:lnTo>
                    <a:pt x="1217" y="1333"/>
                  </a:lnTo>
                  <a:lnTo>
                    <a:pt x="1208" y="1352"/>
                  </a:lnTo>
                  <a:lnTo>
                    <a:pt x="1204" y="1362"/>
                  </a:lnTo>
                  <a:lnTo>
                    <a:pt x="1199" y="1370"/>
                  </a:lnTo>
                  <a:lnTo>
                    <a:pt x="1199" y="1370"/>
                  </a:lnTo>
                  <a:lnTo>
                    <a:pt x="1203" y="1373"/>
                  </a:lnTo>
                  <a:lnTo>
                    <a:pt x="1207" y="1379"/>
                  </a:lnTo>
                  <a:lnTo>
                    <a:pt x="1210" y="1384"/>
                  </a:lnTo>
                  <a:lnTo>
                    <a:pt x="1211" y="1390"/>
                  </a:lnTo>
                  <a:lnTo>
                    <a:pt x="1212" y="1397"/>
                  </a:lnTo>
                  <a:lnTo>
                    <a:pt x="1212" y="1404"/>
                  </a:lnTo>
                  <a:lnTo>
                    <a:pt x="1208" y="1419"/>
                  </a:lnTo>
                  <a:lnTo>
                    <a:pt x="1204" y="1435"/>
                  </a:lnTo>
                  <a:lnTo>
                    <a:pt x="1200" y="1453"/>
                  </a:lnTo>
                  <a:lnTo>
                    <a:pt x="1196" y="1469"/>
                  </a:lnTo>
                  <a:lnTo>
                    <a:pt x="1193" y="1483"/>
                  </a:lnTo>
                  <a:lnTo>
                    <a:pt x="1193" y="1483"/>
                  </a:lnTo>
                  <a:lnTo>
                    <a:pt x="1192" y="1503"/>
                  </a:lnTo>
                  <a:lnTo>
                    <a:pt x="1193" y="1523"/>
                  </a:lnTo>
                  <a:lnTo>
                    <a:pt x="1193" y="1544"/>
                  </a:lnTo>
                  <a:lnTo>
                    <a:pt x="1193" y="1564"/>
                  </a:lnTo>
                  <a:lnTo>
                    <a:pt x="1193" y="1564"/>
                  </a:lnTo>
                  <a:lnTo>
                    <a:pt x="1188" y="1625"/>
                  </a:lnTo>
                  <a:lnTo>
                    <a:pt x="1182" y="1684"/>
                  </a:lnTo>
                  <a:lnTo>
                    <a:pt x="1169" y="1791"/>
                  </a:lnTo>
                  <a:lnTo>
                    <a:pt x="1169" y="1791"/>
                  </a:lnTo>
                  <a:lnTo>
                    <a:pt x="1159" y="1797"/>
                  </a:lnTo>
                  <a:lnTo>
                    <a:pt x="1147" y="1804"/>
                  </a:lnTo>
                  <a:lnTo>
                    <a:pt x="1137" y="1809"/>
                  </a:lnTo>
                  <a:lnTo>
                    <a:pt x="1124" y="1814"/>
                  </a:lnTo>
                  <a:lnTo>
                    <a:pt x="1111" y="1819"/>
                  </a:lnTo>
                  <a:lnTo>
                    <a:pt x="1098" y="1822"/>
                  </a:lnTo>
                  <a:lnTo>
                    <a:pt x="1071" y="1827"/>
                  </a:lnTo>
                  <a:lnTo>
                    <a:pt x="1044" y="1831"/>
                  </a:lnTo>
                  <a:lnTo>
                    <a:pt x="1017" y="1832"/>
                  </a:lnTo>
                  <a:lnTo>
                    <a:pt x="991" y="1832"/>
                  </a:lnTo>
                  <a:lnTo>
                    <a:pt x="968" y="1829"/>
                  </a:lnTo>
                  <a:lnTo>
                    <a:pt x="968" y="1829"/>
                  </a:lnTo>
                  <a:close/>
                  <a:moveTo>
                    <a:pt x="23" y="735"/>
                  </a:moveTo>
                  <a:lnTo>
                    <a:pt x="23" y="735"/>
                  </a:lnTo>
                  <a:lnTo>
                    <a:pt x="22" y="743"/>
                  </a:lnTo>
                  <a:lnTo>
                    <a:pt x="24" y="752"/>
                  </a:lnTo>
                  <a:lnTo>
                    <a:pt x="26" y="764"/>
                  </a:lnTo>
                  <a:lnTo>
                    <a:pt x="31" y="775"/>
                  </a:lnTo>
                  <a:lnTo>
                    <a:pt x="39" y="796"/>
                  </a:lnTo>
                  <a:lnTo>
                    <a:pt x="44" y="804"/>
                  </a:lnTo>
                  <a:lnTo>
                    <a:pt x="48" y="809"/>
                  </a:lnTo>
                  <a:lnTo>
                    <a:pt x="48" y="809"/>
                  </a:lnTo>
                  <a:lnTo>
                    <a:pt x="60" y="820"/>
                  </a:lnTo>
                  <a:lnTo>
                    <a:pt x="77" y="832"/>
                  </a:lnTo>
                  <a:lnTo>
                    <a:pt x="77" y="832"/>
                  </a:lnTo>
                  <a:lnTo>
                    <a:pt x="88" y="837"/>
                  </a:lnTo>
                  <a:lnTo>
                    <a:pt x="100" y="841"/>
                  </a:lnTo>
                  <a:lnTo>
                    <a:pt x="112" y="843"/>
                  </a:lnTo>
                  <a:lnTo>
                    <a:pt x="125" y="844"/>
                  </a:lnTo>
                  <a:lnTo>
                    <a:pt x="137" y="844"/>
                  </a:lnTo>
                  <a:lnTo>
                    <a:pt x="148" y="842"/>
                  </a:lnTo>
                  <a:lnTo>
                    <a:pt x="160" y="839"/>
                  </a:lnTo>
                  <a:lnTo>
                    <a:pt x="172" y="835"/>
                  </a:lnTo>
                  <a:lnTo>
                    <a:pt x="183" y="830"/>
                  </a:lnTo>
                  <a:lnTo>
                    <a:pt x="192" y="824"/>
                  </a:lnTo>
                  <a:lnTo>
                    <a:pt x="201" y="818"/>
                  </a:lnTo>
                  <a:lnTo>
                    <a:pt x="208" y="810"/>
                  </a:lnTo>
                  <a:lnTo>
                    <a:pt x="215" y="803"/>
                  </a:lnTo>
                  <a:lnTo>
                    <a:pt x="220" y="794"/>
                  </a:lnTo>
                  <a:lnTo>
                    <a:pt x="223" y="786"/>
                  </a:lnTo>
                  <a:lnTo>
                    <a:pt x="224" y="777"/>
                  </a:lnTo>
                  <a:lnTo>
                    <a:pt x="224" y="777"/>
                  </a:lnTo>
                  <a:lnTo>
                    <a:pt x="232" y="777"/>
                  </a:lnTo>
                  <a:lnTo>
                    <a:pt x="232" y="777"/>
                  </a:lnTo>
                  <a:lnTo>
                    <a:pt x="232" y="773"/>
                  </a:lnTo>
                  <a:lnTo>
                    <a:pt x="233" y="768"/>
                  </a:lnTo>
                  <a:lnTo>
                    <a:pt x="232" y="757"/>
                  </a:lnTo>
                  <a:lnTo>
                    <a:pt x="230" y="743"/>
                  </a:lnTo>
                  <a:lnTo>
                    <a:pt x="230" y="743"/>
                  </a:lnTo>
                  <a:lnTo>
                    <a:pt x="230" y="732"/>
                  </a:lnTo>
                  <a:lnTo>
                    <a:pt x="229" y="723"/>
                  </a:lnTo>
                  <a:lnTo>
                    <a:pt x="227" y="715"/>
                  </a:lnTo>
                  <a:lnTo>
                    <a:pt x="223" y="707"/>
                  </a:lnTo>
                  <a:lnTo>
                    <a:pt x="214" y="691"/>
                  </a:lnTo>
                  <a:lnTo>
                    <a:pt x="202" y="674"/>
                  </a:lnTo>
                  <a:lnTo>
                    <a:pt x="202" y="674"/>
                  </a:lnTo>
                  <a:lnTo>
                    <a:pt x="194" y="670"/>
                  </a:lnTo>
                  <a:lnTo>
                    <a:pt x="186" y="668"/>
                  </a:lnTo>
                  <a:lnTo>
                    <a:pt x="167" y="662"/>
                  </a:lnTo>
                  <a:lnTo>
                    <a:pt x="145" y="657"/>
                  </a:lnTo>
                  <a:lnTo>
                    <a:pt x="135" y="654"/>
                  </a:lnTo>
                  <a:lnTo>
                    <a:pt x="124" y="650"/>
                  </a:lnTo>
                  <a:lnTo>
                    <a:pt x="124" y="650"/>
                  </a:lnTo>
                  <a:lnTo>
                    <a:pt x="109" y="651"/>
                  </a:lnTo>
                  <a:lnTo>
                    <a:pt x="94" y="655"/>
                  </a:lnTo>
                  <a:lnTo>
                    <a:pt x="79" y="660"/>
                  </a:lnTo>
                  <a:lnTo>
                    <a:pt x="65" y="668"/>
                  </a:lnTo>
                  <a:lnTo>
                    <a:pt x="52" y="676"/>
                  </a:lnTo>
                  <a:lnTo>
                    <a:pt x="41" y="686"/>
                  </a:lnTo>
                  <a:lnTo>
                    <a:pt x="37" y="692"/>
                  </a:lnTo>
                  <a:lnTo>
                    <a:pt x="33" y="698"/>
                  </a:lnTo>
                  <a:lnTo>
                    <a:pt x="30" y="704"/>
                  </a:lnTo>
                  <a:lnTo>
                    <a:pt x="27" y="711"/>
                  </a:lnTo>
                  <a:lnTo>
                    <a:pt x="27" y="711"/>
                  </a:lnTo>
                  <a:lnTo>
                    <a:pt x="32" y="712"/>
                  </a:lnTo>
                  <a:lnTo>
                    <a:pt x="33" y="713"/>
                  </a:lnTo>
                  <a:lnTo>
                    <a:pt x="33" y="716"/>
                  </a:lnTo>
                  <a:lnTo>
                    <a:pt x="33" y="716"/>
                  </a:lnTo>
                  <a:lnTo>
                    <a:pt x="29" y="716"/>
                  </a:lnTo>
                  <a:lnTo>
                    <a:pt x="25" y="718"/>
                  </a:lnTo>
                  <a:lnTo>
                    <a:pt x="25" y="718"/>
                  </a:lnTo>
                  <a:lnTo>
                    <a:pt x="27" y="721"/>
                  </a:lnTo>
                  <a:lnTo>
                    <a:pt x="27" y="724"/>
                  </a:lnTo>
                  <a:lnTo>
                    <a:pt x="27" y="727"/>
                  </a:lnTo>
                  <a:lnTo>
                    <a:pt x="26" y="729"/>
                  </a:lnTo>
                  <a:lnTo>
                    <a:pt x="24" y="733"/>
                  </a:lnTo>
                  <a:lnTo>
                    <a:pt x="23" y="735"/>
                  </a:lnTo>
                  <a:lnTo>
                    <a:pt x="23" y="735"/>
                  </a:lnTo>
                  <a:close/>
                  <a:moveTo>
                    <a:pt x="1247" y="91"/>
                  </a:moveTo>
                  <a:lnTo>
                    <a:pt x="1247" y="91"/>
                  </a:lnTo>
                  <a:lnTo>
                    <a:pt x="1234" y="73"/>
                  </a:lnTo>
                  <a:lnTo>
                    <a:pt x="1221" y="56"/>
                  </a:lnTo>
                  <a:lnTo>
                    <a:pt x="1215" y="49"/>
                  </a:lnTo>
                  <a:lnTo>
                    <a:pt x="1207" y="41"/>
                  </a:lnTo>
                  <a:lnTo>
                    <a:pt x="1200" y="35"/>
                  </a:lnTo>
                  <a:lnTo>
                    <a:pt x="1191" y="30"/>
                  </a:lnTo>
                  <a:lnTo>
                    <a:pt x="1191" y="30"/>
                  </a:lnTo>
                  <a:lnTo>
                    <a:pt x="1184" y="26"/>
                  </a:lnTo>
                  <a:lnTo>
                    <a:pt x="1176" y="23"/>
                  </a:lnTo>
                  <a:lnTo>
                    <a:pt x="1170" y="21"/>
                  </a:lnTo>
                  <a:lnTo>
                    <a:pt x="1163" y="20"/>
                  </a:lnTo>
                  <a:lnTo>
                    <a:pt x="1150" y="19"/>
                  </a:lnTo>
                  <a:lnTo>
                    <a:pt x="1137" y="21"/>
                  </a:lnTo>
                  <a:lnTo>
                    <a:pt x="1124" y="23"/>
                  </a:lnTo>
                  <a:lnTo>
                    <a:pt x="1111" y="27"/>
                  </a:lnTo>
                  <a:lnTo>
                    <a:pt x="1085" y="37"/>
                  </a:lnTo>
                  <a:lnTo>
                    <a:pt x="1085" y="37"/>
                  </a:lnTo>
                  <a:lnTo>
                    <a:pt x="1059" y="46"/>
                  </a:lnTo>
                  <a:lnTo>
                    <a:pt x="1032" y="53"/>
                  </a:lnTo>
                  <a:lnTo>
                    <a:pt x="1007" y="62"/>
                  </a:lnTo>
                  <a:lnTo>
                    <a:pt x="996" y="67"/>
                  </a:lnTo>
                  <a:lnTo>
                    <a:pt x="986" y="72"/>
                  </a:lnTo>
                  <a:lnTo>
                    <a:pt x="976" y="78"/>
                  </a:lnTo>
                  <a:lnTo>
                    <a:pt x="968" y="85"/>
                  </a:lnTo>
                  <a:lnTo>
                    <a:pt x="960" y="93"/>
                  </a:lnTo>
                  <a:lnTo>
                    <a:pt x="953" y="102"/>
                  </a:lnTo>
                  <a:lnTo>
                    <a:pt x="947" y="112"/>
                  </a:lnTo>
                  <a:lnTo>
                    <a:pt x="944" y="124"/>
                  </a:lnTo>
                  <a:lnTo>
                    <a:pt x="941" y="138"/>
                  </a:lnTo>
                  <a:lnTo>
                    <a:pt x="940" y="153"/>
                  </a:lnTo>
                  <a:lnTo>
                    <a:pt x="940" y="153"/>
                  </a:lnTo>
                  <a:lnTo>
                    <a:pt x="941" y="177"/>
                  </a:lnTo>
                  <a:lnTo>
                    <a:pt x="943" y="204"/>
                  </a:lnTo>
                  <a:lnTo>
                    <a:pt x="946" y="231"/>
                  </a:lnTo>
                  <a:lnTo>
                    <a:pt x="950" y="258"/>
                  </a:lnTo>
                  <a:lnTo>
                    <a:pt x="958" y="311"/>
                  </a:lnTo>
                  <a:lnTo>
                    <a:pt x="961" y="336"/>
                  </a:lnTo>
                  <a:lnTo>
                    <a:pt x="962" y="359"/>
                  </a:lnTo>
                  <a:lnTo>
                    <a:pt x="962" y="359"/>
                  </a:lnTo>
                  <a:lnTo>
                    <a:pt x="976" y="340"/>
                  </a:lnTo>
                  <a:lnTo>
                    <a:pt x="992" y="323"/>
                  </a:lnTo>
                  <a:lnTo>
                    <a:pt x="1009" y="307"/>
                  </a:lnTo>
                  <a:lnTo>
                    <a:pt x="1027" y="293"/>
                  </a:lnTo>
                  <a:lnTo>
                    <a:pt x="1048" y="280"/>
                  </a:lnTo>
                  <a:lnTo>
                    <a:pt x="1068" y="269"/>
                  </a:lnTo>
                  <a:lnTo>
                    <a:pt x="1091" y="259"/>
                  </a:lnTo>
                  <a:lnTo>
                    <a:pt x="1113" y="249"/>
                  </a:lnTo>
                  <a:lnTo>
                    <a:pt x="1137" y="242"/>
                  </a:lnTo>
                  <a:lnTo>
                    <a:pt x="1162" y="234"/>
                  </a:lnTo>
                  <a:lnTo>
                    <a:pt x="1188" y="228"/>
                  </a:lnTo>
                  <a:lnTo>
                    <a:pt x="1214" y="222"/>
                  </a:lnTo>
                  <a:lnTo>
                    <a:pt x="1242" y="218"/>
                  </a:lnTo>
                  <a:lnTo>
                    <a:pt x="1269" y="214"/>
                  </a:lnTo>
                  <a:lnTo>
                    <a:pt x="1326" y="206"/>
                  </a:lnTo>
                  <a:lnTo>
                    <a:pt x="1326" y="206"/>
                  </a:lnTo>
                  <a:lnTo>
                    <a:pt x="1319" y="191"/>
                  </a:lnTo>
                  <a:lnTo>
                    <a:pt x="1310" y="176"/>
                  </a:lnTo>
                  <a:lnTo>
                    <a:pt x="1301" y="160"/>
                  </a:lnTo>
                  <a:lnTo>
                    <a:pt x="1290" y="146"/>
                  </a:lnTo>
                  <a:lnTo>
                    <a:pt x="1268" y="117"/>
                  </a:lnTo>
                  <a:lnTo>
                    <a:pt x="1247" y="91"/>
                  </a:lnTo>
                  <a:lnTo>
                    <a:pt x="1247" y="91"/>
                  </a:lnTo>
                  <a:close/>
                  <a:moveTo>
                    <a:pt x="1449" y="263"/>
                  </a:moveTo>
                  <a:lnTo>
                    <a:pt x="1449" y="263"/>
                  </a:lnTo>
                  <a:lnTo>
                    <a:pt x="1441" y="262"/>
                  </a:lnTo>
                  <a:lnTo>
                    <a:pt x="1431" y="261"/>
                  </a:lnTo>
                  <a:lnTo>
                    <a:pt x="1422" y="260"/>
                  </a:lnTo>
                  <a:lnTo>
                    <a:pt x="1412" y="259"/>
                  </a:lnTo>
                  <a:lnTo>
                    <a:pt x="1412" y="259"/>
                  </a:lnTo>
                  <a:lnTo>
                    <a:pt x="1386" y="250"/>
                  </a:lnTo>
                  <a:lnTo>
                    <a:pt x="1360" y="241"/>
                  </a:lnTo>
                  <a:lnTo>
                    <a:pt x="1347" y="237"/>
                  </a:lnTo>
                  <a:lnTo>
                    <a:pt x="1334" y="234"/>
                  </a:lnTo>
                  <a:lnTo>
                    <a:pt x="1321" y="232"/>
                  </a:lnTo>
                  <a:lnTo>
                    <a:pt x="1309" y="231"/>
                  </a:lnTo>
                  <a:lnTo>
                    <a:pt x="1309" y="231"/>
                  </a:lnTo>
                  <a:lnTo>
                    <a:pt x="1290" y="232"/>
                  </a:lnTo>
                  <a:lnTo>
                    <a:pt x="1269" y="234"/>
                  </a:lnTo>
                  <a:lnTo>
                    <a:pt x="1249" y="237"/>
                  </a:lnTo>
                  <a:lnTo>
                    <a:pt x="1229" y="241"/>
                  </a:lnTo>
                  <a:lnTo>
                    <a:pt x="1189" y="249"/>
                  </a:lnTo>
                  <a:lnTo>
                    <a:pt x="1154" y="259"/>
                  </a:lnTo>
                  <a:lnTo>
                    <a:pt x="1154" y="259"/>
                  </a:lnTo>
                  <a:lnTo>
                    <a:pt x="1131" y="265"/>
                  </a:lnTo>
                  <a:lnTo>
                    <a:pt x="1110" y="275"/>
                  </a:lnTo>
                  <a:lnTo>
                    <a:pt x="1089" y="284"/>
                  </a:lnTo>
                  <a:lnTo>
                    <a:pt x="1069" y="296"/>
                  </a:lnTo>
                  <a:lnTo>
                    <a:pt x="1050" y="308"/>
                  </a:lnTo>
                  <a:lnTo>
                    <a:pt x="1033" y="321"/>
                  </a:lnTo>
                  <a:lnTo>
                    <a:pt x="1016" y="335"/>
                  </a:lnTo>
                  <a:lnTo>
                    <a:pt x="1002" y="350"/>
                  </a:lnTo>
                  <a:lnTo>
                    <a:pt x="1002" y="350"/>
                  </a:lnTo>
                  <a:lnTo>
                    <a:pt x="995" y="355"/>
                  </a:lnTo>
                  <a:lnTo>
                    <a:pt x="990" y="359"/>
                  </a:lnTo>
                  <a:lnTo>
                    <a:pt x="985" y="365"/>
                  </a:lnTo>
                  <a:lnTo>
                    <a:pt x="979" y="369"/>
                  </a:lnTo>
                  <a:lnTo>
                    <a:pt x="979" y="369"/>
                  </a:lnTo>
                  <a:lnTo>
                    <a:pt x="969" y="382"/>
                  </a:lnTo>
                  <a:lnTo>
                    <a:pt x="960" y="397"/>
                  </a:lnTo>
                  <a:lnTo>
                    <a:pt x="953" y="412"/>
                  </a:lnTo>
                  <a:lnTo>
                    <a:pt x="945" y="429"/>
                  </a:lnTo>
                  <a:lnTo>
                    <a:pt x="933" y="462"/>
                  </a:lnTo>
                  <a:lnTo>
                    <a:pt x="927" y="479"/>
                  </a:lnTo>
                  <a:lnTo>
                    <a:pt x="920" y="496"/>
                  </a:lnTo>
                  <a:lnTo>
                    <a:pt x="920" y="496"/>
                  </a:lnTo>
                  <a:lnTo>
                    <a:pt x="912" y="517"/>
                  </a:lnTo>
                  <a:lnTo>
                    <a:pt x="901" y="536"/>
                  </a:lnTo>
                  <a:lnTo>
                    <a:pt x="892" y="555"/>
                  </a:lnTo>
                  <a:lnTo>
                    <a:pt x="884" y="576"/>
                  </a:lnTo>
                  <a:lnTo>
                    <a:pt x="884" y="576"/>
                  </a:lnTo>
                  <a:lnTo>
                    <a:pt x="878" y="594"/>
                  </a:lnTo>
                  <a:lnTo>
                    <a:pt x="874" y="612"/>
                  </a:lnTo>
                  <a:lnTo>
                    <a:pt x="870" y="631"/>
                  </a:lnTo>
                  <a:lnTo>
                    <a:pt x="866" y="650"/>
                  </a:lnTo>
                  <a:lnTo>
                    <a:pt x="866" y="650"/>
                  </a:lnTo>
                  <a:lnTo>
                    <a:pt x="860" y="673"/>
                  </a:lnTo>
                  <a:lnTo>
                    <a:pt x="855" y="698"/>
                  </a:lnTo>
                  <a:lnTo>
                    <a:pt x="851" y="722"/>
                  </a:lnTo>
                  <a:lnTo>
                    <a:pt x="848" y="748"/>
                  </a:lnTo>
                  <a:lnTo>
                    <a:pt x="845" y="774"/>
                  </a:lnTo>
                  <a:lnTo>
                    <a:pt x="844" y="801"/>
                  </a:lnTo>
                  <a:lnTo>
                    <a:pt x="845" y="829"/>
                  </a:lnTo>
                  <a:lnTo>
                    <a:pt x="849" y="858"/>
                  </a:lnTo>
                  <a:lnTo>
                    <a:pt x="849" y="858"/>
                  </a:lnTo>
                  <a:lnTo>
                    <a:pt x="849" y="852"/>
                  </a:lnTo>
                  <a:lnTo>
                    <a:pt x="850" y="847"/>
                  </a:lnTo>
                  <a:lnTo>
                    <a:pt x="852" y="842"/>
                  </a:lnTo>
                  <a:lnTo>
                    <a:pt x="854" y="839"/>
                  </a:lnTo>
                  <a:lnTo>
                    <a:pt x="858" y="832"/>
                  </a:lnTo>
                  <a:lnTo>
                    <a:pt x="860" y="826"/>
                  </a:lnTo>
                  <a:lnTo>
                    <a:pt x="862" y="822"/>
                  </a:lnTo>
                  <a:lnTo>
                    <a:pt x="862" y="822"/>
                  </a:lnTo>
                  <a:lnTo>
                    <a:pt x="880" y="805"/>
                  </a:lnTo>
                  <a:lnTo>
                    <a:pt x="897" y="788"/>
                  </a:lnTo>
                  <a:lnTo>
                    <a:pt x="931" y="751"/>
                  </a:lnTo>
                  <a:lnTo>
                    <a:pt x="948" y="733"/>
                  </a:lnTo>
                  <a:lnTo>
                    <a:pt x="965" y="715"/>
                  </a:lnTo>
                  <a:lnTo>
                    <a:pt x="984" y="697"/>
                  </a:lnTo>
                  <a:lnTo>
                    <a:pt x="1004" y="678"/>
                  </a:lnTo>
                  <a:lnTo>
                    <a:pt x="1004" y="678"/>
                  </a:lnTo>
                  <a:lnTo>
                    <a:pt x="1024" y="663"/>
                  </a:lnTo>
                  <a:lnTo>
                    <a:pt x="1045" y="648"/>
                  </a:lnTo>
                  <a:lnTo>
                    <a:pt x="1065" y="635"/>
                  </a:lnTo>
                  <a:lnTo>
                    <a:pt x="1086" y="621"/>
                  </a:lnTo>
                  <a:lnTo>
                    <a:pt x="1131" y="594"/>
                  </a:lnTo>
                  <a:lnTo>
                    <a:pt x="1178" y="568"/>
                  </a:lnTo>
                  <a:lnTo>
                    <a:pt x="1178" y="568"/>
                  </a:lnTo>
                  <a:lnTo>
                    <a:pt x="1208" y="552"/>
                  </a:lnTo>
                  <a:lnTo>
                    <a:pt x="1241" y="536"/>
                  </a:lnTo>
                  <a:lnTo>
                    <a:pt x="1272" y="521"/>
                  </a:lnTo>
                  <a:lnTo>
                    <a:pt x="1305" y="506"/>
                  </a:lnTo>
                  <a:lnTo>
                    <a:pt x="1338" y="492"/>
                  </a:lnTo>
                  <a:lnTo>
                    <a:pt x="1372" y="480"/>
                  </a:lnTo>
                  <a:lnTo>
                    <a:pt x="1407" y="469"/>
                  </a:lnTo>
                  <a:lnTo>
                    <a:pt x="1441" y="458"/>
                  </a:lnTo>
                  <a:lnTo>
                    <a:pt x="1476" y="449"/>
                  </a:lnTo>
                  <a:lnTo>
                    <a:pt x="1513" y="442"/>
                  </a:lnTo>
                  <a:lnTo>
                    <a:pt x="1548" y="436"/>
                  </a:lnTo>
                  <a:lnTo>
                    <a:pt x="1584" y="432"/>
                  </a:lnTo>
                  <a:lnTo>
                    <a:pt x="1621" y="430"/>
                  </a:lnTo>
                  <a:lnTo>
                    <a:pt x="1657" y="430"/>
                  </a:lnTo>
                  <a:lnTo>
                    <a:pt x="1693" y="433"/>
                  </a:lnTo>
                  <a:lnTo>
                    <a:pt x="1730" y="438"/>
                  </a:lnTo>
                  <a:lnTo>
                    <a:pt x="1730" y="438"/>
                  </a:lnTo>
                  <a:lnTo>
                    <a:pt x="1702" y="410"/>
                  </a:lnTo>
                  <a:lnTo>
                    <a:pt x="1673" y="382"/>
                  </a:lnTo>
                  <a:lnTo>
                    <a:pt x="1657" y="369"/>
                  </a:lnTo>
                  <a:lnTo>
                    <a:pt x="1642" y="356"/>
                  </a:lnTo>
                  <a:lnTo>
                    <a:pt x="1625" y="344"/>
                  </a:lnTo>
                  <a:lnTo>
                    <a:pt x="1608" y="333"/>
                  </a:lnTo>
                  <a:lnTo>
                    <a:pt x="1591" y="322"/>
                  </a:lnTo>
                  <a:lnTo>
                    <a:pt x="1572" y="311"/>
                  </a:lnTo>
                  <a:lnTo>
                    <a:pt x="1553" y="302"/>
                  </a:lnTo>
                  <a:lnTo>
                    <a:pt x="1534" y="292"/>
                  </a:lnTo>
                  <a:lnTo>
                    <a:pt x="1514" y="283"/>
                  </a:lnTo>
                  <a:lnTo>
                    <a:pt x="1493" y="276"/>
                  </a:lnTo>
                  <a:lnTo>
                    <a:pt x="1472" y="269"/>
                  </a:lnTo>
                  <a:lnTo>
                    <a:pt x="1449" y="263"/>
                  </a:lnTo>
                  <a:lnTo>
                    <a:pt x="1449" y="263"/>
                  </a:lnTo>
                  <a:close/>
                  <a:moveTo>
                    <a:pt x="869" y="426"/>
                  </a:moveTo>
                  <a:lnTo>
                    <a:pt x="869" y="426"/>
                  </a:lnTo>
                  <a:lnTo>
                    <a:pt x="875" y="429"/>
                  </a:lnTo>
                  <a:lnTo>
                    <a:pt x="881" y="433"/>
                  </a:lnTo>
                  <a:lnTo>
                    <a:pt x="888" y="440"/>
                  </a:lnTo>
                  <a:lnTo>
                    <a:pt x="892" y="444"/>
                  </a:lnTo>
                  <a:lnTo>
                    <a:pt x="897" y="446"/>
                  </a:lnTo>
                  <a:lnTo>
                    <a:pt x="902" y="449"/>
                  </a:lnTo>
                  <a:lnTo>
                    <a:pt x="911" y="453"/>
                  </a:lnTo>
                  <a:lnTo>
                    <a:pt x="911" y="453"/>
                  </a:lnTo>
                  <a:lnTo>
                    <a:pt x="913" y="449"/>
                  </a:lnTo>
                  <a:lnTo>
                    <a:pt x="915" y="445"/>
                  </a:lnTo>
                  <a:lnTo>
                    <a:pt x="918" y="438"/>
                  </a:lnTo>
                  <a:lnTo>
                    <a:pt x="919" y="430"/>
                  </a:lnTo>
                  <a:lnTo>
                    <a:pt x="923" y="423"/>
                  </a:lnTo>
                  <a:lnTo>
                    <a:pt x="923" y="423"/>
                  </a:lnTo>
                  <a:lnTo>
                    <a:pt x="915" y="418"/>
                  </a:lnTo>
                  <a:lnTo>
                    <a:pt x="908" y="413"/>
                  </a:lnTo>
                  <a:lnTo>
                    <a:pt x="901" y="406"/>
                  </a:lnTo>
                  <a:lnTo>
                    <a:pt x="897" y="400"/>
                  </a:lnTo>
                  <a:lnTo>
                    <a:pt x="894" y="393"/>
                  </a:lnTo>
                  <a:lnTo>
                    <a:pt x="892" y="385"/>
                  </a:lnTo>
                  <a:lnTo>
                    <a:pt x="890" y="376"/>
                  </a:lnTo>
                  <a:lnTo>
                    <a:pt x="890" y="369"/>
                  </a:lnTo>
                  <a:lnTo>
                    <a:pt x="892" y="362"/>
                  </a:lnTo>
                  <a:lnTo>
                    <a:pt x="895" y="354"/>
                  </a:lnTo>
                  <a:lnTo>
                    <a:pt x="899" y="348"/>
                  </a:lnTo>
                  <a:lnTo>
                    <a:pt x="904" y="341"/>
                  </a:lnTo>
                  <a:lnTo>
                    <a:pt x="912" y="336"/>
                  </a:lnTo>
                  <a:lnTo>
                    <a:pt x="919" y="332"/>
                  </a:lnTo>
                  <a:lnTo>
                    <a:pt x="929" y="328"/>
                  </a:lnTo>
                  <a:lnTo>
                    <a:pt x="940" y="327"/>
                  </a:lnTo>
                  <a:lnTo>
                    <a:pt x="940" y="327"/>
                  </a:lnTo>
                  <a:lnTo>
                    <a:pt x="939" y="322"/>
                  </a:lnTo>
                  <a:lnTo>
                    <a:pt x="938" y="317"/>
                  </a:lnTo>
                  <a:lnTo>
                    <a:pt x="938" y="306"/>
                  </a:lnTo>
                  <a:lnTo>
                    <a:pt x="936" y="296"/>
                  </a:lnTo>
                  <a:lnTo>
                    <a:pt x="934" y="293"/>
                  </a:lnTo>
                  <a:lnTo>
                    <a:pt x="932" y="290"/>
                  </a:lnTo>
                  <a:lnTo>
                    <a:pt x="932" y="290"/>
                  </a:lnTo>
                  <a:lnTo>
                    <a:pt x="923" y="293"/>
                  </a:lnTo>
                  <a:lnTo>
                    <a:pt x="912" y="297"/>
                  </a:lnTo>
                  <a:lnTo>
                    <a:pt x="903" y="302"/>
                  </a:lnTo>
                  <a:lnTo>
                    <a:pt x="895" y="308"/>
                  </a:lnTo>
                  <a:lnTo>
                    <a:pt x="888" y="314"/>
                  </a:lnTo>
                  <a:lnTo>
                    <a:pt x="882" y="321"/>
                  </a:lnTo>
                  <a:lnTo>
                    <a:pt x="875" y="329"/>
                  </a:lnTo>
                  <a:lnTo>
                    <a:pt x="871" y="338"/>
                  </a:lnTo>
                  <a:lnTo>
                    <a:pt x="868" y="348"/>
                  </a:lnTo>
                  <a:lnTo>
                    <a:pt x="865" y="357"/>
                  </a:lnTo>
                  <a:lnTo>
                    <a:pt x="863" y="367"/>
                  </a:lnTo>
                  <a:lnTo>
                    <a:pt x="863" y="378"/>
                  </a:lnTo>
                  <a:lnTo>
                    <a:pt x="863" y="389"/>
                  </a:lnTo>
                  <a:lnTo>
                    <a:pt x="864" y="401"/>
                  </a:lnTo>
                  <a:lnTo>
                    <a:pt x="866" y="413"/>
                  </a:lnTo>
                  <a:lnTo>
                    <a:pt x="869" y="426"/>
                  </a:lnTo>
                  <a:lnTo>
                    <a:pt x="869" y="426"/>
                  </a:lnTo>
                  <a:close/>
                  <a:moveTo>
                    <a:pt x="689" y="391"/>
                  </a:moveTo>
                  <a:lnTo>
                    <a:pt x="689" y="391"/>
                  </a:lnTo>
                  <a:lnTo>
                    <a:pt x="674" y="399"/>
                  </a:lnTo>
                  <a:lnTo>
                    <a:pt x="660" y="409"/>
                  </a:lnTo>
                  <a:lnTo>
                    <a:pt x="645" y="417"/>
                  </a:lnTo>
                  <a:lnTo>
                    <a:pt x="630" y="426"/>
                  </a:lnTo>
                  <a:lnTo>
                    <a:pt x="630" y="426"/>
                  </a:lnTo>
                  <a:lnTo>
                    <a:pt x="517" y="474"/>
                  </a:lnTo>
                  <a:lnTo>
                    <a:pt x="405" y="523"/>
                  </a:lnTo>
                  <a:lnTo>
                    <a:pt x="350" y="548"/>
                  </a:lnTo>
                  <a:lnTo>
                    <a:pt x="295" y="574"/>
                  </a:lnTo>
                  <a:lnTo>
                    <a:pt x="242" y="601"/>
                  </a:lnTo>
                  <a:lnTo>
                    <a:pt x="190" y="629"/>
                  </a:lnTo>
                  <a:lnTo>
                    <a:pt x="190" y="629"/>
                  </a:lnTo>
                  <a:lnTo>
                    <a:pt x="192" y="630"/>
                  </a:lnTo>
                  <a:lnTo>
                    <a:pt x="194" y="631"/>
                  </a:lnTo>
                  <a:lnTo>
                    <a:pt x="197" y="636"/>
                  </a:lnTo>
                  <a:lnTo>
                    <a:pt x="199" y="638"/>
                  </a:lnTo>
                  <a:lnTo>
                    <a:pt x="201" y="640"/>
                  </a:lnTo>
                  <a:lnTo>
                    <a:pt x="204" y="642"/>
                  </a:lnTo>
                  <a:lnTo>
                    <a:pt x="209" y="642"/>
                  </a:lnTo>
                  <a:lnTo>
                    <a:pt x="209" y="642"/>
                  </a:lnTo>
                  <a:lnTo>
                    <a:pt x="213" y="641"/>
                  </a:lnTo>
                  <a:lnTo>
                    <a:pt x="216" y="640"/>
                  </a:lnTo>
                  <a:lnTo>
                    <a:pt x="223" y="635"/>
                  </a:lnTo>
                  <a:lnTo>
                    <a:pt x="230" y="629"/>
                  </a:lnTo>
                  <a:lnTo>
                    <a:pt x="236" y="625"/>
                  </a:lnTo>
                  <a:lnTo>
                    <a:pt x="236" y="625"/>
                  </a:lnTo>
                  <a:lnTo>
                    <a:pt x="259" y="612"/>
                  </a:lnTo>
                  <a:lnTo>
                    <a:pt x="283" y="599"/>
                  </a:lnTo>
                  <a:lnTo>
                    <a:pt x="327" y="578"/>
                  </a:lnTo>
                  <a:lnTo>
                    <a:pt x="327" y="578"/>
                  </a:lnTo>
                  <a:lnTo>
                    <a:pt x="356" y="565"/>
                  </a:lnTo>
                  <a:lnTo>
                    <a:pt x="387" y="552"/>
                  </a:lnTo>
                  <a:lnTo>
                    <a:pt x="417" y="539"/>
                  </a:lnTo>
                  <a:lnTo>
                    <a:pt x="448" y="526"/>
                  </a:lnTo>
                  <a:lnTo>
                    <a:pt x="448" y="526"/>
                  </a:lnTo>
                  <a:lnTo>
                    <a:pt x="473" y="516"/>
                  </a:lnTo>
                  <a:lnTo>
                    <a:pt x="498" y="506"/>
                  </a:lnTo>
                  <a:lnTo>
                    <a:pt x="547" y="487"/>
                  </a:lnTo>
                  <a:lnTo>
                    <a:pt x="596" y="468"/>
                  </a:lnTo>
                  <a:lnTo>
                    <a:pt x="620" y="458"/>
                  </a:lnTo>
                  <a:lnTo>
                    <a:pt x="642" y="447"/>
                  </a:lnTo>
                  <a:lnTo>
                    <a:pt x="642" y="447"/>
                  </a:lnTo>
                  <a:lnTo>
                    <a:pt x="743" y="401"/>
                  </a:lnTo>
                  <a:lnTo>
                    <a:pt x="791" y="380"/>
                  </a:lnTo>
                  <a:lnTo>
                    <a:pt x="839" y="359"/>
                  </a:lnTo>
                  <a:lnTo>
                    <a:pt x="839" y="359"/>
                  </a:lnTo>
                  <a:lnTo>
                    <a:pt x="840" y="354"/>
                  </a:lnTo>
                  <a:lnTo>
                    <a:pt x="842" y="349"/>
                  </a:lnTo>
                  <a:lnTo>
                    <a:pt x="848" y="338"/>
                  </a:lnTo>
                  <a:lnTo>
                    <a:pt x="851" y="333"/>
                  </a:lnTo>
                  <a:lnTo>
                    <a:pt x="852" y="327"/>
                  </a:lnTo>
                  <a:lnTo>
                    <a:pt x="853" y="322"/>
                  </a:lnTo>
                  <a:lnTo>
                    <a:pt x="852" y="318"/>
                  </a:lnTo>
                  <a:lnTo>
                    <a:pt x="852" y="318"/>
                  </a:lnTo>
                  <a:lnTo>
                    <a:pt x="833" y="329"/>
                  </a:lnTo>
                  <a:lnTo>
                    <a:pt x="813" y="340"/>
                  </a:lnTo>
                  <a:lnTo>
                    <a:pt x="793" y="349"/>
                  </a:lnTo>
                  <a:lnTo>
                    <a:pt x="773" y="357"/>
                  </a:lnTo>
                  <a:lnTo>
                    <a:pt x="731" y="373"/>
                  </a:lnTo>
                  <a:lnTo>
                    <a:pt x="710" y="382"/>
                  </a:lnTo>
                  <a:lnTo>
                    <a:pt x="689" y="391"/>
                  </a:lnTo>
                  <a:lnTo>
                    <a:pt x="689" y="391"/>
                  </a:lnTo>
                  <a:close/>
                  <a:moveTo>
                    <a:pt x="935" y="401"/>
                  </a:moveTo>
                  <a:lnTo>
                    <a:pt x="935" y="401"/>
                  </a:lnTo>
                  <a:lnTo>
                    <a:pt x="942" y="387"/>
                  </a:lnTo>
                  <a:lnTo>
                    <a:pt x="944" y="380"/>
                  </a:lnTo>
                  <a:lnTo>
                    <a:pt x="945" y="373"/>
                  </a:lnTo>
                  <a:lnTo>
                    <a:pt x="945" y="366"/>
                  </a:lnTo>
                  <a:lnTo>
                    <a:pt x="944" y="359"/>
                  </a:lnTo>
                  <a:lnTo>
                    <a:pt x="942" y="353"/>
                  </a:lnTo>
                  <a:lnTo>
                    <a:pt x="938" y="347"/>
                  </a:lnTo>
                  <a:lnTo>
                    <a:pt x="938" y="347"/>
                  </a:lnTo>
                  <a:lnTo>
                    <a:pt x="934" y="349"/>
                  </a:lnTo>
                  <a:lnTo>
                    <a:pt x="931" y="351"/>
                  </a:lnTo>
                  <a:lnTo>
                    <a:pt x="926" y="356"/>
                  </a:lnTo>
                  <a:lnTo>
                    <a:pt x="923" y="364"/>
                  </a:lnTo>
                  <a:lnTo>
                    <a:pt x="920" y="372"/>
                  </a:lnTo>
                  <a:lnTo>
                    <a:pt x="920" y="381"/>
                  </a:lnTo>
                  <a:lnTo>
                    <a:pt x="922" y="385"/>
                  </a:lnTo>
                  <a:lnTo>
                    <a:pt x="923" y="389"/>
                  </a:lnTo>
                  <a:lnTo>
                    <a:pt x="925" y="393"/>
                  </a:lnTo>
                  <a:lnTo>
                    <a:pt x="928" y="396"/>
                  </a:lnTo>
                  <a:lnTo>
                    <a:pt x="931" y="399"/>
                  </a:lnTo>
                  <a:lnTo>
                    <a:pt x="935" y="401"/>
                  </a:lnTo>
                  <a:lnTo>
                    <a:pt x="935" y="401"/>
                  </a:lnTo>
                  <a:close/>
                  <a:moveTo>
                    <a:pt x="837" y="409"/>
                  </a:moveTo>
                  <a:lnTo>
                    <a:pt x="837" y="409"/>
                  </a:lnTo>
                  <a:lnTo>
                    <a:pt x="838" y="404"/>
                  </a:lnTo>
                  <a:lnTo>
                    <a:pt x="838" y="401"/>
                  </a:lnTo>
                  <a:lnTo>
                    <a:pt x="837" y="396"/>
                  </a:lnTo>
                  <a:lnTo>
                    <a:pt x="835" y="389"/>
                  </a:lnTo>
                  <a:lnTo>
                    <a:pt x="834" y="385"/>
                  </a:lnTo>
                  <a:lnTo>
                    <a:pt x="835" y="381"/>
                  </a:lnTo>
                  <a:lnTo>
                    <a:pt x="835" y="381"/>
                  </a:lnTo>
                  <a:lnTo>
                    <a:pt x="829" y="381"/>
                  </a:lnTo>
                  <a:lnTo>
                    <a:pt x="829" y="381"/>
                  </a:lnTo>
                  <a:lnTo>
                    <a:pt x="766" y="411"/>
                  </a:lnTo>
                  <a:lnTo>
                    <a:pt x="705" y="441"/>
                  </a:lnTo>
                  <a:lnTo>
                    <a:pt x="674" y="455"/>
                  </a:lnTo>
                  <a:lnTo>
                    <a:pt x="642" y="469"/>
                  </a:lnTo>
                  <a:lnTo>
                    <a:pt x="610" y="480"/>
                  </a:lnTo>
                  <a:lnTo>
                    <a:pt x="576" y="492"/>
                  </a:lnTo>
                  <a:lnTo>
                    <a:pt x="576" y="492"/>
                  </a:lnTo>
                  <a:lnTo>
                    <a:pt x="567" y="497"/>
                  </a:lnTo>
                  <a:lnTo>
                    <a:pt x="556" y="504"/>
                  </a:lnTo>
                  <a:lnTo>
                    <a:pt x="534" y="514"/>
                  </a:lnTo>
                  <a:lnTo>
                    <a:pt x="510" y="522"/>
                  </a:lnTo>
                  <a:lnTo>
                    <a:pt x="485" y="532"/>
                  </a:lnTo>
                  <a:lnTo>
                    <a:pt x="485" y="532"/>
                  </a:lnTo>
                  <a:lnTo>
                    <a:pt x="463" y="541"/>
                  </a:lnTo>
                  <a:lnTo>
                    <a:pt x="442" y="552"/>
                  </a:lnTo>
                  <a:lnTo>
                    <a:pt x="419" y="563"/>
                  </a:lnTo>
                  <a:lnTo>
                    <a:pt x="397" y="574"/>
                  </a:lnTo>
                  <a:lnTo>
                    <a:pt x="397" y="574"/>
                  </a:lnTo>
                  <a:lnTo>
                    <a:pt x="322" y="603"/>
                  </a:lnTo>
                  <a:lnTo>
                    <a:pt x="284" y="621"/>
                  </a:lnTo>
                  <a:lnTo>
                    <a:pt x="251" y="637"/>
                  </a:lnTo>
                  <a:lnTo>
                    <a:pt x="251" y="637"/>
                  </a:lnTo>
                  <a:lnTo>
                    <a:pt x="244" y="642"/>
                  </a:lnTo>
                  <a:lnTo>
                    <a:pt x="238" y="646"/>
                  </a:lnTo>
                  <a:lnTo>
                    <a:pt x="235" y="652"/>
                  </a:lnTo>
                  <a:lnTo>
                    <a:pt x="234" y="657"/>
                  </a:lnTo>
                  <a:lnTo>
                    <a:pt x="234" y="662"/>
                  </a:lnTo>
                  <a:lnTo>
                    <a:pt x="235" y="668"/>
                  </a:lnTo>
                  <a:lnTo>
                    <a:pt x="237" y="673"/>
                  </a:lnTo>
                  <a:lnTo>
                    <a:pt x="241" y="678"/>
                  </a:lnTo>
                  <a:lnTo>
                    <a:pt x="248" y="690"/>
                  </a:lnTo>
                  <a:lnTo>
                    <a:pt x="257" y="702"/>
                  </a:lnTo>
                  <a:lnTo>
                    <a:pt x="263" y="714"/>
                  </a:lnTo>
                  <a:lnTo>
                    <a:pt x="265" y="719"/>
                  </a:lnTo>
                  <a:lnTo>
                    <a:pt x="266" y="726"/>
                  </a:lnTo>
                  <a:lnTo>
                    <a:pt x="266" y="726"/>
                  </a:lnTo>
                  <a:lnTo>
                    <a:pt x="304" y="707"/>
                  </a:lnTo>
                  <a:lnTo>
                    <a:pt x="341" y="690"/>
                  </a:lnTo>
                  <a:lnTo>
                    <a:pt x="417" y="658"/>
                  </a:lnTo>
                  <a:lnTo>
                    <a:pt x="570" y="594"/>
                  </a:lnTo>
                  <a:lnTo>
                    <a:pt x="645" y="562"/>
                  </a:lnTo>
                  <a:lnTo>
                    <a:pt x="720" y="527"/>
                  </a:lnTo>
                  <a:lnTo>
                    <a:pt x="757" y="510"/>
                  </a:lnTo>
                  <a:lnTo>
                    <a:pt x="793" y="492"/>
                  </a:lnTo>
                  <a:lnTo>
                    <a:pt x="828" y="473"/>
                  </a:lnTo>
                  <a:lnTo>
                    <a:pt x="864" y="453"/>
                  </a:lnTo>
                  <a:lnTo>
                    <a:pt x="864" y="453"/>
                  </a:lnTo>
                  <a:lnTo>
                    <a:pt x="862" y="451"/>
                  </a:lnTo>
                  <a:lnTo>
                    <a:pt x="859" y="450"/>
                  </a:lnTo>
                  <a:lnTo>
                    <a:pt x="855" y="446"/>
                  </a:lnTo>
                  <a:lnTo>
                    <a:pt x="853" y="441"/>
                  </a:lnTo>
                  <a:lnTo>
                    <a:pt x="850" y="433"/>
                  </a:lnTo>
                  <a:lnTo>
                    <a:pt x="844" y="419"/>
                  </a:lnTo>
                  <a:lnTo>
                    <a:pt x="841" y="413"/>
                  </a:lnTo>
                  <a:lnTo>
                    <a:pt x="837" y="409"/>
                  </a:lnTo>
                  <a:lnTo>
                    <a:pt x="837" y="409"/>
                  </a:lnTo>
                  <a:close/>
                  <a:moveTo>
                    <a:pt x="1677" y="640"/>
                  </a:moveTo>
                  <a:lnTo>
                    <a:pt x="1677" y="640"/>
                  </a:lnTo>
                  <a:lnTo>
                    <a:pt x="1695" y="621"/>
                  </a:lnTo>
                  <a:lnTo>
                    <a:pt x="1711" y="601"/>
                  </a:lnTo>
                  <a:lnTo>
                    <a:pt x="1726" y="582"/>
                  </a:lnTo>
                  <a:lnTo>
                    <a:pt x="1732" y="572"/>
                  </a:lnTo>
                  <a:lnTo>
                    <a:pt x="1737" y="562"/>
                  </a:lnTo>
                  <a:lnTo>
                    <a:pt x="1743" y="552"/>
                  </a:lnTo>
                  <a:lnTo>
                    <a:pt x="1747" y="541"/>
                  </a:lnTo>
                  <a:lnTo>
                    <a:pt x="1750" y="530"/>
                  </a:lnTo>
                  <a:lnTo>
                    <a:pt x="1752" y="519"/>
                  </a:lnTo>
                  <a:lnTo>
                    <a:pt x="1752" y="507"/>
                  </a:lnTo>
                  <a:lnTo>
                    <a:pt x="1752" y="495"/>
                  </a:lnTo>
                  <a:lnTo>
                    <a:pt x="1750" y="483"/>
                  </a:lnTo>
                  <a:lnTo>
                    <a:pt x="1747" y="470"/>
                  </a:lnTo>
                  <a:lnTo>
                    <a:pt x="1747" y="470"/>
                  </a:lnTo>
                  <a:lnTo>
                    <a:pt x="1737" y="463"/>
                  </a:lnTo>
                  <a:lnTo>
                    <a:pt x="1728" y="459"/>
                  </a:lnTo>
                  <a:lnTo>
                    <a:pt x="1717" y="455"/>
                  </a:lnTo>
                  <a:lnTo>
                    <a:pt x="1705" y="453"/>
                  </a:lnTo>
                  <a:lnTo>
                    <a:pt x="1705" y="453"/>
                  </a:lnTo>
                  <a:lnTo>
                    <a:pt x="1686" y="450"/>
                  </a:lnTo>
                  <a:lnTo>
                    <a:pt x="1666" y="449"/>
                  </a:lnTo>
                  <a:lnTo>
                    <a:pt x="1646" y="448"/>
                  </a:lnTo>
                  <a:lnTo>
                    <a:pt x="1626" y="448"/>
                  </a:lnTo>
                  <a:lnTo>
                    <a:pt x="1607" y="449"/>
                  </a:lnTo>
                  <a:lnTo>
                    <a:pt x="1586" y="451"/>
                  </a:lnTo>
                  <a:lnTo>
                    <a:pt x="1548" y="456"/>
                  </a:lnTo>
                  <a:lnTo>
                    <a:pt x="1510" y="462"/>
                  </a:lnTo>
                  <a:lnTo>
                    <a:pt x="1475" y="470"/>
                  </a:lnTo>
                  <a:lnTo>
                    <a:pt x="1442" y="478"/>
                  </a:lnTo>
                  <a:lnTo>
                    <a:pt x="1412" y="487"/>
                  </a:lnTo>
                  <a:lnTo>
                    <a:pt x="1412" y="487"/>
                  </a:lnTo>
                  <a:lnTo>
                    <a:pt x="1417" y="506"/>
                  </a:lnTo>
                  <a:lnTo>
                    <a:pt x="1423" y="525"/>
                  </a:lnTo>
                  <a:lnTo>
                    <a:pt x="1434" y="562"/>
                  </a:lnTo>
                  <a:lnTo>
                    <a:pt x="1447" y="597"/>
                  </a:lnTo>
                  <a:lnTo>
                    <a:pt x="1461" y="630"/>
                  </a:lnTo>
                  <a:lnTo>
                    <a:pt x="1474" y="665"/>
                  </a:lnTo>
                  <a:lnTo>
                    <a:pt x="1486" y="698"/>
                  </a:lnTo>
                  <a:lnTo>
                    <a:pt x="1490" y="715"/>
                  </a:lnTo>
                  <a:lnTo>
                    <a:pt x="1494" y="732"/>
                  </a:lnTo>
                  <a:lnTo>
                    <a:pt x="1499" y="750"/>
                  </a:lnTo>
                  <a:lnTo>
                    <a:pt x="1501" y="767"/>
                  </a:lnTo>
                  <a:lnTo>
                    <a:pt x="1501" y="767"/>
                  </a:lnTo>
                  <a:lnTo>
                    <a:pt x="1551" y="739"/>
                  </a:lnTo>
                  <a:lnTo>
                    <a:pt x="1575" y="726"/>
                  </a:lnTo>
                  <a:lnTo>
                    <a:pt x="1596" y="711"/>
                  </a:lnTo>
                  <a:lnTo>
                    <a:pt x="1619" y="695"/>
                  </a:lnTo>
                  <a:lnTo>
                    <a:pt x="1639" y="678"/>
                  </a:lnTo>
                  <a:lnTo>
                    <a:pt x="1658" y="660"/>
                  </a:lnTo>
                  <a:lnTo>
                    <a:pt x="1677" y="640"/>
                  </a:lnTo>
                  <a:lnTo>
                    <a:pt x="1677" y="640"/>
                  </a:lnTo>
                  <a:close/>
                  <a:moveTo>
                    <a:pt x="881" y="477"/>
                  </a:moveTo>
                  <a:lnTo>
                    <a:pt x="881" y="477"/>
                  </a:lnTo>
                  <a:lnTo>
                    <a:pt x="883" y="476"/>
                  </a:lnTo>
                  <a:lnTo>
                    <a:pt x="883" y="475"/>
                  </a:lnTo>
                  <a:lnTo>
                    <a:pt x="881" y="475"/>
                  </a:lnTo>
                  <a:lnTo>
                    <a:pt x="881" y="475"/>
                  </a:lnTo>
                  <a:lnTo>
                    <a:pt x="877" y="478"/>
                  </a:lnTo>
                  <a:lnTo>
                    <a:pt x="871" y="480"/>
                  </a:lnTo>
                  <a:lnTo>
                    <a:pt x="859" y="485"/>
                  </a:lnTo>
                  <a:lnTo>
                    <a:pt x="839" y="489"/>
                  </a:lnTo>
                  <a:lnTo>
                    <a:pt x="839" y="489"/>
                  </a:lnTo>
                  <a:lnTo>
                    <a:pt x="832" y="492"/>
                  </a:lnTo>
                  <a:lnTo>
                    <a:pt x="823" y="495"/>
                  </a:lnTo>
                  <a:lnTo>
                    <a:pt x="806" y="504"/>
                  </a:lnTo>
                  <a:lnTo>
                    <a:pt x="788" y="514"/>
                  </a:lnTo>
                  <a:lnTo>
                    <a:pt x="771" y="524"/>
                  </a:lnTo>
                  <a:lnTo>
                    <a:pt x="753" y="536"/>
                  </a:lnTo>
                  <a:lnTo>
                    <a:pt x="736" y="546"/>
                  </a:lnTo>
                  <a:lnTo>
                    <a:pt x="720" y="554"/>
                  </a:lnTo>
                  <a:lnTo>
                    <a:pt x="704" y="561"/>
                  </a:lnTo>
                  <a:lnTo>
                    <a:pt x="704" y="561"/>
                  </a:lnTo>
                  <a:lnTo>
                    <a:pt x="688" y="566"/>
                  </a:lnTo>
                  <a:lnTo>
                    <a:pt x="672" y="572"/>
                  </a:lnTo>
                  <a:lnTo>
                    <a:pt x="640" y="585"/>
                  </a:lnTo>
                  <a:lnTo>
                    <a:pt x="579" y="612"/>
                  </a:lnTo>
                  <a:lnTo>
                    <a:pt x="579" y="612"/>
                  </a:lnTo>
                  <a:lnTo>
                    <a:pt x="542" y="628"/>
                  </a:lnTo>
                  <a:lnTo>
                    <a:pt x="505" y="643"/>
                  </a:lnTo>
                  <a:lnTo>
                    <a:pt x="471" y="657"/>
                  </a:lnTo>
                  <a:lnTo>
                    <a:pt x="439" y="671"/>
                  </a:lnTo>
                  <a:lnTo>
                    <a:pt x="439" y="671"/>
                  </a:lnTo>
                  <a:lnTo>
                    <a:pt x="417" y="681"/>
                  </a:lnTo>
                  <a:lnTo>
                    <a:pt x="396" y="689"/>
                  </a:lnTo>
                  <a:lnTo>
                    <a:pt x="353" y="705"/>
                  </a:lnTo>
                  <a:lnTo>
                    <a:pt x="332" y="714"/>
                  </a:lnTo>
                  <a:lnTo>
                    <a:pt x="311" y="723"/>
                  </a:lnTo>
                  <a:lnTo>
                    <a:pt x="291" y="733"/>
                  </a:lnTo>
                  <a:lnTo>
                    <a:pt x="272" y="745"/>
                  </a:lnTo>
                  <a:lnTo>
                    <a:pt x="272" y="745"/>
                  </a:lnTo>
                  <a:lnTo>
                    <a:pt x="273" y="751"/>
                  </a:lnTo>
                  <a:lnTo>
                    <a:pt x="274" y="759"/>
                  </a:lnTo>
                  <a:lnTo>
                    <a:pt x="274" y="762"/>
                  </a:lnTo>
                  <a:lnTo>
                    <a:pt x="273" y="766"/>
                  </a:lnTo>
                  <a:lnTo>
                    <a:pt x="272" y="771"/>
                  </a:lnTo>
                  <a:lnTo>
                    <a:pt x="268" y="775"/>
                  </a:lnTo>
                  <a:lnTo>
                    <a:pt x="268" y="775"/>
                  </a:lnTo>
                  <a:lnTo>
                    <a:pt x="305" y="752"/>
                  </a:lnTo>
                  <a:lnTo>
                    <a:pt x="342" y="732"/>
                  </a:lnTo>
                  <a:lnTo>
                    <a:pt x="380" y="713"/>
                  </a:lnTo>
                  <a:lnTo>
                    <a:pt x="418" y="695"/>
                  </a:lnTo>
                  <a:lnTo>
                    <a:pt x="458" y="677"/>
                  </a:lnTo>
                  <a:lnTo>
                    <a:pt x="496" y="660"/>
                  </a:lnTo>
                  <a:lnTo>
                    <a:pt x="576" y="627"/>
                  </a:lnTo>
                  <a:lnTo>
                    <a:pt x="576" y="627"/>
                  </a:lnTo>
                  <a:lnTo>
                    <a:pt x="601" y="616"/>
                  </a:lnTo>
                  <a:lnTo>
                    <a:pt x="626" y="605"/>
                  </a:lnTo>
                  <a:lnTo>
                    <a:pt x="675" y="581"/>
                  </a:lnTo>
                  <a:lnTo>
                    <a:pt x="701" y="570"/>
                  </a:lnTo>
                  <a:lnTo>
                    <a:pt x="727" y="561"/>
                  </a:lnTo>
                  <a:lnTo>
                    <a:pt x="752" y="552"/>
                  </a:lnTo>
                  <a:lnTo>
                    <a:pt x="780" y="546"/>
                  </a:lnTo>
                  <a:lnTo>
                    <a:pt x="780" y="546"/>
                  </a:lnTo>
                  <a:lnTo>
                    <a:pt x="840" y="516"/>
                  </a:lnTo>
                  <a:lnTo>
                    <a:pt x="901" y="485"/>
                  </a:lnTo>
                  <a:lnTo>
                    <a:pt x="901" y="485"/>
                  </a:lnTo>
                  <a:lnTo>
                    <a:pt x="900" y="483"/>
                  </a:lnTo>
                  <a:lnTo>
                    <a:pt x="898" y="481"/>
                  </a:lnTo>
                  <a:lnTo>
                    <a:pt x="893" y="481"/>
                  </a:lnTo>
                  <a:lnTo>
                    <a:pt x="886" y="480"/>
                  </a:lnTo>
                  <a:lnTo>
                    <a:pt x="883" y="479"/>
                  </a:lnTo>
                  <a:lnTo>
                    <a:pt x="881" y="477"/>
                  </a:lnTo>
                  <a:lnTo>
                    <a:pt x="881" y="477"/>
                  </a:lnTo>
                  <a:close/>
                  <a:moveTo>
                    <a:pt x="1478" y="745"/>
                  </a:moveTo>
                  <a:lnTo>
                    <a:pt x="1478" y="745"/>
                  </a:lnTo>
                  <a:lnTo>
                    <a:pt x="1476" y="733"/>
                  </a:lnTo>
                  <a:lnTo>
                    <a:pt x="1473" y="721"/>
                  </a:lnTo>
                  <a:lnTo>
                    <a:pt x="1463" y="696"/>
                  </a:lnTo>
                  <a:lnTo>
                    <a:pt x="1442" y="642"/>
                  </a:lnTo>
                  <a:lnTo>
                    <a:pt x="1442" y="642"/>
                  </a:lnTo>
                  <a:lnTo>
                    <a:pt x="1439" y="632"/>
                  </a:lnTo>
                  <a:lnTo>
                    <a:pt x="1437" y="622"/>
                  </a:lnTo>
                  <a:lnTo>
                    <a:pt x="1434" y="611"/>
                  </a:lnTo>
                  <a:lnTo>
                    <a:pt x="1432" y="600"/>
                  </a:lnTo>
                  <a:lnTo>
                    <a:pt x="1432" y="600"/>
                  </a:lnTo>
                  <a:lnTo>
                    <a:pt x="1427" y="586"/>
                  </a:lnTo>
                  <a:lnTo>
                    <a:pt x="1419" y="575"/>
                  </a:lnTo>
                  <a:lnTo>
                    <a:pt x="1413" y="563"/>
                  </a:lnTo>
                  <a:lnTo>
                    <a:pt x="1408" y="551"/>
                  </a:lnTo>
                  <a:lnTo>
                    <a:pt x="1408" y="551"/>
                  </a:lnTo>
                  <a:lnTo>
                    <a:pt x="1402" y="535"/>
                  </a:lnTo>
                  <a:lnTo>
                    <a:pt x="1398" y="521"/>
                  </a:lnTo>
                  <a:lnTo>
                    <a:pt x="1395" y="515"/>
                  </a:lnTo>
                  <a:lnTo>
                    <a:pt x="1392" y="509"/>
                  </a:lnTo>
                  <a:lnTo>
                    <a:pt x="1386" y="504"/>
                  </a:lnTo>
                  <a:lnTo>
                    <a:pt x="1381" y="500"/>
                  </a:lnTo>
                  <a:lnTo>
                    <a:pt x="1381" y="500"/>
                  </a:lnTo>
                  <a:lnTo>
                    <a:pt x="1371" y="502"/>
                  </a:lnTo>
                  <a:lnTo>
                    <a:pt x="1363" y="505"/>
                  </a:lnTo>
                  <a:lnTo>
                    <a:pt x="1354" y="508"/>
                  </a:lnTo>
                  <a:lnTo>
                    <a:pt x="1351" y="510"/>
                  </a:lnTo>
                  <a:lnTo>
                    <a:pt x="1349" y="514"/>
                  </a:lnTo>
                  <a:lnTo>
                    <a:pt x="1349" y="514"/>
                  </a:lnTo>
                  <a:lnTo>
                    <a:pt x="1354" y="536"/>
                  </a:lnTo>
                  <a:lnTo>
                    <a:pt x="1362" y="560"/>
                  </a:lnTo>
                  <a:lnTo>
                    <a:pt x="1371" y="584"/>
                  </a:lnTo>
                  <a:lnTo>
                    <a:pt x="1382" y="609"/>
                  </a:lnTo>
                  <a:lnTo>
                    <a:pt x="1405" y="659"/>
                  </a:lnTo>
                  <a:lnTo>
                    <a:pt x="1427" y="708"/>
                  </a:lnTo>
                  <a:lnTo>
                    <a:pt x="1427" y="708"/>
                  </a:lnTo>
                  <a:lnTo>
                    <a:pt x="1432" y="722"/>
                  </a:lnTo>
                  <a:lnTo>
                    <a:pt x="1434" y="735"/>
                  </a:lnTo>
                  <a:lnTo>
                    <a:pt x="1435" y="746"/>
                  </a:lnTo>
                  <a:lnTo>
                    <a:pt x="1434" y="756"/>
                  </a:lnTo>
                  <a:lnTo>
                    <a:pt x="1434" y="756"/>
                  </a:lnTo>
                  <a:lnTo>
                    <a:pt x="1432" y="761"/>
                  </a:lnTo>
                  <a:lnTo>
                    <a:pt x="1428" y="766"/>
                  </a:lnTo>
                  <a:lnTo>
                    <a:pt x="1424" y="771"/>
                  </a:lnTo>
                  <a:lnTo>
                    <a:pt x="1417" y="773"/>
                  </a:lnTo>
                  <a:lnTo>
                    <a:pt x="1411" y="774"/>
                  </a:lnTo>
                  <a:lnTo>
                    <a:pt x="1404" y="774"/>
                  </a:lnTo>
                  <a:lnTo>
                    <a:pt x="1399" y="772"/>
                  </a:lnTo>
                  <a:lnTo>
                    <a:pt x="1393" y="767"/>
                  </a:lnTo>
                  <a:lnTo>
                    <a:pt x="1393" y="767"/>
                  </a:lnTo>
                  <a:lnTo>
                    <a:pt x="1381" y="735"/>
                  </a:lnTo>
                  <a:lnTo>
                    <a:pt x="1368" y="705"/>
                  </a:lnTo>
                  <a:lnTo>
                    <a:pt x="1355" y="677"/>
                  </a:lnTo>
                  <a:lnTo>
                    <a:pt x="1341" y="650"/>
                  </a:lnTo>
                  <a:lnTo>
                    <a:pt x="1312" y="595"/>
                  </a:lnTo>
                  <a:lnTo>
                    <a:pt x="1298" y="567"/>
                  </a:lnTo>
                  <a:lnTo>
                    <a:pt x="1284" y="538"/>
                  </a:lnTo>
                  <a:lnTo>
                    <a:pt x="1284" y="538"/>
                  </a:lnTo>
                  <a:lnTo>
                    <a:pt x="1278" y="540"/>
                  </a:lnTo>
                  <a:lnTo>
                    <a:pt x="1273" y="541"/>
                  </a:lnTo>
                  <a:lnTo>
                    <a:pt x="1268" y="545"/>
                  </a:lnTo>
                  <a:lnTo>
                    <a:pt x="1265" y="549"/>
                  </a:lnTo>
                  <a:lnTo>
                    <a:pt x="1265" y="549"/>
                  </a:lnTo>
                  <a:lnTo>
                    <a:pt x="1269" y="566"/>
                  </a:lnTo>
                  <a:lnTo>
                    <a:pt x="1275" y="583"/>
                  </a:lnTo>
                  <a:lnTo>
                    <a:pt x="1281" y="601"/>
                  </a:lnTo>
                  <a:lnTo>
                    <a:pt x="1290" y="618"/>
                  </a:lnTo>
                  <a:lnTo>
                    <a:pt x="1306" y="655"/>
                  </a:lnTo>
                  <a:lnTo>
                    <a:pt x="1324" y="691"/>
                  </a:lnTo>
                  <a:lnTo>
                    <a:pt x="1324" y="691"/>
                  </a:lnTo>
                  <a:lnTo>
                    <a:pt x="1336" y="718"/>
                  </a:lnTo>
                  <a:lnTo>
                    <a:pt x="1342" y="733"/>
                  </a:lnTo>
                  <a:lnTo>
                    <a:pt x="1347" y="747"/>
                  </a:lnTo>
                  <a:lnTo>
                    <a:pt x="1350" y="762"/>
                  </a:lnTo>
                  <a:lnTo>
                    <a:pt x="1350" y="769"/>
                  </a:lnTo>
                  <a:lnTo>
                    <a:pt x="1350" y="777"/>
                  </a:lnTo>
                  <a:lnTo>
                    <a:pt x="1349" y="783"/>
                  </a:lnTo>
                  <a:lnTo>
                    <a:pt x="1348" y="791"/>
                  </a:lnTo>
                  <a:lnTo>
                    <a:pt x="1344" y="797"/>
                  </a:lnTo>
                  <a:lnTo>
                    <a:pt x="1341" y="804"/>
                  </a:lnTo>
                  <a:lnTo>
                    <a:pt x="1341" y="804"/>
                  </a:lnTo>
                  <a:lnTo>
                    <a:pt x="1336" y="805"/>
                  </a:lnTo>
                  <a:lnTo>
                    <a:pt x="1331" y="804"/>
                  </a:lnTo>
                  <a:lnTo>
                    <a:pt x="1325" y="803"/>
                  </a:lnTo>
                  <a:lnTo>
                    <a:pt x="1320" y="801"/>
                  </a:lnTo>
                  <a:lnTo>
                    <a:pt x="1309" y="793"/>
                  </a:lnTo>
                  <a:lnTo>
                    <a:pt x="1299" y="783"/>
                  </a:lnTo>
                  <a:lnTo>
                    <a:pt x="1291" y="774"/>
                  </a:lnTo>
                  <a:lnTo>
                    <a:pt x="1283" y="762"/>
                  </a:lnTo>
                  <a:lnTo>
                    <a:pt x="1272" y="743"/>
                  </a:lnTo>
                  <a:lnTo>
                    <a:pt x="1272" y="743"/>
                  </a:lnTo>
                  <a:lnTo>
                    <a:pt x="1263" y="723"/>
                  </a:lnTo>
                  <a:lnTo>
                    <a:pt x="1253" y="703"/>
                  </a:lnTo>
                  <a:lnTo>
                    <a:pt x="1236" y="659"/>
                  </a:lnTo>
                  <a:lnTo>
                    <a:pt x="1219" y="616"/>
                  </a:lnTo>
                  <a:lnTo>
                    <a:pt x="1212" y="596"/>
                  </a:lnTo>
                  <a:lnTo>
                    <a:pt x="1203" y="578"/>
                  </a:lnTo>
                  <a:lnTo>
                    <a:pt x="1203" y="578"/>
                  </a:lnTo>
                  <a:lnTo>
                    <a:pt x="1195" y="581"/>
                  </a:lnTo>
                  <a:lnTo>
                    <a:pt x="1187" y="584"/>
                  </a:lnTo>
                  <a:lnTo>
                    <a:pt x="1171" y="593"/>
                  </a:lnTo>
                  <a:lnTo>
                    <a:pt x="1171" y="593"/>
                  </a:lnTo>
                  <a:lnTo>
                    <a:pt x="1171" y="596"/>
                  </a:lnTo>
                  <a:lnTo>
                    <a:pt x="1172" y="598"/>
                  </a:lnTo>
                  <a:lnTo>
                    <a:pt x="1175" y="600"/>
                  </a:lnTo>
                  <a:lnTo>
                    <a:pt x="1177" y="602"/>
                  </a:lnTo>
                  <a:lnTo>
                    <a:pt x="1178" y="603"/>
                  </a:lnTo>
                  <a:lnTo>
                    <a:pt x="1180" y="607"/>
                  </a:lnTo>
                  <a:lnTo>
                    <a:pt x="1178" y="610"/>
                  </a:lnTo>
                  <a:lnTo>
                    <a:pt x="1178" y="610"/>
                  </a:lnTo>
                  <a:lnTo>
                    <a:pt x="1178" y="614"/>
                  </a:lnTo>
                  <a:lnTo>
                    <a:pt x="1177" y="620"/>
                  </a:lnTo>
                  <a:lnTo>
                    <a:pt x="1180" y="628"/>
                  </a:lnTo>
                  <a:lnTo>
                    <a:pt x="1183" y="638"/>
                  </a:lnTo>
                  <a:lnTo>
                    <a:pt x="1188" y="648"/>
                  </a:lnTo>
                  <a:lnTo>
                    <a:pt x="1201" y="668"/>
                  </a:lnTo>
                  <a:lnTo>
                    <a:pt x="1216" y="689"/>
                  </a:lnTo>
                  <a:lnTo>
                    <a:pt x="1216" y="689"/>
                  </a:lnTo>
                  <a:lnTo>
                    <a:pt x="1222" y="700"/>
                  </a:lnTo>
                  <a:lnTo>
                    <a:pt x="1228" y="711"/>
                  </a:lnTo>
                  <a:lnTo>
                    <a:pt x="1239" y="734"/>
                  </a:lnTo>
                  <a:lnTo>
                    <a:pt x="1250" y="759"/>
                  </a:lnTo>
                  <a:lnTo>
                    <a:pt x="1262" y="782"/>
                  </a:lnTo>
                  <a:lnTo>
                    <a:pt x="1262" y="782"/>
                  </a:lnTo>
                  <a:lnTo>
                    <a:pt x="1268" y="792"/>
                  </a:lnTo>
                  <a:lnTo>
                    <a:pt x="1276" y="803"/>
                  </a:lnTo>
                  <a:lnTo>
                    <a:pt x="1284" y="813"/>
                  </a:lnTo>
                  <a:lnTo>
                    <a:pt x="1292" y="824"/>
                  </a:lnTo>
                  <a:lnTo>
                    <a:pt x="1292" y="824"/>
                  </a:lnTo>
                  <a:lnTo>
                    <a:pt x="1304" y="844"/>
                  </a:lnTo>
                  <a:lnTo>
                    <a:pt x="1309" y="854"/>
                  </a:lnTo>
                  <a:lnTo>
                    <a:pt x="1314" y="864"/>
                  </a:lnTo>
                  <a:lnTo>
                    <a:pt x="1322" y="871"/>
                  </a:lnTo>
                  <a:lnTo>
                    <a:pt x="1329" y="878"/>
                  </a:lnTo>
                  <a:lnTo>
                    <a:pt x="1334" y="880"/>
                  </a:lnTo>
                  <a:lnTo>
                    <a:pt x="1338" y="882"/>
                  </a:lnTo>
                  <a:lnTo>
                    <a:pt x="1343" y="883"/>
                  </a:lnTo>
                  <a:lnTo>
                    <a:pt x="1349" y="883"/>
                  </a:lnTo>
                  <a:lnTo>
                    <a:pt x="1349" y="883"/>
                  </a:lnTo>
                  <a:lnTo>
                    <a:pt x="1354" y="882"/>
                  </a:lnTo>
                  <a:lnTo>
                    <a:pt x="1359" y="881"/>
                  </a:lnTo>
                  <a:lnTo>
                    <a:pt x="1364" y="878"/>
                  </a:lnTo>
                  <a:lnTo>
                    <a:pt x="1367" y="874"/>
                  </a:lnTo>
                  <a:lnTo>
                    <a:pt x="1370" y="871"/>
                  </a:lnTo>
                  <a:lnTo>
                    <a:pt x="1372" y="867"/>
                  </a:lnTo>
                  <a:lnTo>
                    <a:pt x="1377" y="857"/>
                  </a:lnTo>
                  <a:lnTo>
                    <a:pt x="1383" y="837"/>
                  </a:lnTo>
                  <a:lnTo>
                    <a:pt x="1388" y="827"/>
                  </a:lnTo>
                  <a:lnTo>
                    <a:pt x="1392" y="823"/>
                  </a:lnTo>
                  <a:lnTo>
                    <a:pt x="1395" y="819"/>
                  </a:lnTo>
                  <a:lnTo>
                    <a:pt x="1395" y="819"/>
                  </a:lnTo>
                  <a:lnTo>
                    <a:pt x="1400" y="815"/>
                  </a:lnTo>
                  <a:lnTo>
                    <a:pt x="1404" y="812"/>
                  </a:lnTo>
                  <a:lnTo>
                    <a:pt x="1410" y="811"/>
                  </a:lnTo>
                  <a:lnTo>
                    <a:pt x="1415" y="809"/>
                  </a:lnTo>
                  <a:lnTo>
                    <a:pt x="1426" y="809"/>
                  </a:lnTo>
                  <a:lnTo>
                    <a:pt x="1437" y="810"/>
                  </a:lnTo>
                  <a:lnTo>
                    <a:pt x="1458" y="814"/>
                  </a:lnTo>
                  <a:lnTo>
                    <a:pt x="1468" y="815"/>
                  </a:lnTo>
                  <a:lnTo>
                    <a:pt x="1476" y="817"/>
                  </a:lnTo>
                  <a:lnTo>
                    <a:pt x="1476" y="817"/>
                  </a:lnTo>
                  <a:lnTo>
                    <a:pt x="1478" y="808"/>
                  </a:lnTo>
                  <a:lnTo>
                    <a:pt x="1480" y="799"/>
                  </a:lnTo>
                  <a:lnTo>
                    <a:pt x="1481" y="781"/>
                  </a:lnTo>
                  <a:lnTo>
                    <a:pt x="1481" y="763"/>
                  </a:lnTo>
                  <a:lnTo>
                    <a:pt x="1478" y="745"/>
                  </a:lnTo>
                  <a:lnTo>
                    <a:pt x="1478" y="745"/>
                  </a:lnTo>
                  <a:close/>
                  <a:moveTo>
                    <a:pt x="1387" y="676"/>
                  </a:moveTo>
                  <a:lnTo>
                    <a:pt x="1387" y="676"/>
                  </a:lnTo>
                  <a:lnTo>
                    <a:pt x="1380" y="658"/>
                  </a:lnTo>
                  <a:lnTo>
                    <a:pt x="1372" y="639"/>
                  </a:lnTo>
                  <a:lnTo>
                    <a:pt x="1359" y="600"/>
                  </a:lnTo>
                  <a:lnTo>
                    <a:pt x="1352" y="582"/>
                  </a:lnTo>
                  <a:lnTo>
                    <a:pt x="1343" y="565"/>
                  </a:lnTo>
                  <a:lnTo>
                    <a:pt x="1334" y="548"/>
                  </a:lnTo>
                  <a:lnTo>
                    <a:pt x="1327" y="540"/>
                  </a:lnTo>
                  <a:lnTo>
                    <a:pt x="1321" y="534"/>
                  </a:lnTo>
                  <a:lnTo>
                    <a:pt x="1321" y="534"/>
                  </a:lnTo>
                  <a:lnTo>
                    <a:pt x="1321" y="530"/>
                  </a:lnTo>
                  <a:lnTo>
                    <a:pt x="1320" y="529"/>
                  </a:lnTo>
                  <a:lnTo>
                    <a:pt x="1320" y="526"/>
                  </a:lnTo>
                  <a:lnTo>
                    <a:pt x="1321" y="524"/>
                  </a:lnTo>
                  <a:lnTo>
                    <a:pt x="1321" y="524"/>
                  </a:lnTo>
                  <a:lnTo>
                    <a:pt x="1317" y="524"/>
                  </a:lnTo>
                  <a:lnTo>
                    <a:pt x="1317" y="524"/>
                  </a:lnTo>
                  <a:lnTo>
                    <a:pt x="1313" y="525"/>
                  </a:lnTo>
                  <a:lnTo>
                    <a:pt x="1311" y="527"/>
                  </a:lnTo>
                  <a:lnTo>
                    <a:pt x="1309" y="529"/>
                  </a:lnTo>
                  <a:lnTo>
                    <a:pt x="1304" y="529"/>
                  </a:lnTo>
                  <a:lnTo>
                    <a:pt x="1304" y="529"/>
                  </a:lnTo>
                  <a:lnTo>
                    <a:pt x="1310" y="546"/>
                  </a:lnTo>
                  <a:lnTo>
                    <a:pt x="1318" y="562"/>
                  </a:lnTo>
                  <a:lnTo>
                    <a:pt x="1334" y="593"/>
                  </a:lnTo>
                  <a:lnTo>
                    <a:pt x="1351" y="624"/>
                  </a:lnTo>
                  <a:lnTo>
                    <a:pt x="1368" y="654"/>
                  </a:lnTo>
                  <a:lnTo>
                    <a:pt x="1368" y="654"/>
                  </a:lnTo>
                  <a:lnTo>
                    <a:pt x="1373" y="667"/>
                  </a:lnTo>
                  <a:lnTo>
                    <a:pt x="1378" y="678"/>
                  </a:lnTo>
                  <a:lnTo>
                    <a:pt x="1385" y="703"/>
                  </a:lnTo>
                  <a:lnTo>
                    <a:pt x="1389" y="715"/>
                  </a:lnTo>
                  <a:lnTo>
                    <a:pt x="1394" y="726"/>
                  </a:lnTo>
                  <a:lnTo>
                    <a:pt x="1400" y="735"/>
                  </a:lnTo>
                  <a:lnTo>
                    <a:pt x="1408" y="743"/>
                  </a:lnTo>
                  <a:lnTo>
                    <a:pt x="1408" y="743"/>
                  </a:lnTo>
                  <a:lnTo>
                    <a:pt x="1410" y="733"/>
                  </a:lnTo>
                  <a:lnTo>
                    <a:pt x="1409" y="724"/>
                  </a:lnTo>
                  <a:lnTo>
                    <a:pt x="1408" y="716"/>
                  </a:lnTo>
                  <a:lnTo>
                    <a:pt x="1404" y="708"/>
                  </a:lnTo>
                  <a:lnTo>
                    <a:pt x="1396" y="692"/>
                  </a:lnTo>
                  <a:lnTo>
                    <a:pt x="1387" y="676"/>
                  </a:lnTo>
                  <a:lnTo>
                    <a:pt x="1387" y="676"/>
                  </a:lnTo>
                  <a:close/>
                  <a:moveTo>
                    <a:pt x="1262" y="610"/>
                  </a:moveTo>
                  <a:lnTo>
                    <a:pt x="1262" y="610"/>
                  </a:lnTo>
                  <a:lnTo>
                    <a:pt x="1258" y="595"/>
                  </a:lnTo>
                  <a:lnTo>
                    <a:pt x="1253" y="580"/>
                  </a:lnTo>
                  <a:lnTo>
                    <a:pt x="1251" y="572"/>
                  </a:lnTo>
                  <a:lnTo>
                    <a:pt x="1248" y="567"/>
                  </a:lnTo>
                  <a:lnTo>
                    <a:pt x="1244" y="562"/>
                  </a:lnTo>
                  <a:lnTo>
                    <a:pt x="1237" y="559"/>
                  </a:lnTo>
                  <a:lnTo>
                    <a:pt x="1237" y="559"/>
                  </a:lnTo>
                  <a:lnTo>
                    <a:pt x="1236" y="561"/>
                  </a:lnTo>
                  <a:lnTo>
                    <a:pt x="1233" y="563"/>
                  </a:lnTo>
                  <a:lnTo>
                    <a:pt x="1227" y="564"/>
                  </a:lnTo>
                  <a:lnTo>
                    <a:pt x="1223" y="565"/>
                  </a:lnTo>
                  <a:lnTo>
                    <a:pt x="1220" y="567"/>
                  </a:lnTo>
                  <a:lnTo>
                    <a:pt x="1219" y="569"/>
                  </a:lnTo>
                  <a:lnTo>
                    <a:pt x="1218" y="574"/>
                  </a:lnTo>
                  <a:lnTo>
                    <a:pt x="1218" y="574"/>
                  </a:lnTo>
                  <a:lnTo>
                    <a:pt x="1225" y="584"/>
                  </a:lnTo>
                  <a:lnTo>
                    <a:pt x="1231" y="597"/>
                  </a:lnTo>
                  <a:lnTo>
                    <a:pt x="1243" y="623"/>
                  </a:lnTo>
                  <a:lnTo>
                    <a:pt x="1266" y="680"/>
                  </a:lnTo>
                  <a:lnTo>
                    <a:pt x="1278" y="707"/>
                  </a:lnTo>
                  <a:lnTo>
                    <a:pt x="1284" y="721"/>
                  </a:lnTo>
                  <a:lnTo>
                    <a:pt x="1292" y="734"/>
                  </a:lnTo>
                  <a:lnTo>
                    <a:pt x="1299" y="747"/>
                  </a:lnTo>
                  <a:lnTo>
                    <a:pt x="1308" y="759"/>
                  </a:lnTo>
                  <a:lnTo>
                    <a:pt x="1317" y="769"/>
                  </a:lnTo>
                  <a:lnTo>
                    <a:pt x="1326" y="780"/>
                  </a:lnTo>
                  <a:lnTo>
                    <a:pt x="1326" y="780"/>
                  </a:lnTo>
                  <a:lnTo>
                    <a:pt x="1325" y="768"/>
                  </a:lnTo>
                  <a:lnTo>
                    <a:pt x="1323" y="757"/>
                  </a:lnTo>
                  <a:lnTo>
                    <a:pt x="1321" y="745"/>
                  </a:lnTo>
                  <a:lnTo>
                    <a:pt x="1318" y="734"/>
                  </a:lnTo>
                  <a:lnTo>
                    <a:pt x="1309" y="713"/>
                  </a:lnTo>
                  <a:lnTo>
                    <a:pt x="1301" y="691"/>
                  </a:lnTo>
                  <a:lnTo>
                    <a:pt x="1280" y="651"/>
                  </a:lnTo>
                  <a:lnTo>
                    <a:pt x="1271" y="630"/>
                  </a:lnTo>
                  <a:lnTo>
                    <a:pt x="1262" y="610"/>
                  </a:lnTo>
                  <a:lnTo>
                    <a:pt x="1262" y="610"/>
                  </a:lnTo>
                  <a:close/>
                  <a:moveTo>
                    <a:pt x="894" y="822"/>
                  </a:moveTo>
                  <a:lnTo>
                    <a:pt x="894" y="822"/>
                  </a:lnTo>
                  <a:lnTo>
                    <a:pt x="887" y="829"/>
                  </a:lnTo>
                  <a:lnTo>
                    <a:pt x="881" y="837"/>
                  </a:lnTo>
                  <a:lnTo>
                    <a:pt x="871" y="855"/>
                  </a:lnTo>
                  <a:lnTo>
                    <a:pt x="863" y="873"/>
                  </a:lnTo>
                  <a:lnTo>
                    <a:pt x="856" y="893"/>
                  </a:lnTo>
                  <a:lnTo>
                    <a:pt x="856" y="893"/>
                  </a:lnTo>
                  <a:lnTo>
                    <a:pt x="870" y="898"/>
                  </a:lnTo>
                  <a:lnTo>
                    <a:pt x="885" y="902"/>
                  </a:lnTo>
                  <a:lnTo>
                    <a:pt x="900" y="905"/>
                  </a:lnTo>
                  <a:lnTo>
                    <a:pt x="915" y="909"/>
                  </a:lnTo>
                  <a:lnTo>
                    <a:pt x="931" y="911"/>
                  </a:lnTo>
                  <a:lnTo>
                    <a:pt x="947" y="913"/>
                  </a:lnTo>
                  <a:lnTo>
                    <a:pt x="979" y="914"/>
                  </a:lnTo>
                  <a:lnTo>
                    <a:pt x="1013" y="913"/>
                  </a:lnTo>
                  <a:lnTo>
                    <a:pt x="1045" y="912"/>
                  </a:lnTo>
                  <a:lnTo>
                    <a:pt x="1076" y="909"/>
                  </a:lnTo>
                  <a:lnTo>
                    <a:pt x="1105" y="905"/>
                  </a:lnTo>
                  <a:lnTo>
                    <a:pt x="1105" y="905"/>
                  </a:lnTo>
                  <a:lnTo>
                    <a:pt x="1127" y="902"/>
                  </a:lnTo>
                  <a:lnTo>
                    <a:pt x="1150" y="898"/>
                  </a:lnTo>
                  <a:lnTo>
                    <a:pt x="1171" y="894"/>
                  </a:lnTo>
                  <a:lnTo>
                    <a:pt x="1191" y="888"/>
                  </a:lnTo>
                  <a:lnTo>
                    <a:pt x="1212" y="882"/>
                  </a:lnTo>
                  <a:lnTo>
                    <a:pt x="1231" y="875"/>
                  </a:lnTo>
                  <a:lnTo>
                    <a:pt x="1249" y="869"/>
                  </a:lnTo>
                  <a:lnTo>
                    <a:pt x="1267" y="860"/>
                  </a:lnTo>
                  <a:lnTo>
                    <a:pt x="1267" y="860"/>
                  </a:lnTo>
                  <a:lnTo>
                    <a:pt x="1251" y="832"/>
                  </a:lnTo>
                  <a:lnTo>
                    <a:pt x="1236" y="799"/>
                  </a:lnTo>
                  <a:lnTo>
                    <a:pt x="1205" y="734"/>
                  </a:lnTo>
                  <a:lnTo>
                    <a:pt x="1146" y="605"/>
                  </a:lnTo>
                  <a:lnTo>
                    <a:pt x="1146" y="605"/>
                  </a:lnTo>
                  <a:lnTo>
                    <a:pt x="1128" y="615"/>
                  </a:lnTo>
                  <a:lnTo>
                    <a:pt x="1110" y="627"/>
                  </a:lnTo>
                  <a:lnTo>
                    <a:pt x="1075" y="651"/>
                  </a:lnTo>
                  <a:lnTo>
                    <a:pt x="1041" y="675"/>
                  </a:lnTo>
                  <a:lnTo>
                    <a:pt x="1010" y="703"/>
                  </a:lnTo>
                  <a:lnTo>
                    <a:pt x="979" y="731"/>
                  </a:lnTo>
                  <a:lnTo>
                    <a:pt x="949" y="761"/>
                  </a:lnTo>
                  <a:lnTo>
                    <a:pt x="922" y="791"/>
                  </a:lnTo>
                  <a:lnTo>
                    <a:pt x="894" y="822"/>
                  </a:lnTo>
                  <a:lnTo>
                    <a:pt x="894" y="822"/>
                  </a:lnTo>
                  <a:close/>
                  <a:moveTo>
                    <a:pt x="625" y="1662"/>
                  </a:moveTo>
                  <a:lnTo>
                    <a:pt x="625" y="1662"/>
                  </a:lnTo>
                  <a:lnTo>
                    <a:pt x="623" y="1659"/>
                  </a:lnTo>
                  <a:lnTo>
                    <a:pt x="621" y="1656"/>
                  </a:lnTo>
                  <a:lnTo>
                    <a:pt x="616" y="1646"/>
                  </a:lnTo>
                  <a:lnTo>
                    <a:pt x="611" y="1636"/>
                  </a:lnTo>
                  <a:lnTo>
                    <a:pt x="607" y="1631"/>
                  </a:lnTo>
                  <a:lnTo>
                    <a:pt x="604" y="1628"/>
                  </a:lnTo>
                  <a:lnTo>
                    <a:pt x="604" y="1628"/>
                  </a:lnTo>
                  <a:lnTo>
                    <a:pt x="600" y="1612"/>
                  </a:lnTo>
                  <a:lnTo>
                    <a:pt x="597" y="1597"/>
                  </a:lnTo>
                  <a:lnTo>
                    <a:pt x="592" y="1584"/>
                  </a:lnTo>
                  <a:lnTo>
                    <a:pt x="586" y="1572"/>
                  </a:lnTo>
                  <a:lnTo>
                    <a:pt x="575" y="1549"/>
                  </a:lnTo>
                  <a:lnTo>
                    <a:pt x="569" y="1536"/>
                  </a:lnTo>
                  <a:lnTo>
                    <a:pt x="564" y="1522"/>
                  </a:lnTo>
                  <a:lnTo>
                    <a:pt x="564" y="1522"/>
                  </a:lnTo>
                  <a:lnTo>
                    <a:pt x="559" y="1518"/>
                  </a:lnTo>
                  <a:lnTo>
                    <a:pt x="554" y="1514"/>
                  </a:lnTo>
                  <a:lnTo>
                    <a:pt x="547" y="1503"/>
                  </a:lnTo>
                  <a:lnTo>
                    <a:pt x="540" y="1493"/>
                  </a:lnTo>
                  <a:lnTo>
                    <a:pt x="532" y="1483"/>
                  </a:lnTo>
                  <a:lnTo>
                    <a:pt x="532" y="1483"/>
                  </a:lnTo>
                  <a:lnTo>
                    <a:pt x="531" y="1478"/>
                  </a:lnTo>
                  <a:lnTo>
                    <a:pt x="530" y="1474"/>
                  </a:lnTo>
                  <a:lnTo>
                    <a:pt x="527" y="1471"/>
                  </a:lnTo>
                  <a:lnTo>
                    <a:pt x="526" y="1465"/>
                  </a:lnTo>
                  <a:lnTo>
                    <a:pt x="526" y="1465"/>
                  </a:lnTo>
                  <a:lnTo>
                    <a:pt x="518" y="1454"/>
                  </a:lnTo>
                  <a:lnTo>
                    <a:pt x="510" y="1441"/>
                  </a:lnTo>
                  <a:lnTo>
                    <a:pt x="503" y="1427"/>
                  </a:lnTo>
                  <a:lnTo>
                    <a:pt x="496" y="1412"/>
                  </a:lnTo>
                  <a:lnTo>
                    <a:pt x="490" y="1398"/>
                  </a:lnTo>
                  <a:lnTo>
                    <a:pt x="484" y="1384"/>
                  </a:lnTo>
                  <a:lnTo>
                    <a:pt x="475" y="1371"/>
                  </a:lnTo>
                  <a:lnTo>
                    <a:pt x="471" y="1366"/>
                  </a:lnTo>
                  <a:lnTo>
                    <a:pt x="465" y="1360"/>
                  </a:lnTo>
                  <a:lnTo>
                    <a:pt x="465" y="1360"/>
                  </a:lnTo>
                  <a:lnTo>
                    <a:pt x="439" y="1309"/>
                  </a:lnTo>
                  <a:lnTo>
                    <a:pt x="413" y="1259"/>
                  </a:lnTo>
                  <a:lnTo>
                    <a:pt x="388" y="1206"/>
                  </a:lnTo>
                  <a:lnTo>
                    <a:pt x="365" y="1154"/>
                  </a:lnTo>
                  <a:lnTo>
                    <a:pt x="365" y="1154"/>
                  </a:lnTo>
                  <a:lnTo>
                    <a:pt x="348" y="1115"/>
                  </a:lnTo>
                  <a:lnTo>
                    <a:pt x="329" y="1078"/>
                  </a:lnTo>
                  <a:lnTo>
                    <a:pt x="291" y="1004"/>
                  </a:lnTo>
                  <a:lnTo>
                    <a:pt x="272" y="966"/>
                  </a:lnTo>
                  <a:lnTo>
                    <a:pt x="254" y="929"/>
                  </a:lnTo>
                  <a:lnTo>
                    <a:pt x="237" y="890"/>
                  </a:lnTo>
                  <a:lnTo>
                    <a:pt x="222" y="851"/>
                  </a:lnTo>
                  <a:lnTo>
                    <a:pt x="222" y="851"/>
                  </a:lnTo>
                  <a:lnTo>
                    <a:pt x="215" y="853"/>
                  </a:lnTo>
                  <a:lnTo>
                    <a:pt x="208" y="857"/>
                  </a:lnTo>
                  <a:lnTo>
                    <a:pt x="201" y="859"/>
                  </a:lnTo>
                  <a:lnTo>
                    <a:pt x="197" y="860"/>
                  </a:lnTo>
                  <a:lnTo>
                    <a:pt x="192" y="860"/>
                  </a:lnTo>
                  <a:lnTo>
                    <a:pt x="192" y="860"/>
                  </a:lnTo>
                  <a:lnTo>
                    <a:pt x="200" y="881"/>
                  </a:lnTo>
                  <a:lnTo>
                    <a:pt x="207" y="900"/>
                  </a:lnTo>
                  <a:lnTo>
                    <a:pt x="216" y="919"/>
                  </a:lnTo>
                  <a:lnTo>
                    <a:pt x="226" y="939"/>
                  </a:lnTo>
                  <a:lnTo>
                    <a:pt x="245" y="975"/>
                  </a:lnTo>
                  <a:lnTo>
                    <a:pt x="264" y="1010"/>
                  </a:lnTo>
                  <a:lnTo>
                    <a:pt x="264" y="1010"/>
                  </a:lnTo>
                  <a:lnTo>
                    <a:pt x="272" y="1029"/>
                  </a:lnTo>
                  <a:lnTo>
                    <a:pt x="279" y="1048"/>
                  </a:lnTo>
                  <a:lnTo>
                    <a:pt x="287" y="1066"/>
                  </a:lnTo>
                  <a:lnTo>
                    <a:pt x="296" y="1084"/>
                  </a:lnTo>
                  <a:lnTo>
                    <a:pt x="296" y="1084"/>
                  </a:lnTo>
                  <a:lnTo>
                    <a:pt x="327" y="1146"/>
                  </a:lnTo>
                  <a:lnTo>
                    <a:pt x="357" y="1208"/>
                  </a:lnTo>
                  <a:lnTo>
                    <a:pt x="417" y="1334"/>
                  </a:lnTo>
                  <a:lnTo>
                    <a:pt x="448" y="1395"/>
                  </a:lnTo>
                  <a:lnTo>
                    <a:pt x="479" y="1455"/>
                  </a:lnTo>
                  <a:lnTo>
                    <a:pt x="496" y="1485"/>
                  </a:lnTo>
                  <a:lnTo>
                    <a:pt x="512" y="1514"/>
                  </a:lnTo>
                  <a:lnTo>
                    <a:pt x="531" y="1541"/>
                  </a:lnTo>
                  <a:lnTo>
                    <a:pt x="549" y="1569"/>
                  </a:lnTo>
                  <a:lnTo>
                    <a:pt x="549" y="1569"/>
                  </a:lnTo>
                  <a:lnTo>
                    <a:pt x="553" y="1581"/>
                  </a:lnTo>
                  <a:lnTo>
                    <a:pt x="559" y="1593"/>
                  </a:lnTo>
                  <a:lnTo>
                    <a:pt x="570" y="1614"/>
                  </a:lnTo>
                  <a:lnTo>
                    <a:pt x="581" y="1637"/>
                  </a:lnTo>
                  <a:lnTo>
                    <a:pt x="586" y="1649"/>
                  </a:lnTo>
                  <a:lnTo>
                    <a:pt x="591" y="1660"/>
                  </a:lnTo>
                  <a:lnTo>
                    <a:pt x="591" y="1660"/>
                  </a:lnTo>
                  <a:lnTo>
                    <a:pt x="591" y="1662"/>
                  </a:lnTo>
                  <a:lnTo>
                    <a:pt x="590" y="1665"/>
                  </a:lnTo>
                  <a:lnTo>
                    <a:pt x="587" y="1668"/>
                  </a:lnTo>
                  <a:lnTo>
                    <a:pt x="586" y="1669"/>
                  </a:lnTo>
                  <a:lnTo>
                    <a:pt x="586" y="1671"/>
                  </a:lnTo>
                  <a:lnTo>
                    <a:pt x="586" y="1673"/>
                  </a:lnTo>
                  <a:lnTo>
                    <a:pt x="589" y="1675"/>
                  </a:lnTo>
                  <a:lnTo>
                    <a:pt x="589" y="1675"/>
                  </a:lnTo>
                  <a:lnTo>
                    <a:pt x="596" y="1677"/>
                  </a:lnTo>
                  <a:lnTo>
                    <a:pt x="601" y="1678"/>
                  </a:lnTo>
                  <a:lnTo>
                    <a:pt x="607" y="1677"/>
                  </a:lnTo>
                  <a:lnTo>
                    <a:pt x="611" y="1675"/>
                  </a:lnTo>
                  <a:lnTo>
                    <a:pt x="614" y="1673"/>
                  </a:lnTo>
                  <a:lnTo>
                    <a:pt x="618" y="1670"/>
                  </a:lnTo>
                  <a:lnTo>
                    <a:pt x="625" y="1662"/>
                  </a:lnTo>
                  <a:lnTo>
                    <a:pt x="625" y="1662"/>
                  </a:lnTo>
                  <a:close/>
                  <a:moveTo>
                    <a:pt x="107" y="930"/>
                  </a:moveTo>
                  <a:lnTo>
                    <a:pt x="107" y="930"/>
                  </a:lnTo>
                  <a:lnTo>
                    <a:pt x="118" y="954"/>
                  </a:lnTo>
                  <a:lnTo>
                    <a:pt x="131" y="976"/>
                  </a:lnTo>
                  <a:lnTo>
                    <a:pt x="131" y="976"/>
                  </a:lnTo>
                  <a:lnTo>
                    <a:pt x="154" y="1022"/>
                  </a:lnTo>
                  <a:lnTo>
                    <a:pt x="166" y="1046"/>
                  </a:lnTo>
                  <a:lnTo>
                    <a:pt x="177" y="1067"/>
                  </a:lnTo>
                  <a:lnTo>
                    <a:pt x="177" y="1067"/>
                  </a:lnTo>
                  <a:lnTo>
                    <a:pt x="203" y="1114"/>
                  </a:lnTo>
                  <a:lnTo>
                    <a:pt x="227" y="1161"/>
                  </a:lnTo>
                  <a:lnTo>
                    <a:pt x="250" y="1210"/>
                  </a:lnTo>
                  <a:lnTo>
                    <a:pt x="273" y="1258"/>
                  </a:lnTo>
                  <a:lnTo>
                    <a:pt x="317" y="1354"/>
                  </a:lnTo>
                  <a:lnTo>
                    <a:pt x="339" y="1402"/>
                  </a:lnTo>
                  <a:lnTo>
                    <a:pt x="363" y="1448"/>
                  </a:lnTo>
                  <a:lnTo>
                    <a:pt x="363" y="1448"/>
                  </a:lnTo>
                  <a:lnTo>
                    <a:pt x="373" y="1472"/>
                  </a:lnTo>
                  <a:lnTo>
                    <a:pt x="384" y="1496"/>
                  </a:lnTo>
                  <a:lnTo>
                    <a:pt x="402" y="1545"/>
                  </a:lnTo>
                  <a:lnTo>
                    <a:pt x="412" y="1568"/>
                  </a:lnTo>
                  <a:lnTo>
                    <a:pt x="423" y="1592"/>
                  </a:lnTo>
                  <a:lnTo>
                    <a:pt x="434" y="1614"/>
                  </a:lnTo>
                  <a:lnTo>
                    <a:pt x="448" y="1636"/>
                  </a:lnTo>
                  <a:lnTo>
                    <a:pt x="448" y="1636"/>
                  </a:lnTo>
                  <a:lnTo>
                    <a:pt x="448" y="1641"/>
                  </a:lnTo>
                  <a:lnTo>
                    <a:pt x="448" y="1649"/>
                  </a:lnTo>
                  <a:lnTo>
                    <a:pt x="451" y="1657"/>
                  </a:lnTo>
                  <a:lnTo>
                    <a:pt x="455" y="1667"/>
                  </a:lnTo>
                  <a:lnTo>
                    <a:pt x="460" y="1674"/>
                  </a:lnTo>
                  <a:lnTo>
                    <a:pt x="463" y="1676"/>
                  </a:lnTo>
                  <a:lnTo>
                    <a:pt x="468" y="1680"/>
                  </a:lnTo>
                  <a:lnTo>
                    <a:pt x="471" y="1681"/>
                  </a:lnTo>
                  <a:lnTo>
                    <a:pt x="475" y="1682"/>
                  </a:lnTo>
                  <a:lnTo>
                    <a:pt x="480" y="1682"/>
                  </a:lnTo>
                  <a:lnTo>
                    <a:pt x="485" y="1680"/>
                  </a:lnTo>
                  <a:lnTo>
                    <a:pt x="485" y="1680"/>
                  </a:lnTo>
                  <a:lnTo>
                    <a:pt x="486" y="1671"/>
                  </a:lnTo>
                  <a:lnTo>
                    <a:pt x="486" y="1664"/>
                  </a:lnTo>
                  <a:lnTo>
                    <a:pt x="486" y="1657"/>
                  </a:lnTo>
                  <a:lnTo>
                    <a:pt x="484" y="1651"/>
                  </a:lnTo>
                  <a:lnTo>
                    <a:pt x="480" y="1637"/>
                  </a:lnTo>
                  <a:lnTo>
                    <a:pt x="475" y="1621"/>
                  </a:lnTo>
                  <a:lnTo>
                    <a:pt x="475" y="1621"/>
                  </a:lnTo>
                  <a:lnTo>
                    <a:pt x="464" y="1604"/>
                  </a:lnTo>
                  <a:lnTo>
                    <a:pt x="454" y="1586"/>
                  </a:lnTo>
                  <a:lnTo>
                    <a:pt x="445" y="1568"/>
                  </a:lnTo>
                  <a:lnTo>
                    <a:pt x="435" y="1550"/>
                  </a:lnTo>
                  <a:lnTo>
                    <a:pt x="419" y="1514"/>
                  </a:lnTo>
                  <a:lnTo>
                    <a:pt x="401" y="1478"/>
                  </a:lnTo>
                  <a:lnTo>
                    <a:pt x="401" y="1478"/>
                  </a:lnTo>
                  <a:lnTo>
                    <a:pt x="385" y="1445"/>
                  </a:lnTo>
                  <a:lnTo>
                    <a:pt x="377" y="1429"/>
                  </a:lnTo>
                  <a:lnTo>
                    <a:pt x="369" y="1412"/>
                  </a:lnTo>
                  <a:lnTo>
                    <a:pt x="369" y="1412"/>
                  </a:lnTo>
                  <a:lnTo>
                    <a:pt x="362" y="1395"/>
                  </a:lnTo>
                  <a:lnTo>
                    <a:pt x="352" y="1379"/>
                  </a:lnTo>
                  <a:lnTo>
                    <a:pt x="342" y="1362"/>
                  </a:lnTo>
                  <a:lnTo>
                    <a:pt x="333" y="1346"/>
                  </a:lnTo>
                  <a:lnTo>
                    <a:pt x="333" y="1346"/>
                  </a:lnTo>
                  <a:lnTo>
                    <a:pt x="324" y="1327"/>
                  </a:lnTo>
                  <a:lnTo>
                    <a:pt x="318" y="1309"/>
                  </a:lnTo>
                  <a:lnTo>
                    <a:pt x="303" y="1272"/>
                  </a:lnTo>
                  <a:lnTo>
                    <a:pt x="303" y="1272"/>
                  </a:lnTo>
                  <a:lnTo>
                    <a:pt x="288" y="1235"/>
                  </a:lnTo>
                  <a:lnTo>
                    <a:pt x="272" y="1200"/>
                  </a:lnTo>
                  <a:lnTo>
                    <a:pt x="239" y="1129"/>
                  </a:lnTo>
                  <a:lnTo>
                    <a:pt x="239" y="1129"/>
                  </a:lnTo>
                  <a:lnTo>
                    <a:pt x="231" y="1111"/>
                  </a:lnTo>
                  <a:lnTo>
                    <a:pt x="221" y="1095"/>
                  </a:lnTo>
                  <a:lnTo>
                    <a:pt x="202" y="1062"/>
                  </a:lnTo>
                  <a:lnTo>
                    <a:pt x="183" y="1029"/>
                  </a:lnTo>
                  <a:lnTo>
                    <a:pt x="174" y="1013"/>
                  </a:lnTo>
                  <a:lnTo>
                    <a:pt x="166" y="996"/>
                  </a:lnTo>
                  <a:lnTo>
                    <a:pt x="166" y="996"/>
                  </a:lnTo>
                  <a:lnTo>
                    <a:pt x="158" y="978"/>
                  </a:lnTo>
                  <a:lnTo>
                    <a:pt x="151" y="958"/>
                  </a:lnTo>
                  <a:lnTo>
                    <a:pt x="142" y="936"/>
                  </a:lnTo>
                  <a:lnTo>
                    <a:pt x="133" y="915"/>
                  </a:lnTo>
                  <a:lnTo>
                    <a:pt x="128" y="905"/>
                  </a:lnTo>
                  <a:lnTo>
                    <a:pt x="123" y="896"/>
                  </a:lnTo>
                  <a:lnTo>
                    <a:pt x="117" y="887"/>
                  </a:lnTo>
                  <a:lnTo>
                    <a:pt x="111" y="881"/>
                  </a:lnTo>
                  <a:lnTo>
                    <a:pt x="105" y="875"/>
                  </a:lnTo>
                  <a:lnTo>
                    <a:pt x="97" y="871"/>
                  </a:lnTo>
                  <a:lnTo>
                    <a:pt x="90" y="869"/>
                  </a:lnTo>
                  <a:lnTo>
                    <a:pt x="82" y="868"/>
                  </a:lnTo>
                  <a:lnTo>
                    <a:pt x="82" y="868"/>
                  </a:lnTo>
                  <a:lnTo>
                    <a:pt x="87" y="884"/>
                  </a:lnTo>
                  <a:lnTo>
                    <a:pt x="93" y="899"/>
                  </a:lnTo>
                  <a:lnTo>
                    <a:pt x="107" y="930"/>
                  </a:lnTo>
                  <a:lnTo>
                    <a:pt x="107" y="930"/>
                  </a:lnTo>
                  <a:close/>
                  <a:moveTo>
                    <a:pt x="168" y="873"/>
                  </a:moveTo>
                  <a:lnTo>
                    <a:pt x="168" y="873"/>
                  </a:lnTo>
                  <a:lnTo>
                    <a:pt x="161" y="873"/>
                  </a:lnTo>
                  <a:lnTo>
                    <a:pt x="155" y="872"/>
                  </a:lnTo>
                  <a:lnTo>
                    <a:pt x="147" y="871"/>
                  </a:lnTo>
                  <a:lnTo>
                    <a:pt x="143" y="872"/>
                  </a:lnTo>
                  <a:lnTo>
                    <a:pt x="139" y="873"/>
                  </a:lnTo>
                  <a:lnTo>
                    <a:pt x="139" y="873"/>
                  </a:lnTo>
                  <a:lnTo>
                    <a:pt x="146" y="900"/>
                  </a:lnTo>
                  <a:lnTo>
                    <a:pt x="156" y="926"/>
                  </a:lnTo>
                  <a:lnTo>
                    <a:pt x="168" y="951"/>
                  </a:lnTo>
                  <a:lnTo>
                    <a:pt x="180" y="977"/>
                  </a:lnTo>
                  <a:lnTo>
                    <a:pt x="205" y="1026"/>
                  </a:lnTo>
                  <a:lnTo>
                    <a:pt x="232" y="1075"/>
                  </a:lnTo>
                  <a:lnTo>
                    <a:pt x="232" y="1075"/>
                  </a:lnTo>
                  <a:lnTo>
                    <a:pt x="246" y="1101"/>
                  </a:lnTo>
                  <a:lnTo>
                    <a:pt x="260" y="1129"/>
                  </a:lnTo>
                  <a:lnTo>
                    <a:pt x="286" y="1184"/>
                  </a:lnTo>
                  <a:lnTo>
                    <a:pt x="310" y="1238"/>
                  </a:lnTo>
                  <a:lnTo>
                    <a:pt x="334" y="1293"/>
                  </a:lnTo>
                  <a:lnTo>
                    <a:pt x="358" y="1349"/>
                  </a:lnTo>
                  <a:lnTo>
                    <a:pt x="384" y="1402"/>
                  </a:lnTo>
                  <a:lnTo>
                    <a:pt x="398" y="1430"/>
                  </a:lnTo>
                  <a:lnTo>
                    <a:pt x="412" y="1457"/>
                  </a:lnTo>
                  <a:lnTo>
                    <a:pt x="427" y="1484"/>
                  </a:lnTo>
                  <a:lnTo>
                    <a:pt x="443" y="1510"/>
                  </a:lnTo>
                  <a:lnTo>
                    <a:pt x="443" y="1510"/>
                  </a:lnTo>
                  <a:lnTo>
                    <a:pt x="454" y="1536"/>
                  </a:lnTo>
                  <a:lnTo>
                    <a:pt x="464" y="1561"/>
                  </a:lnTo>
                  <a:lnTo>
                    <a:pt x="478" y="1584"/>
                  </a:lnTo>
                  <a:lnTo>
                    <a:pt x="492" y="1609"/>
                  </a:lnTo>
                  <a:lnTo>
                    <a:pt x="492" y="1609"/>
                  </a:lnTo>
                  <a:lnTo>
                    <a:pt x="499" y="1607"/>
                  </a:lnTo>
                  <a:lnTo>
                    <a:pt x="506" y="1607"/>
                  </a:lnTo>
                  <a:lnTo>
                    <a:pt x="519" y="1608"/>
                  </a:lnTo>
                  <a:lnTo>
                    <a:pt x="524" y="1609"/>
                  </a:lnTo>
                  <a:lnTo>
                    <a:pt x="531" y="1610"/>
                  </a:lnTo>
                  <a:lnTo>
                    <a:pt x="536" y="1609"/>
                  </a:lnTo>
                  <a:lnTo>
                    <a:pt x="541" y="1606"/>
                  </a:lnTo>
                  <a:lnTo>
                    <a:pt x="541" y="1606"/>
                  </a:lnTo>
                  <a:lnTo>
                    <a:pt x="517" y="1562"/>
                  </a:lnTo>
                  <a:lnTo>
                    <a:pt x="492" y="1518"/>
                  </a:lnTo>
                  <a:lnTo>
                    <a:pt x="444" y="1427"/>
                  </a:lnTo>
                  <a:lnTo>
                    <a:pt x="398" y="1335"/>
                  </a:lnTo>
                  <a:lnTo>
                    <a:pt x="352" y="1243"/>
                  </a:lnTo>
                  <a:lnTo>
                    <a:pt x="262" y="1056"/>
                  </a:lnTo>
                  <a:lnTo>
                    <a:pt x="215" y="964"/>
                  </a:lnTo>
                  <a:lnTo>
                    <a:pt x="168" y="873"/>
                  </a:lnTo>
                  <a:lnTo>
                    <a:pt x="168" y="873"/>
                  </a:lnTo>
                  <a:close/>
                  <a:moveTo>
                    <a:pt x="714" y="917"/>
                  </a:moveTo>
                  <a:lnTo>
                    <a:pt x="714" y="917"/>
                  </a:lnTo>
                  <a:lnTo>
                    <a:pt x="700" y="924"/>
                  </a:lnTo>
                  <a:lnTo>
                    <a:pt x="687" y="930"/>
                  </a:lnTo>
                  <a:lnTo>
                    <a:pt x="682" y="934"/>
                  </a:lnTo>
                  <a:lnTo>
                    <a:pt x="677" y="939"/>
                  </a:lnTo>
                  <a:lnTo>
                    <a:pt x="673" y="944"/>
                  </a:lnTo>
                  <a:lnTo>
                    <a:pt x="670" y="948"/>
                  </a:lnTo>
                  <a:lnTo>
                    <a:pt x="667" y="955"/>
                  </a:lnTo>
                  <a:lnTo>
                    <a:pt x="665" y="960"/>
                  </a:lnTo>
                  <a:lnTo>
                    <a:pt x="663" y="966"/>
                  </a:lnTo>
                  <a:lnTo>
                    <a:pt x="662" y="973"/>
                  </a:lnTo>
                  <a:lnTo>
                    <a:pt x="662" y="980"/>
                  </a:lnTo>
                  <a:lnTo>
                    <a:pt x="663" y="988"/>
                  </a:lnTo>
                  <a:lnTo>
                    <a:pt x="665" y="995"/>
                  </a:lnTo>
                  <a:lnTo>
                    <a:pt x="667" y="1004"/>
                  </a:lnTo>
                  <a:lnTo>
                    <a:pt x="667" y="1004"/>
                  </a:lnTo>
                  <a:lnTo>
                    <a:pt x="673" y="1017"/>
                  </a:lnTo>
                  <a:lnTo>
                    <a:pt x="680" y="1031"/>
                  </a:lnTo>
                  <a:lnTo>
                    <a:pt x="687" y="1045"/>
                  </a:lnTo>
                  <a:lnTo>
                    <a:pt x="695" y="1060"/>
                  </a:lnTo>
                  <a:lnTo>
                    <a:pt x="695" y="1060"/>
                  </a:lnTo>
                  <a:lnTo>
                    <a:pt x="705" y="1092"/>
                  </a:lnTo>
                  <a:lnTo>
                    <a:pt x="715" y="1123"/>
                  </a:lnTo>
                  <a:lnTo>
                    <a:pt x="726" y="1153"/>
                  </a:lnTo>
                  <a:lnTo>
                    <a:pt x="738" y="1183"/>
                  </a:lnTo>
                  <a:lnTo>
                    <a:pt x="738" y="1183"/>
                  </a:lnTo>
                  <a:lnTo>
                    <a:pt x="765" y="1240"/>
                  </a:lnTo>
                  <a:lnTo>
                    <a:pt x="794" y="1297"/>
                  </a:lnTo>
                  <a:lnTo>
                    <a:pt x="823" y="1354"/>
                  </a:lnTo>
                  <a:lnTo>
                    <a:pt x="854" y="1407"/>
                  </a:lnTo>
                  <a:lnTo>
                    <a:pt x="854" y="1407"/>
                  </a:lnTo>
                  <a:lnTo>
                    <a:pt x="858" y="1411"/>
                  </a:lnTo>
                  <a:lnTo>
                    <a:pt x="864" y="1414"/>
                  </a:lnTo>
                  <a:lnTo>
                    <a:pt x="875" y="1418"/>
                  </a:lnTo>
                  <a:lnTo>
                    <a:pt x="890" y="1423"/>
                  </a:lnTo>
                  <a:lnTo>
                    <a:pt x="905" y="1425"/>
                  </a:lnTo>
                  <a:lnTo>
                    <a:pt x="922" y="1427"/>
                  </a:lnTo>
                  <a:lnTo>
                    <a:pt x="938" y="1427"/>
                  </a:lnTo>
                  <a:lnTo>
                    <a:pt x="954" y="1426"/>
                  </a:lnTo>
                  <a:lnTo>
                    <a:pt x="970" y="1424"/>
                  </a:lnTo>
                  <a:lnTo>
                    <a:pt x="970" y="1424"/>
                  </a:lnTo>
                  <a:lnTo>
                    <a:pt x="970" y="1420"/>
                  </a:lnTo>
                  <a:lnTo>
                    <a:pt x="968" y="1418"/>
                  </a:lnTo>
                  <a:lnTo>
                    <a:pt x="966" y="1416"/>
                  </a:lnTo>
                  <a:lnTo>
                    <a:pt x="968" y="1412"/>
                  </a:lnTo>
                  <a:lnTo>
                    <a:pt x="968" y="1412"/>
                  </a:lnTo>
                  <a:lnTo>
                    <a:pt x="961" y="1414"/>
                  </a:lnTo>
                  <a:lnTo>
                    <a:pt x="954" y="1417"/>
                  </a:lnTo>
                  <a:lnTo>
                    <a:pt x="950" y="1418"/>
                  </a:lnTo>
                  <a:lnTo>
                    <a:pt x="947" y="1419"/>
                  </a:lnTo>
                  <a:lnTo>
                    <a:pt x="944" y="1418"/>
                  </a:lnTo>
                  <a:lnTo>
                    <a:pt x="940" y="1416"/>
                  </a:lnTo>
                  <a:lnTo>
                    <a:pt x="940" y="1416"/>
                  </a:lnTo>
                  <a:lnTo>
                    <a:pt x="942" y="1412"/>
                  </a:lnTo>
                  <a:lnTo>
                    <a:pt x="944" y="1408"/>
                  </a:lnTo>
                  <a:lnTo>
                    <a:pt x="950" y="1400"/>
                  </a:lnTo>
                  <a:lnTo>
                    <a:pt x="956" y="1393"/>
                  </a:lnTo>
                  <a:lnTo>
                    <a:pt x="958" y="1387"/>
                  </a:lnTo>
                  <a:lnTo>
                    <a:pt x="960" y="1382"/>
                  </a:lnTo>
                  <a:lnTo>
                    <a:pt x="960" y="1382"/>
                  </a:lnTo>
                  <a:lnTo>
                    <a:pt x="957" y="1381"/>
                  </a:lnTo>
                  <a:lnTo>
                    <a:pt x="955" y="1380"/>
                  </a:lnTo>
                  <a:lnTo>
                    <a:pt x="949" y="1381"/>
                  </a:lnTo>
                  <a:lnTo>
                    <a:pt x="944" y="1383"/>
                  </a:lnTo>
                  <a:lnTo>
                    <a:pt x="940" y="1386"/>
                  </a:lnTo>
                  <a:lnTo>
                    <a:pt x="935" y="1388"/>
                  </a:lnTo>
                  <a:lnTo>
                    <a:pt x="931" y="1390"/>
                  </a:lnTo>
                  <a:lnTo>
                    <a:pt x="929" y="1390"/>
                  </a:lnTo>
                  <a:lnTo>
                    <a:pt x="927" y="1390"/>
                  </a:lnTo>
                  <a:lnTo>
                    <a:pt x="925" y="1389"/>
                  </a:lnTo>
                  <a:lnTo>
                    <a:pt x="923" y="1387"/>
                  </a:lnTo>
                  <a:lnTo>
                    <a:pt x="923" y="1387"/>
                  </a:lnTo>
                  <a:lnTo>
                    <a:pt x="924" y="1384"/>
                  </a:lnTo>
                  <a:lnTo>
                    <a:pt x="925" y="1381"/>
                  </a:lnTo>
                  <a:lnTo>
                    <a:pt x="928" y="1374"/>
                  </a:lnTo>
                  <a:lnTo>
                    <a:pt x="932" y="1370"/>
                  </a:lnTo>
                  <a:lnTo>
                    <a:pt x="938" y="1366"/>
                  </a:lnTo>
                  <a:lnTo>
                    <a:pt x="942" y="1362"/>
                  </a:lnTo>
                  <a:lnTo>
                    <a:pt x="945" y="1356"/>
                  </a:lnTo>
                  <a:lnTo>
                    <a:pt x="946" y="1354"/>
                  </a:lnTo>
                  <a:lnTo>
                    <a:pt x="945" y="1351"/>
                  </a:lnTo>
                  <a:lnTo>
                    <a:pt x="944" y="1349"/>
                  </a:lnTo>
                  <a:lnTo>
                    <a:pt x="943" y="1346"/>
                  </a:lnTo>
                  <a:lnTo>
                    <a:pt x="943" y="1346"/>
                  </a:lnTo>
                  <a:lnTo>
                    <a:pt x="935" y="1352"/>
                  </a:lnTo>
                  <a:lnTo>
                    <a:pt x="928" y="1358"/>
                  </a:lnTo>
                  <a:lnTo>
                    <a:pt x="924" y="1360"/>
                  </a:lnTo>
                  <a:lnTo>
                    <a:pt x="919" y="1363"/>
                  </a:lnTo>
                  <a:lnTo>
                    <a:pt x="915" y="1363"/>
                  </a:lnTo>
                  <a:lnTo>
                    <a:pt x="911" y="1363"/>
                  </a:lnTo>
                  <a:lnTo>
                    <a:pt x="911" y="1363"/>
                  </a:lnTo>
                  <a:lnTo>
                    <a:pt x="911" y="1355"/>
                  </a:lnTo>
                  <a:lnTo>
                    <a:pt x="913" y="1349"/>
                  </a:lnTo>
                  <a:lnTo>
                    <a:pt x="916" y="1343"/>
                  </a:lnTo>
                  <a:lnTo>
                    <a:pt x="920" y="1339"/>
                  </a:lnTo>
                  <a:lnTo>
                    <a:pt x="929" y="1331"/>
                  </a:lnTo>
                  <a:lnTo>
                    <a:pt x="932" y="1326"/>
                  </a:lnTo>
                  <a:lnTo>
                    <a:pt x="935" y="1321"/>
                  </a:lnTo>
                  <a:lnTo>
                    <a:pt x="935" y="1321"/>
                  </a:lnTo>
                  <a:lnTo>
                    <a:pt x="931" y="1313"/>
                  </a:lnTo>
                  <a:lnTo>
                    <a:pt x="928" y="1306"/>
                  </a:lnTo>
                  <a:lnTo>
                    <a:pt x="925" y="1298"/>
                  </a:lnTo>
                  <a:lnTo>
                    <a:pt x="920" y="1291"/>
                  </a:lnTo>
                  <a:lnTo>
                    <a:pt x="920" y="1291"/>
                  </a:lnTo>
                  <a:lnTo>
                    <a:pt x="913" y="1294"/>
                  </a:lnTo>
                  <a:lnTo>
                    <a:pt x="904" y="1298"/>
                  </a:lnTo>
                  <a:lnTo>
                    <a:pt x="888" y="1308"/>
                  </a:lnTo>
                  <a:lnTo>
                    <a:pt x="880" y="1312"/>
                  </a:lnTo>
                  <a:lnTo>
                    <a:pt x="871" y="1314"/>
                  </a:lnTo>
                  <a:lnTo>
                    <a:pt x="864" y="1316"/>
                  </a:lnTo>
                  <a:lnTo>
                    <a:pt x="860" y="1314"/>
                  </a:lnTo>
                  <a:lnTo>
                    <a:pt x="856" y="1313"/>
                  </a:lnTo>
                  <a:lnTo>
                    <a:pt x="856" y="1313"/>
                  </a:lnTo>
                  <a:lnTo>
                    <a:pt x="862" y="1307"/>
                  </a:lnTo>
                  <a:lnTo>
                    <a:pt x="868" y="1302"/>
                  </a:lnTo>
                  <a:lnTo>
                    <a:pt x="881" y="1291"/>
                  </a:lnTo>
                  <a:lnTo>
                    <a:pt x="895" y="1281"/>
                  </a:lnTo>
                  <a:lnTo>
                    <a:pt x="911" y="1274"/>
                  </a:lnTo>
                  <a:lnTo>
                    <a:pt x="911" y="1274"/>
                  </a:lnTo>
                  <a:lnTo>
                    <a:pt x="910" y="1269"/>
                  </a:lnTo>
                  <a:lnTo>
                    <a:pt x="908" y="1266"/>
                  </a:lnTo>
                  <a:lnTo>
                    <a:pt x="904" y="1263"/>
                  </a:lnTo>
                  <a:lnTo>
                    <a:pt x="903" y="1259"/>
                  </a:lnTo>
                  <a:lnTo>
                    <a:pt x="903" y="1259"/>
                  </a:lnTo>
                  <a:lnTo>
                    <a:pt x="899" y="1260"/>
                  </a:lnTo>
                  <a:lnTo>
                    <a:pt x="896" y="1261"/>
                  </a:lnTo>
                  <a:lnTo>
                    <a:pt x="888" y="1264"/>
                  </a:lnTo>
                  <a:lnTo>
                    <a:pt x="885" y="1266"/>
                  </a:lnTo>
                  <a:lnTo>
                    <a:pt x="881" y="1266"/>
                  </a:lnTo>
                  <a:lnTo>
                    <a:pt x="878" y="1266"/>
                  </a:lnTo>
                  <a:lnTo>
                    <a:pt x="873" y="1264"/>
                  </a:lnTo>
                  <a:lnTo>
                    <a:pt x="873" y="1264"/>
                  </a:lnTo>
                  <a:lnTo>
                    <a:pt x="873" y="1260"/>
                  </a:lnTo>
                  <a:lnTo>
                    <a:pt x="874" y="1257"/>
                  </a:lnTo>
                  <a:lnTo>
                    <a:pt x="877" y="1252"/>
                  </a:lnTo>
                  <a:lnTo>
                    <a:pt x="879" y="1249"/>
                  </a:lnTo>
                  <a:lnTo>
                    <a:pt x="886" y="1243"/>
                  </a:lnTo>
                  <a:lnTo>
                    <a:pt x="894" y="1237"/>
                  </a:lnTo>
                  <a:lnTo>
                    <a:pt x="894" y="1237"/>
                  </a:lnTo>
                  <a:lnTo>
                    <a:pt x="892" y="1236"/>
                  </a:lnTo>
                  <a:lnTo>
                    <a:pt x="890" y="1234"/>
                  </a:lnTo>
                  <a:lnTo>
                    <a:pt x="889" y="1232"/>
                  </a:lnTo>
                  <a:lnTo>
                    <a:pt x="888" y="1230"/>
                  </a:lnTo>
                  <a:lnTo>
                    <a:pt x="888" y="1230"/>
                  </a:lnTo>
                  <a:lnTo>
                    <a:pt x="887" y="1230"/>
                  </a:lnTo>
                  <a:lnTo>
                    <a:pt x="884" y="1231"/>
                  </a:lnTo>
                  <a:lnTo>
                    <a:pt x="874" y="1234"/>
                  </a:lnTo>
                  <a:lnTo>
                    <a:pt x="869" y="1235"/>
                  </a:lnTo>
                  <a:lnTo>
                    <a:pt x="864" y="1235"/>
                  </a:lnTo>
                  <a:lnTo>
                    <a:pt x="863" y="1234"/>
                  </a:lnTo>
                  <a:lnTo>
                    <a:pt x="860" y="1232"/>
                  </a:lnTo>
                  <a:lnTo>
                    <a:pt x="859" y="1230"/>
                  </a:lnTo>
                  <a:lnTo>
                    <a:pt x="859" y="1228"/>
                  </a:lnTo>
                  <a:lnTo>
                    <a:pt x="859" y="1228"/>
                  </a:lnTo>
                  <a:lnTo>
                    <a:pt x="859" y="1223"/>
                  </a:lnTo>
                  <a:lnTo>
                    <a:pt x="862" y="1220"/>
                  </a:lnTo>
                  <a:lnTo>
                    <a:pt x="865" y="1218"/>
                  </a:lnTo>
                  <a:lnTo>
                    <a:pt x="868" y="1217"/>
                  </a:lnTo>
                  <a:lnTo>
                    <a:pt x="871" y="1215"/>
                  </a:lnTo>
                  <a:lnTo>
                    <a:pt x="873" y="1213"/>
                  </a:lnTo>
                  <a:lnTo>
                    <a:pt x="875" y="1210"/>
                  </a:lnTo>
                  <a:lnTo>
                    <a:pt x="877" y="1205"/>
                  </a:lnTo>
                  <a:lnTo>
                    <a:pt x="877" y="1205"/>
                  </a:lnTo>
                  <a:lnTo>
                    <a:pt x="872" y="1206"/>
                  </a:lnTo>
                  <a:lnTo>
                    <a:pt x="868" y="1208"/>
                  </a:lnTo>
                  <a:lnTo>
                    <a:pt x="859" y="1213"/>
                  </a:lnTo>
                  <a:lnTo>
                    <a:pt x="855" y="1214"/>
                  </a:lnTo>
                  <a:lnTo>
                    <a:pt x="851" y="1215"/>
                  </a:lnTo>
                  <a:lnTo>
                    <a:pt x="847" y="1215"/>
                  </a:lnTo>
                  <a:lnTo>
                    <a:pt x="841" y="1213"/>
                  </a:lnTo>
                  <a:lnTo>
                    <a:pt x="841" y="1213"/>
                  </a:lnTo>
                  <a:lnTo>
                    <a:pt x="842" y="1206"/>
                  </a:lnTo>
                  <a:lnTo>
                    <a:pt x="845" y="1202"/>
                  </a:lnTo>
                  <a:lnTo>
                    <a:pt x="849" y="1197"/>
                  </a:lnTo>
                  <a:lnTo>
                    <a:pt x="852" y="1193"/>
                  </a:lnTo>
                  <a:lnTo>
                    <a:pt x="859" y="1186"/>
                  </a:lnTo>
                  <a:lnTo>
                    <a:pt x="860" y="1182"/>
                  </a:lnTo>
                  <a:lnTo>
                    <a:pt x="862" y="1178"/>
                  </a:lnTo>
                  <a:lnTo>
                    <a:pt x="862" y="1178"/>
                  </a:lnTo>
                  <a:lnTo>
                    <a:pt x="860" y="1177"/>
                  </a:lnTo>
                  <a:lnTo>
                    <a:pt x="858" y="1178"/>
                  </a:lnTo>
                  <a:lnTo>
                    <a:pt x="854" y="1181"/>
                  </a:lnTo>
                  <a:lnTo>
                    <a:pt x="844" y="1187"/>
                  </a:lnTo>
                  <a:lnTo>
                    <a:pt x="839" y="1190"/>
                  </a:lnTo>
                  <a:lnTo>
                    <a:pt x="834" y="1192"/>
                  </a:lnTo>
                  <a:lnTo>
                    <a:pt x="832" y="1192"/>
                  </a:lnTo>
                  <a:lnTo>
                    <a:pt x="829" y="1191"/>
                  </a:lnTo>
                  <a:lnTo>
                    <a:pt x="826" y="1190"/>
                  </a:lnTo>
                  <a:lnTo>
                    <a:pt x="824" y="1188"/>
                  </a:lnTo>
                  <a:lnTo>
                    <a:pt x="824" y="1188"/>
                  </a:lnTo>
                  <a:lnTo>
                    <a:pt x="830" y="1180"/>
                  </a:lnTo>
                  <a:lnTo>
                    <a:pt x="836" y="1171"/>
                  </a:lnTo>
                  <a:lnTo>
                    <a:pt x="849" y="1156"/>
                  </a:lnTo>
                  <a:lnTo>
                    <a:pt x="849" y="1156"/>
                  </a:lnTo>
                  <a:lnTo>
                    <a:pt x="844" y="1148"/>
                  </a:lnTo>
                  <a:lnTo>
                    <a:pt x="841" y="1139"/>
                  </a:lnTo>
                  <a:lnTo>
                    <a:pt x="841" y="1139"/>
                  </a:lnTo>
                  <a:lnTo>
                    <a:pt x="834" y="1140"/>
                  </a:lnTo>
                  <a:lnTo>
                    <a:pt x="826" y="1142"/>
                  </a:lnTo>
                  <a:lnTo>
                    <a:pt x="820" y="1145"/>
                  </a:lnTo>
                  <a:lnTo>
                    <a:pt x="814" y="1150"/>
                  </a:lnTo>
                  <a:lnTo>
                    <a:pt x="804" y="1158"/>
                  </a:lnTo>
                  <a:lnTo>
                    <a:pt x="793" y="1166"/>
                  </a:lnTo>
                  <a:lnTo>
                    <a:pt x="793" y="1166"/>
                  </a:lnTo>
                  <a:lnTo>
                    <a:pt x="792" y="1163"/>
                  </a:lnTo>
                  <a:lnTo>
                    <a:pt x="790" y="1162"/>
                  </a:lnTo>
                  <a:lnTo>
                    <a:pt x="789" y="1160"/>
                  </a:lnTo>
                  <a:lnTo>
                    <a:pt x="788" y="1158"/>
                  </a:lnTo>
                  <a:lnTo>
                    <a:pt x="788" y="1158"/>
                  </a:lnTo>
                  <a:lnTo>
                    <a:pt x="791" y="1151"/>
                  </a:lnTo>
                  <a:lnTo>
                    <a:pt x="795" y="1144"/>
                  </a:lnTo>
                  <a:lnTo>
                    <a:pt x="801" y="1139"/>
                  </a:lnTo>
                  <a:lnTo>
                    <a:pt x="807" y="1133"/>
                  </a:lnTo>
                  <a:lnTo>
                    <a:pt x="820" y="1126"/>
                  </a:lnTo>
                  <a:lnTo>
                    <a:pt x="825" y="1122"/>
                  </a:lnTo>
                  <a:lnTo>
                    <a:pt x="829" y="1116"/>
                  </a:lnTo>
                  <a:lnTo>
                    <a:pt x="829" y="1116"/>
                  </a:lnTo>
                  <a:lnTo>
                    <a:pt x="827" y="1115"/>
                  </a:lnTo>
                  <a:lnTo>
                    <a:pt x="827" y="1112"/>
                  </a:lnTo>
                  <a:lnTo>
                    <a:pt x="827" y="1112"/>
                  </a:lnTo>
                  <a:lnTo>
                    <a:pt x="824" y="1111"/>
                  </a:lnTo>
                  <a:lnTo>
                    <a:pt x="822" y="1110"/>
                  </a:lnTo>
                  <a:lnTo>
                    <a:pt x="816" y="1112"/>
                  </a:lnTo>
                  <a:lnTo>
                    <a:pt x="809" y="1115"/>
                  </a:lnTo>
                  <a:lnTo>
                    <a:pt x="803" y="1116"/>
                  </a:lnTo>
                  <a:lnTo>
                    <a:pt x="803" y="1116"/>
                  </a:lnTo>
                  <a:lnTo>
                    <a:pt x="801" y="1114"/>
                  </a:lnTo>
                  <a:lnTo>
                    <a:pt x="798" y="1112"/>
                  </a:lnTo>
                  <a:lnTo>
                    <a:pt x="797" y="1109"/>
                  </a:lnTo>
                  <a:lnTo>
                    <a:pt x="797" y="1105"/>
                  </a:lnTo>
                  <a:lnTo>
                    <a:pt x="797" y="1105"/>
                  </a:lnTo>
                  <a:lnTo>
                    <a:pt x="799" y="1102"/>
                  </a:lnTo>
                  <a:lnTo>
                    <a:pt x="802" y="1100"/>
                  </a:lnTo>
                  <a:lnTo>
                    <a:pt x="807" y="1097"/>
                  </a:lnTo>
                  <a:lnTo>
                    <a:pt x="811" y="1094"/>
                  </a:lnTo>
                  <a:lnTo>
                    <a:pt x="813" y="1092"/>
                  </a:lnTo>
                  <a:lnTo>
                    <a:pt x="814" y="1090"/>
                  </a:lnTo>
                  <a:lnTo>
                    <a:pt x="814" y="1090"/>
                  </a:lnTo>
                  <a:lnTo>
                    <a:pt x="813" y="1087"/>
                  </a:lnTo>
                  <a:lnTo>
                    <a:pt x="811" y="1086"/>
                  </a:lnTo>
                  <a:lnTo>
                    <a:pt x="807" y="1086"/>
                  </a:lnTo>
                  <a:lnTo>
                    <a:pt x="803" y="1089"/>
                  </a:lnTo>
                  <a:lnTo>
                    <a:pt x="797" y="1091"/>
                  </a:lnTo>
                  <a:lnTo>
                    <a:pt x="792" y="1094"/>
                  </a:lnTo>
                  <a:lnTo>
                    <a:pt x="787" y="1095"/>
                  </a:lnTo>
                  <a:lnTo>
                    <a:pt x="781" y="1095"/>
                  </a:lnTo>
                  <a:lnTo>
                    <a:pt x="778" y="1094"/>
                  </a:lnTo>
                  <a:lnTo>
                    <a:pt x="775" y="1092"/>
                  </a:lnTo>
                  <a:lnTo>
                    <a:pt x="775" y="1092"/>
                  </a:lnTo>
                  <a:lnTo>
                    <a:pt x="780" y="1084"/>
                  </a:lnTo>
                  <a:lnTo>
                    <a:pt x="786" y="1078"/>
                  </a:lnTo>
                  <a:lnTo>
                    <a:pt x="789" y="1075"/>
                  </a:lnTo>
                  <a:lnTo>
                    <a:pt x="793" y="1072"/>
                  </a:lnTo>
                  <a:lnTo>
                    <a:pt x="797" y="1070"/>
                  </a:lnTo>
                  <a:lnTo>
                    <a:pt x="803" y="1070"/>
                  </a:lnTo>
                  <a:lnTo>
                    <a:pt x="803" y="1070"/>
                  </a:lnTo>
                  <a:lnTo>
                    <a:pt x="802" y="1066"/>
                  </a:lnTo>
                  <a:lnTo>
                    <a:pt x="799" y="1062"/>
                  </a:lnTo>
                  <a:lnTo>
                    <a:pt x="796" y="1059"/>
                  </a:lnTo>
                  <a:lnTo>
                    <a:pt x="793" y="1057"/>
                  </a:lnTo>
                  <a:lnTo>
                    <a:pt x="793" y="1057"/>
                  </a:lnTo>
                  <a:lnTo>
                    <a:pt x="788" y="1063"/>
                  </a:lnTo>
                  <a:lnTo>
                    <a:pt x="783" y="1066"/>
                  </a:lnTo>
                  <a:lnTo>
                    <a:pt x="777" y="1069"/>
                  </a:lnTo>
                  <a:lnTo>
                    <a:pt x="768" y="1070"/>
                  </a:lnTo>
                  <a:lnTo>
                    <a:pt x="768" y="1070"/>
                  </a:lnTo>
                  <a:lnTo>
                    <a:pt x="769" y="1061"/>
                  </a:lnTo>
                  <a:lnTo>
                    <a:pt x="771" y="1056"/>
                  </a:lnTo>
                  <a:lnTo>
                    <a:pt x="773" y="1052"/>
                  </a:lnTo>
                  <a:lnTo>
                    <a:pt x="775" y="1049"/>
                  </a:lnTo>
                  <a:lnTo>
                    <a:pt x="778" y="1047"/>
                  </a:lnTo>
                  <a:lnTo>
                    <a:pt x="782" y="1046"/>
                  </a:lnTo>
                  <a:lnTo>
                    <a:pt x="788" y="1046"/>
                  </a:lnTo>
                  <a:lnTo>
                    <a:pt x="788" y="1046"/>
                  </a:lnTo>
                  <a:lnTo>
                    <a:pt x="786" y="1039"/>
                  </a:lnTo>
                  <a:lnTo>
                    <a:pt x="783" y="1034"/>
                  </a:lnTo>
                  <a:lnTo>
                    <a:pt x="781" y="1030"/>
                  </a:lnTo>
                  <a:lnTo>
                    <a:pt x="778" y="1025"/>
                  </a:lnTo>
                  <a:lnTo>
                    <a:pt x="778" y="1025"/>
                  </a:lnTo>
                  <a:lnTo>
                    <a:pt x="772" y="1031"/>
                  </a:lnTo>
                  <a:lnTo>
                    <a:pt x="764" y="1036"/>
                  </a:lnTo>
                  <a:lnTo>
                    <a:pt x="750" y="1049"/>
                  </a:lnTo>
                  <a:lnTo>
                    <a:pt x="744" y="1053"/>
                  </a:lnTo>
                  <a:lnTo>
                    <a:pt x="736" y="1056"/>
                  </a:lnTo>
                  <a:lnTo>
                    <a:pt x="733" y="1057"/>
                  </a:lnTo>
                  <a:lnTo>
                    <a:pt x="730" y="1057"/>
                  </a:lnTo>
                  <a:lnTo>
                    <a:pt x="727" y="1056"/>
                  </a:lnTo>
                  <a:lnTo>
                    <a:pt x="723" y="1055"/>
                  </a:lnTo>
                  <a:lnTo>
                    <a:pt x="723" y="1055"/>
                  </a:lnTo>
                  <a:lnTo>
                    <a:pt x="734" y="1042"/>
                  </a:lnTo>
                  <a:lnTo>
                    <a:pt x="745" y="1031"/>
                  </a:lnTo>
                  <a:lnTo>
                    <a:pt x="751" y="1025"/>
                  </a:lnTo>
                  <a:lnTo>
                    <a:pt x="758" y="1021"/>
                  </a:lnTo>
                  <a:lnTo>
                    <a:pt x="765" y="1017"/>
                  </a:lnTo>
                  <a:lnTo>
                    <a:pt x="773" y="1014"/>
                  </a:lnTo>
                  <a:lnTo>
                    <a:pt x="773" y="1014"/>
                  </a:lnTo>
                  <a:lnTo>
                    <a:pt x="761" y="986"/>
                  </a:lnTo>
                  <a:lnTo>
                    <a:pt x="754" y="972"/>
                  </a:lnTo>
                  <a:lnTo>
                    <a:pt x="748" y="958"/>
                  </a:lnTo>
                  <a:lnTo>
                    <a:pt x="741" y="945"/>
                  </a:lnTo>
                  <a:lnTo>
                    <a:pt x="732" y="934"/>
                  </a:lnTo>
                  <a:lnTo>
                    <a:pt x="723" y="925"/>
                  </a:lnTo>
                  <a:lnTo>
                    <a:pt x="719" y="920"/>
                  </a:lnTo>
                  <a:lnTo>
                    <a:pt x="714" y="917"/>
                  </a:lnTo>
                  <a:lnTo>
                    <a:pt x="714" y="917"/>
                  </a:lnTo>
                  <a:close/>
                  <a:moveTo>
                    <a:pt x="999" y="1084"/>
                  </a:moveTo>
                  <a:lnTo>
                    <a:pt x="999" y="1084"/>
                  </a:lnTo>
                  <a:lnTo>
                    <a:pt x="1008" y="1080"/>
                  </a:lnTo>
                  <a:lnTo>
                    <a:pt x="1016" y="1075"/>
                  </a:lnTo>
                  <a:lnTo>
                    <a:pt x="1023" y="1068"/>
                  </a:lnTo>
                  <a:lnTo>
                    <a:pt x="1029" y="1060"/>
                  </a:lnTo>
                  <a:lnTo>
                    <a:pt x="1029" y="1060"/>
                  </a:lnTo>
                  <a:lnTo>
                    <a:pt x="1021" y="1048"/>
                  </a:lnTo>
                  <a:lnTo>
                    <a:pt x="1017" y="1042"/>
                  </a:lnTo>
                  <a:lnTo>
                    <a:pt x="1011" y="1038"/>
                  </a:lnTo>
                  <a:lnTo>
                    <a:pt x="1011" y="1038"/>
                  </a:lnTo>
                  <a:lnTo>
                    <a:pt x="1011" y="1046"/>
                  </a:lnTo>
                  <a:lnTo>
                    <a:pt x="1010" y="1052"/>
                  </a:lnTo>
                  <a:lnTo>
                    <a:pt x="1009" y="1057"/>
                  </a:lnTo>
                  <a:lnTo>
                    <a:pt x="1007" y="1063"/>
                  </a:lnTo>
                  <a:lnTo>
                    <a:pt x="1002" y="1072"/>
                  </a:lnTo>
                  <a:lnTo>
                    <a:pt x="1001" y="1078"/>
                  </a:lnTo>
                  <a:lnTo>
                    <a:pt x="999" y="1084"/>
                  </a:lnTo>
                  <a:lnTo>
                    <a:pt x="999" y="1084"/>
                  </a:lnTo>
                  <a:close/>
                  <a:moveTo>
                    <a:pt x="1247" y="1060"/>
                  </a:moveTo>
                  <a:lnTo>
                    <a:pt x="1247" y="1060"/>
                  </a:lnTo>
                  <a:lnTo>
                    <a:pt x="1235" y="1057"/>
                  </a:lnTo>
                  <a:lnTo>
                    <a:pt x="1230" y="1055"/>
                  </a:lnTo>
                  <a:lnTo>
                    <a:pt x="1226" y="1052"/>
                  </a:lnTo>
                  <a:lnTo>
                    <a:pt x="1226" y="1052"/>
                  </a:lnTo>
                  <a:lnTo>
                    <a:pt x="1225" y="1055"/>
                  </a:lnTo>
                  <a:lnTo>
                    <a:pt x="1223" y="1056"/>
                  </a:lnTo>
                  <a:lnTo>
                    <a:pt x="1220" y="1060"/>
                  </a:lnTo>
                  <a:lnTo>
                    <a:pt x="1217" y="1063"/>
                  </a:lnTo>
                  <a:lnTo>
                    <a:pt x="1216" y="1065"/>
                  </a:lnTo>
                  <a:lnTo>
                    <a:pt x="1216" y="1067"/>
                  </a:lnTo>
                  <a:lnTo>
                    <a:pt x="1216" y="1067"/>
                  </a:lnTo>
                  <a:lnTo>
                    <a:pt x="1225" y="1070"/>
                  </a:lnTo>
                  <a:lnTo>
                    <a:pt x="1233" y="1072"/>
                  </a:lnTo>
                  <a:lnTo>
                    <a:pt x="1250" y="1075"/>
                  </a:lnTo>
                  <a:lnTo>
                    <a:pt x="1250" y="1075"/>
                  </a:lnTo>
                  <a:lnTo>
                    <a:pt x="1250" y="1070"/>
                  </a:lnTo>
                  <a:lnTo>
                    <a:pt x="1250" y="1067"/>
                  </a:lnTo>
                  <a:lnTo>
                    <a:pt x="1249" y="1066"/>
                  </a:lnTo>
                  <a:lnTo>
                    <a:pt x="1248" y="1066"/>
                  </a:lnTo>
                  <a:lnTo>
                    <a:pt x="1247" y="1066"/>
                  </a:lnTo>
                  <a:lnTo>
                    <a:pt x="1246" y="1065"/>
                  </a:lnTo>
                  <a:lnTo>
                    <a:pt x="1247" y="1060"/>
                  </a:lnTo>
                  <a:lnTo>
                    <a:pt x="1247" y="1060"/>
                  </a:lnTo>
                  <a:close/>
                  <a:moveTo>
                    <a:pt x="992" y="1092"/>
                  </a:moveTo>
                  <a:lnTo>
                    <a:pt x="992" y="1092"/>
                  </a:lnTo>
                  <a:lnTo>
                    <a:pt x="989" y="1107"/>
                  </a:lnTo>
                  <a:lnTo>
                    <a:pt x="984" y="1126"/>
                  </a:lnTo>
                  <a:lnTo>
                    <a:pt x="978" y="1143"/>
                  </a:lnTo>
                  <a:lnTo>
                    <a:pt x="977" y="1148"/>
                  </a:lnTo>
                  <a:lnTo>
                    <a:pt x="977" y="1151"/>
                  </a:lnTo>
                  <a:lnTo>
                    <a:pt x="977" y="1151"/>
                  </a:lnTo>
                  <a:lnTo>
                    <a:pt x="980" y="1156"/>
                  </a:lnTo>
                  <a:lnTo>
                    <a:pt x="985" y="1159"/>
                  </a:lnTo>
                  <a:lnTo>
                    <a:pt x="988" y="1160"/>
                  </a:lnTo>
                  <a:lnTo>
                    <a:pt x="991" y="1160"/>
                  </a:lnTo>
                  <a:lnTo>
                    <a:pt x="994" y="1158"/>
                  </a:lnTo>
                  <a:lnTo>
                    <a:pt x="998" y="1156"/>
                  </a:lnTo>
                  <a:lnTo>
                    <a:pt x="1004" y="1147"/>
                  </a:lnTo>
                  <a:lnTo>
                    <a:pt x="1017" y="1128"/>
                  </a:lnTo>
                  <a:lnTo>
                    <a:pt x="1023" y="1121"/>
                  </a:lnTo>
                  <a:lnTo>
                    <a:pt x="1027" y="1119"/>
                  </a:lnTo>
                  <a:lnTo>
                    <a:pt x="1031" y="1116"/>
                  </a:lnTo>
                  <a:lnTo>
                    <a:pt x="1031" y="1116"/>
                  </a:lnTo>
                  <a:lnTo>
                    <a:pt x="1036" y="1119"/>
                  </a:lnTo>
                  <a:lnTo>
                    <a:pt x="1040" y="1122"/>
                  </a:lnTo>
                  <a:lnTo>
                    <a:pt x="1048" y="1129"/>
                  </a:lnTo>
                  <a:lnTo>
                    <a:pt x="1055" y="1137"/>
                  </a:lnTo>
                  <a:lnTo>
                    <a:pt x="1059" y="1141"/>
                  </a:lnTo>
                  <a:lnTo>
                    <a:pt x="1063" y="1143"/>
                  </a:lnTo>
                  <a:lnTo>
                    <a:pt x="1063" y="1143"/>
                  </a:lnTo>
                  <a:lnTo>
                    <a:pt x="1064" y="1140"/>
                  </a:lnTo>
                  <a:lnTo>
                    <a:pt x="1065" y="1138"/>
                  </a:lnTo>
                  <a:lnTo>
                    <a:pt x="1070" y="1135"/>
                  </a:lnTo>
                  <a:lnTo>
                    <a:pt x="1072" y="1132"/>
                  </a:lnTo>
                  <a:lnTo>
                    <a:pt x="1074" y="1130"/>
                  </a:lnTo>
                  <a:lnTo>
                    <a:pt x="1076" y="1128"/>
                  </a:lnTo>
                  <a:lnTo>
                    <a:pt x="1076" y="1124"/>
                  </a:lnTo>
                  <a:lnTo>
                    <a:pt x="1076" y="1124"/>
                  </a:lnTo>
                  <a:lnTo>
                    <a:pt x="1066" y="1112"/>
                  </a:lnTo>
                  <a:lnTo>
                    <a:pt x="1057" y="1099"/>
                  </a:lnTo>
                  <a:lnTo>
                    <a:pt x="1048" y="1087"/>
                  </a:lnTo>
                  <a:lnTo>
                    <a:pt x="1042" y="1082"/>
                  </a:lnTo>
                  <a:lnTo>
                    <a:pt x="1036" y="1077"/>
                  </a:lnTo>
                  <a:lnTo>
                    <a:pt x="1036" y="1077"/>
                  </a:lnTo>
                  <a:lnTo>
                    <a:pt x="1033" y="1082"/>
                  </a:lnTo>
                  <a:lnTo>
                    <a:pt x="1027" y="1087"/>
                  </a:lnTo>
                  <a:lnTo>
                    <a:pt x="1022" y="1092"/>
                  </a:lnTo>
                  <a:lnTo>
                    <a:pt x="1017" y="1095"/>
                  </a:lnTo>
                  <a:lnTo>
                    <a:pt x="1010" y="1097"/>
                  </a:lnTo>
                  <a:lnTo>
                    <a:pt x="1004" y="1097"/>
                  </a:lnTo>
                  <a:lnTo>
                    <a:pt x="998" y="1096"/>
                  </a:lnTo>
                  <a:lnTo>
                    <a:pt x="992" y="1092"/>
                  </a:lnTo>
                  <a:lnTo>
                    <a:pt x="992" y="1092"/>
                  </a:lnTo>
                  <a:close/>
                  <a:moveTo>
                    <a:pt x="1203" y="1084"/>
                  </a:moveTo>
                  <a:lnTo>
                    <a:pt x="1203" y="1084"/>
                  </a:lnTo>
                  <a:lnTo>
                    <a:pt x="1189" y="1119"/>
                  </a:lnTo>
                  <a:lnTo>
                    <a:pt x="1175" y="1151"/>
                  </a:lnTo>
                  <a:lnTo>
                    <a:pt x="1168" y="1168"/>
                  </a:lnTo>
                  <a:lnTo>
                    <a:pt x="1161" y="1185"/>
                  </a:lnTo>
                  <a:lnTo>
                    <a:pt x="1156" y="1203"/>
                  </a:lnTo>
                  <a:lnTo>
                    <a:pt x="1152" y="1222"/>
                  </a:lnTo>
                  <a:lnTo>
                    <a:pt x="1152" y="1222"/>
                  </a:lnTo>
                  <a:lnTo>
                    <a:pt x="1160" y="1227"/>
                  </a:lnTo>
                  <a:lnTo>
                    <a:pt x="1169" y="1230"/>
                  </a:lnTo>
                  <a:lnTo>
                    <a:pt x="1180" y="1232"/>
                  </a:lnTo>
                  <a:lnTo>
                    <a:pt x="1190" y="1233"/>
                  </a:lnTo>
                  <a:lnTo>
                    <a:pt x="1201" y="1233"/>
                  </a:lnTo>
                  <a:lnTo>
                    <a:pt x="1211" y="1231"/>
                  </a:lnTo>
                  <a:lnTo>
                    <a:pt x="1220" y="1228"/>
                  </a:lnTo>
                  <a:lnTo>
                    <a:pt x="1228" y="1222"/>
                  </a:lnTo>
                  <a:lnTo>
                    <a:pt x="1228" y="1222"/>
                  </a:lnTo>
                  <a:lnTo>
                    <a:pt x="1234" y="1195"/>
                  </a:lnTo>
                  <a:lnTo>
                    <a:pt x="1239" y="1167"/>
                  </a:lnTo>
                  <a:lnTo>
                    <a:pt x="1250" y="1105"/>
                  </a:lnTo>
                  <a:lnTo>
                    <a:pt x="1250" y="1105"/>
                  </a:lnTo>
                  <a:lnTo>
                    <a:pt x="1246" y="1100"/>
                  </a:lnTo>
                  <a:lnTo>
                    <a:pt x="1242" y="1096"/>
                  </a:lnTo>
                  <a:lnTo>
                    <a:pt x="1236" y="1093"/>
                  </a:lnTo>
                  <a:lnTo>
                    <a:pt x="1231" y="1090"/>
                  </a:lnTo>
                  <a:lnTo>
                    <a:pt x="1225" y="1087"/>
                  </a:lnTo>
                  <a:lnTo>
                    <a:pt x="1218" y="1086"/>
                  </a:lnTo>
                  <a:lnTo>
                    <a:pt x="1203" y="1084"/>
                  </a:lnTo>
                  <a:lnTo>
                    <a:pt x="1203" y="1084"/>
                  </a:lnTo>
                  <a:close/>
                  <a:moveTo>
                    <a:pt x="1235" y="1274"/>
                  </a:moveTo>
                  <a:lnTo>
                    <a:pt x="1235" y="1274"/>
                  </a:lnTo>
                  <a:lnTo>
                    <a:pt x="1237" y="1276"/>
                  </a:lnTo>
                  <a:lnTo>
                    <a:pt x="1239" y="1278"/>
                  </a:lnTo>
                  <a:lnTo>
                    <a:pt x="1242" y="1282"/>
                  </a:lnTo>
                  <a:lnTo>
                    <a:pt x="1244" y="1284"/>
                  </a:lnTo>
                  <a:lnTo>
                    <a:pt x="1246" y="1286"/>
                  </a:lnTo>
                  <a:lnTo>
                    <a:pt x="1249" y="1287"/>
                  </a:lnTo>
                  <a:lnTo>
                    <a:pt x="1252" y="1287"/>
                  </a:lnTo>
                  <a:lnTo>
                    <a:pt x="1252" y="1287"/>
                  </a:lnTo>
                  <a:lnTo>
                    <a:pt x="1256" y="1267"/>
                  </a:lnTo>
                  <a:lnTo>
                    <a:pt x="1259" y="1248"/>
                  </a:lnTo>
                  <a:lnTo>
                    <a:pt x="1264" y="1228"/>
                  </a:lnTo>
                  <a:lnTo>
                    <a:pt x="1269" y="1206"/>
                  </a:lnTo>
                  <a:lnTo>
                    <a:pt x="1283" y="1165"/>
                  </a:lnTo>
                  <a:lnTo>
                    <a:pt x="1299" y="1124"/>
                  </a:lnTo>
                  <a:lnTo>
                    <a:pt x="1299" y="1124"/>
                  </a:lnTo>
                  <a:lnTo>
                    <a:pt x="1294" y="1116"/>
                  </a:lnTo>
                  <a:lnTo>
                    <a:pt x="1288" y="1111"/>
                  </a:lnTo>
                  <a:lnTo>
                    <a:pt x="1279" y="1107"/>
                  </a:lnTo>
                  <a:lnTo>
                    <a:pt x="1269" y="1105"/>
                  </a:lnTo>
                  <a:lnTo>
                    <a:pt x="1269" y="1105"/>
                  </a:lnTo>
                  <a:lnTo>
                    <a:pt x="1267" y="1125"/>
                  </a:lnTo>
                  <a:lnTo>
                    <a:pt x="1264" y="1146"/>
                  </a:lnTo>
                  <a:lnTo>
                    <a:pt x="1256" y="1190"/>
                  </a:lnTo>
                  <a:lnTo>
                    <a:pt x="1245" y="1233"/>
                  </a:lnTo>
                  <a:lnTo>
                    <a:pt x="1235" y="1274"/>
                  </a:lnTo>
                  <a:lnTo>
                    <a:pt x="1235" y="1274"/>
                  </a:lnTo>
                  <a:close/>
                  <a:moveTo>
                    <a:pt x="977" y="1178"/>
                  </a:moveTo>
                  <a:lnTo>
                    <a:pt x="977" y="1178"/>
                  </a:lnTo>
                  <a:lnTo>
                    <a:pt x="984" y="1246"/>
                  </a:lnTo>
                  <a:lnTo>
                    <a:pt x="990" y="1311"/>
                  </a:lnTo>
                  <a:lnTo>
                    <a:pt x="993" y="1342"/>
                  </a:lnTo>
                  <a:lnTo>
                    <a:pt x="998" y="1372"/>
                  </a:lnTo>
                  <a:lnTo>
                    <a:pt x="1003" y="1400"/>
                  </a:lnTo>
                  <a:lnTo>
                    <a:pt x="1009" y="1427"/>
                  </a:lnTo>
                  <a:lnTo>
                    <a:pt x="1009" y="1427"/>
                  </a:lnTo>
                  <a:lnTo>
                    <a:pt x="1011" y="1426"/>
                  </a:lnTo>
                  <a:lnTo>
                    <a:pt x="1016" y="1425"/>
                  </a:lnTo>
                  <a:lnTo>
                    <a:pt x="1029" y="1424"/>
                  </a:lnTo>
                  <a:lnTo>
                    <a:pt x="1041" y="1425"/>
                  </a:lnTo>
                  <a:lnTo>
                    <a:pt x="1053" y="1427"/>
                  </a:lnTo>
                  <a:lnTo>
                    <a:pt x="1053" y="1427"/>
                  </a:lnTo>
                  <a:lnTo>
                    <a:pt x="1054" y="1422"/>
                  </a:lnTo>
                  <a:lnTo>
                    <a:pt x="1055" y="1416"/>
                  </a:lnTo>
                  <a:lnTo>
                    <a:pt x="1053" y="1403"/>
                  </a:lnTo>
                  <a:lnTo>
                    <a:pt x="1053" y="1389"/>
                  </a:lnTo>
                  <a:lnTo>
                    <a:pt x="1053" y="1382"/>
                  </a:lnTo>
                  <a:lnTo>
                    <a:pt x="1055" y="1374"/>
                  </a:lnTo>
                  <a:lnTo>
                    <a:pt x="1055" y="1374"/>
                  </a:lnTo>
                  <a:lnTo>
                    <a:pt x="1059" y="1377"/>
                  </a:lnTo>
                  <a:lnTo>
                    <a:pt x="1062" y="1378"/>
                  </a:lnTo>
                  <a:lnTo>
                    <a:pt x="1064" y="1381"/>
                  </a:lnTo>
                  <a:lnTo>
                    <a:pt x="1065" y="1384"/>
                  </a:lnTo>
                  <a:lnTo>
                    <a:pt x="1067" y="1392"/>
                  </a:lnTo>
                  <a:lnTo>
                    <a:pt x="1068" y="1399"/>
                  </a:lnTo>
                  <a:lnTo>
                    <a:pt x="1068" y="1408"/>
                  </a:lnTo>
                  <a:lnTo>
                    <a:pt x="1070" y="1416"/>
                  </a:lnTo>
                  <a:lnTo>
                    <a:pt x="1072" y="1423"/>
                  </a:lnTo>
                  <a:lnTo>
                    <a:pt x="1075" y="1425"/>
                  </a:lnTo>
                  <a:lnTo>
                    <a:pt x="1078" y="1427"/>
                  </a:lnTo>
                  <a:lnTo>
                    <a:pt x="1078" y="1427"/>
                  </a:lnTo>
                  <a:lnTo>
                    <a:pt x="1081" y="1423"/>
                  </a:lnTo>
                  <a:lnTo>
                    <a:pt x="1083" y="1418"/>
                  </a:lnTo>
                  <a:lnTo>
                    <a:pt x="1087" y="1409"/>
                  </a:lnTo>
                  <a:lnTo>
                    <a:pt x="1091" y="1398"/>
                  </a:lnTo>
                  <a:lnTo>
                    <a:pt x="1092" y="1385"/>
                  </a:lnTo>
                  <a:lnTo>
                    <a:pt x="1093" y="1372"/>
                  </a:lnTo>
                  <a:lnTo>
                    <a:pt x="1093" y="1358"/>
                  </a:lnTo>
                  <a:lnTo>
                    <a:pt x="1093" y="1331"/>
                  </a:lnTo>
                  <a:lnTo>
                    <a:pt x="1093" y="1331"/>
                  </a:lnTo>
                  <a:lnTo>
                    <a:pt x="1096" y="1309"/>
                  </a:lnTo>
                  <a:lnTo>
                    <a:pt x="1097" y="1287"/>
                  </a:lnTo>
                  <a:lnTo>
                    <a:pt x="1097" y="1265"/>
                  </a:lnTo>
                  <a:lnTo>
                    <a:pt x="1096" y="1244"/>
                  </a:lnTo>
                  <a:lnTo>
                    <a:pt x="1091" y="1201"/>
                  </a:lnTo>
                  <a:lnTo>
                    <a:pt x="1089" y="1178"/>
                  </a:lnTo>
                  <a:lnTo>
                    <a:pt x="1087" y="1156"/>
                  </a:lnTo>
                  <a:lnTo>
                    <a:pt x="1087" y="1156"/>
                  </a:lnTo>
                  <a:lnTo>
                    <a:pt x="1080" y="1159"/>
                  </a:lnTo>
                  <a:lnTo>
                    <a:pt x="1070" y="1162"/>
                  </a:lnTo>
                  <a:lnTo>
                    <a:pt x="1065" y="1163"/>
                  </a:lnTo>
                  <a:lnTo>
                    <a:pt x="1061" y="1163"/>
                  </a:lnTo>
                  <a:lnTo>
                    <a:pt x="1055" y="1162"/>
                  </a:lnTo>
                  <a:lnTo>
                    <a:pt x="1051" y="1161"/>
                  </a:lnTo>
                  <a:lnTo>
                    <a:pt x="1051" y="1161"/>
                  </a:lnTo>
                  <a:lnTo>
                    <a:pt x="1053" y="1202"/>
                  </a:lnTo>
                  <a:lnTo>
                    <a:pt x="1056" y="1245"/>
                  </a:lnTo>
                  <a:lnTo>
                    <a:pt x="1059" y="1288"/>
                  </a:lnTo>
                  <a:lnTo>
                    <a:pt x="1059" y="1309"/>
                  </a:lnTo>
                  <a:lnTo>
                    <a:pt x="1059" y="1331"/>
                  </a:lnTo>
                  <a:lnTo>
                    <a:pt x="1059" y="1331"/>
                  </a:lnTo>
                  <a:lnTo>
                    <a:pt x="1054" y="1322"/>
                  </a:lnTo>
                  <a:lnTo>
                    <a:pt x="1050" y="1311"/>
                  </a:lnTo>
                  <a:lnTo>
                    <a:pt x="1048" y="1301"/>
                  </a:lnTo>
                  <a:lnTo>
                    <a:pt x="1046" y="1290"/>
                  </a:lnTo>
                  <a:lnTo>
                    <a:pt x="1044" y="1266"/>
                  </a:lnTo>
                  <a:lnTo>
                    <a:pt x="1042" y="1242"/>
                  </a:lnTo>
                  <a:lnTo>
                    <a:pt x="1041" y="1217"/>
                  </a:lnTo>
                  <a:lnTo>
                    <a:pt x="1039" y="1193"/>
                  </a:lnTo>
                  <a:lnTo>
                    <a:pt x="1037" y="1182"/>
                  </a:lnTo>
                  <a:lnTo>
                    <a:pt x="1034" y="1171"/>
                  </a:lnTo>
                  <a:lnTo>
                    <a:pt x="1031" y="1160"/>
                  </a:lnTo>
                  <a:lnTo>
                    <a:pt x="1026" y="1151"/>
                  </a:lnTo>
                  <a:lnTo>
                    <a:pt x="1026" y="1151"/>
                  </a:lnTo>
                  <a:lnTo>
                    <a:pt x="1023" y="1158"/>
                  </a:lnTo>
                  <a:lnTo>
                    <a:pt x="1019" y="1165"/>
                  </a:lnTo>
                  <a:lnTo>
                    <a:pt x="1014" y="1169"/>
                  </a:lnTo>
                  <a:lnTo>
                    <a:pt x="1007" y="1173"/>
                  </a:lnTo>
                  <a:lnTo>
                    <a:pt x="1001" y="1176"/>
                  </a:lnTo>
                  <a:lnTo>
                    <a:pt x="993" y="1178"/>
                  </a:lnTo>
                  <a:lnTo>
                    <a:pt x="985" y="1178"/>
                  </a:lnTo>
                  <a:lnTo>
                    <a:pt x="977" y="1178"/>
                  </a:lnTo>
                  <a:lnTo>
                    <a:pt x="977" y="1178"/>
                  </a:lnTo>
                  <a:close/>
                  <a:moveTo>
                    <a:pt x="1108" y="1424"/>
                  </a:moveTo>
                  <a:lnTo>
                    <a:pt x="1108" y="1424"/>
                  </a:lnTo>
                  <a:lnTo>
                    <a:pt x="1130" y="1416"/>
                  </a:lnTo>
                  <a:lnTo>
                    <a:pt x="1141" y="1412"/>
                  </a:lnTo>
                  <a:lnTo>
                    <a:pt x="1154" y="1410"/>
                  </a:lnTo>
                  <a:lnTo>
                    <a:pt x="1154" y="1410"/>
                  </a:lnTo>
                  <a:lnTo>
                    <a:pt x="1166" y="1392"/>
                  </a:lnTo>
                  <a:lnTo>
                    <a:pt x="1175" y="1373"/>
                  </a:lnTo>
                  <a:lnTo>
                    <a:pt x="1185" y="1355"/>
                  </a:lnTo>
                  <a:lnTo>
                    <a:pt x="1192" y="1336"/>
                  </a:lnTo>
                  <a:lnTo>
                    <a:pt x="1200" y="1316"/>
                  </a:lnTo>
                  <a:lnTo>
                    <a:pt x="1207" y="1295"/>
                  </a:lnTo>
                  <a:lnTo>
                    <a:pt x="1213" y="1274"/>
                  </a:lnTo>
                  <a:lnTo>
                    <a:pt x="1218" y="1252"/>
                  </a:lnTo>
                  <a:lnTo>
                    <a:pt x="1218" y="1252"/>
                  </a:lnTo>
                  <a:lnTo>
                    <a:pt x="1196" y="1252"/>
                  </a:lnTo>
                  <a:lnTo>
                    <a:pt x="1186" y="1251"/>
                  </a:lnTo>
                  <a:lnTo>
                    <a:pt x="1176" y="1251"/>
                  </a:lnTo>
                  <a:lnTo>
                    <a:pt x="1167" y="1249"/>
                  </a:lnTo>
                  <a:lnTo>
                    <a:pt x="1159" y="1246"/>
                  </a:lnTo>
                  <a:lnTo>
                    <a:pt x="1153" y="1243"/>
                  </a:lnTo>
                  <a:lnTo>
                    <a:pt x="1146" y="1237"/>
                  </a:lnTo>
                  <a:lnTo>
                    <a:pt x="1146" y="1237"/>
                  </a:lnTo>
                  <a:lnTo>
                    <a:pt x="1132" y="1283"/>
                  </a:lnTo>
                  <a:lnTo>
                    <a:pt x="1127" y="1307"/>
                  </a:lnTo>
                  <a:lnTo>
                    <a:pt x="1122" y="1329"/>
                  </a:lnTo>
                  <a:lnTo>
                    <a:pt x="1117" y="1352"/>
                  </a:lnTo>
                  <a:lnTo>
                    <a:pt x="1113" y="1374"/>
                  </a:lnTo>
                  <a:lnTo>
                    <a:pt x="1108" y="1424"/>
                  </a:lnTo>
                  <a:lnTo>
                    <a:pt x="1108" y="1424"/>
                  </a:lnTo>
                  <a:close/>
                  <a:moveTo>
                    <a:pt x="970" y="1360"/>
                  </a:moveTo>
                  <a:lnTo>
                    <a:pt x="970" y="1360"/>
                  </a:lnTo>
                  <a:lnTo>
                    <a:pt x="974" y="1374"/>
                  </a:lnTo>
                  <a:lnTo>
                    <a:pt x="977" y="1380"/>
                  </a:lnTo>
                  <a:lnTo>
                    <a:pt x="981" y="1385"/>
                  </a:lnTo>
                  <a:lnTo>
                    <a:pt x="981" y="1385"/>
                  </a:lnTo>
                  <a:lnTo>
                    <a:pt x="980" y="1377"/>
                  </a:lnTo>
                  <a:lnTo>
                    <a:pt x="979" y="1368"/>
                  </a:lnTo>
                  <a:lnTo>
                    <a:pt x="978" y="1362"/>
                  </a:lnTo>
                  <a:lnTo>
                    <a:pt x="977" y="1359"/>
                  </a:lnTo>
                  <a:lnTo>
                    <a:pt x="975" y="1357"/>
                  </a:lnTo>
                  <a:lnTo>
                    <a:pt x="975" y="1357"/>
                  </a:lnTo>
                  <a:lnTo>
                    <a:pt x="973" y="1359"/>
                  </a:lnTo>
                  <a:lnTo>
                    <a:pt x="970" y="1360"/>
                  </a:lnTo>
                  <a:lnTo>
                    <a:pt x="970" y="1360"/>
                  </a:lnTo>
                  <a:close/>
                  <a:moveTo>
                    <a:pt x="854" y="1532"/>
                  </a:moveTo>
                  <a:lnTo>
                    <a:pt x="854" y="1532"/>
                  </a:lnTo>
                  <a:lnTo>
                    <a:pt x="887" y="1537"/>
                  </a:lnTo>
                  <a:lnTo>
                    <a:pt x="919" y="1541"/>
                  </a:lnTo>
                  <a:lnTo>
                    <a:pt x="949" y="1545"/>
                  </a:lnTo>
                  <a:lnTo>
                    <a:pt x="979" y="1546"/>
                  </a:lnTo>
                  <a:lnTo>
                    <a:pt x="1008" y="1545"/>
                  </a:lnTo>
                  <a:lnTo>
                    <a:pt x="1022" y="1544"/>
                  </a:lnTo>
                  <a:lnTo>
                    <a:pt x="1037" y="1541"/>
                  </a:lnTo>
                  <a:lnTo>
                    <a:pt x="1052" y="1538"/>
                  </a:lnTo>
                  <a:lnTo>
                    <a:pt x="1067" y="1535"/>
                  </a:lnTo>
                  <a:lnTo>
                    <a:pt x="1082" y="1530"/>
                  </a:lnTo>
                  <a:lnTo>
                    <a:pt x="1097" y="1524"/>
                  </a:lnTo>
                  <a:lnTo>
                    <a:pt x="1097" y="1524"/>
                  </a:lnTo>
                  <a:lnTo>
                    <a:pt x="1112" y="1525"/>
                  </a:lnTo>
                  <a:lnTo>
                    <a:pt x="1125" y="1524"/>
                  </a:lnTo>
                  <a:lnTo>
                    <a:pt x="1135" y="1522"/>
                  </a:lnTo>
                  <a:lnTo>
                    <a:pt x="1143" y="1519"/>
                  </a:lnTo>
                  <a:lnTo>
                    <a:pt x="1152" y="1515"/>
                  </a:lnTo>
                  <a:lnTo>
                    <a:pt x="1159" y="1510"/>
                  </a:lnTo>
                  <a:lnTo>
                    <a:pt x="1167" y="1505"/>
                  </a:lnTo>
                  <a:lnTo>
                    <a:pt x="1176" y="1500"/>
                  </a:lnTo>
                  <a:lnTo>
                    <a:pt x="1176" y="1500"/>
                  </a:lnTo>
                  <a:lnTo>
                    <a:pt x="1176" y="1487"/>
                  </a:lnTo>
                  <a:lnTo>
                    <a:pt x="1176" y="1475"/>
                  </a:lnTo>
                  <a:lnTo>
                    <a:pt x="1178" y="1464"/>
                  </a:lnTo>
                  <a:lnTo>
                    <a:pt x="1182" y="1454"/>
                  </a:lnTo>
                  <a:lnTo>
                    <a:pt x="1187" y="1433"/>
                  </a:lnTo>
                  <a:lnTo>
                    <a:pt x="1189" y="1423"/>
                  </a:lnTo>
                  <a:lnTo>
                    <a:pt x="1191" y="1412"/>
                  </a:lnTo>
                  <a:lnTo>
                    <a:pt x="1191" y="1412"/>
                  </a:lnTo>
                  <a:lnTo>
                    <a:pt x="1182" y="1419"/>
                  </a:lnTo>
                  <a:lnTo>
                    <a:pt x="1171" y="1426"/>
                  </a:lnTo>
                  <a:lnTo>
                    <a:pt x="1160" y="1431"/>
                  </a:lnTo>
                  <a:lnTo>
                    <a:pt x="1148" y="1435"/>
                  </a:lnTo>
                  <a:lnTo>
                    <a:pt x="1137" y="1439"/>
                  </a:lnTo>
                  <a:lnTo>
                    <a:pt x="1124" y="1441"/>
                  </a:lnTo>
                  <a:lnTo>
                    <a:pt x="1098" y="1444"/>
                  </a:lnTo>
                  <a:lnTo>
                    <a:pt x="1070" y="1445"/>
                  </a:lnTo>
                  <a:lnTo>
                    <a:pt x="1042" y="1446"/>
                  </a:lnTo>
                  <a:lnTo>
                    <a:pt x="1014" y="1447"/>
                  </a:lnTo>
                  <a:lnTo>
                    <a:pt x="985" y="1448"/>
                  </a:lnTo>
                  <a:lnTo>
                    <a:pt x="985" y="1448"/>
                  </a:lnTo>
                  <a:lnTo>
                    <a:pt x="968" y="1449"/>
                  </a:lnTo>
                  <a:lnTo>
                    <a:pt x="948" y="1449"/>
                  </a:lnTo>
                  <a:lnTo>
                    <a:pt x="927" y="1448"/>
                  </a:lnTo>
                  <a:lnTo>
                    <a:pt x="905" y="1446"/>
                  </a:lnTo>
                  <a:lnTo>
                    <a:pt x="884" y="1443"/>
                  </a:lnTo>
                  <a:lnTo>
                    <a:pt x="864" y="1439"/>
                  </a:lnTo>
                  <a:lnTo>
                    <a:pt x="848" y="1433"/>
                  </a:lnTo>
                  <a:lnTo>
                    <a:pt x="840" y="1430"/>
                  </a:lnTo>
                  <a:lnTo>
                    <a:pt x="835" y="1427"/>
                  </a:lnTo>
                  <a:lnTo>
                    <a:pt x="835" y="1427"/>
                  </a:lnTo>
                  <a:lnTo>
                    <a:pt x="840" y="1454"/>
                  </a:lnTo>
                  <a:lnTo>
                    <a:pt x="844" y="1480"/>
                  </a:lnTo>
                  <a:lnTo>
                    <a:pt x="854" y="1532"/>
                  </a:lnTo>
                  <a:lnTo>
                    <a:pt x="854" y="1532"/>
                  </a:lnTo>
                  <a:close/>
                  <a:moveTo>
                    <a:pt x="1137" y="1549"/>
                  </a:moveTo>
                  <a:lnTo>
                    <a:pt x="1137" y="1549"/>
                  </a:lnTo>
                  <a:lnTo>
                    <a:pt x="1139" y="1565"/>
                  </a:lnTo>
                  <a:lnTo>
                    <a:pt x="1141" y="1579"/>
                  </a:lnTo>
                  <a:lnTo>
                    <a:pt x="1142" y="1611"/>
                  </a:lnTo>
                  <a:lnTo>
                    <a:pt x="1142" y="1611"/>
                  </a:lnTo>
                  <a:lnTo>
                    <a:pt x="1146" y="1611"/>
                  </a:lnTo>
                  <a:lnTo>
                    <a:pt x="1150" y="1611"/>
                  </a:lnTo>
                  <a:lnTo>
                    <a:pt x="1156" y="1608"/>
                  </a:lnTo>
                  <a:lnTo>
                    <a:pt x="1161" y="1605"/>
                  </a:lnTo>
                  <a:lnTo>
                    <a:pt x="1165" y="1604"/>
                  </a:lnTo>
                  <a:lnTo>
                    <a:pt x="1169" y="1604"/>
                  </a:lnTo>
                  <a:lnTo>
                    <a:pt x="1169" y="1604"/>
                  </a:lnTo>
                  <a:lnTo>
                    <a:pt x="1169" y="1592"/>
                  </a:lnTo>
                  <a:lnTo>
                    <a:pt x="1170" y="1581"/>
                  </a:lnTo>
                  <a:lnTo>
                    <a:pt x="1173" y="1564"/>
                  </a:lnTo>
                  <a:lnTo>
                    <a:pt x="1174" y="1555"/>
                  </a:lnTo>
                  <a:lnTo>
                    <a:pt x="1175" y="1547"/>
                  </a:lnTo>
                  <a:lnTo>
                    <a:pt x="1175" y="1539"/>
                  </a:lnTo>
                  <a:lnTo>
                    <a:pt x="1174" y="1530"/>
                  </a:lnTo>
                  <a:lnTo>
                    <a:pt x="1174" y="1530"/>
                  </a:lnTo>
                  <a:lnTo>
                    <a:pt x="1170" y="1533"/>
                  </a:lnTo>
                  <a:lnTo>
                    <a:pt x="1165" y="1535"/>
                  </a:lnTo>
                  <a:lnTo>
                    <a:pt x="1154" y="1538"/>
                  </a:lnTo>
                  <a:lnTo>
                    <a:pt x="1148" y="1540"/>
                  </a:lnTo>
                  <a:lnTo>
                    <a:pt x="1144" y="1543"/>
                  </a:lnTo>
                  <a:lnTo>
                    <a:pt x="1140" y="1546"/>
                  </a:lnTo>
                  <a:lnTo>
                    <a:pt x="1137" y="1549"/>
                  </a:lnTo>
                  <a:lnTo>
                    <a:pt x="1137" y="1549"/>
                  </a:lnTo>
                  <a:close/>
                  <a:moveTo>
                    <a:pt x="1110" y="1626"/>
                  </a:moveTo>
                  <a:lnTo>
                    <a:pt x="1110" y="1626"/>
                  </a:lnTo>
                  <a:lnTo>
                    <a:pt x="1112" y="1624"/>
                  </a:lnTo>
                  <a:lnTo>
                    <a:pt x="1114" y="1624"/>
                  </a:lnTo>
                  <a:lnTo>
                    <a:pt x="1117" y="1624"/>
                  </a:lnTo>
                  <a:lnTo>
                    <a:pt x="1122" y="1623"/>
                  </a:lnTo>
                  <a:lnTo>
                    <a:pt x="1122" y="1623"/>
                  </a:lnTo>
                  <a:lnTo>
                    <a:pt x="1125" y="1602"/>
                  </a:lnTo>
                  <a:lnTo>
                    <a:pt x="1125" y="1592"/>
                  </a:lnTo>
                  <a:lnTo>
                    <a:pt x="1125" y="1580"/>
                  </a:lnTo>
                  <a:lnTo>
                    <a:pt x="1124" y="1570"/>
                  </a:lnTo>
                  <a:lnTo>
                    <a:pt x="1121" y="1561"/>
                  </a:lnTo>
                  <a:lnTo>
                    <a:pt x="1119" y="1558"/>
                  </a:lnTo>
                  <a:lnTo>
                    <a:pt x="1116" y="1554"/>
                  </a:lnTo>
                  <a:lnTo>
                    <a:pt x="1113" y="1551"/>
                  </a:lnTo>
                  <a:lnTo>
                    <a:pt x="1110" y="1549"/>
                  </a:lnTo>
                  <a:lnTo>
                    <a:pt x="1110" y="1549"/>
                  </a:lnTo>
                  <a:lnTo>
                    <a:pt x="1108" y="1558"/>
                  </a:lnTo>
                  <a:lnTo>
                    <a:pt x="1107" y="1566"/>
                  </a:lnTo>
                  <a:lnTo>
                    <a:pt x="1107" y="1584"/>
                  </a:lnTo>
                  <a:lnTo>
                    <a:pt x="1108" y="1606"/>
                  </a:lnTo>
                  <a:lnTo>
                    <a:pt x="1110" y="1626"/>
                  </a:lnTo>
                  <a:lnTo>
                    <a:pt x="1110" y="1626"/>
                  </a:lnTo>
                  <a:close/>
                  <a:moveTo>
                    <a:pt x="856" y="1554"/>
                  </a:moveTo>
                  <a:lnTo>
                    <a:pt x="856" y="1554"/>
                  </a:lnTo>
                  <a:lnTo>
                    <a:pt x="859" y="1574"/>
                  </a:lnTo>
                  <a:lnTo>
                    <a:pt x="864" y="1592"/>
                  </a:lnTo>
                  <a:lnTo>
                    <a:pt x="867" y="1611"/>
                  </a:lnTo>
                  <a:lnTo>
                    <a:pt x="869" y="1630"/>
                  </a:lnTo>
                  <a:lnTo>
                    <a:pt x="869" y="1630"/>
                  </a:lnTo>
                  <a:lnTo>
                    <a:pt x="872" y="1631"/>
                  </a:lnTo>
                  <a:lnTo>
                    <a:pt x="875" y="1631"/>
                  </a:lnTo>
                  <a:lnTo>
                    <a:pt x="881" y="1635"/>
                  </a:lnTo>
                  <a:lnTo>
                    <a:pt x="886" y="1637"/>
                  </a:lnTo>
                  <a:lnTo>
                    <a:pt x="888" y="1637"/>
                  </a:lnTo>
                  <a:lnTo>
                    <a:pt x="890" y="1636"/>
                  </a:lnTo>
                  <a:lnTo>
                    <a:pt x="890" y="1636"/>
                  </a:lnTo>
                  <a:lnTo>
                    <a:pt x="893" y="1627"/>
                  </a:lnTo>
                  <a:lnTo>
                    <a:pt x="893" y="1620"/>
                  </a:lnTo>
                  <a:lnTo>
                    <a:pt x="892" y="1602"/>
                  </a:lnTo>
                  <a:lnTo>
                    <a:pt x="890" y="1583"/>
                  </a:lnTo>
                  <a:lnTo>
                    <a:pt x="888" y="1562"/>
                  </a:lnTo>
                  <a:lnTo>
                    <a:pt x="888" y="1562"/>
                  </a:lnTo>
                  <a:lnTo>
                    <a:pt x="880" y="1558"/>
                  </a:lnTo>
                  <a:lnTo>
                    <a:pt x="872" y="1555"/>
                  </a:lnTo>
                  <a:lnTo>
                    <a:pt x="866" y="1554"/>
                  </a:lnTo>
                  <a:lnTo>
                    <a:pt x="856" y="1554"/>
                  </a:lnTo>
                  <a:lnTo>
                    <a:pt x="856" y="1554"/>
                  </a:lnTo>
                  <a:close/>
                  <a:moveTo>
                    <a:pt x="1036" y="1567"/>
                  </a:moveTo>
                  <a:lnTo>
                    <a:pt x="1036" y="1567"/>
                  </a:lnTo>
                  <a:lnTo>
                    <a:pt x="1035" y="1607"/>
                  </a:lnTo>
                  <a:lnTo>
                    <a:pt x="1035" y="1626"/>
                  </a:lnTo>
                  <a:lnTo>
                    <a:pt x="1036" y="1637"/>
                  </a:lnTo>
                  <a:lnTo>
                    <a:pt x="1038" y="1647"/>
                  </a:lnTo>
                  <a:lnTo>
                    <a:pt x="1038" y="1647"/>
                  </a:lnTo>
                  <a:lnTo>
                    <a:pt x="1052" y="1644"/>
                  </a:lnTo>
                  <a:lnTo>
                    <a:pt x="1066" y="1642"/>
                  </a:lnTo>
                  <a:lnTo>
                    <a:pt x="1079" y="1639"/>
                  </a:lnTo>
                  <a:lnTo>
                    <a:pt x="1085" y="1637"/>
                  </a:lnTo>
                  <a:lnTo>
                    <a:pt x="1090" y="1634"/>
                  </a:lnTo>
                  <a:lnTo>
                    <a:pt x="1090" y="1634"/>
                  </a:lnTo>
                  <a:lnTo>
                    <a:pt x="1092" y="1612"/>
                  </a:lnTo>
                  <a:lnTo>
                    <a:pt x="1091" y="1595"/>
                  </a:lnTo>
                  <a:lnTo>
                    <a:pt x="1089" y="1577"/>
                  </a:lnTo>
                  <a:lnTo>
                    <a:pt x="1085" y="1556"/>
                  </a:lnTo>
                  <a:lnTo>
                    <a:pt x="1085" y="1556"/>
                  </a:lnTo>
                  <a:lnTo>
                    <a:pt x="1079" y="1556"/>
                  </a:lnTo>
                  <a:lnTo>
                    <a:pt x="1074" y="1556"/>
                  </a:lnTo>
                  <a:lnTo>
                    <a:pt x="1061" y="1560"/>
                  </a:lnTo>
                  <a:lnTo>
                    <a:pt x="1036" y="1567"/>
                  </a:lnTo>
                  <a:lnTo>
                    <a:pt x="1036" y="1567"/>
                  </a:lnTo>
                  <a:close/>
                  <a:moveTo>
                    <a:pt x="909" y="1643"/>
                  </a:moveTo>
                  <a:lnTo>
                    <a:pt x="909" y="1643"/>
                  </a:lnTo>
                  <a:lnTo>
                    <a:pt x="925" y="1646"/>
                  </a:lnTo>
                  <a:lnTo>
                    <a:pt x="940" y="1647"/>
                  </a:lnTo>
                  <a:lnTo>
                    <a:pt x="975" y="1651"/>
                  </a:lnTo>
                  <a:lnTo>
                    <a:pt x="975" y="1651"/>
                  </a:lnTo>
                  <a:lnTo>
                    <a:pt x="975" y="1630"/>
                  </a:lnTo>
                  <a:lnTo>
                    <a:pt x="976" y="1609"/>
                  </a:lnTo>
                  <a:lnTo>
                    <a:pt x="976" y="1599"/>
                  </a:lnTo>
                  <a:lnTo>
                    <a:pt x="976" y="1589"/>
                  </a:lnTo>
                  <a:lnTo>
                    <a:pt x="975" y="1579"/>
                  </a:lnTo>
                  <a:lnTo>
                    <a:pt x="972" y="1569"/>
                  </a:lnTo>
                  <a:lnTo>
                    <a:pt x="972" y="1569"/>
                  </a:lnTo>
                  <a:lnTo>
                    <a:pt x="956" y="1567"/>
                  </a:lnTo>
                  <a:lnTo>
                    <a:pt x="938" y="1565"/>
                  </a:lnTo>
                  <a:lnTo>
                    <a:pt x="922" y="1564"/>
                  </a:lnTo>
                  <a:lnTo>
                    <a:pt x="909" y="1562"/>
                  </a:lnTo>
                  <a:lnTo>
                    <a:pt x="909" y="1562"/>
                  </a:lnTo>
                  <a:lnTo>
                    <a:pt x="909" y="1580"/>
                  </a:lnTo>
                  <a:lnTo>
                    <a:pt x="909" y="1602"/>
                  </a:lnTo>
                  <a:lnTo>
                    <a:pt x="908" y="1625"/>
                  </a:lnTo>
                  <a:lnTo>
                    <a:pt x="909" y="1643"/>
                  </a:lnTo>
                  <a:lnTo>
                    <a:pt x="909" y="1643"/>
                  </a:lnTo>
                  <a:close/>
                  <a:moveTo>
                    <a:pt x="996" y="1567"/>
                  </a:moveTo>
                  <a:lnTo>
                    <a:pt x="996" y="1567"/>
                  </a:lnTo>
                  <a:lnTo>
                    <a:pt x="994" y="1576"/>
                  </a:lnTo>
                  <a:lnTo>
                    <a:pt x="993" y="1586"/>
                  </a:lnTo>
                  <a:lnTo>
                    <a:pt x="992" y="1596"/>
                  </a:lnTo>
                  <a:lnTo>
                    <a:pt x="992" y="1607"/>
                  </a:lnTo>
                  <a:lnTo>
                    <a:pt x="992" y="1629"/>
                  </a:lnTo>
                  <a:lnTo>
                    <a:pt x="994" y="1653"/>
                  </a:lnTo>
                  <a:lnTo>
                    <a:pt x="994" y="1653"/>
                  </a:lnTo>
                  <a:lnTo>
                    <a:pt x="1002" y="1653"/>
                  </a:lnTo>
                  <a:lnTo>
                    <a:pt x="1009" y="1653"/>
                  </a:lnTo>
                  <a:lnTo>
                    <a:pt x="1016" y="1653"/>
                  </a:lnTo>
                  <a:lnTo>
                    <a:pt x="1019" y="1652"/>
                  </a:lnTo>
                  <a:lnTo>
                    <a:pt x="1021" y="1651"/>
                  </a:lnTo>
                  <a:lnTo>
                    <a:pt x="1021" y="1651"/>
                  </a:lnTo>
                  <a:lnTo>
                    <a:pt x="1020" y="1641"/>
                  </a:lnTo>
                  <a:lnTo>
                    <a:pt x="1020" y="1631"/>
                  </a:lnTo>
                  <a:lnTo>
                    <a:pt x="1020" y="1610"/>
                  </a:lnTo>
                  <a:lnTo>
                    <a:pt x="1019" y="1599"/>
                  </a:lnTo>
                  <a:lnTo>
                    <a:pt x="1019" y="1589"/>
                  </a:lnTo>
                  <a:lnTo>
                    <a:pt x="1017" y="1577"/>
                  </a:lnTo>
                  <a:lnTo>
                    <a:pt x="1014" y="1567"/>
                  </a:lnTo>
                  <a:lnTo>
                    <a:pt x="1014" y="1567"/>
                  </a:lnTo>
                  <a:lnTo>
                    <a:pt x="996" y="1567"/>
                  </a:lnTo>
                  <a:lnTo>
                    <a:pt x="996" y="1567"/>
                  </a:lnTo>
                  <a:close/>
                  <a:moveTo>
                    <a:pt x="1093" y="1665"/>
                  </a:moveTo>
                  <a:lnTo>
                    <a:pt x="1093" y="1665"/>
                  </a:lnTo>
                  <a:lnTo>
                    <a:pt x="1090" y="1664"/>
                  </a:lnTo>
                  <a:lnTo>
                    <a:pt x="1087" y="1661"/>
                  </a:lnTo>
                  <a:lnTo>
                    <a:pt x="1085" y="1660"/>
                  </a:lnTo>
                  <a:lnTo>
                    <a:pt x="1080" y="1660"/>
                  </a:lnTo>
                  <a:lnTo>
                    <a:pt x="1080" y="1660"/>
                  </a:lnTo>
                  <a:lnTo>
                    <a:pt x="1069" y="1665"/>
                  </a:lnTo>
                  <a:lnTo>
                    <a:pt x="1057" y="1668"/>
                  </a:lnTo>
                  <a:lnTo>
                    <a:pt x="1046" y="1670"/>
                  </a:lnTo>
                  <a:lnTo>
                    <a:pt x="1033" y="1672"/>
                  </a:lnTo>
                  <a:lnTo>
                    <a:pt x="1007" y="1674"/>
                  </a:lnTo>
                  <a:lnTo>
                    <a:pt x="980" y="1674"/>
                  </a:lnTo>
                  <a:lnTo>
                    <a:pt x="954" y="1672"/>
                  </a:lnTo>
                  <a:lnTo>
                    <a:pt x="927" y="1669"/>
                  </a:lnTo>
                  <a:lnTo>
                    <a:pt x="900" y="1662"/>
                  </a:lnTo>
                  <a:lnTo>
                    <a:pt x="873" y="1655"/>
                  </a:lnTo>
                  <a:lnTo>
                    <a:pt x="873" y="1655"/>
                  </a:lnTo>
                  <a:lnTo>
                    <a:pt x="880" y="1684"/>
                  </a:lnTo>
                  <a:lnTo>
                    <a:pt x="885" y="1716"/>
                  </a:lnTo>
                  <a:lnTo>
                    <a:pt x="890" y="1750"/>
                  </a:lnTo>
                  <a:lnTo>
                    <a:pt x="896" y="1780"/>
                  </a:lnTo>
                  <a:lnTo>
                    <a:pt x="896" y="1780"/>
                  </a:lnTo>
                  <a:lnTo>
                    <a:pt x="905" y="1789"/>
                  </a:lnTo>
                  <a:lnTo>
                    <a:pt x="915" y="1797"/>
                  </a:lnTo>
                  <a:lnTo>
                    <a:pt x="915" y="1797"/>
                  </a:lnTo>
                  <a:lnTo>
                    <a:pt x="923" y="1797"/>
                  </a:lnTo>
                  <a:lnTo>
                    <a:pt x="929" y="1799"/>
                  </a:lnTo>
                  <a:lnTo>
                    <a:pt x="935" y="1802"/>
                  </a:lnTo>
                  <a:lnTo>
                    <a:pt x="942" y="1804"/>
                  </a:lnTo>
                  <a:lnTo>
                    <a:pt x="956" y="1809"/>
                  </a:lnTo>
                  <a:lnTo>
                    <a:pt x="962" y="1811"/>
                  </a:lnTo>
                  <a:lnTo>
                    <a:pt x="970" y="1812"/>
                  </a:lnTo>
                  <a:lnTo>
                    <a:pt x="970" y="1812"/>
                  </a:lnTo>
                  <a:lnTo>
                    <a:pt x="974" y="1812"/>
                  </a:lnTo>
                  <a:lnTo>
                    <a:pt x="979" y="1811"/>
                  </a:lnTo>
                  <a:lnTo>
                    <a:pt x="989" y="1809"/>
                  </a:lnTo>
                  <a:lnTo>
                    <a:pt x="1000" y="1806"/>
                  </a:lnTo>
                  <a:lnTo>
                    <a:pt x="1009" y="1805"/>
                  </a:lnTo>
                  <a:lnTo>
                    <a:pt x="1009" y="1805"/>
                  </a:lnTo>
                  <a:lnTo>
                    <a:pt x="1041" y="1807"/>
                  </a:lnTo>
                  <a:lnTo>
                    <a:pt x="1057" y="1807"/>
                  </a:lnTo>
                  <a:lnTo>
                    <a:pt x="1075" y="1807"/>
                  </a:lnTo>
                  <a:lnTo>
                    <a:pt x="1091" y="1806"/>
                  </a:lnTo>
                  <a:lnTo>
                    <a:pt x="1106" y="1804"/>
                  </a:lnTo>
                  <a:lnTo>
                    <a:pt x="1113" y="1802"/>
                  </a:lnTo>
                  <a:lnTo>
                    <a:pt x="1121" y="1798"/>
                  </a:lnTo>
                  <a:lnTo>
                    <a:pt x="1127" y="1795"/>
                  </a:lnTo>
                  <a:lnTo>
                    <a:pt x="1135" y="1791"/>
                  </a:lnTo>
                  <a:lnTo>
                    <a:pt x="1135" y="1791"/>
                  </a:lnTo>
                  <a:lnTo>
                    <a:pt x="1139" y="1782"/>
                  </a:lnTo>
                  <a:lnTo>
                    <a:pt x="1143" y="1773"/>
                  </a:lnTo>
                  <a:lnTo>
                    <a:pt x="1150" y="1753"/>
                  </a:lnTo>
                  <a:lnTo>
                    <a:pt x="1154" y="1732"/>
                  </a:lnTo>
                  <a:lnTo>
                    <a:pt x="1158" y="1710"/>
                  </a:lnTo>
                  <a:lnTo>
                    <a:pt x="1160" y="1687"/>
                  </a:lnTo>
                  <a:lnTo>
                    <a:pt x="1161" y="1666"/>
                  </a:lnTo>
                  <a:lnTo>
                    <a:pt x="1161" y="1628"/>
                  </a:lnTo>
                  <a:lnTo>
                    <a:pt x="1161" y="1628"/>
                  </a:lnTo>
                  <a:lnTo>
                    <a:pt x="1154" y="1634"/>
                  </a:lnTo>
                  <a:lnTo>
                    <a:pt x="1144" y="1638"/>
                  </a:lnTo>
                  <a:lnTo>
                    <a:pt x="1126" y="1645"/>
                  </a:lnTo>
                  <a:lnTo>
                    <a:pt x="1116" y="1649"/>
                  </a:lnTo>
                  <a:lnTo>
                    <a:pt x="1108" y="1653"/>
                  </a:lnTo>
                  <a:lnTo>
                    <a:pt x="1099" y="1658"/>
                  </a:lnTo>
                  <a:lnTo>
                    <a:pt x="1093" y="1665"/>
                  </a:lnTo>
                  <a:lnTo>
                    <a:pt x="1093" y="1665"/>
                  </a:lnTo>
                  <a:close/>
                  <a:moveTo>
                    <a:pt x="509" y="1636"/>
                  </a:moveTo>
                  <a:lnTo>
                    <a:pt x="509" y="1636"/>
                  </a:lnTo>
                  <a:lnTo>
                    <a:pt x="514" y="1644"/>
                  </a:lnTo>
                  <a:lnTo>
                    <a:pt x="517" y="1655"/>
                  </a:lnTo>
                  <a:lnTo>
                    <a:pt x="519" y="1667"/>
                  </a:lnTo>
                  <a:lnTo>
                    <a:pt x="519" y="1672"/>
                  </a:lnTo>
                  <a:lnTo>
                    <a:pt x="518" y="1678"/>
                  </a:lnTo>
                  <a:lnTo>
                    <a:pt x="517" y="1684"/>
                  </a:lnTo>
                  <a:lnTo>
                    <a:pt x="514" y="1688"/>
                  </a:lnTo>
                  <a:lnTo>
                    <a:pt x="510" y="1693"/>
                  </a:lnTo>
                  <a:lnTo>
                    <a:pt x="506" y="1698"/>
                  </a:lnTo>
                  <a:lnTo>
                    <a:pt x="501" y="1701"/>
                  </a:lnTo>
                  <a:lnTo>
                    <a:pt x="494" y="1704"/>
                  </a:lnTo>
                  <a:lnTo>
                    <a:pt x="487" y="1705"/>
                  </a:lnTo>
                  <a:lnTo>
                    <a:pt x="478" y="1706"/>
                  </a:lnTo>
                  <a:lnTo>
                    <a:pt x="478" y="1706"/>
                  </a:lnTo>
                  <a:lnTo>
                    <a:pt x="471" y="1703"/>
                  </a:lnTo>
                  <a:lnTo>
                    <a:pt x="464" y="1701"/>
                  </a:lnTo>
                  <a:lnTo>
                    <a:pt x="458" y="1702"/>
                  </a:lnTo>
                  <a:lnTo>
                    <a:pt x="448" y="1704"/>
                  </a:lnTo>
                  <a:lnTo>
                    <a:pt x="448" y="1704"/>
                  </a:lnTo>
                  <a:lnTo>
                    <a:pt x="446" y="1697"/>
                  </a:lnTo>
                  <a:lnTo>
                    <a:pt x="444" y="1689"/>
                  </a:lnTo>
                  <a:lnTo>
                    <a:pt x="441" y="1674"/>
                  </a:lnTo>
                  <a:lnTo>
                    <a:pt x="439" y="1667"/>
                  </a:lnTo>
                  <a:lnTo>
                    <a:pt x="435" y="1661"/>
                  </a:lnTo>
                  <a:lnTo>
                    <a:pt x="432" y="1657"/>
                  </a:lnTo>
                  <a:lnTo>
                    <a:pt x="429" y="1656"/>
                  </a:lnTo>
                  <a:lnTo>
                    <a:pt x="426" y="1655"/>
                  </a:lnTo>
                  <a:lnTo>
                    <a:pt x="426" y="1655"/>
                  </a:lnTo>
                  <a:lnTo>
                    <a:pt x="419" y="1660"/>
                  </a:lnTo>
                  <a:lnTo>
                    <a:pt x="410" y="1667"/>
                  </a:lnTo>
                  <a:lnTo>
                    <a:pt x="399" y="1673"/>
                  </a:lnTo>
                  <a:lnTo>
                    <a:pt x="389" y="1680"/>
                  </a:lnTo>
                  <a:lnTo>
                    <a:pt x="381" y="1687"/>
                  </a:lnTo>
                  <a:lnTo>
                    <a:pt x="378" y="1691"/>
                  </a:lnTo>
                  <a:lnTo>
                    <a:pt x="375" y="1696"/>
                  </a:lnTo>
                  <a:lnTo>
                    <a:pt x="374" y="1701"/>
                  </a:lnTo>
                  <a:lnTo>
                    <a:pt x="374" y="1705"/>
                  </a:lnTo>
                  <a:lnTo>
                    <a:pt x="377" y="1711"/>
                  </a:lnTo>
                  <a:lnTo>
                    <a:pt x="380" y="1717"/>
                  </a:lnTo>
                  <a:lnTo>
                    <a:pt x="380" y="1717"/>
                  </a:lnTo>
                  <a:lnTo>
                    <a:pt x="414" y="1722"/>
                  </a:lnTo>
                  <a:lnTo>
                    <a:pt x="453" y="1728"/>
                  </a:lnTo>
                  <a:lnTo>
                    <a:pt x="492" y="1731"/>
                  </a:lnTo>
                  <a:lnTo>
                    <a:pt x="534" y="1733"/>
                  </a:lnTo>
                  <a:lnTo>
                    <a:pt x="576" y="1732"/>
                  </a:lnTo>
                  <a:lnTo>
                    <a:pt x="618" y="1730"/>
                  </a:lnTo>
                  <a:lnTo>
                    <a:pt x="639" y="1728"/>
                  </a:lnTo>
                  <a:lnTo>
                    <a:pt x="659" y="1725"/>
                  </a:lnTo>
                  <a:lnTo>
                    <a:pt x="680" y="1721"/>
                  </a:lnTo>
                  <a:lnTo>
                    <a:pt x="699" y="1717"/>
                  </a:lnTo>
                  <a:lnTo>
                    <a:pt x="699" y="1717"/>
                  </a:lnTo>
                  <a:lnTo>
                    <a:pt x="699" y="1714"/>
                  </a:lnTo>
                  <a:lnTo>
                    <a:pt x="700" y="1713"/>
                  </a:lnTo>
                  <a:lnTo>
                    <a:pt x="702" y="1710"/>
                  </a:lnTo>
                  <a:lnTo>
                    <a:pt x="704" y="1707"/>
                  </a:lnTo>
                  <a:lnTo>
                    <a:pt x="704" y="1705"/>
                  </a:lnTo>
                  <a:lnTo>
                    <a:pt x="704" y="1702"/>
                  </a:lnTo>
                  <a:lnTo>
                    <a:pt x="704" y="1702"/>
                  </a:lnTo>
                  <a:lnTo>
                    <a:pt x="700" y="1693"/>
                  </a:lnTo>
                  <a:lnTo>
                    <a:pt x="693" y="1686"/>
                  </a:lnTo>
                  <a:lnTo>
                    <a:pt x="687" y="1678"/>
                  </a:lnTo>
                  <a:lnTo>
                    <a:pt x="680" y="1671"/>
                  </a:lnTo>
                  <a:lnTo>
                    <a:pt x="672" y="1666"/>
                  </a:lnTo>
                  <a:lnTo>
                    <a:pt x="665" y="1661"/>
                  </a:lnTo>
                  <a:lnTo>
                    <a:pt x="657" y="1658"/>
                  </a:lnTo>
                  <a:lnTo>
                    <a:pt x="650" y="1658"/>
                  </a:lnTo>
                  <a:lnTo>
                    <a:pt x="650" y="1658"/>
                  </a:lnTo>
                  <a:lnTo>
                    <a:pt x="655" y="1662"/>
                  </a:lnTo>
                  <a:lnTo>
                    <a:pt x="657" y="1667"/>
                  </a:lnTo>
                  <a:lnTo>
                    <a:pt x="658" y="1672"/>
                  </a:lnTo>
                  <a:lnTo>
                    <a:pt x="658" y="1676"/>
                  </a:lnTo>
                  <a:lnTo>
                    <a:pt x="656" y="1681"/>
                  </a:lnTo>
                  <a:lnTo>
                    <a:pt x="653" y="1685"/>
                  </a:lnTo>
                  <a:lnTo>
                    <a:pt x="648" y="1689"/>
                  </a:lnTo>
                  <a:lnTo>
                    <a:pt x="643" y="1692"/>
                  </a:lnTo>
                  <a:lnTo>
                    <a:pt x="637" y="1696"/>
                  </a:lnTo>
                  <a:lnTo>
                    <a:pt x="630" y="1699"/>
                  </a:lnTo>
                  <a:lnTo>
                    <a:pt x="616" y="1702"/>
                  </a:lnTo>
                  <a:lnTo>
                    <a:pt x="610" y="1703"/>
                  </a:lnTo>
                  <a:lnTo>
                    <a:pt x="602" y="1704"/>
                  </a:lnTo>
                  <a:lnTo>
                    <a:pt x="597" y="1703"/>
                  </a:lnTo>
                  <a:lnTo>
                    <a:pt x="591" y="1702"/>
                  </a:lnTo>
                  <a:lnTo>
                    <a:pt x="591" y="1702"/>
                  </a:lnTo>
                  <a:lnTo>
                    <a:pt x="583" y="1699"/>
                  </a:lnTo>
                  <a:lnTo>
                    <a:pt x="578" y="1693"/>
                  </a:lnTo>
                  <a:lnTo>
                    <a:pt x="572" y="1688"/>
                  </a:lnTo>
                  <a:lnTo>
                    <a:pt x="569" y="1682"/>
                  </a:lnTo>
                  <a:lnTo>
                    <a:pt x="567" y="1674"/>
                  </a:lnTo>
                  <a:lnTo>
                    <a:pt x="565" y="1667"/>
                  </a:lnTo>
                  <a:lnTo>
                    <a:pt x="565" y="1658"/>
                  </a:lnTo>
                  <a:lnTo>
                    <a:pt x="566" y="1651"/>
                  </a:lnTo>
                  <a:lnTo>
                    <a:pt x="566" y="1651"/>
                  </a:lnTo>
                  <a:lnTo>
                    <a:pt x="563" y="1647"/>
                  </a:lnTo>
                  <a:lnTo>
                    <a:pt x="561" y="1643"/>
                  </a:lnTo>
                  <a:lnTo>
                    <a:pt x="556" y="1634"/>
                  </a:lnTo>
                  <a:lnTo>
                    <a:pt x="556" y="1634"/>
                  </a:lnTo>
                  <a:lnTo>
                    <a:pt x="551" y="1635"/>
                  </a:lnTo>
                  <a:lnTo>
                    <a:pt x="546" y="1635"/>
                  </a:lnTo>
                  <a:lnTo>
                    <a:pt x="536" y="1634"/>
                  </a:lnTo>
                  <a:lnTo>
                    <a:pt x="524" y="1632"/>
                  </a:lnTo>
                  <a:lnTo>
                    <a:pt x="518" y="1634"/>
                  </a:lnTo>
                  <a:lnTo>
                    <a:pt x="509" y="1636"/>
                  </a:lnTo>
                  <a:lnTo>
                    <a:pt x="509" y="1636"/>
                  </a:lnTo>
                  <a:close/>
                  <a:moveTo>
                    <a:pt x="729" y="1714"/>
                  </a:moveTo>
                  <a:lnTo>
                    <a:pt x="729" y="1714"/>
                  </a:lnTo>
                  <a:lnTo>
                    <a:pt x="722" y="1721"/>
                  </a:lnTo>
                  <a:lnTo>
                    <a:pt x="715" y="1729"/>
                  </a:lnTo>
                  <a:lnTo>
                    <a:pt x="707" y="1734"/>
                  </a:lnTo>
                  <a:lnTo>
                    <a:pt x="699" y="1738"/>
                  </a:lnTo>
                  <a:lnTo>
                    <a:pt x="699" y="1738"/>
                  </a:lnTo>
                  <a:lnTo>
                    <a:pt x="684" y="1745"/>
                  </a:lnTo>
                  <a:lnTo>
                    <a:pt x="668" y="1749"/>
                  </a:lnTo>
                  <a:lnTo>
                    <a:pt x="651" y="1751"/>
                  </a:lnTo>
                  <a:lnTo>
                    <a:pt x="633" y="1753"/>
                  </a:lnTo>
                  <a:lnTo>
                    <a:pt x="615" y="1755"/>
                  </a:lnTo>
                  <a:lnTo>
                    <a:pt x="598" y="1756"/>
                  </a:lnTo>
                  <a:lnTo>
                    <a:pt x="561" y="1755"/>
                  </a:lnTo>
                  <a:lnTo>
                    <a:pt x="484" y="1750"/>
                  </a:lnTo>
                  <a:lnTo>
                    <a:pt x="445" y="1749"/>
                  </a:lnTo>
                  <a:lnTo>
                    <a:pt x="426" y="1749"/>
                  </a:lnTo>
                  <a:lnTo>
                    <a:pt x="406" y="1751"/>
                  </a:lnTo>
                  <a:lnTo>
                    <a:pt x="406" y="1751"/>
                  </a:lnTo>
                  <a:lnTo>
                    <a:pt x="403" y="1748"/>
                  </a:lnTo>
                  <a:lnTo>
                    <a:pt x="399" y="1746"/>
                  </a:lnTo>
                  <a:lnTo>
                    <a:pt x="387" y="1743"/>
                  </a:lnTo>
                  <a:lnTo>
                    <a:pt x="363" y="1738"/>
                  </a:lnTo>
                  <a:lnTo>
                    <a:pt x="363" y="1738"/>
                  </a:lnTo>
                  <a:lnTo>
                    <a:pt x="359" y="1748"/>
                  </a:lnTo>
                  <a:lnTo>
                    <a:pt x="356" y="1759"/>
                  </a:lnTo>
                  <a:lnTo>
                    <a:pt x="354" y="1770"/>
                  </a:lnTo>
                  <a:lnTo>
                    <a:pt x="352" y="1780"/>
                  </a:lnTo>
                  <a:lnTo>
                    <a:pt x="352" y="1780"/>
                  </a:lnTo>
                  <a:lnTo>
                    <a:pt x="358" y="1786"/>
                  </a:lnTo>
                  <a:lnTo>
                    <a:pt x="366" y="1791"/>
                  </a:lnTo>
                  <a:lnTo>
                    <a:pt x="373" y="1795"/>
                  </a:lnTo>
                  <a:lnTo>
                    <a:pt x="382" y="1799"/>
                  </a:lnTo>
                  <a:lnTo>
                    <a:pt x="402" y="1806"/>
                  </a:lnTo>
                  <a:lnTo>
                    <a:pt x="425" y="1812"/>
                  </a:lnTo>
                  <a:lnTo>
                    <a:pt x="449" y="1818"/>
                  </a:lnTo>
                  <a:lnTo>
                    <a:pt x="475" y="1822"/>
                  </a:lnTo>
                  <a:lnTo>
                    <a:pt x="530" y="1829"/>
                  </a:lnTo>
                  <a:lnTo>
                    <a:pt x="530" y="1829"/>
                  </a:lnTo>
                  <a:lnTo>
                    <a:pt x="545" y="1832"/>
                  </a:lnTo>
                  <a:lnTo>
                    <a:pt x="559" y="1833"/>
                  </a:lnTo>
                  <a:lnTo>
                    <a:pt x="572" y="1833"/>
                  </a:lnTo>
                  <a:lnTo>
                    <a:pt x="585" y="1833"/>
                  </a:lnTo>
                  <a:lnTo>
                    <a:pt x="612" y="1829"/>
                  </a:lnTo>
                  <a:lnTo>
                    <a:pt x="642" y="1825"/>
                  </a:lnTo>
                  <a:lnTo>
                    <a:pt x="642" y="1825"/>
                  </a:lnTo>
                  <a:lnTo>
                    <a:pt x="669" y="1819"/>
                  </a:lnTo>
                  <a:lnTo>
                    <a:pt x="685" y="1816"/>
                  </a:lnTo>
                  <a:lnTo>
                    <a:pt x="702" y="1810"/>
                  </a:lnTo>
                  <a:lnTo>
                    <a:pt x="718" y="1805"/>
                  </a:lnTo>
                  <a:lnTo>
                    <a:pt x="732" y="1798"/>
                  </a:lnTo>
                  <a:lnTo>
                    <a:pt x="743" y="1792"/>
                  </a:lnTo>
                  <a:lnTo>
                    <a:pt x="746" y="1789"/>
                  </a:lnTo>
                  <a:lnTo>
                    <a:pt x="748" y="1786"/>
                  </a:lnTo>
                  <a:lnTo>
                    <a:pt x="748" y="1786"/>
                  </a:lnTo>
                  <a:lnTo>
                    <a:pt x="750" y="1781"/>
                  </a:lnTo>
                  <a:lnTo>
                    <a:pt x="751" y="1777"/>
                  </a:lnTo>
                  <a:lnTo>
                    <a:pt x="751" y="1767"/>
                  </a:lnTo>
                  <a:lnTo>
                    <a:pt x="750" y="1758"/>
                  </a:lnTo>
                  <a:lnTo>
                    <a:pt x="748" y="1748"/>
                  </a:lnTo>
                  <a:lnTo>
                    <a:pt x="741" y="1730"/>
                  </a:lnTo>
                  <a:lnTo>
                    <a:pt x="738" y="1721"/>
                  </a:lnTo>
                  <a:lnTo>
                    <a:pt x="736" y="1714"/>
                  </a:lnTo>
                  <a:lnTo>
                    <a:pt x="736" y="1714"/>
                  </a:lnTo>
                  <a:lnTo>
                    <a:pt x="729" y="1714"/>
                  </a:lnTo>
                  <a:lnTo>
                    <a:pt x="729" y="1714"/>
                  </a:lnTo>
                  <a:close/>
                  <a:moveTo>
                    <a:pt x="274" y="1773"/>
                  </a:moveTo>
                  <a:lnTo>
                    <a:pt x="274" y="1773"/>
                  </a:lnTo>
                  <a:lnTo>
                    <a:pt x="249" y="1784"/>
                  </a:lnTo>
                  <a:lnTo>
                    <a:pt x="228" y="1794"/>
                  </a:lnTo>
                  <a:lnTo>
                    <a:pt x="185" y="1818"/>
                  </a:lnTo>
                  <a:lnTo>
                    <a:pt x="185" y="1818"/>
                  </a:lnTo>
                  <a:lnTo>
                    <a:pt x="156" y="1835"/>
                  </a:lnTo>
                  <a:lnTo>
                    <a:pt x="131" y="1850"/>
                  </a:lnTo>
                  <a:lnTo>
                    <a:pt x="120" y="1858"/>
                  </a:lnTo>
                  <a:lnTo>
                    <a:pt x="109" y="1868"/>
                  </a:lnTo>
                  <a:lnTo>
                    <a:pt x="97" y="1879"/>
                  </a:lnTo>
                  <a:lnTo>
                    <a:pt x="84" y="1892"/>
                  </a:lnTo>
                  <a:lnTo>
                    <a:pt x="84" y="1892"/>
                  </a:lnTo>
                  <a:lnTo>
                    <a:pt x="71" y="1904"/>
                  </a:lnTo>
                  <a:lnTo>
                    <a:pt x="57" y="1920"/>
                  </a:lnTo>
                  <a:lnTo>
                    <a:pt x="52" y="1929"/>
                  </a:lnTo>
                  <a:lnTo>
                    <a:pt x="48" y="1938"/>
                  </a:lnTo>
                  <a:lnTo>
                    <a:pt x="46" y="1945"/>
                  </a:lnTo>
                  <a:lnTo>
                    <a:pt x="45" y="1949"/>
                  </a:lnTo>
                  <a:lnTo>
                    <a:pt x="45" y="1953"/>
                  </a:lnTo>
                  <a:lnTo>
                    <a:pt x="45" y="1953"/>
                  </a:lnTo>
                  <a:lnTo>
                    <a:pt x="47" y="1958"/>
                  </a:lnTo>
                  <a:lnTo>
                    <a:pt x="49" y="1963"/>
                  </a:lnTo>
                  <a:lnTo>
                    <a:pt x="52" y="1968"/>
                  </a:lnTo>
                  <a:lnTo>
                    <a:pt x="57" y="1973"/>
                  </a:lnTo>
                  <a:lnTo>
                    <a:pt x="68" y="1980"/>
                  </a:lnTo>
                  <a:lnTo>
                    <a:pt x="81" y="1988"/>
                  </a:lnTo>
                  <a:lnTo>
                    <a:pt x="96" y="1994"/>
                  </a:lnTo>
                  <a:lnTo>
                    <a:pt x="110" y="2001"/>
                  </a:lnTo>
                  <a:lnTo>
                    <a:pt x="133" y="2009"/>
                  </a:lnTo>
                  <a:lnTo>
                    <a:pt x="133" y="2009"/>
                  </a:lnTo>
                  <a:lnTo>
                    <a:pt x="163" y="2020"/>
                  </a:lnTo>
                  <a:lnTo>
                    <a:pt x="196" y="2031"/>
                  </a:lnTo>
                  <a:lnTo>
                    <a:pt x="227" y="2039"/>
                  </a:lnTo>
                  <a:lnTo>
                    <a:pt x="260" y="2048"/>
                  </a:lnTo>
                  <a:lnTo>
                    <a:pt x="293" y="2055"/>
                  </a:lnTo>
                  <a:lnTo>
                    <a:pt x="327" y="2062"/>
                  </a:lnTo>
                  <a:lnTo>
                    <a:pt x="362" y="2066"/>
                  </a:lnTo>
                  <a:lnTo>
                    <a:pt x="397" y="2070"/>
                  </a:lnTo>
                  <a:lnTo>
                    <a:pt x="397" y="2070"/>
                  </a:lnTo>
                  <a:lnTo>
                    <a:pt x="425" y="2073"/>
                  </a:lnTo>
                  <a:lnTo>
                    <a:pt x="449" y="2074"/>
                  </a:lnTo>
                  <a:lnTo>
                    <a:pt x="472" y="2073"/>
                  </a:lnTo>
                  <a:lnTo>
                    <a:pt x="494" y="2071"/>
                  </a:lnTo>
                  <a:lnTo>
                    <a:pt x="537" y="2067"/>
                  </a:lnTo>
                  <a:lnTo>
                    <a:pt x="562" y="2066"/>
                  </a:lnTo>
                  <a:lnTo>
                    <a:pt x="589" y="2066"/>
                  </a:lnTo>
                  <a:lnTo>
                    <a:pt x="589" y="2066"/>
                  </a:lnTo>
                  <a:lnTo>
                    <a:pt x="624" y="2065"/>
                  </a:lnTo>
                  <a:lnTo>
                    <a:pt x="657" y="2064"/>
                  </a:lnTo>
                  <a:lnTo>
                    <a:pt x="690" y="2061"/>
                  </a:lnTo>
                  <a:lnTo>
                    <a:pt x="723" y="2056"/>
                  </a:lnTo>
                  <a:lnTo>
                    <a:pt x="723" y="2056"/>
                  </a:lnTo>
                  <a:lnTo>
                    <a:pt x="784" y="2047"/>
                  </a:lnTo>
                  <a:lnTo>
                    <a:pt x="812" y="2041"/>
                  </a:lnTo>
                  <a:lnTo>
                    <a:pt x="839" y="2036"/>
                  </a:lnTo>
                  <a:lnTo>
                    <a:pt x="865" y="2030"/>
                  </a:lnTo>
                  <a:lnTo>
                    <a:pt x="890" y="2022"/>
                  </a:lnTo>
                  <a:lnTo>
                    <a:pt x="915" y="2014"/>
                  </a:lnTo>
                  <a:lnTo>
                    <a:pt x="940" y="2004"/>
                  </a:lnTo>
                  <a:lnTo>
                    <a:pt x="940" y="2004"/>
                  </a:lnTo>
                  <a:lnTo>
                    <a:pt x="969" y="1992"/>
                  </a:lnTo>
                  <a:lnTo>
                    <a:pt x="994" y="1978"/>
                  </a:lnTo>
                  <a:lnTo>
                    <a:pt x="1007" y="1971"/>
                  </a:lnTo>
                  <a:lnTo>
                    <a:pt x="1019" y="1963"/>
                  </a:lnTo>
                  <a:lnTo>
                    <a:pt x="1029" y="1955"/>
                  </a:lnTo>
                  <a:lnTo>
                    <a:pt x="1038" y="1945"/>
                  </a:lnTo>
                  <a:lnTo>
                    <a:pt x="1038" y="1945"/>
                  </a:lnTo>
                  <a:lnTo>
                    <a:pt x="1031" y="1931"/>
                  </a:lnTo>
                  <a:lnTo>
                    <a:pt x="1023" y="1918"/>
                  </a:lnTo>
                  <a:lnTo>
                    <a:pt x="1014" y="1907"/>
                  </a:lnTo>
                  <a:lnTo>
                    <a:pt x="1004" y="1895"/>
                  </a:lnTo>
                  <a:lnTo>
                    <a:pt x="993" y="1884"/>
                  </a:lnTo>
                  <a:lnTo>
                    <a:pt x="981" y="1873"/>
                  </a:lnTo>
                  <a:lnTo>
                    <a:pt x="958" y="1854"/>
                  </a:lnTo>
                  <a:lnTo>
                    <a:pt x="933" y="1837"/>
                  </a:lnTo>
                  <a:lnTo>
                    <a:pt x="909" y="1820"/>
                  </a:lnTo>
                  <a:lnTo>
                    <a:pt x="883" y="1802"/>
                  </a:lnTo>
                  <a:lnTo>
                    <a:pt x="859" y="1783"/>
                  </a:lnTo>
                  <a:lnTo>
                    <a:pt x="859" y="1783"/>
                  </a:lnTo>
                  <a:lnTo>
                    <a:pt x="849" y="1781"/>
                  </a:lnTo>
                  <a:lnTo>
                    <a:pt x="838" y="1779"/>
                  </a:lnTo>
                  <a:lnTo>
                    <a:pt x="820" y="1773"/>
                  </a:lnTo>
                  <a:lnTo>
                    <a:pt x="801" y="1767"/>
                  </a:lnTo>
                  <a:lnTo>
                    <a:pt x="791" y="1765"/>
                  </a:lnTo>
                  <a:lnTo>
                    <a:pt x="780" y="1763"/>
                  </a:lnTo>
                  <a:lnTo>
                    <a:pt x="780" y="1763"/>
                  </a:lnTo>
                  <a:lnTo>
                    <a:pt x="779" y="1770"/>
                  </a:lnTo>
                  <a:lnTo>
                    <a:pt x="779" y="1775"/>
                  </a:lnTo>
                  <a:lnTo>
                    <a:pt x="782" y="1791"/>
                  </a:lnTo>
                  <a:lnTo>
                    <a:pt x="782" y="1791"/>
                  </a:lnTo>
                  <a:lnTo>
                    <a:pt x="765" y="1802"/>
                  </a:lnTo>
                  <a:lnTo>
                    <a:pt x="747" y="1811"/>
                  </a:lnTo>
                  <a:lnTo>
                    <a:pt x="727" y="1821"/>
                  </a:lnTo>
                  <a:lnTo>
                    <a:pt x="706" y="1828"/>
                  </a:lnTo>
                  <a:lnTo>
                    <a:pt x="684" y="1836"/>
                  </a:lnTo>
                  <a:lnTo>
                    <a:pt x="661" y="1841"/>
                  </a:lnTo>
                  <a:lnTo>
                    <a:pt x="639" y="1847"/>
                  </a:lnTo>
                  <a:lnTo>
                    <a:pt x="615" y="1850"/>
                  </a:lnTo>
                  <a:lnTo>
                    <a:pt x="615" y="1850"/>
                  </a:lnTo>
                  <a:lnTo>
                    <a:pt x="598" y="1851"/>
                  </a:lnTo>
                  <a:lnTo>
                    <a:pt x="582" y="1851"/>
                  </a:lnTo>
                  <a:lnTo>
                    <a:pt x="566" y="1851"/>
                  </a:lnTo>
                  <a:lnTo>
                    <a:pt x="550" y="1849"/>
                  </a:lnTo>
                  <a:lnTo>
                    <a:pt x="519" y="1846"/>
                  </a:lnTo>
                  <a:lnTo>
                    <a:pt x="490" y="1842"/>
                  </a:lnTo>
                  <a:lnTo>
                    <a:pt x="490" y="1842"/>
                  </a:lnTo>
                  <a:lnTo>
                    <a:pt x="442" y="1838"/>
                  </a:lnTo>
                  <a:lnTo>
                    <a:pt x="420" y="1836"/>
                  </a:lnTo>
                  <a:lnTo>
                    <a:pt x="399" y="1833"/>
                  </a:lnTo>
                  <a:lnTo>
                    <a:pt x="379" y="1827"/>
                  </a:lnTo>
                  <a:lnTo>
                    <a:pt x="360" y="1821"/>
                  </a:lnTo>
                  <a:lnTo>
                    <a:pt x="352" y="1817"/>
                  </a:lnTo>
                  <a:lnTo>
                    <a:pt x="343" y="1812"/>
                  </a:lnTo>
                  <a:lnTo>
                    <a:pt x="336" y="1807"/>
                  </a:lnTo>
                  <a:lnTo>
                    <a:pt x="327" y="1801"/>
                  </a:lnTo>
                  <a:lnTo>
                    <a:pt x="327" y="1801"/>
                  </a:lnTo>
                  <a:lnTo>
                    <a:pt x="327" y="1796"/>
                  </a:lnTo>
                  <a:lnTo>
                    <a:pt x="328" y="1792"/>
                  </a:lnTo>
                  <a:lnTo>
                    <a:pt x="333" y="1778"/>
                  </a:lnTo>
                  <a:lnTo>
                    <a:pt x="334" y="1772"/>
                  </a:lnTo>
                  <a:lnTo>
                    <a:pt x="334" y="1764"/>
                  </a:lnTo>
                  <a:lnTo>
                    <a:pt x="332" y="1758"/>
                  </a:lnTo>
                  <a:lnTo>
                    <a:pt x="330" y="1756"/>
                  </a:lnTo>
                  <a:lnTo>
                    <a:pt x="327" y="1753"/>
                  </a:lnTo>
                  <a:lnTo>
                    <a:pt x="327" y="1753"/>
                  </a:lnTo>
                  <a:lnTo>
                    <a:pt x="318" y="1758"/>
                  </a:lnTo>
                  <a:lnTo>
                    <a:pt x="304" y="1762"/>
                  </a:lnTo>
                  <a:lnTo>
                    <a:pt x="289" y="1767"/>
                  </a:lnTo>
                  <a:lnTo>
                    <a:pt x="274" y="1773"/>
                  </a:lnTo>
                  <a:lnTo>
                    <a:pt x="274" y="1773"/>
                  </a:lnTo>
                  <a:close/>
                </a:path>
              </a:pathLst>
            </a:custGeom>
            <a:solidFill>
              <a:srgbClr val="FFFFFF"/>
            </a:solidFill>
            <a:ln w="9525">
              <a:noFill/>
              <a:round/>
            </a:ln>
          </p:spPr>
          <p:txBody>
            <a:bodyPr vert="horz" wrap="square" lIns="91440" tIns="45720" rIns="91440" bIns="45720" numCol="1" anchor="t" anchorCtr="0" compatLnSpc="1"/>
            <a:lstStyle/>
            <a:p>
              <a:endParaRPr lang="zh-CN" altLang="en-US"/>
            </a:p>
          </p:txBody>
        </p:sp>
        <p:sp>
          <p:nvSpPr>
            <p:cNvPr id="30" name="Freeform 170"/>
            <p:cNvSpPr/>
            <p:nvPr/>
          </p:nvSpPr>
          <p:spPr bwMode="auto">
            <a:xfrm>
              <a:off x="2470151" y="2649538"/>
              <a:ext cx="23813" cy="25400"/>
            </a:xfrm>
            <a:custGeom>
              <a:avLst/>
              <a:gdLst/>
              <a:ahLst/>
              <a:cxnLst>
                <a:cxn ang="0">
                  <a:pos x="34" y="1"/>
                </a:cxn>
                <a:cxn ang="0">
                  <a:pos x="34" y="1"/>
                </a:cxn>
                <a:cxn ang="0">
                  <a:pos x="40" y="7"/>
                </a:cxn>
                <a:cxn ang="0">
                  <a:pos x="43" y="14"/>
                </a:cxn>
                <a:cxn ang="0">
                  <a:pos x="45" y="19"/>
                </a:cxn>
                <a:cxn ang="0">
                  <a:pos x="45" y="25"/>
                </a:cxn>
                <a:cxn ang="0">
                  <a:pos x="43" y="31"/>
                </a:cxn>
                <a:cxn ang="0">
                  <a:pos x="41" y="35"/>
                </a:cxn>
                <a:cxn ang="0">
                  <a:pos x="38" y="39"/>
                </a:cxn>
                <a:cxn ang="0">
                  <a:pos x="33" y="43"/>
                </a:cxn>
                <a:cxn ang="0">
                  <a:pos x="28" y="46"/>
                </a:cxn>
                <a:cxn ang="0">
                  <a:pos x="23" y="48"/>
                </a:cxn>
                <a:cxn ang="0">
                  <a:pos x="18" y="48"/>
                </a:cxn>
                <a:cxn ang="0">
                  <a:pos x="13" y="47"/>
                </a:cxn>
                <a:cxn ang="0">
                  <a:pos x="9" y="46"/>
                </a:cxn>
                <a:cxn ang="0">
                  <a:pos x="6" y="42"/>
                </a:cxn>
                <a:cxn ang="0">
                  <a:pos x="2" y="37"/>
                </a:cxn>
                <a:cxn ang="0">
                  <a:pos x="0" y="30"/>
                </a:cxn>
                <a:cxn ang="0">
                  <a:pos x="0" y="30"/>
                </a:cxn>
                <a:cxn ang="0">
                  <a:pos x="0" y="22"/>
                </a:cxn>
                <a:cxn ang="0">
                  <a:pos x="2" y="16"/>
                </a:cxn>
                <a:cxn ang="0">
                  <a:pos x="6" y="10"/>
                </a:cxn>
                <a:cxn ang="0">
                  <a:pos x="10" y="6"/>
                </a:cxn>
                <a:cxn ang="0">
                  <a:pos x="16" y="3"/>
                </a:cxn>
                <a:cxn ang="0">
                  <a:pos x="22" y="1"/>
                </a:cxn>
                <a:cxn ang="0">
                  <a:pos x="28" y="0"/>
                </a:cxn>
                <a:cxn ang="0">
                  <a:pos x="34" y="1"/>
                </a:cxn>
                <a:cxn ang="0">
                  <a:pos x="34" y="1"/>
                </a:cxn>
              </a:cxnLst>
              <a:rect l="0" t="0" r="r" b="b"/>
              <a:pathLst>
                <a:path w="45" h="48">
                  <a:moveTo>
                    <a:pt x="34" y="1"/>
                  </a:moveTo>
                  <a:lnTo>
                    <a:pt x="34" y="1"/>
                  </a:lnTo>
                  <a:lnTo>
                    <a:pt x="40" y="7"/>
                  </a:lnTo>
                  <a:lnTo>
                    <a:pt x="43" y="14"/>
                  </a:lnTo>
                  <a:lnTo>
                    <a:pt x="45" y="19"/>
                  </a:lnTo>
                  <a:lnTo>
                    <a:pt x="45" y="25"/>
                  </a:lnTo>
                  <a:lnTo>
                    <a:pt x="43" y="31"/>
                  </a:lnTo>
                  <a:lnTo>
                    <a:pt x="41" y="35"/>
                  </a:lnTo>
                  <a:lnTo>
                    <a:pt x="38" y="39"/>
                  </a:lnTo>
                  <a:lnTo>
                    <a:pt x="33" y="43"/>
                  </a:lnTo>
                  <a:lnTo>
                    <a:pt x="28" y="46"/>
                  </a:lnTo>
                  <a:lnTo>
                    <a:pt x="23" y="48"/>
                  </a:lnTo>
                  <a:lnTo>
                    <a:pt x="18" y="48"/>
                  </a:lnTo>
                  <a:lnTo>
                    <a:pt x="13" y="47"/>
                  </a:lnTo>
                  <a:lnTo>
                    <a:pt x="9" y="46"/>
                  </a:lnTo>
                  <a:lnTo>
                    <a:pt x="6" y="42"/>
                  </a:lnTo>
                  <a:lnTo>
                    <a:pt x="2" y="37"/>
                  </a:lnTo>
                  <a:lnTo>
                    <a:pt x="0" y="30"/>
                  </a:lnTo>
                  <a:lnTo>
                    <a:pt x="0" y="30"/>
                  </a:lnTo>
                  <a:lnTo>
                    <a:pt x="0" y="22"/>
                  </a:lnTo>
                  <a:lnTo>
                    <a:pt x="2" y="16"/>
                  </a:lnTo>
                  <a:lnTo>
                    <a:pt x="6" y="10"/>
                  </a:lnTo>
                  <a:lnTo>
                    <a:pt x="10" y="6"/>
                  </a:lnTo>
                  <a:lnTo>
                    <a:pt x="16" y="3"/>
                  </a:lnTo>
                  <a:lnTo>
                    <a:pt x="22" y="1"/>
                  </a:lnTo>
                  <a:lnTo>
                    <a:pt x="28" y="0"/>
                  </a:lnTo>
                  <a:lnTo>
                    <a:pt x="34" y="1"/>
                  </a:lnTo>
                  <a:lnTo>
                    <a:pt x="34" y="1"/>
                  </a:lnTo>
                  <a:close/>
                </a:path>
              </a:pathLst>
            </a:custGeom>
            <a:solidFill>
              <a:srgbClr val="FFFFFF"/>
            </a:solidFill>
            <a:ln w="9525">
              <a:noFill/>
              <a:round/>
            </a:ln>
          </p:spPr>
          <p:txBody>
            <a:bodyPr vert="horz" wrap="square" lIns="91440" tIns="45720" rIns="91440" bIns="45720" numCol="1" anchor="t" anchorCtr="0" compatLnSpc="1"/>
            <a:lstStyle/>
            <a:p>
              <a:endParaRPr lang="zh-CN" altLang="en-US"/>
            </a:p>
          </p:txBody>
        </p:sp>
      </p:grpSp>
      <p:grpSp>
        <p:nvGrpSpPr>
          <p:cNvPr id="31" name="组合 30"/>
          <p:cNvGrpSpPr/>
          <p:nvPr/>
        </p:nvGrpSpPr>
        <p:grpSpPr>
          <a:xfrm>
            <a:off x="418842" y="5787240"/>
            <a:ext cx="1034454" cy="723320"/>
            <a:chOff x="3136900" y="5457825"/>
            <a:chExt cx="1235075" cy="863600"/>
          </a:xfrm>
        </p:grpSpPr>
        <p:sp>
          <p:nvSpPr>
            <p:cNvPr id="32" name="Freeform 120"/>
            <p:cNvSpPr/>
            <p:nvPr/>
          </p:nvSpPr>
          <p:spPr bwMode="auto">
            <a:xfrm>
              <a:off x="4310063" y="5719763"/>
              <a:ext cx="34925" cy="138113"/>
            </a:xfrm>
            <a:custGeom>
              <a:avLst/>
              <a:gdLst>
                <a:gd name="T0" fmla="*/ 9 w 55"/>
                <a:gd name="T1" fmla="*/ 214 h 214"/>
                <a:gd name="T2" fmla="*/ 12 w 55"/>
                <a:gd name="T3" fmla="*/ 151 h 214"/>
                <a:gd name="T4" fmla="*/ 40 w 55"/>
                <a:gd name="T5" fmla="*/ 63 h 214"/>
                <a:gd name="T6" fmla="*/ 39 w 55"/>
                <a:gd name="T7" fmla="*/ 28 h 214"/>
                <a:gd name="T8" fmla="*/ 29 w 55"/>
                <a:gd name="T9" fmla="*/ 20 h 214"/>
                <a:gd name="T10" fmla="*/ 55 w 55"/>
                <a:gd name="T11" fmla="*/ 20 h 214"/>
                <a:gd name="T12" fmla="*/ 9 w 55"/>
                <a:gd name="T13" fmla="*/ 214 h 214"/>
              </a:gdLst>
              <a:ahLst/>
              <a:cxnLst>
                <a:cxn ang="0">
                  <a:pos x="T0" y="T1"/>
                </a:cxn>
                <a:cxn ang="0">
                  <a:pos x="T2" y="T3"/>
                </a:cxn>
                <a:cxn ang="0">
                  <a:pos x="T4" y="T5"/>
                </a:cxn>
                <a:cxn ang="0">
                  <a:pos x="T6" y="T7"/>
                </a:cxn>
                <a:cxn ang="0">
                  <a:pos x="T8" y="T9"/>
                </a:cxn>
                <a:cxn ang="0">
                  <a:pos x="T10" y="T11"/>
                </a:cxn>
                <a:cxn ang="0">
                  <a:pos x="T12" y="T13"/>
                </a:cxn>
              </a:cxnLst>
              <a:rect l="0" t="0" r="r" b="b"/>
              <a:pathLst>
                <a:path w="55" h="214">
                  <a:moveTo>
                    <a:pt x="9" y="214"/>
                  </a:moveTo>
                  <a:cubicBezTo>
                    <a:pt x="0" y="194"/>
                    <a:pt x="8" y="170"/>
                    <a:pt x="12" y="151"/>
                  </a:cubicBezTo>
                  <a:cubicBezTo>
                    <a:pt x="20" y="120"/>
                    <a:pt x="32" y="90"/>
                    <a:pt x="40" y="63"/>
                  </a:cubicBezTo>
                  <a:cubicBezTo>
                    <a:pt x="40" y="56"/>
                    <a:pt x="40" y="37"/>
                    <a:pt x="39" y="28"/>
                  </a:cubicBezTo>
                  <a:cubicBezTo>
                    <a:pt x="37" y="24"/>
                    <a:pt x="30" y="24"/>
                    <a:pt x="29" y="20"/>
                  </a:cubicBezTo>
                  <a:cubicBezTo>
                    <a:pt x="28" y="0"/>
                    <a:pt x="49" y="8"/>
                    <a:pt x="55" y="20"/>
                  </a:cubicBezTo>
                  <a:cubicBezTo>
                    <a:pt x="54" y="94"/>
                    <a:pt x="19" y="144"/>
                    <a:pt x="9" y="214"/>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3" name="Freeform 121"/>
            <p:cNvSpPr/>
            <p:nvPr/>
          </p:nvSpPr>
          <p:spPr bwMode="auto">
            <a:xfrm>
              <a:off x="4165600" y="5883275"/>
              <a:ext cx="142875" cy="325438"/>
            </a:xfrm>
            <a:custGeom>
              <a:avLst/>
              <a:gdLst>
                <a:gd name="T0" fmla="*/ 216 w 221"/>
                <a:gd name="T1" fmla="*/ 0 h 504"/>
                <a:gd name="T2" fmla="*/ 221 w 221"/>
                <a:gd name="T3" fmla="*/ 4 h 504"/>
                <a:gd name="T4" fmla="*/ 189 w 221"/>
                <a:gd name="T5" fmla="*/ 168 h 504"/>
                <a:gd name="T6" fmla="*/ 151 w 221"/>
                <a:gd name="T7" fmla="*/ 284 h 504"/>
                <a:gd name="T8" fmla="*/ 93 w 221"/>
                <a:gd name="T9" fmla="*/ 469 h 504"/>
                <a:gd name="T10" fmla="*/ 0 w 221"/>
                <a:gd name="T11" fmla="*/ 485 h 504"/>
                <a:gd name="T12" fmla="*/ 80 w 221"/>
                <a:gd name="T13" fmla="*/ 459 h 504"/>
                <a:gd name="T14" fmla="*/ 88 w 221"/>
                <a:gd name="T15" fmla="*/ 425 h 504"/>
                <a:gd name="T16" fmla="*/ 118 w 221"/>
                <a:gd name="T17" fmla="*/ 326 h 504"/>
                <a:gd name="T18" fmla="*/ 164 w 221"/>
                <a:gd name="T19" fmla="*/ 188 h 504"/>
                <a:gd name="T20" fmla="*/ 176 w 221"/>
                <a:gd name="T21" fmla="*/ 166 h 504"/>
                <a:gd name="T22" fmla="*/ 208 w 221"/>
                <a:gd name="T23" fmla="*/ 15 h 504"/>
                <a:gd name="T24" fmla="*/ 213 w 221"/>
                <a:gd name="T25" fmla="*/ 4 h 504"/>
                <a:gd name="T26" fmla="*/ 216 w 221"/>
                <a:gd name="T27" fmla="*/ 0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21" h="504">
                  <a:moveTo>
                    <a:pt x="216" y="0"/>
                  </a:moveTo>
                  <a:cubicBezTo>
                    <a:pt x="218" y="1"/>
                    <a:pt x="218" y="3"/>
                    <a:pt x="221" y="4"/>
                  </a:cubicBezTo>
                  <a:cubicBezTo>
                    <a:pt x="209" y="60"/>
                    <a:pt x="202" y="112"/>
                    <a:pt x="189" y="168"/>
                  </a:cubicBezTo>
                  <a:cubicBezTo>
                    <a:pt x="174" y="204"/>
                    <a:pt x="160" y="242"/>
                    <a:pt x="151" y="284"/>
                  </a:cubicBezTo>
                  <a:cubicBezTo>
                    <a:pt x="121" y="336"/>
                    <a:pt x="116" y="415"/>
                    <a:pt x="93" y="469"/>
                  </a:cubicBezTo>
                  <a:cubicBezTo>
                    <a:pt x="72" y="487"/>
                    <a:pt x="28" y="504"/>
                    <a:pt x="0" y="485"/>
                  </a:cubicBezTo>
                  <a:cubicBezTo>
                    <a:pt x="26" y="482"/>
                    <a:pt x="63" y="481"/>
                    <a:pt x="80" y="459"/>
                  </a:cubicBezTo>
                  <a:cubicBezTo>
                    <a:pt x="86" y="450"/>
                    <a:pt x="84" y="441"/>
                    <a:pt x="88" y="425"/>
                  </a:cubicBezTo>
                  <a:cubicBezTo>
                    <a:pt x="96" y="395"/>
                    <a:pt x="107" y="361"/>
                    <a:pt x="118" y="326"/>
                  </a:cubicBezTo>
                  <a:cubicBezTo>
                    <a:pt x="132" y="279"/>
                    <a:pt x="147" y="232"/>
                    <a:pt x="164" y="188"/>
                  </a:cubicBezTo>
                  <a:cubicBezTo>
                    <a:pt x="167" y="180"/>
                    <a:pt x="173" y="174"/>
                    <a:pt x="176" y="166"/>
                  </a:cubicBezTo>
                  <a:cubicBezTo>
                    <a:pt x="191" y="120"/>
                    <a:pt x="198" y="67"/>
                    <a:pt x="208" y="15"/>
                  </a:cubicBezTo>
                  <a:cubicBezTo>
                    <a:pt x="208" y="12"/>
                    <a:pt x="212" y="4"/>
                    <a:pt x="213" y="4"/>
                  </a:cubicBezTo>
                  <a:cubicBezTo>
                    <a:pt x="213" y="2"/>
                    <a:pt x="216" y="2"/>
                    <a:pt x="216"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4" name="Freeform 122"/>
            <p:cNvSpPr/>
            <p:nvPr/>
          </p:nvSpPr>
          <p:spPr bwMode="auto">
            <a:xfrm>
              <a:off x="3163888" y="6216650"/>
              <a:ext cx="41275" cy="90488"/>
            </a:xfrm>
            <a:custGeom>
              <a:avLst/>
              <a:gdLst>
                <a:gd name="T0" fmla="*/ 50 w 64"/>
                <a:gd name="T1" fmla="*/ 0 h 138"/>
                <a:gd name="T2" fmla="*/ 57 w 64"/>
                <a:gd name="T3" fmla="*/ 0 h 138"/>
                <a:gd name="T4" fmla="*/ 48 w 64"/>
                <a:gd name="T5" fmla="*/ 25 h 138"/>
                <a:gd name="T6" fmla="*/ 13 w 64"/>
                <a:gd name="T7" fmla="*/ 104 h 138"/>
                <a:gd name="T8" fmla="*/ 23 w 64"/>
                <a:gd name="T9" fmla="*/ 126 h 138"/>
                <a:gd name="T10" fmla="*/ 48 w 64"/>
                <a:gd name="T11" fmla="*/ 134 h 138"/>
                <a:gd name="T12" fmla="*/ 0 w 64"/>
                <a:gd name="T13" fmla="*/ 111 h 138"/>
                <a:gd name="T14" fmla="*/ 50 w 64"/>
                <a:gd name="T15" fmla="*/ 0 h 1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4" h="138">
                  <a:moveTo>
                    <a:pt x="50" y="0"/>
                  </a:moveTo>
                  <a:cubicBezTo>
                    <a:pt x="52" y="0"/>
                    <a:pt x="54" y="0"/>
                    <a:pt x="57" y="0"/>
                  </a:cubicBezTo>
                  <a:cubicBezTo>
                    <a:pt x="64" y="9"/>
                    <a:pt x="52" y="17"/>
                    <a:pt x="48" y="25"/>
                  </a:cubicBezTo>
                  <a:cubicBezTo>
                    <a:pt x="36" y="49"/>
                    <a:pt x="24" y="78"/>
                    <a:pt x="13" y="104"/>
                  </a:cubicBezTo>
                  <a:cubicBezTo>
                    <a:pt x="18" y="110"/>
                    <a:pt x="19" y="120"/>
                    <a:pt x="23" y="126"/>
                  </a:cubicBezTo>
                  <a:cubicBezTo>
                    <a:pt x="30" y="130"/>
                    <a:pt x="46" y="125"/>
                    <a:pt x="48" y="134"/>
                  </a:cubicBezTo>
                  <a:cubicBezTo>
                    <a:pt x="22" y="138"/>
                    <a:pt x="10" y="128"/>
                    <a:pt x="0" y="111"/>
                  </a:cubicBezTo>
                  <a:cubicBezTo>
                    <a:pt x="10" y="68"/>
                    <a:pt x="41" y="38"/>
                    <a:pt x="50"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5" name="Freeform 123"/>
            <p:cNvSpPr>
              <a:spLocks noEditPoints="1"/>
            </p:cNvSpPr>
            <p:nvPr/>
          </p:nvSpPr>
          <p:spPr bwMode="auto">
            <a:xfrm>
              <a:off x="3136900" y="5457825"/>
              <a:ext cx="1235075" cy="863600"/>
            </a:xfrm>
            <a:custGeom>
              <a:avLst/>
              <a:gdLst>
                <a:gd name="T0" fmla="*/ 1104 w 1911"/>
                <a:gd name="T1" fmla="*/ 78 h 1334"/>
                <a:gd name="T2" fmla="*/ 1144 w 1911"/>
                <a:gd name="T3" fmla="*/ 420 h 1334"/>
                <a:gd name="T4" fmla="*/ 1519 w 1911"/>
                <a:gd name="T5" fmla="*/ 177 h 1334"/>
                <a:gd name="T6" fmla="*/ 1652 w 1911"/>
                <a:gd name="T7" fmla="*/ 118 h 1334"/>
                <a:gd name="T8" fmla="*/ 1796 w 1911"/>
                <a:gd name="T9" fmla="*/ 274 h 1334"/>
                <a:gd name="T10" fmla="*/ 1879 w 1911"/>
                <a:gd name="T11" fmla="*/ 589 h 1334"/>
                <a:gd name="T12" fmla="*/ 1504 w 1911"/>
                <a:gd name="T13" fmla="*/ 1194 h 1334"/>
                <a:gd name="T14" fmla="*/ 807 w 1911"/>
                <a:gd name="T15" fmla="*/ 1277 h 1334"/>
                <a:gd name="T16" fmla="*/ 63 w 1911"/>
                <a:gd name="T17" fmla="*/ 1328 h 1334"/>
                <a:gd name="T18" fmla="*/ 28 w 1911"/>
                <a:gd name="T19" fmla="*/ 1028 h 1334"/>
                <a:gd name="T20" fmla="*/ 181 w 1911"/>
                <a:gd name="T21" fmla="*/ 745 h 1334"/>
                <a:gd name="T22" fmla="*/ 747 w 1911"/>
                <a:gd name="T23" fmla="*/ 392 h 1334"/>
                <a:gd name="T24" fmla="*/ 999 w 1911"/>
                <a:gd name="T25" fmla="*/ 662 h 1334"/>
                <a:gd name="T26" fmla="*/ 1084 w 1911"/>
                <a:gd name="T27" fmla="*/ 171 h 1334"/>
                <a:gd name="T28" fmla="*/ 825 w 1911"/>
                <a:gd name="T29" fmla="*/ 607 h 1334"/>
                <a:gd name="T30" fmla="*/ 969 w 1911"/>
                <a:gd name="T31" fmla="*/ 745 h 1334"/>
                <a:gd name="T32" fmla="*/ 1074 w 1911"/>
                <a:gd name="T33" fmla="*/ 539 h 1334"/>
                <a:gd name="T34" fmla="*/ 1014 w 1911"/>
                <a:gd name="T35" fmla="*/ 971 h 1334"/>
                <a:gd name="T36" fmla="*/ 1559 w 1911"/>
                <a:gd name="T37" fmla="*/ 166 h 1334"/>
                <a:gd name="T38" fmla="*/ 1091 w 1911"/>
                <a:gd name="T39" fmla="*/ 915 h 1334"/>
                <a:gd name="T40" fmla="*/ 949 w 1911"/>
                <a:gd name="T41" fmla="*/ 1081 h 1334"/>
                <a:gd name="T42" fmla="*/ 1233 w 1911"/>
                <a:gd name="T43" fmla="*/ 858 h 1334"/>
                <a:gd name="T44" fmla="*/ 1632 w 1911"/>
                <a:gd name="T45" fmla="*/ 166 h 1334"/>
                <a:gd name="T46" fmla="*/ 1730 w 1911"/>
                <a:gd name="T47" fmla="*/ 224 h 1334"/>
                <a:gd name="T48" fmla="*/ 1682 w 1911"/>
                <a:gd name="T49" fmla="*/ 174 h 1334"/>
                <a:gd name="T50" fmla="*/ 1489 w 1911"/>
                <a:gd name="T51" fmla="*/ 798 h 1334"/>
                <a:gd name="T52" fmla="*/ 1597 w 1911"/>
                <a:gd name="T53" fmla="*/ 445 h 1334"/>
                <a:gd name="T54" fmla="*/ 1572 w 1911"/>
                <a:gd name="T55" fmla="*/ 735 h 1334"/>
                <a:gd name="T56" fmla="*/ 1625 w 1911"/>
                <a:gd name="T57" fmla="*/ 694 h 1334"/>
                <a:gd name="T58" fmla="*/ 1167 w 1911"/>
                <a:gd name="T59" fmla="*/ 1009 h 1334"/>
                <a:gd name="T60" fmla="*/ 1712 w 1911"/>
                <a:gd name="T61" fmla="*/ 533 h 1334"/>
                <a:gd name="T62" fmla="*/ 1670 w 1911"/>
                <a:gd name="T63" fmla="*/ 538 h 1334"/>
                <a:gd name="T64" fmla="*/ 400 w 1911"/>
                <a:gd name="T65" fmla="*/ 445 h 1334"/>
                <a:gd name="T66" fmla="*/ 423 w 1911"/>
                <a:gd name="T67" fmla="*/ 1029 h 1334"/>
                <a:gd name="T68" fmla="*/ 817 w 1911"/>
                <a:gd name="T69" fmla="*/ 622 h 1334"/>
                <a:gd name="T70" fmla="*/ 1821 w 1911"/>
                <a:gd name="T71" fmla="*/ 421 h 1334"/>
                <a:gd name="T72" fmla="*/ 1637 w 1911"/>
                <a:gd name="T73" fmla="*/ 1107 h 1334"/>
                <a:gd name="T74" fmla="*/ 1149 w 1911"/>
                <a:gd name="T75" fmla="*/ 1140 h 1334"/>
                <a:gd name="T76" fmla="*/ 1270 w 1911"/>
                <a:gd name="T77" fmla="*/ 1172 h 1334"/>
                <a:gd name="T78" fmla="*/ 1725 w 1911"/>
                <a:gd name="T79" fmla="*/ 1150 h 1334"/>
                <a:gd name="T80" fmla="*/ 1884 w 1911"/>
                <a:gd name="T81" fmla="*/ 498 h 1334"/>
                <a:gd name="T82" fmla="*/ 1625 w 1911"/>
                <a:gd name="T83" fmla="*/ 926 h 1334"/>
                <a:gd name="T84" fmla="*/ 938 w 1911"/>
                <a:gd name="T85" fmla="*/ 1204 h 1334"/>
                <a:gd name="T86" fmla="*/ 1736 w 1911"/>
                <a:gd name="T87" fmla="*/ 722 h 1334"/>
                <a:gd name="T88" fmla="*/ 1672 w 1911"/>
                <a:gd name="T89" fmla="*/ 513 h 1334"/>
                <a:gd name="T90" fmla="*/ 1110 w 1911"/>
                <a:gd name="T91" fmla="*/ 1031 h 1334"/>
                <a:gd name="T92" fmla="*/ 1439 w 1911"/>
                <a:gd name="T93" fmla="*/ 843 h 1334"/>
                <a:gd name="T94" fmla="*/ 1454 w 1911"/>
                <a:gd name="T95" fmla="*/ 803 h 1334"/>
                <a:gd name="T96" fmla="*/ 31 w 1911"/>
                <a:gd name="T97" fmla="*/ 1009 h 1334"/>
                <a:gd name="T98" fmla="*/ 553 w 1911"/>
                <a:gd name="T99" fmla="*/ 1104 h 1334"/>
                <a:gd name="T100" fmla="*/ 335 w 1911"/>
                <a:gd name="T101" fmla="*/ 1087 h 1334"/>
                <a:gd name="T102" fmla="*/ 551 w 1911"/>
                <a:gd name="T103" fmla="*/ 1087 h 1334"/>
                <a:gd name="T104" fmla="*/ 88 w 1911"/>
                <a:gd name="T105" fmla="*/ 1082 h 1334"/>
                <a:gd name="T106" fmla="*/ 611 w 1911"/>
                <a:gd name="T107" fmla="*/ 1157 h 1334"/>
                <a:gd name="T108" fmla="*/ 451 w 1911"/>
                <a:gd name="T109" fmla="*/ 1145 h 1334"/>
                <a:gd name="T110" fmla="*/ 78 w 1911"/>
                <a:gd name="T111" fmla="*/ 1170 h 1334"/>
                <a:gd name="T112" fmla="*/ 793 w 1911"/>
                <a:gd name="T113" fmla="*/ 1242 h 1334"/>
                <a:gd name="T114" fmla="*/ 315 w 1911"/>
                <a:gd name="T115" fmla="*/ 1260 h 1334"/>
                <a:gd name="T116" fmla="*/ 123 w 1911"/>
                <a:gd name="T117" fmla="*/ 1137 h 1334"/>
                <a:gd name="T118" fmla="*/ 146 w 1911"/>
                <a:gd name="T119" fmla="*/ 1243 h 1334"/>
                <a:gd name="T120" fmla="*/ 740 w 1911"/>
                <a:gd name="T121" fmla="*/ 1213 h 1334"/>
                <a:gd name="T122" fmla="*/ 928 w 1911"/>
                <a:gd name="T123" fmla="*/ 1250 h 1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911" h="1334">
                  <a:moveTo>
                    <a:pt x="1011" y="260"/>
                  </a:moveTo>
                  <a:cubicBezTo>
                    <a:pt x="1011" y="259"/>
                    <a:pt x="1011" y="257"/>
                    <a:pt x="1009" y="257"/>
                  </a:cubicBezTo>
                  <a:cubicBezTo>
                    <a:pt x="1009" y="264"/>
                    <a:pt x="1006" y="257"/>
                    <a:pt x="1009" y="255"/>
                  </a:cubicBezTo>
                  <a:cubicBezTo>
                    <a:pt x="1010" y="250"/>
                    <a:pt x="1014" y="256"/>
                    <a:pt x="1014" y="252"/>
                  </a:cubicBezTo>
                  <a:cubicBezTo>
                    <a:pt x="1011" y="249"/>
                    <a:pt x="1018" y="243"/>
                    <a:pt x="1022" y="242"/>
                  </a:cubicBezTo>
                  <a:cubicBezTo>
                    <a:pt x="1026" y="225"/>
                    <a:pt x="1042" y="206"/>
                    <a:pt x="1054" y="192"/>
                  </a:cubicBezTo>
                  <a:cubicBezTo>
                    <a:pt x="1060" y="153"/>
                    <a:pt x="1109" y="124"/>
                    <a:pt x="1104" y="78"/>
                  </a:cubicBezTo>
                  <a:cubicBezTo>
                    <a:pt x="1110" y="79"/>
                    <a:pt x="1119" y="63"/>
                    <a:pt x="1112" y="56"/>
                  </a:cubicBezTo>
                  <a:cubicBezTo>
                    <a:pt x="1127" y="49"/>
                    <a:pt x="1124" y="5"/>
                    <a:pt x="1137" y="0"/>
                  </a:cubicBezTo>
                  <a:cubicBezTo>
                    <a:pt x="1154" y="12"/>
                    <a:pt x="1154" y="42"/>
                    <a:pt x="1159" y="65"/>
                  </a:cubicBezTo>
                  <a:cubicBezTo>
                    <a:pt x="1162" y="79"/>
                    <a:pt x="1168" y="92"/>
                    <a:pt x="1170" y="104"/>
                  </a:cubicBezTo>
                  <a:cubicBezTo>
                    <a:pt x="1174" y="124"/>
                    <a:pt x="1172" y="149"/>
                    <a:pt x="1174" y="174"/>
                  </a:cubicBezTo>
                  <a:cubicBezTo>
                    <a:pt x="1175" y="206"/>
                    <a:pt x="1174" y="238"/>
                    <a:pt x="1179" y="257"/>
                  </a:cubicBezTo>
                  <a:cubicBezTo>
                    <a:pt x="1171" y="314"/>
                    <a:pt x="1161" y="369"/>
                    <a:pt x="1144" y="420"/>
                  </a:cubicBezTo>
                  <a:cubicBezTo>
                    <a:pt x="1178" y="388"/>
                    <a:pt x="1215" y="356"/>
                    <a:pt x="1253" y="325"/>
                  </a:cubicBezTo>
                  <a:cubicBezTo>
                    <a:pt x="1264" y="317"/>
                    <a:pt x="1274" y="306"/>
                    <a:pt x="1285" y="299"/>
                  </a:cubicBezTo>
                  <a:cubicBezTo>
                    <a:pt x="1296" y="291"/>
                    <a:pt x="1312" y="289"/>
                    <a:pt x="1320" y="275"/>
                  </a:cubicBezTo>
                  <a:cubicBezTo>
                    <a:pt x="1322" y="277"/>
                    <a:pt x="1324" y="277"/>
                    <a:pt x="1326" y="275"/>
                  </a:cubicBezTo>
                  <a:cubicBezTo>
                    <a:pt x="1353" y="255"/>
                    <a:pt x="1383" y="248"/>
                    <a:pt x="1409" y="227"/>
                  </a:cubicBezTo>
                  <a:cubicBezTo>
                    <a:pt x="1443" y="217"/>
                    <a:pt x="1470" y="199"/>
                    <a:pt x="1504" y="189"/>
                  </a:cubicBezTo>
                  <a:cubicBezTo>
                    <a:pt x="1508" y="184"/>
                    <a:pt x="1514" y="182"/>
                    <a:pt x="1519" y="177"/>
                  </a:cubicBezTo>
                  <a:cubicBezTo>
                    <a:pt x="1524" y="173"/>
                    <a:pt x="1527" y="166"/>
                    <a:pt x="1531" y="162"/>
                  </a:cubicBezTo>
                  <a:cubicBezTo>
                    <a:pt x="1535" y="159"/>
                    <a:pt x="1541" y="159"/>
                    <a:pt x="1544" y="156"/>
                  </a:cubicBezTo>
                  <a:cubicBezTo>
                    <a:pt x="1560" y="142"/>
                    <a:pt x="1568" y="116"/>
                    <a:pt x="1580" y="96"/>
                  </a:cubicBezTo>
                  <a:cubicBezTo>
                    <a:pt x="1581" y="88"/>
                    <a:pt x="1576" y="81"/>
                    <a:pt x="1582" y="76"/>
                  </a:cubicBezTo>
                  <a:cubicBezTo>
                    <a:pt x="1588" y="76"/>
                    <a:pt x="1587" y="78"/>
                    <a:pt x="1592" y="76"/>
                  </a:cubicBezTo>
                  <a:cubicBezTo>
                    <a:pt x="1595" y="96"/>
                    <a:pt x="1605" y="115"/>
                    <a:pt x="1605" y="133"/>
                  </a:cubicBezTo>
                  <a:cubicBezTo>
                    <a:pt x="1625" y="129"/>
                    <a:pt x="1635" y="121"/>
                    <a:pt x="1652" y="118"/>
                  </a:cubicBezTo>
                  <a:cubicBezTo>
                    <a:pt x="1661" y="130"/>
                    <a:pt x="1671" y="143"/>
                    <a:pt x="1678" y="158"/>
                  </a:cubicBezTo>
                  <a:cubicBezTo>
                    <a:pt x="1686" y="158"/>
                    <a:pt x="1691" y="147"/>
                    <a:pt x="1697" y="151"/>
                  </a:cubicBezTo>
                  <a:cubicBezTo>
                    <a:pt x="1711" y="153"/>
                    <a:pt x="1701" y="180"/>
                    <a:pt x="1713" y="184"/>
                  </a:cubicBezTo>
                  <a:cubicBezTo>
                    <a:pt x="1722" y="180"/>
                    <a:pt x="1735" y="174"/>
                    <a:pt x="1743" y="179"/>
                  </a:cubicBezTo>
                  <a:cubicBezTo>
                    <a:pt x="1758" y="212"/>
                    <a:pt x="1742" y="253"/>
                    <a:pt x="1733" y="285"/>
                  </a:cubicBezTo>
                  <a:cubicBezTo>
                    <a:pt x="1744" y="281"/>
                    <a:pt x="1760" y="285"/>
                    <a:pt x="1773" y="282"/>
                  </a:cubicBezTo>
                  <a:cubicBezTo>
                    <a:pt x="1782" y="280"/>
                    <a:pt x="1788" y="271"/>
                    <a:pt x="1796" y="274"/>
                  </a:cubicBezTo>
                  <a:cubicBezTo>
                    <a:pt x="1801" y="283"/>
                    <a:pt x="1794" y="295"/>
                    <a:pt x="1791" y="305"/>
                  </a:cubicBezTo>
                  <a:cubicBezTo>
                    <a:pt x="1783" y="332"/>
                    <a:pt x="1776" y="362"/>
                    <a:pt x="1768" y="388"/>
                  </a:cubicBezTo>
                  <a:cubicBezTo>
                    <a:pt x="1811" y="388"/>
                    <a:pt x="1846" y="384"/>
                    <a:pt x="1886" y="380"/>
                  </a:cubicBezTo>
                  <a:cubicBezTo>
                    <a:pt x="1905" y="401"/>
                    <a:pt x="1911" y="414"/>
                    <a:pt x="1906" y="448"/>
                  </a:cubicBezTo>
                  <a:cubicBezTo>
                    <a:pt x="1903" y="465"/>
                    <a:pt x="1896" y="485"/>
                    <a:pt x="1893" y="506"/>
                  </a:cubicBezTo>
                  <a:cubicBezTo>
                    <a:pt x="1890" y="522"/>
                    <a:pt x="1892" y="539"/>
                    <a:pt x="1889" y="554"/>
                  </a:cubicBezTo>
                  <a:cubicBezTo>
                    <a:pt x="1887" y="567"/>
                    <a:pt x="1881" y="578"/>
                    <a:pt x="1879" y="589"/>
                  </a:cubicBezTo>
                  <a:cubicBezTo>
                    <a:pt x="1876" y="609"/>
                    <a:pt x="1870" y="626"/>
                    <a:pt x="1864" y="647"/>
                  </a:cubicBezTo>
                  <a:cubicBezTo>
                    <a:pt x="1840" y="739"/>
                    <a:pt x="1819" y="838"/>
                    <a:pt x="1795" y="926"/>
                  </a:cubicBezTo>
                  <a:cubicBezTo>
                    <a:pt x="1787" y="954"/>
                    <a:pt x="1775" y="981"/>
                    <a:pt x="1771" y="1008"/>
                  </a:cubicBezTo>
                  <a:cubicBezTo>
                    <a:pt x="1762" y="1068"/>
                    <a:pt x="1753" y="1121"/>
                    <a:pt x="1731" y="1169"/>
                  </a:cubicBezTo>
                  <a:cubicBezTo>
                    <a:pt x="1726" y="1173"/>
                    <a:pt x="1717" y="1175"/>
                    <a:pt x="1712" y="1179"/>
                  </a:cubicBezTo>
                  <a:cubicBezTo>
                    <a:pt x="1689" y="1183"/>
                    <a:pt x="1666" y="1181"/>
                    <a:pt x="1640" y="1179"/>
                  </a:cubicBezTo>
                  <a:cubicBezTo>
                    <a:pt x="1593" y="1175"/>
                    <a:pt x="1547" y="1191"/>
                    <a:pt x="1504" y="1194"/>
                  </a:cubicBezTo>
                  <a:cubicBezTo>
                    <a:pt x="1487" y="1195"/>
                    <a:pt x="1469" y="1189"/>
                    <a:pt x="1456" y="1200"/>
                  </a:cubicBezTo>
                  <a:cubicBezTo>
                    <a:pt x="1380" y="1205"/>
                    <a:pt x="1296" y="1209"/>
                    <a:pt x="1212" y="1215"/>
                  </a:cubicBezTo>
                  <a:cubicBezTo>
                    <a:pt x="1126" y="1221"/>
                    <a:pt x="1032" y="1231"/>
                    <a:pt x="954" y="1255"/>
                  </a:cubicBezTo>
                  <a:cubicBezTo>
                    <a:pt x="953" y="1256"/>
                    <a:pt x="949" y="1258"/>
                    <a:pt x="948" y="1258"/>
                  </a:cubicBezTo>
                  <a:cubicBezTo>
                    <a:pt x="932" y="1266"/>
                    <a:pt x="919" y="1280"/>
                    <a:pt x="901" y="1283"/>
                  </a:cubicBezTo>
                  <a:cubicBezTo>
                    <a:pt x="883" y="1287"/>
                    <a:pt x="860" y="1286"/>
                    <a:pt x="840" y="1285"/>
                  </a:cubicBezTo>
                  <a:cubicBezTo>
                    <a:pt x="830" y="1284"/>
                    <a:pt x="812" y="1276"/>
                    <a:pt x="807" y="1277"/>
                  </a:cubicBezTo>
                  <a:cubicBezTo>
                    <a:pt x="781" y="1280"/>
                    <a:pt x="751" y="1279"/>
                    <a:pt x="724" y="1280"/>
                  </a:cubicBezTo>
                  <a:cubicBezTo>
                    <a:pt x="685" y="1281"/>
                    <a:pt x="651" y="1287"/>
                    <a:pt x="609" y="1293"/>
                  </a:cubicBezTo>
                  <a:cubicBezTo>
                    <a:pt x="566" y="1300"/>
                    <a:pt x="520" y="1301"/>
                    <a:pt x="476" y="1305"/>
                  </a:cubicBezTo>
                  <a:cubicBezTo>
                    <a:pt x="402" y="1312"/>
                    <a:pt x="329" y="1324"/>
                    <a:pt x="252" y="1325"/>
                  </a:cubicBezTo>
                  <a:cubicBezTo>
                    <a:pt x="243" y="1325"/>
                    <a:pt x="233" y="1322"/>
                    <a:pt x="224" y="1323"/>
                  </a:cubicBezTo>
                  <a:cubicBezTo>
                    <a:pt x="198" y="1325"/>
                    <a:pt x="174" y="1332"/>
                    <a:pt x="149" y="1333"/>
                  </a:cubicBezTo>
                  <a:cubicBezTo>
                    <a:pt x="122" y="1334"/>
                    <a:pt x="91" y="1329"/>
                    <a:pt x="63" y="1328"/>
                  </a:cubicBezTo>
                  <a:cubicBezTo>
                    <a:pt x="45" y="1328"/>
                    <a:pt x="30" y="1323"/>
                    <a:pt x="13" y="1318"/>
                  </a:cubicBezTo>
                  <a:cubicBezTo>
                    <a:pt x="9" y="1309"/>
                    <a:pt x="10" y="1294"/>
                    <a:pt x="3" y="1288"/>
                  </a:cubicBezTo>
                  <a:cubicBezTo>
                    <a:pt x="28" y="1234"/>
                    <a:pt x="58" y="1176"/>
                    <a:pt x="86" y="1130"/>
                  </a:cubicBezTo>
                  <a:cubicBezTo>
                    <a:pt x="62" y="1130"/>
                    <a:pt x="41" y="1136"/>
                    <a:pt x="20" y="1135"/>
                  </a:cubicBezTo>
                  <a:cubicBezTo>
                    <a:pt x="13" y="1116"/>
                    <a:pt x="31" y="1095"/>
                    <a:pt x="38" y="1077"/>
                  </a:cubicBezTo>
                  <a:cubicBezTo>
                    <a:pt x="23" y="1069"/>
                    <a:pt x="12" y="1081"/>
                    <a:pt x="3" y="1072"/>
                  </a:cubicBezTo>
                  <a:cubicBezTo>
                    <a:pt x="0" y="1052"/>
                    <a:pt x="22" y="1045"/>
                    <a:pt x="28" y="1028"/>
                  </a:cubicBezTo>
                  <a:cubicBezTo>
                    <a:pt x="26" y="1028"/>
                    <a:pt x="15" y="1030"/>
                    <a:pt x="13" y="1023"/>
                  </a:cubicBezTo>
                  <a:cubicBezTo>
                    <a:pt x="19" y="1000"/>
                    <a:pt x="36" y="988"/>
                    <a:pt x="45" y="968"/>
                  </a:cubicBezTo>
                  <a:cubicBezTo>
                    <a:pt x="36" y="968"/>
                    <a:pt x="22" y="971"/>
                    <a:pt x="18" y="959"/>
                  </a:cubicBezTo>
                  <a:cubicBezTo>
                    <a:pt x="24" y="940"/>
                    <a:pt x="44" y="936"/>
                    <a:pt x="48" y="915"/>
                  </a:cubicBezTo>
                  <a:cubicBezTo>
                    <a:pt x="53" y="916"/>
                    <a:pt x="53" y="912"/>
                    <a:pt x="56" y="911"/>
                  </a:cubicBezTo>
                  <a:cubicBezTo>
                    <a:pt x="91" y="854"/>
                    <a:pt x="139" y="810"/>
                    <a:pt x="171" y="750"/>
                  </a:cubicBezTo>
                  <a:cubicBezTo>
                    <a:pt x="174" y="749"/>
                    <a:pt x="176" y="745"/>
                    <a:pt x="181" y="745"/>
                  </a:cubicBezTo>
                  <a:cubicBezTo>
                    <a:pt x="193" y="725"/>
                    <a:pt x="203" y="703"/>
                    <a:pt x="222" y="689"/>
                  </a:cubicBezTo>
                  <a:cubicBezTo>
                    <a:pt x="264" y="612"/>
                    <a:pt x="311" y="566"/>
                    <a:pt x="347" y="480"/>
                  </a:cubicBezTo>
                  <a:cubicBezTo>
                    <a:pt x="352" y="477"/>
                    <a:pt x="352" y="477"/>
                    <a:pt x="358" y="478"/>
                  </a:cubicBezTo>
                  <a:cubicBezTo>
                    <a:pt x="380" y="442"/>
                    <a:pt x="405" y="411"/>
                    <a:pt x="426" y="375"/>
                  </a:cubicBezTo>
                  <a:cubicBezTo>
                    <a:pt x="434" y="375"/>
                    <a:pt x="433" y="383"/>
                    <a:pt x="440" y="383"/>
                  </a:cubicBezTo>
                  <a:cubicBezTo>
                    <a:pt x="474" y="375"/>
                    <a:pt x="518" y="378"/>
                    <a:pt x="559" y="382"/>
                  </a:cubicBezTo>
                  <a:cubicBezTo>
                    <a:pt x="622" y="387"/>
                    <a:pt x="688" y="386"/>
                    <a:pt x="747" y="392"/>
                  </a:cubicBezTo>
                  <a:cubicBezTo>
                    <a:pt x="789" y="406"/>
                    <a:pt x="855" y="408"/>
                    <a:pt x="908" y="426"/>
                  </a:cubicBezTo>
                  <a:cubicBezTo>
                    <a:pt x="918" y="409"/>
                    <a:pt x="928" y="392"/>
                    <a:pt x="936" y="373"/>
                  </a:cubicBezTo>
                  <a:cubicBezTo>
                    <a:pt x="941" y="371"/>
                    <a:pt x="941" y="374"/>
                    <a:pt x="944" y="372"/>
                  </a:cubicBezTo>
                  <a:cubicBezTo>
                    <a:pt x="968" y="336"/>
                    <a:pt x="987" y="296"/>
                    <a:pt x="1011" y="260"/>
                  </a:cubicBezTo>
                  <a:close/>
                  <a:moveTo>
                    <a:pt x="976" y="737"/>
                  </a:moveTo>
                  <a:cubicBezTo>
                    <a:pt x="982" y="724"/>
                    <a:pt x="985" y="712"/>
                    <a:pt x="989" y="699"/>
                  </a:cubicBezTo>
                  <a:cubicBezTo>
                    <a:pt x="992" y="691"/>
                    <a:pt x="1001" y="662"/>
                    <a:pt x="999" y="662"/>
                  </a:cubicBezTo>
                  <a:cubicBezTo>
                    <a:pt x="1004" y="661"/>
                    <a:pt x="1008" y="648"/>
                    <a:pt x="1008" y="639"/>
                  </a:cubicBezTo>
                  <a:cubicBezTo>
                    <a:pt x="1032" y="593"/>
                    <a:pt x="1055" y="546"/>
                    <a:pt x="1079" y="500"/>
                  </a:cubicBezTo>
                  <a:cubicBezTo>
                    <a:pt x="1085" y="496"/>
                    <a:pt x="1087" y="498"/>
                    <a:pt x="1092" y="493"/>
                  </a:cubicBezTo>
                  <a:cubicBezTo>
                    <a:pt x="1102" y="470"/>
                    <a:pt x="1117" y="453"/>
                    <a:pt x="1130" y="433"/>
                  </a:cubicBezTo>
                  <a:cubicBezTo>
                    <a:pt x="1162" y="308"/>
                    <a:pt x="1182" y="158"/>
                    <a:pt x="1139" y="38"/>
                  </a:cubicBezTo>
                  <a:cubicBezTo>
                    <a:pt x="1122" y="69"/>
                    <a:pt x="1117" y="103"/>
                    <a:pt x="1106" y="134"/>
                  </a:cubicBezTo>
                  <a:cubicBezTo>
                    <a:pt x="1101" y="147"/>
                    <a:pt x="1090" y="161"/>
                    <a:pt x="1084" y="171"/>
                  </a:cubicBezTo>
                  <a:cubicBezTo>
                    <a:pt x="1081" y="175"/>
                    <a:pt x="1081" y="182"/>
                    <a:pt x="1079" y="186"/>
                  </a:cubicBezTo>
                  <a:cubicBezTo>
                    <a:pt x="1073" y="194"/>
                    <a:pt x="1065" y="201"/>
                    <a:pt x="1059" y="209"/>
                  </a:cubicBezTo>
                  <a:cubicBezTo>
                    <a:pt x="1049" y="224"/>
                    <a:pt x="1039" y="239"/>
                    <a:pt x="1031" y="252"/>
                  </a:cubicBezTo>
                  <a:cubicBezTo>
                    <a:pt x="1019" y="271"/>
                    <a:pt x="1008" y="290"/>
                    <a:pt x="999" y="310"/>
                  </a:cubicBezTo>
                  <a:cubicBezTo>
                    <a:pt x="963" y="349"/>
                    <a:pt x="942" y="404"/>
                    <a:pt x="911" y="448"/>
                  </a:cubicBezTo>
                  <a:cubicBezTo>
                    <a:pt x="915" y="454"/>
                    <a:pt x="908" y="455"/>
                    <a:pt x="910" y="463"/>
                  </a:cubicBezTo>
                  <a:cubicBezTo>
                    <a:pt x="881" y="510"/>
                    <a:pt x="845" y="557"/>
                    <a:pt x="825" y="607"/>
                  </a:cubicBezTo>
                  <a:cubicBezTo>
                    <a:pt x="829" y="632"/>
                    <a:pt x="839" y="651"/>
                    <a:pt x="845" y="672"/>
                  </a:cubicBezTo>
                  <a:cubicBezTo>
                    <a:pt x="887" y="829"/>
                    <a:pt x="832" y="979"/>
                    <a:pt x="856" y="1160"/>
                  </a:cubicBezTo>
                  <a:cubicBezTo>
                    <a:pt x="883" y="1028"/>
                    <a:pt x="910" y="916"/>
                    <a:pt x="951" y="800"/>
                  </a:cubicBezTo>
                  <a:cubicBezTo>
                    <a:pt x="956" y="796"/>
                    <a:pt x="949" y="796"/>
                    <a:pt x="949" y="792"/>
                  </a:cubicBezTo>
                  <a:cubicBezTo>
                    <a:pt x="954" y="793"/>
                    <a:pt x="956" y="795"/>
                    <a:pt x="956" y="788"/>
                  </a:cubicBezTo>
                  <a:cubicBezTo>
                    <a:pt x="961" y="774"/>
                    <a:pt x="968" y="761"/>
                    <a:pt x="973" y="745"/>
                  </a:cubicBezTo>
                  <a:cubicBezTo>
                    <a:pt x="972" y="739"/>
                    <a:pt x="970" y="752"/>
                    <a:pt x="969" y="745"/>
                  </a:cubicBezTo>
                  <a:cubicBezTo>
                    <a:pt x="968" y="739"/>
                    <a:pt x="978" y="744"/>
                    <a:pt x="976" y="737"/>
                  </a:cubicBezTo>
                  <a:close/>
                  <a:moveTo>
                    <a:pt x="1559" y="166"/>
                  </a:moveTo>
                  <a:cubicBezTo>
                    <a:pt x="1540" y="182"/>
                    <a:pt x="1519" y="196"/>
                    <a:pt x="1496" y="207"/>
                  </a:cubicBezTo>
                  <a:cubicBezTo>
                    <a:pt x="1428" y="231"/>
                    <a:pt x="1367" y="262"/>
                    <a:pt x="1315" y="295"/>
                  </a:cubicBezTo>
                  <a:cubicBezTo>
                    <a:pt x="1275" y="321"/>
                    <a:pt x="1241" y="351"/>
                    <a:pt x="1205" y="380"/>
                  </a:cubicBezTo>
                  <a:cubicBezTo>
                    <a:pt x="1169" y="409"/>
                    <a:pt x="1137" y="441"/>
                    <a:pt x="1112" y="481"/>
                  </a:cubicBezTo>
                  <a:cubicBezTo>
                    <a:pt x="1100" y="501"/>
                    <a:pt x="1087" y="520"/>
                    <a:pt x="1074" y="539"/>
                  </a:cubicBezTo>
                  <a:cubicBezTo>
                    <a:pt x="1055" y="567"/>
                    <a:pt x="1042" y="606"/>
                    <a:pt x="1029" y="636"/>
                  </a:cubicBezTo>
                  <a:cubicBezTo>
                    <a:pt x="998" y="709"/>
                    <a:pt x="976" y="783"/>
                    <a:pt x="948" y="857"/>
                  </a:cubicBezTo>
                  <a:cubicBezTo>
                    <a:pt x="915" y="941"/>
                    <a:pt x="896" y="1032"/>
                    <a:pt x="873" y="1124"/>
                  </a:cubicBezTo>
                  <a:cubicBezTo>
                    <a:pt x="879" y="1137"/>
                    <a:pt x="865" y="1155"/>
                    <a:pt x="871" y="1167"/>
                  </a:cubicBezTo>
                  <a:cubicBezTo>
                    <a:pt x="878" y="1150"/>
                    <a:pt x="881" y="1130"/>
                    <a:pt x="896" y="1122"/>
                  </a:cubicBezTo>
                  <a:cubicBezTo>
                    <a:pt x="917" y="1088"/>
                    <a:pt x="943" y="1045"/>
                    <a:pt x="968" y="1018"/>
                  </a:cubicBezTo>
                  <a:cubicBezTo>
                    <a:pt x="981" y="1002"/>
                    <a:pt x="999" y="988"/>
                    <a:pt x="1014" y="971"/>
                  </a:cubicBezTo>
                  <a:cubicBezTo>
                    <a:pt x="1029" y="955"/>
                    <a:pt x="1042" y="936"/>
                    <a:pt x="1057" y="923"/>
                  </a:cubicBezTo>
                  <a:cubicBezTo>
                    <a:pt x="1154" y="842"/>
                    <a:pt x="1261" y="760"/>
                    <a:pt x="1418" y="760"/>
                  </a:cubicBezTo>
                  <a:cubicBezTo>
                    <a:pt x="1426" y="681"/>
                    <a:pt x="1443" y="614"/>
                    <a:pt x="1467" y="534"/>
                  </a:cubicBezTo>
                  <a:cubicBezTo>
                    <a:pt x="1481" y="490"/>
                    <a:pt x="1498" y="445"/>
                    <a:pt x="1514" y="403"/>
                  </a:cubicBezTo>
                  <a:cubicBezTo>
                    <a:pt x="1548" y="310"/>
                    <a:pt x="1619" y="220"/>
                    <a:pt x="1590" y="118"/>
                  </a:cubicBezTo>
                  <a:cubicBezTo>
                    <a:pt x="1590" y="117"/>
                    <a:pt x="1590" y="116"/>
                    <a:pt x="1589" y="116"/>
                  </a:cubicBezTo>
                  <a:cubicBezTo>
                    <a:pt x="1582" y="136"/>
                    <a:pt x="1567" y="147"/>
                    <a:pt x="1559" y="166"/>
                  </a:cubicBezTo>
                  <a:close/>
                  <a:moveTo>
                    <a:pt x="1607" y="141"/>
                  </a:moveTo>
                  <a:cubicBezTo>
                    <a:pt x="1620" y="237"/>
                    <a:pt x="1570" y="305"/>
                    <a:pt x="1536" y="380"/>
                  </a:cubicBezTo>
                  <a:cubicBezTo>
                    <a:pt x="1523" y="408"/>
                    <a:pt x="1514" y="440"/>
                    <a:pt x="1504" y="470"/>
                  </a:cubicBezTo>
                  <a:cubicBezTo>
                    <a:pt x="1472" y="565"/>
                    <a:pt x="1439" y="664"/>
                    <a:pt x="1428" y="774"/>
                  </a:cubicBezTo>
                  <a:cubicBezTo>
                    <a:pt x="1393" y="776"/>
                    <a:pt x="1359" y="777"/>
                    <a:pt x="1326" y="778"/>
                  </a:cubicBezTo>
                  <a:cubicBezTo>
                    <a:pt x="1261" y="798"/>
                    <a:pt x="1199" y="829"/>
                    <a:pt x="1145" y="866"/>
                  </a:cubicBezTo>
                  <a:cubicBezTo>
                    <a:pt x="1124" y="881"/>
                    <a:pt x="1107" y="900"/>
                    <a:pt x="1091" y="915"/>
                  </a:cubicBezTo>
                  <a:cubicBezTo>
                    <a:pt x="1079" y="925"/>
                    <a:pt x="1065" y="932"/>
                    <a:pt x="1054" y="943"/>
                  </a:cubicBezTo>
                  <a:cubicBezTo>
                    <a:pt x="1043" y="954"/>
                    <a:pt x="1034" y="966"/>
                    <a:pt x="1022" y="978"/>
                  </a:cubicBezTo>
                  <a:cubicBezTo>
                    <a:pt x="1001" y="1000"/>
                    <a:pt x="977" y="1021"/>
                    <a:pt x="958" y="1046"/>
                  </a:cubicBezTo>
                  <a:cubicBezTo>
                    <a:pt x="919" y="1096"/>
                    <a:pt x="887" y="1151"/>
                    <a:pt x="860" y="1210"/>
                  </a:cubicBezTo>
                  <a:cubicBezTo>
                    <a:pt x="875" y="1198"/>
                    <a:pt x="882" y="1171"/>
                    <a:pt x="893" y="1152"/>
                  </a:cubicBezTo>
                  <a:cubicBezTo>
                    <a:pt x="900" y="1140"/>
                    <a:pt x="912" y="1132"/>
                    <a:pt x="921" y="1121"/>
                  </a:cubicBezTo>
                  <a:cubicBezTo>
                    <a:pt x="931" y="1108"/>
                    <a:pt x="939" y="1094"/>
                    <a:pt x="949" y="1081"/>
                  </a:cubicBezTo>
                  <a:cubicBezTo>
                    <a:pt x="959" y="1069"/>
                    <a:pt x="966" y="1050"/>
                    <a:pt x="981" y="1047"/>
                  </a:cubicBezTo>
                  <a:cubicBezTo>
                    <a:pt x="958" y="1088"/>
                    <a:pt x="921" y="1123"/>
                    <a:pt x="900" y="1164"/>
                  </a:cubicBezTo>
                  <a:cubicBezTo>
                    <a:pt x="892" y="1178"/>
                    <a:pt x="884" y="1193"/>
                    <a:pt x="881" y="1209"/>
                  </a:cubicBezTo>
                  <a:cubicBezTo>
                    <a:pt x="887" y="1210"/>
                    <a:pt x="894" y="1204"/>
                    <a:pt x="901" y="1205"/>
                  </a:cubicBezTo>
                  <a:cubicBezTo>
                    <a:pt x="964" y="1118"/>
                    <a:pt x="1026" y="1030"/>
                    <a:pt x="1102" y="956"/>
                  </a:cubicBezTo>
                  <a:cubicBezTo>
                    <a:pt x="1107" y="956"/>
                    <a:pt x="1110" y="954"/>
                    <a:pt x="1114" y="953"/>
                  </a:cubicBezTo>
                  <a:cubicBezTo>
                    <a:pt x="1151" y="921"/>
                    <a:pt x="1191" y="887"/>
                    <a:pt x="1233" y="858"/>
                  </a:cubicBezTo>
                  <a:cubicBezTo>
                    <a:pt x="1285" y="823"/>
                    <a:pt x="1338" y="793"/>
                    <a:pt x="1414" y="792"/>
                  </a:cubicBezTo>
                  <a:cubicBezTo>
                    <a:pt x="1432" y="791"/>
                    <a:pt x="1436" y="794"/>
                    <a:pt x="1453" y="792"/>
                  </a:cubicBezTo>
                  <a:cubicBezTo>
                    <a:pt x="1487" y="671"/>
                    <a:pt x="1526" y="557"/>
                    <a:pt x="1550" y="426"/>
                  </a:cubicBezTo>
                  <a:cubicBezTo>
                    <a:pt x="1552" y="420"/>
                    <a:pt x="1558" y="420"/>
                    <a:pt x="1559" y="413"/>
                  </a:cubicBezTo>
                  <a:cubicBezTo>
                    <a:pt x="1577" y="370"/>
                    <a:pt x="1578" y="317"/>
                    <a:pt x="1595" y="275"/>
                  </a:cubicBezTo>
                  <a:cubicBezTo>
                    <a:pt x="1597" y="271"/>
                    <a:pt x="1602" y="268"/>
                    <a:pt x="1604" y="264"/>
                  </a:cubicBezTo>
                  <a:cubicBezTo>
                    <a:pt x="1615" y="232"/>
                    <a:pt x="1622" y="195"/>
                    <a:pt x="1632" y="166"/>
                  </a:cubicBezTo>
                  <a:cubicBezTo>
                    <a:pt x="1635" y="157"/>
                    <a:pt x="1643" y="146"/>
                    <a:pt x="1638" y="136"/>
                  </a:cubicBezTo>
                  <a:cubicBezTo>
                    <a:pt x="1627" y="138"/>
                    <a:pt x="1620" y="144"/>
                    <a:pt x="1607" y="141"/>
                  </a:cubicBezTo>
                  <a:close/>
                  <a:moveTo>
                    <a:pt x="1670" y="538"/>
                  </a:moveTo>
                  <a:cubicBezTo>
                    <a:pt x="1664" y="534"/>
                    <a:pt x="1667" y="542"/>
                    <a:pt x="1662" y="548"/>
                  </a:cubicBezTo>
                  <a:cubicBezTo>
                    <a:pt x="1671" y="473"/>
                    <a:pt x="1691" y="394"/>
                    <a:pt x="1705" y="312"/>
                  </a:cubicBezTo>
                  <a:cubicBezTo>
                    <a:pt x="1708" y="307"/>
                    <a:pt x="1711" y="304"/>
                    <a:pt x="1713" y="299"/>
                  </a:cubicBezTo>
                  <a:cubicBezTo>
                    <a:pt x="1712" y="280"/>
                    <a:pt x="1726" y="248"/>
                    <a:pt x="1730" y="224"/>
                  </a:cubicBezTo>
                  <a:cubicBezTo>
                    <a:pt x="1734" y="220"/>
                    <a:pt x="1737" y="215"/>
                    <a:pt x="1738" y="207"/>
                  </a:cubicBezTo>
                  <a:cubicBezTo>
                    <a:pt x="1733" y="200"/>
                    <a:pt x="1728" y="198"/>
                    <a:pt x="1720" y="196"/>
                  </a:cubicBezTo>
                  <a:cubicBezTo>
                    <a:pt x="1702" y="210"/>
                    <a:pt x="1708" y="249"/>
                    <a:pt x="1693" y="267"/>
                  </a:cubicBezTo>
                  <a:cubicBezTo>
                    <a:pt x="1691" y="251"/>
                    <a:pt x="1700" y="222"/>
                    <a:pt x="1703" y="201"/>
                  </a:cubicBezTo>
                  <a:cubicBezTo>
                    <a:pt x="1696" y="196"/>
                    <a:pt x="1698" y="182"/>
                    <a:pt x="1693" y="174"/>
                  </a:cubicBezTo>
                  <a:cubicBezTo>
                    <a:pt x="1686" y="195"/>
                    <a:pt x="1684" y="222"/>
                    <a:pt x="1672" y="239"/>
                  </a:cubicBezTo>
                  <a:cubicBezTo>
                    <a:pt x="1672" y="215"/>
                    <a:pt x="1682" y="193"/>
                    <a:pt x="1682" y="174"/>
                  </a:cubicBezTo>
                  <a:cubicBezTo>
                    <a:pt x="1672" y="184"/>
                    <a:pt x="1674" y="200"/>
                    <a:pt x="1670" y="214"/>
                  </a:cubicBezTo>
                  <a:cubicBezTo>
                    <a:pt x="1662" y="240"/>
                    <a:pt x="1651" y="268"/>
                    <a:pt x="1647" y="294"/>
                  </a:cubicBezTo>
                  <a:cubicBezTo>
                    <a:pt x="1645" y="308"/>
                    <a:pt x="1645" y="318"/>
                    <a:pt x="1637" y="320"/>
                  </a:cubicBezTo>
                  <a:cubicBezTo>
                    <a:pt x="1642" y="264"/>
                    <a:pt x="1661" y="220"/>
                    <a:pt x="1668" y="162"/>
                  </a:cubicBezTo>
                  <a:cubicBezTo>
                    <a:pt x="1663" y="157"/>
                    <a:pt x="1661" y="149"/>
                    <a:pt x="1653" y="146"/>
                  </a:cubicBezTo>
                  <a:cubicBezTo>
                    <a:pt x="1582" y="349"/>
                    <a:pt x="1535" y="578"/>
                    <a:pt x="1464" y="785"/>
                  </a:cubicBezTo>
                  <a:cubicBezTo>
                    <a:pt x="1470" y="792"/>
                    <a:pt x="1475" y="800"/>
                    <a:pt x="1489" y="798"/>
                  </a:cubicBezTo>
                  <a:cubicBezTo>
                    <a:pt x="1491" y="766"/>
                    <a:pt x="1506" y="738"/>
                    <a:pt x="1514" y="707"/>
                  </a:cubicBezTo>
                  <a:cubicBezTo>
                    <a:pt x="1518" y="691"/>
                    <a:pt x="1515" y="673"/>
                    <a:pt x="1526" y="659"/>
                  </a:cubicBezTo>
                  <a:cubicBezTo>
                    <a:pt x="1523" y="706"/>
                    <a:pt x="1506" y="749"/>
                    <a:pt x="1499" y="797"/>
                  </a:cubicBezTo>
                  <a:cubicBezTo>
                    <a:pt x="1506" y="793"/>
                    <a:pt x="1511" y="799"/>
                    <a:pt x="1516" y="797"/>
                  </a:cubicBezTo>
                  <a:cubicBezTo>
                    <a:pt x="1530" y="722"/>
                    <a:pt x="1557" y="646"/>
                    <a:pt x="1570" y="564"/>
                  </a:cubicBezTo>
                  <a:cubicBezTo>
                    <a:pt x="1580" y="554"/>
                    <a:pt x="1578" y="538"/>
                    <a:pt x="1580" y="521"/>
                  </a:cubicBezTo>
                  <a:cubicBezTo>
                    <a:pt x="1585" y="496"/>
                    <a:pt x="1592" y="471"/>
                    <a:pt x="1597" y="445"/>
                  </a:cubicBezTo>
                  <a:cubicBezTo>
                    <a:pt x="1599" y="432"/>
                    <a:pt x="1604" y="419"/>
                    <a:pt x="1607" y="407"/>
                  </a:cubicBezTo>
                  <a:cubicBezTo>
                    <a:pt x="1610" y="394"/>
                    <a:pt x="1608" y="378"/>
                    <a:pt x="1620" y="372"/>
                  </a:cubicBezTo>
                  <a:cubicBezTo>
                    <a:pt x="1609" y="460"/>
                    <a:pt x="1584" y="561"/>
                    <a:pt x="1560" y="654"/>
                  </a:cubicBezTo>
                  <a:cubicBezTo>
                    <a:pt x="1555" y="674"/>
                    <a:pt x="1554" y="696"/>
                    <a:pt x="1549" y="715"/>
                  </a:cubicBezTo>
                  <a:cubicBezTo>
                    <a:pt x="1540" y="749"/>
                    <a:pt x="1517" y="792"/>
                    <a:pt x="1519" y="825"/>
                  </a:cubicBezTo>
                  <a:cubicBezTo>
                    <a:pt x="1528" y="833"/>
                    <a:pt x="1531" y="831"/>
                    <a:pt x="1544" y="835"/>
                  </a:cubicBezTo>
                  <a:cubicBezTo>
                    <a:pt x="1546" y="798"/>
                    <a:pt x="1563" y="767"/>
                    <a:pt x="1572" y="735"/>
                  </a:cubicBezTo>
                  <a:cubicBezTo>
                    <a:pt x="1580" y="706"/>
                    <a:pt x="1577" y="676"/>
                    <a:pt x="1594" y="651"/>
                  </a:cubicBezTo>
                  <a:cubicBezTo>
                    <a:pt x="1589" y="683"/>
                    <a:pt x="1585" y="740"/>
                    <a:pt x="1565" y="767"/>
                  </a:cubicBezTo>
                  <a:cubicBezTo>
                    <a:pt x="1560" y="789"/>
                    <a:pt x="1555" y="812"/>
                    <a:pt x="1550" y="835"/>
                  </a:cubicBezTo>
                  <a:cubicBezTo>
                    <a:pt x="1559" y="829"/>
                    <a:pt x="1560" y="853"/>
                    <a:pt x="1567" y="858"/>
                  </a:cubicBezTo>
                  <a:cubicBezTo>
                    <a:pt x="1579" y="780"/>
                    <a:pt x="1615" y="707"/>
                    <a:pt x="1630" y="627"/>
                  </a:cubicBezTo>
                  <a:cubicBezTo>
                    <a:pt x="1632" y="620"/>
                    <a:pt x="1627" y="609"/>
                    <a:pt x="1637" y="606"/>
                  </a:cubicBezTo>
                  <a:cubicBezTo>
                    <a:pt x="1638" y="633"/>
                    <a:pt x="1633" y="663"/>
                    <a:pt x="1625" y="694"/>
                  </a:cubicBezTo>
                  <a:cubicBezTo>
                    <a:pt x="1611" y="749"/>
                    <a:pt x="1584" y="813"/>
                    <a:pt x="1574" y="873"/>
                  </a:cubicBezTo>
                  <a:cubicBezTo>
                    <a:pt x="1568" y="875"/>
                    <a:pt x="1565" y="880"/>
                    <a:pt x="1560" y="883"/>
                  </a:cubicBezTo>
                  <a:cubicBezTo>
                    <a:pt x="1541" y="885"/>
                    <a:pt x="1520" y="878"/>
                    <a:pt x="1494" y="883"/>
                  </a:cubicBezTo>
                  <a:cubicBezTo>
                    <a:pt x="1453" y="892"/>
                    <a:pt x="1405" y="907"/>
                    <a:pt x="1363" y="916"/>
                  </a:cubicBezTo>
                  <a:cubicBezTo>
                    <a:pt x="1316" y="927"/>
                    <a:pt x="1277" y="954"/>
                    <a:pt x="1238" y="971"/>
                  </a:cubicBezTo>
                  <a:cubicBezTo>
                    <a:pt x="1219" y="980"/>
                    <a:pt x="1205" y="990"/>
                    <a:pt x="1192" y="998"/>
                  </a:cubicBezTo>
                  <a:cubicBezTo>
                    <a:pt x="1184" y="1002"/>
                    <a:pt x="1174" y="1005"/>
                    <a:pt x="1167" y="1009"/>
                  </a:cubicBezTo>
                  <a:cubicBezTo>
                    <a:pt x="1104" y="1056"/>
                    <a:pt x="1034" y="1096"/>
                    <a:pt x="983" y="1157"/>
                  </a:cubicBezTo>
                  <a:cubicBezTo>
                    <a:pt x="1044" y="1120"/>
                    <a:pt x="1108" y="1087"/>
                    <a:pt x="1174" y="1054"/>
                  </a:cubicBezTo>
                  <a:cubicBezTo>
                    <a:pt x="1180" y="1051"/>
                    <a:pt x="1184" y="1045"/>
                    <a:pt x="1190" y="1042"/>
                  </a:cubicBezTo>
                  <a:cubicBezTo>
                    <a:pt x="1271" y="1006"/>
                    <a:pt x="1368" y="987"/>
                    <a:pt x="1462" y="971"/>
                  </a:cubicBezTo>
                  <a:cubicBezTo>
                    <a:pt x="1509" y="957"/>
                    <a:pt x="1549" y="959"/>
                    <a:pt x="1600" y="953"/>
                  </a:cubicBezTo>
                  <a:cubicBezTo>
                    <a:pt x="1632" y="858"/>
                    <a:pt x="1649" y="770"/>
                    <a:pt x="1672" y="672"/>
                  </a:cubicBezTo>
                  <a:cubicBezTo>
                    <a:pt x="1682" y="627"/>
                    <a:pt x="1701" y="577"/>
                    <a:pt x="1712" y="533"/>
                  </a:cubicBezTo>
                  <a:cubicBezTo>
                    <a:pt x="1718" y="506"/>
                    <a:pt x="1722" y="484"/>
                    <a:pt x="1728" y="456"/>
                  </a:cubicBezTo>
                  <a:cubicBezTo>
                    <a:pt x="1734" y="432"/>
                    <a:pt x="1748" y="410"/>
                    <a:pt x="1750" y="385"/>
                  </a:cubicBezTo>
                  <a:cubicBezTo>
                    <a:pt x="1763" y="362"/>
                    <a:pt x="1769" y="320"/>
                    <a:pt x="1776" y="292"/>
                  </a:cubicBezTo>
                  <a:cubicBezTo>
                    <a:pt x="1760" y="293"/>
                    <a:pt x="1742" y="298"/>
                    <a:pt x="1731" y="300"/>
                  </a:cubicBezTo>
                  <a:cubicBezTo>
                    <a:pt x="1714" y="340"/>
                    <a:pt x="1711" y="395"/>
                    <a:pt x="1695" y="436"/>
                  </a:cubicBezTo>
                  <a:cubicBezTo>
                    <a:pt x="1695" y="435"/>
                    <a:pt x="1694" y="432"/>
                    <a:pt x="1693" y="435"/>
                  </a:cubicBezTo>
                  <a:cubicBezTo>
                    <a:pt x="1691" y="471"/>
                    <a:pt x="1677" y="501"/>
                    <a:pt x="1670" y="538"/>
                  </a:cubicBezTo>
                  <a:close/>
                  <a:moveTo>
                    <a:pt x="745" y="412"/>
                  </a:moveTo>
                  <a:cubicBezTo>
                    <a:pt x="727" y="401"/>
                    <a:pt x="705" y="407"/>
                    <a:pt x="684" y="405"/>
                  </a:cubicBezTo>
                  <a:cubicBezTo>
                    <a:pt x="654" y="402"/>
                    <a:pt x="627" y="392"/>
                    <a:pt x="606" y="397"/>
                  </a:cubicBezTo>
                  <a:cubicBezTo>
                    <a:pt x="607" y="396"/>
                    <a:pt x="608" y="398"/>
                    <a:pt x="606" y="398"/>
                  </a:cubicBezTo>
                  <a:cubicBezTo>
                    <a:pt x="578" y="397"/>
                    <a:pt x="554" y="390"/>
                    <a:pt x="526" y="390"/>
                  </a:cubicBezTo>
                  <a:cubicBezTo>
                    <a:pt x="500" y="390"/>
                    <a:pt x="474" y="390"/>
                    <a:pt x="443" y="390"/>
                  </a:cubicBezTo>
                  <a:cubicBezTo>
                    <a:pt x="425" y="403"/>
                    <a:pt x="413" y="424"/>
                    <a:pt x="400" y="445"/>
                  </a:cubicBezTo>
                  <a:cubicBezTo>
                    <a:pt x="368" y="496"/>
                    <a:pt x="326" y="542"/>
                    <a:pt x="300" y="593"/>
                  </a:cubicBezTo>
                  <a:cubicBezTo>
                    <a:pt x="296" y="597"/>
                    <a:pt x="298" y="588"/>
                    <a:pt x="294" y="593"/>
                  </a:cubicBezTo>
                  <a:cubicBezTo>
                    <a:pt x="271" y="653"/>
                    <a:pt x="218" y="697"/>
                    <a:pt x="191" y="759"/>
                  </a:cubicBezTo>
                  <a:cubicBezTo>
                    <a:pt x="143" y="820"/>
                    <a:pt x="94" y="880"/>
                    <a:pt x="51" y="946"/>
                  </a:cubicBezTo>
                  <a:cubicBezTo>
                    <a:pt x="118" y="950"/>
                    <a:pt x="183" y="967"/>
                    <a:pt x="249" y="984"/>
                  </a:cubicBezTo>
                  <a:cubicBezTo>
                    <a:pt x="276" y="991"/>
                    <a:pt x="302" y="1002"/>
                    <a:pt x="328" y="1009"/>
                  </a:cubicBezTo>
                  <a:cubicBezTo>
                    <a:pt x="362" y="1018"/>
                    <a:pt x="398" y="1028"/>
                    <a:pt x="423" y="1029"/>
                  </a:cubicBezTo>
                  <a:cubicBezTo>
                    <a:pt x="484" y="1047"/>
                    <a:pt x="560" y="1072"/>
                    <a:pt x="629" y="1097"/>
                  </a:cubicBezTo>
                  <a:cubicBezTo>
                    <a:pt x="638" y="1101"/>
                    <a:pt x="646" y="1108"/>
                    <a:pt x="656" y="1112"/>
                  </a:cubicBezTo>
                  <a:cubicBezTo>
                    <a:pt x="690" y="1126"/>
                    <a:pt x="730" y="1126"/>
                    <a:pt x="754" y="1150"/>
                  </a:cubicBezTo>
                  <a:cubicBezTo>
                    <a:pt x="793" y="1158"/>
                    <a:pt x="817" y="1182"/>
                    <a:pt x="848" y="1199"/>
                  </a:cubicBezTo>
                  <a:cubicBezTo>
                    <a:pt x="836" y="1142"/>
                    <a:pt x="837" y="1090"/>
                    <a:pt x="833" y="1041"/>
                  </a:cubicBezTo>
                  <a:cubicBezTo>
                    <a:pt x="843" y="937"/>
                    <a:pt x="846" y="846"/>
                    <a:pt x="843" y="750"/>
                  </a:cubicBezTo>
                  <a:cubicBezTo>
                    <a:pt x="842" y="704"/>
                    <a:pt x="819" y="667"/>
                    <a:pt x="817" y="622"/>
                  </a:cubicBezTo>
                  <a:cubicBezTo>
                    <a:pt x="810" y="613"/>
                    <a:pt x="808" y="606"/>
                    <a:pt x="807" y="598"/>
                  </a:cubicBezTo>
                  <a:cubicBezTo>
                    <a:pt x="843" y="555"/>
                    <a:pt x="872" y="491"/>
                    <a:pt x="903" y="438"/>
                  </a:cubicBezTo>
                  <a:cubicBezTo>
                    <a:pt x="850" y="428"/>
                    <a:pt x="790" y="407"/>
                    <a:pt x="745" y="412"/>
                  </a:cubicBezTo>
                  <a:close/>
                  <a:moveTo>
                    <a:pt x="1831" y="402"/>
                  </a:moveTo>
                  <a:cubicBezTo>
                    <a:pt x="1809" y="402"/>
                    <a:pt x="1795" y="401"/>
                    <a:pt x="1776" y="407"/>
                  </a:cubicBezTo>
                  <a:cubicBezTo>
                    <a:pt x="1768" y="409"/>
                    <a:pt x="1756" y="409"/>
                    <a:pt x="1760" y="421"/>
                  </a:cubicBezTo>
                  <a:cubicBezTo>
                    <a:pt x="1777" y="426"/>
                    <a:pt x="1798" y="427"/>
                    <a:pt x="1821" y="421"/>
                  </a:cubicBezTo>
                  <a:cubicBezTo>
                    <a:pt x="1821" y="425"/>
                    <a:pt x="1823" y="427"/>
                    <a:pt x="1826" y="426"/>
                  </a:cubicBezTo>
                  <a:cubicBezTo>
                    <a:pt x="1825" y="503"/>
                    <a:pt x="1786" y="571"/>
                    <a:pt x="1770" y="637"/>
                  </a:cubicBezTo>
                  <a:cubicBezTo>
                    <a:pt x="1761" y="670"/>
                    <a:pt x="1755" y="705"/>
                    <a:pt x="1746" y="737"/>
                  </a:cubicBezTo>
                  <a:cubicBezTo>
                    <a:pt x="1737" y="772"/>
                    <a:pt x="1725" y="809"/>
                    <a:pt x="1715" y="845"/>
                  </a:cubicBezTo>
                  <a:cubicBezTo>
                    <a:pt x="1705" y="880"/>
                    <a:pt x="1690" y="914"/>
                    <a:pt x="1683" y="948"/>
                  </a:cubicBezTo>
                  <a:cubicBezTo>
                    <a:pt x="1678" y="977"/>
                    <a:pt x="1673" y="1006"/>
                    <a:pt x="1667" y="1034"/>
                  </a:cubicBezTo>
                  <a:cubicBezTo>
                    <a:pt x="1661" y="1059"/>
                    <a:pt x="1655" y="1087"/>
                    <a:pt x="1637" y="1107"/>
                  </a:cubicBezTo>
                  <a:cubicBezTo>
                    <a:pt x="1631" y="1104"/>
                    <a:pt x="1624" y="1103"/>
                    <a:pt x="1619" y="1099"/>
                  </a:cubicBezTo>
                  <a:cubicBezTo>
                    <a:pt x="1570" y="1100"/>
                    <a:pt x="1511" y="1091"/>
                    <a:pt x="1467" y="1101"/>
                  </a:cubicBezTo>
                  <a:cubicBezTo>
                    <a:pt x="1453" y="1090"/>
                    <a:pt x="1446" y="1101"/>
                    <a:pt x="1434" y="1104"/>
                  </a:cubicBezTo>
                  <a:cubicBezTo>
                    <a:pt x="1414" y="1108"/>
                    <a:pt x="1388" y="1107"/>
                    <a:pt x="1366" y="1109"/>
                  </a:cubicBezTo>
                  <a:cubicBezTo>
                    <a:pt x="1347" y="1111"/>
                    <a:pt x="1329" y="1114"/>
                    <a:pt x="1310" y="1116"/>
                  </a:cubicBezTo>
                  <a:cubicBezTo>
                    <a:pt x="1265" y="1120"/>
                    <a:pt x="1217" y="1124"/>
                    <a:pt x="1172" y="1132"/>
                  </a:cubicBezTo>
                  <a:cubicBezTo>
                    <a:pt x="1164" y="1134"/>
                    <a:pt x="1157" y="1139"/>
                    <a:pt x="1149" y="1140"/>
                  </a:cubicBezTo>
                  <a:cubicBezTo>
                    <a:pt x="1095" y="1152"/>
                    <a:pt x="1044" y="1164"/>
                    <a:pt x="1001" y="1194"/>
                  </a:cubicBezTo>
                  <a:cubicBezTo>
                    <a:pt x="1091" y="1180"/>
                    <a:pt x="1183" y="1171"/>
                    <a:pt x="1275" y="1159"/>
                  </a:cubicBezTo>
                  <a:cubicBezTo>
                    <a:pt x="1314" y="1154"/>
                    <a:pt x="1355" y="1143"/>
                    <a:pt x="1396" y="1144"/>
                  </a:cubicBezTo>
                  <a:cubicBezTo>
                    <a:pt x="1423" y="1144"/>
                    <a:pt x="1445" y="1146"/>
                    <a:pt x="1467" y="1145"/>
                  </a:cubicBezTo>
                  <a:cubicBezTo>
                    <a:pt x="1478" y="1145"/>
                    <a:pt x="1498" y="1137"/>
                    <a:pt x="1499" y="1154"/>
                  </a:cubicBezTo>
                  <a:cubicBezTo>
                    <a:pt x="1479" y="1164"/>
                    <a:pt x="1457" y="1156"/>
                    <a:pt x="1436" y="1155"/>
                  </a:cubicBezTo>
                  <a:cubicBezTo>
                    <a:pt x="1377" y="1155"/>
                    <a:pt x="1315" y="1168"/>
                    <a:pt x="1270" y="1172"/>
                  </a:cubicBezTo>
                  <a:cubicBezTo>
                    <a:pt x="1223" y="1176"/>
                    <a:pt x="1190" y="1179"/>
                    <a:pt x="1154" y="1184"/>
                  </a:cubicBezTo>
                  <a:cubicBezTo>
                    <a:pt x="1127" y="1187"/>
                    <a:pt x="1101" y="1196"/>
                    <a:pt x="1076" y="1199"/>
                  </a:cubicBezTo>
                  <a:cubicBezTo>
                    <a:pt x="1021" y="1204"/>
                    <a:pt x="976" y="1207"/>
                    <a:pt x="936" y="1233"/>
                  </a:cubicBezTo>
                  <a:cubicBezTo>
                    <a:pt x="940" y="1235"/>
                    <a:pt x="942" y="1240"/>
                    <a:pt x="941" y="1247"/>
                  </a:cubicBezTo>
                  <a:cubicBezTo>
                    <a:pt x="966" y="1235"/>
                    <a:pt x="995" y="1224"/>
                    <a:pt x="1026" y="1220"/>
                  </a:cubicBezTo>
                  <a:cubicBezTo>
                    <a:pt x="1201" y="1197"/>
                    <a:pt x="1410" y="1192"/>
                    <a:pt x="1597" y="1167"/>
                  </a:cubicBezTo>
                  <a:cubicBezTo>
                    <a:pt x="1642" y="1161"/>
                    <a:pt x="1696" y="1180"/>
                    <a:pt x="1725" y="1150"/>
                  </a:cubicBezTo>
                  <a:cubicBezTo>
                    <a:pt x="1751" y="1082"/>
                    <a:pt x="1756" y="1007"/>
                    <a:pt x="1775" y="935"/>
                  </a:cubicBezTo>
                  <a:cubicBezTo>
                    <a:pt x="1781" y="911"/>
                    <a:pt x="1792" y="889"/>
                    <a:pt x="1798" y="865"/>
                  </a:cubicBezTo>
                  <a:cubicBezTo>
                    <a:pt x="1805" y="839"/>
                    <a:pt x="1812" y="813"/>
                    <a:pt x="1818" y="787"/>
                  </a:cubicBezTo>
                  <a:cubicBezTo>
                    <a:pt x="1823" y="761"/>
                    <a:pt x="1831" y="736"/>
                    <a:pt x="1836" y="710"/>
                  </a:cubicBezTo>
                  <a:cubicBezTo>
                    <a:pt x="1842" y="684"/>
                    <a:pt x="1847" y="656"/>
                    <a:pt x="1854" y="631"/>
                  </a:cubicBezTo>
                  <a:cubicBezTo>
                    <a:pt x="1857" y="621"/>
                    <a:pt x="1864" y="612"/>
                    <a:pt x="1866" y="602"/>
                  </a:cubicBezTo>
                  <a:cubicBezTo>
                    <a:pt x="1874" y="568"/>
                    <a:pt x="1875" y="530"/>
                    <a:pt x="1884" y="498"/>
                  </a:cubicBezTo>
                  <a:cubicBezTo>
                    <a:pt x="1881" y="472"/>
                    <a:pt x="1906" y="427"/>
                    <a:pt x="1886" y="403"/>
                  </a:cubicBezTo>
                  <a:cubicBezTo>
                    <a:pt x="1869" y="396"/>
                    <a:pt x="1850" y="401"/>
                    <a:pt x="1831" y="402"/>
                  </a:cubicBezTo>
                  <a:close/>
                  <a:moveTo>
                    <a:pt x="1755" y="435"/>
                  </a:moveTo>
                  <a:cubicBezTo>
                    <a:pt x="1732" y="509"/>
                    <a:pt x="1720" y="583"/>
                    <a:pt x="1698" y="657"/>
                  </a:cubicBezTo>
                  <a:cubicBezTo>
                    <a:pt x="1692" y="679"/>
                    <a:pt x="1686" y="699"/>
                    <a:pt x="1680" y="720"/>
                  </a:cubicBezTo>
                  <a:cubicBezTo>
                    <a:pt x="1674" y="743"/>
                    <a:pt x="1670" y="765"/>
                    <a:pt x="1665" y="788"/>
                  </a:cubicBezTo>
                  <a:cubicBezTo>
                    <a:pt x="1655" y="835"/>
                    <a:pt x="1637" y="881"/>
                    <a:pt x="1625" y="926"/>
                  </a:cubicBezTo>
                  <a:cubicBezTo>
                    <a:pt x="1623" y="935"/>
                    <a:pt x="1627" y="947"/>
                    <a:pt x="1615" y="953"/>
                  </a:cubicBezTo>
                  <a:cubicBezTo>
                    <a:pt x="1618" y="958"/>
                    <a:pt x="1620" y="963"/>
                    <a:pt x="1615" y="968"/>
                  </a:cubicBezTo>
                  <a:cubicBezTo>
                    <a:pt x="1563" y="969"/>
                    <a:pt x="1506" y="973"/>
                    <a:pt x="1448" y="984"/>
                  </a:cubicBezTo>
                  <a:cubicBezTo>
                    <a:pt x="1360" y="1001"/>
                    <a:pt x="1274" y="1022"/>
                    <a:pt x="1198" y="1056"/>
                  </a:cubicBezTo>
                  <a:cubicBezTo>
                    <a:pt x="1149" y="1078"/>
                    <a:pt x="1103" y="1107"/>
                    <a:pt x="1057" y="1132"/>
                  </a:cubicBezTo>
                  <a:cubicBezTo>
                    <a:pt x="1034" y="1145"/>
                    <a:pt x="1010" y="1158"/>
                    <a:pt x="988" y="1172"/>
                  </a:cubicBezTo>
                  <a:cubicBezTo>
                    <a:pt x="971" y="1183"/>
                    <a:pt x="952" y="1192"/>
                    <a:pt x="938" y="1204"/>
                  </a:cubicBezTo>
                  <a:cubicBezTo>
                    <a:pt x="935" y="1206"/>
                    <a:pt x="927" y="1211"/>
                    <a:pt x="930" y="1217"/>
                  </a:cubicBezTo>
                  <a:cubicBezTo>
                    <a:pt x="937" y="1219"/>
                    <a:pt x="943" y="1208"/>
                    <a:pt x="949" y="1204"/>
                  </a:cubicBezTo>
                  <a:cubicBezTo>
                    <a:pt x="962" y="1195"/>
                    <a:pt x="979" y="1188"/>
                    <a:pt x="994" y="1180"/>
                  </a:cubicBezTo>
                  <a:cubicBezTo>
                    <a:pt x="1009" y="1173"/>
                    <a:pt x="1026" y="1166"/>
                    <a:pt x="1041" y="1159"/>
                  </a:cubicBezTo>
                  <a:cubicBezTo>
                    <a:pt x="1135" y="1115"/>
                    <a:pt x="1249" y="1107"/>
                    <a:pt x="1363" y="1096"/>
                  </a:cubicBezTo>
                  <a:cubicBezTo>
                    <a:pt x="1452" y="1087"/>
                    <a:pt x="1547" y="1072"/>
                    <a:pt x="1638" y="1089"/>
                  </a:cubicBezTo>
                  <a:cubicBezTo>
                    <a:pt x="1666" y="968"/>
                    <a:pt x="1702" y="836"/>
                    <a:pt x="1736" y="722"/>
                  </a:cubicBezTo>
                  <a:cubicBezTo>
                    <a:pt x="1739" y="713"/>
                    <a:pt x="1739" y="704"/>
                    <a:pt x="1741" y="694"/>
                  </a:cubicBezTo>
                  <a:cubicBezTo>
                    <a:pt x="1745" y="681"/>
                    <a:pt x="1753" y="670"/>
                    <a:pt x="1756" y="657"/>
                  </a:cubicBezTo>
                  <a:cubicBezTo>
                    <a:pt x="1761" y="643"/>
                    <a:pt x="1762" y="627"/>
                    <a:pt x="1766" y="612"/>
                  </a:cubicBezTo>
                  <a:cubicBezTo>
                    <a:pt x="1784" y="556"/>
                    <a:pt x="1806" y="496"/>
                    <a:pt x="1811" y="445"/>
                  </a:cubicBezTo>
                  <a:cubicBezTo>
                    <a:pt x="1794" y="440"/>
                    <a:pt x="1773" y="439"/>
                    <a:pt x="1755" y="435"/>
                  </a:cubicBezTo>
                  <a:close/>
                  <a:moveTo>
                    <a:pt x="1668" y="534"/>
                  </a:moveTo>
                  <a:cubicBezTo>
                    <a:pt x="1669" y="528"/>
                    <a:pt x="1675" y="518"/>
                    <a:pt x="1672" y="513"/>
                  </a:cubicBezTo>
                  <a:cubicBezTo>
                    <a:pt x="1670" y="518"/>
                    <a:pt x="1665" y="529"/>
                    <a:pt x="1668" y="534"/>
                  </a:cubicBezTo>
                  <a:close/>
                  <a:moveTo>
                    <a:pt x="1376" y="805"/>
                  </a:moveTo>
                  <a:cubicBezTo>
                    <a:pt x="1316" y="813"/>
                    <a:pt x="1274" y="847"/>
                    <a:pt x="1227" y="875"/>
                  </a:cubicBezTo>
                  <a:cubicBezTo>
                    <a:pt x="1192" y="906"/>
                    <a:pt x="1153" y="931"/>
                    <a:pt x="1117" y="961"/>
                  </a:cubicBezTo>
                  <a:cubicBezTo>
                    <a:pt x="1046" y="1034"/>
                    <a:pt x="974" y="1116"/>
                    <a:pt x="920" y="1200"/>
                  </a:cubicBezTo>
                  <a:cubicBezTo>
                    <a:pt x="963" y="1150"/>
                    <a:pt x="1011" y="1105"/>
                    <a:pt x="1064" y="1064"/>
                  </a:cubicBezTo>
                  <a:cubicBezTo>
                    <a:pt x="1081" y="1060"/>
                    <a:pt x="1096" y="1043"/>
                    <a:pt x="1110" y="1031"/>
                  </a:cubicBezTo>
                  <a:cubicBezTo>
                    <a:pt x="1148" y="1013"/>
                    <a:pt x="1179" y="983"/>
                    <a:pt x="1217" y="963"/>
                  </a:cubicBezTo>
                  <a:cubicBezTo>
                    <a:pt x="1254" y="943"/>
                    <a:pt x="1289" y="921"/>
                    <a:pt x="1333" y="908"/>
                  </a:cubicBezTo>
                  <a:cubicBezTo>
                    <a:pt x="1335" y="904"/>
                    <a:pt x="1341" y="904"/>
                    <a:pt x="1343" y="900"/>
                  </a:cubicBezTo>
                  <a:cubicBezTo>
                    <a:pt x="1400" y="881"/>
                    <a:pt x="1484" y="852"/>
                    <a:pt x="1554" y="868"/>
                  </a:cubicBezTo>
                  <a:cubicBezTo>
                    <a:pt x="1556" y="858"/>
                    <a:pt x="1550" y="857"/>
                    <a:pt x="1549" y="850"/>
                  </a:cubicBezTo>
                  <a:cubicBezTo>
                    <a:pt x="1538" y="849"/>
                    <a:pt x="1529" y="848"/>
                    <a:pt x="1522" y="848"/>
                  </a:cubicBezTo>
                  <a:cubicBezTo>
                    <a:pt x="1500" y="836"/>
                    <a:pt x="1468" y="839"/>
                    <a:pt x="1439" y="843"/>
                  </a:cubicBezTo>
                  <a:cubicBezTo>
                    <a:pt x="1400" y="849"/>
                    <a:pt x="1356" y="862"/>
                    <a:pt x="1326" y="880"/>
                  </a:cubicBezTo>
                  <a:cubicBezTo>
                    <a:pt x="1313" y="888"/>
                    <a:pt x="1303" y="901"/>
                    <a:pt x="1288" y="901"/>
                  </a:cubicBezTo>
                  <a:cubicBezTo>
                    <a:pt x="1293" y="895"/>
                    <a:pt x="1302" y="892"/>
                    <a:pt x="1310" y="888"/>
                  </a:cubicBezTo>
                  <a:cubicBezTo>
                    <a:pt x="1350" y="842"/>
                    <a:pt x="1434" y="832"/>
                    <a:pt x="1509" y="827"/>
                  </a:cubicBezTo>
                  <a:cubicBezTo>
                    <a:pt x="1510" y="820"/>
                    <a:pt x="1509" y="814"/>
                    <a:pt x="1506" y="812"/>
                  </a:cubicBezTo>
                  <a:cubicBezTo>
                    <a:pt x="1447" y="810"/>
                    <a:pt x="1378" y="834"/>
                    <a:pt x="1331" y="850"/>
                  </a:cubicBezTo>
                  <a:cubicBezTo>
                    <a:pt x="1362" y="825"/>
                    <a:pt x="1414" y="814"/>
                    <a:pt x="1454" y="803"/>
                  </a:cubicBezTo>
                  <a:cubicBezTo>
                    <a:pt x="1427" y="803"/>
                    <a:pt x="1401" y="802"/>
                    <a:pt x="1376" y="805"/>
                  </a:cubicBezTo>
                  <a:close/>
                  <a:moveTo>
                    <a:pt x="411" y="1047"/>
                  </a:moveTo>
                  <a:cubicBezTo>
                    <a:pt x="407" y="1046"/>
                    <a:pt x="403" y="1045"/>
                    <a:pt x="398" y="1044"/>
                  </a:cubicBezTo>
                  <a:cubicBezTo>
                    <a:pt x="343" y="1029"/>
                    <a:pt x="290" y="1012"/>
                    <a:pt x="240" y="1001"/>
                  </a:cubicBezTo>
                  <a:cubicBezTo>
                    <a:pt x="184" y="988"/>
                    <a:pt x="124" y="978"/>
                    <a:pt x="74" y="969"/>
                  </a:cubicBezTo>
                  <a:cubicBezTo>
                    <a:pt x="66" y="974"/>
                    <a:pt x="62" y="971"/>
                    <a:pt x="54" y="973"/>
                  </a:cubicBezTo>
                  <a:cubicBezTo>
                    <a:pt x="47" y="986"/>
                    <a:pt x="37" y="995"/>
                    <a:pt x="31" y="1009"/>
                  </a:cubicBezTo>
                  <a:cubicBezTo>
                    <a:pt x="59" y="1010"/>
                    <a:pt x="79" y="1013"/>
                    <a:pt x="103" y="1016"/>
                  </a:cubicBezTo>
                  <a:cubicBezTo>
                    <a:pt x="193" y="1029"/>
                    <a:pt x="282" y="1046"/>
                    <a:pt x="368" y="1057"/>
                  </a:cubicBezTo>
                  <a:cubicBezTo>
                    <a:pt x="405" y="1062"/>
                    <a:pt x="447" y="1065"/>
                    <a:pt x="491" y="1072"/>
                  </a:cubicBezTo>
                  <a:cubicBezTo>
                    <a:pt x="494" y="1073"/>
                    <a:pt x="502" y="1078"/>
                    <a:pt x="504" y="1072"/>
                  </a:cubicBezTo>
                  <a:cubicBezTo>
                    <a:pt x="475" y="1064"/>
                    <a:pt x="441" y="1058"/>
                    <a:pt x="411" y="1047"/>
                  </a:cubicBezTo>
                  <a:close/>
                  <a:moveTo>
                    <a:pt x="617" y="1129"/>
                  </a:moveTo>
                  <a:cubicBezTo>
                    <a:pt x="596" y="1121"/>
                    <a:pt x="576" y="1112"/>
                    <a:pt x="553" y="1104"/>
                  </a:cubicBezTo>
                  <a:cubicBezTo>
                    <a:pt x="543" y="1101"/>
                    <a:pt x="532" y="1096"/>
                    <a:pt x="521" y="1092"/>
                  </a:cubicBezTo>
                  <a:cubicBezTo>
                    <a:pt x="499" y="1086"/>
                    <a:pt x="470" y="1087"/>
                    <a:pt x="445" y="1082"/>
                  </a:cubicBezTo>
                  <a:cubicBezTo>
                    <a:pt x="408" y="1076"/>
                    <a:pt x="366" y="1072"/>
                    <a:pt x="327" y="1067"/>
                  </a:cubicBezTo>
                  <a:cubicBezTo>
                    <a:pt x="229" y="1056"/>
                    <a:pt x="137" y="1030"/>
                    <a:pt x="46" y="1024"/>
                  </a:cubicBezTo>
                  <a:cubicBezTo>
                    <a:pt x="35" y="1032"/>
                    <a:pt x="26" y="1050"/>
                    <a:pt x="23" y="1061"/>
                  </a:cubicBezTo>
                  <a:cubicBezTo>
                    <a:pt x="67" y="1062"/>
                    <a:pt x="112" y="1071"/>
                    <a:pt x="161" y="1076"/>
                  </a:cubicBezTo>
                  <a:cubicBezTo>
                    <a:pt x="214" y="1081"/>
                    <a:pt x="288" y="1081"/>
                    <a:pt x="335" y="1087"/>
                  </a:cubicBezTo>
                  <a:cubicBezTo>
                    <a:pt x="358" y="1091"/>
                    <a:pt x="382" y="1091"/>
                    <a:pt x="402" y="1096"/>
                  </a:cubicBezTo>
                  <a:cubicBezTo>
                    <a:pt x="407" y="1097"/>
                    <a:pt x="412" y="1101"/>
                    <a:pt x="416" y="1102"/>
                  </a:cubicBezTo>
                  <a:cubicBezTo>
                    <a:pt x="446" y="1110"/>
                    <a:pt x="478" y="1107"/>
                    <a:pt x="508" y="1114"/>
                  </a:cubicBezTo>
                  <a:cubicBezTo>
                    <a:pt x="556" y="1126"/>
                    <a:pt x="600" y="1138"/>
                    <a:pt x="642" y="1150"/>
                  </a:cubicBezTo>
                  <a:cubicBezTo>
                    <a:pt x="658" y="1155"/>
                    <a:pt x="674" y="1163"/>
                    <a:pt x="690" y="1160"/>
                  </a:cubicBezTo>
                  <a:cubicBezTo>
                    <a:pt x="662" y="1154"/>
                    <a:pt x="640" y="1137"/>
                    <a:pt x="617" y="1129"/>
                  </a:cubicBezTo>
                  <a:close/>
                  <a:moveTo>
                    <a:pt x="551" y="1087"/>
                  </a:moveTo>
                  <a:cubicBezTo>
                    <a:pt x="537" y="1082"/>
                    <a:pt x="522" y="1077"/>
                    <a:pt x="508" y="1072"/>
                  </a:cubicBezTo>
                  <a:cubicBezTo>
                    <a:pt x="518" y="1080"/>
                    <a:pt x="540" y="1085"/>
                    <a:pt x="551" y="1087"/>
                  </a:cubicBezTo>
                  <a:close/>
                  <a:moveTo>
                    <a:pt x="446" y="1119"/>
                  </a:moveTo>
                  <a:cubicBezTo>
                    <a:pt x="423" y="1116"/>
                    <a:pt x="404" y="1112"/>
                    <a:pt x="378" y="1109"/>
                  </a:cubicBezTo>
                  <a:cubicBezTo>
                    <a:pt x="340" y="1105"/>
                    <a:pt x="301" y="1094"/>
                    <a:pt x="265" y="1092"/>
                  </a:cubicBezTo>
                  <a:cubicBezTo>
                    <a:pt x="211" y="1090"/>
                    <a:pt x="164" y="1092"/>
                    <a:pt x="119" y="1086"/>
                  </a:cubicBezTo>
                  <a:cubicBezTo>
                    <a:pt x="108" y="1084"/>
                    <a:pt x="98" y="1083"/>
                    <a:pt x="88" y="1082"/>
                  </a:cubicBezTo>
                  <a:cubicBezTo>
                    <a:pt x="78" y="1081"/>
                    <a:pt x="60" y="1075"/>
                    <a:pt x="53" y="1077"/>
                  </a:cubicBezTo>
                  <a:cubicBezTo>
                    <a:pt x="38" y="1082"/>
                    <a:pt x="33" y="1108"/>
                    <a:pt x="30" y="1122"/>
                  </a:cubicBezTo>
                  <a:cubicBezTo>
                    <a:pt x="55" y="1116"/>
                    <a:pt x="89" y="1123"/>
                    <a:pt x="101" y="1109"/>
                  </a:cubicBezTo>
                  <a:cubicBezTo>
                    <a:pt x="114" y="1122"/>
                    <a:pt x="141" y="1112"/>
                    <a:pt x="162" y="1112"/>
                  </a:cubicBezTo>
                  <a:cubicBezTo>
                    <a:pt x="171" y="1112"/>
                    <a:pt x="181" y="1117"/>
                    <a:pt x="191" y="1117"/>
                  </a:cubicBezTo>
                  <a:cubicBezTo>
                    <a:pt x="234" y="1119"/>
                    <a:pt x="284" y="1121"/>
                    <a:pt x="332" y="1121"/>
                  </a:cubicBezTo>
                  <a:cubicBezTo>
                    <a:pt x="431" y="1121"/>
                    <a:pt x="525" y="1151"/>
                    <a:pt x="611" y="1157"/>
                  </a:cubicBezTo>
                  <a:cubicBezTo>
                    <a:pt x="563" y="1140"/>
                    <a:pt x="505" y="1126"/>
                    <a:pt x="446" y="1119"/>
                  </a:cubicBezTo>
                  <a:close/>
                  <a:moveTo>
                    <a:pt x="722" y="1155"/>
                  </a:moveTo>
                  <a:cubicBezTo>
                    <a:pt x="755" y="1171"/>
                    <a:pt x="795" y="1189"/>
                    <a:pt x="827" y="1200"/>
                  </a:cubicBezTo>
                  <a:cubicBezTo>
                    <a:pt x="757" y="1159"/>
                    <a:pt x="681" y="1132"/>
                    <a:pt x="597" y="1104"/>
                  </a:cubicBezTo>
                  <a:cubicBezTo>
                    <a:pt x="638" y="1121"/>
                    <a:pt x="680" y="1145"/>
                    <a:pt x="722" y="1155"/>
                  </a:cubicBezTo>
                  <a:close/>
                  <a:moveTo>
                    <a:pt x="519" y="1157"/>
                  </a:moveTo>
                  <a:cubicBezTo>
                    <a:pt x="496" y="1154"/>
                    <a:pt x="474" y="1149"/>
                    <a:pt x="451" y="1145"/>
                  </a:cubicBezTo>
                  <a:cubicBezTo>
                    <a:pt x="358" y="1129"/>
                    <a:pt x="232" y="1131"/>
                    <a:pt x="149" y="1127"/>
                  </a:cubicBezTo>
                  <a:cubicBezTo>
                    <a:pt x="120" y="1147"/>
                    <a:pt x="122" y="1195"/>
                    <a:pt x="101" y="1227"/>
                  </a:cubicBezTo>
                  <a:cubicBezTo>
                    <a:pt x="166" y="1205"/>
                    <a:pt x="245" y="1183"/>
                    <a:pt x="330" y="1177"/>
                  </a:cubicBezTo>
                  <a:cubicBezTo>
                    <a:pt x="472" y="1167"/>
                    <a:pt x="616" y="1184"/>
                    <a:pt x="732" y="1199"/>
                  </a:cubicBezTo>
                  <a:cubicBezTo>
                    <a:pt x="660" y="1178"/>
                    <a:pt x="590" y="1167"/>
                    <a:pt x="519" y="1157"/>
                  </a:cubicBezTo>
                  <a:close/>
                  <a:moveTo>
                    <a:pt x="111" y="1127"/>
                  </a:moveTo>
                  <a:cubicBezTo>
                    <a:pt x="95" y="1138"/>
                    <a:pt x="89" y="1152"/>
                    <a:pt x="78" y="1170"/>
                  </a:cubicBezTo>
                  <a:cubicBezTo>
                    <a:pt x="71" y="1181"/>
                    <a:pt x="64" y="1192"/>
                    <a:pt x="58" y="1204"/>
                  </a:cubicBezTo>
                  <a:cubicBezTo>
                    <a:pt x="38" y="1239"/>
                    <a:pt x="22" y="1266"/>
                    <a:pt x="23" y="1305"/>
                  </a:cubicBezTo>
                  <a:cubicBezTo>
                    <a:pt x="90" y="1333"/>
                    <a:pt x="179" y="1311"/>
                    <a:pt x="244" y="1311"/>
                  </a:cubicBezTo>
                  <a:cubicBezTo>
                    <a:pt x="322" y="1312"/>
                    <a:pt x="402" y="1298"/>
                    <a:pt x="480" y="1292"/>
                  </a:cubicBezTo>
                  <a:cubicBezTo>
                    <a:pt x="522" y="1288"/>
                    <a:pt x="563" y="1283"/>
                    <a:pt x="602" y="1282"/>
                  </a:cubicBezTo>
                  <a:cubicBezTo>
                    <a:pt x="663" y="1264"/>
                    <a:pt x="736" y="1266"/>
                    <a:pt x="800" y="1263"/>
                  </a:cubicBezTo>
                  <a:cubicBezTo>
                    <a:pt x="798" y="1256"/>
                    <a:pt x="796" y="1248"/>
                    <a:pt x="793" y="1242"/>
                  </a:cubicBezTo>
                  <a:cubicBezTo>
                    <a:pt x="700" y="1248"/>
                    <a:pt x="613" y="1249"/>
                    <a:pt x="529" y="1263"/>
                  </a:cubicBezTo>
                  <a:cubicBezTo>
                    <a:pt x="514" y="1266"/>
                    <a:pt x="501" y="1271"/>
                    <a:pt x="486" y="1272"/>
                  </a:cubicBezTo>
                  <a:cubicBezTo>
                    <a:pt x="480" y="1272"/>
                    <a:pt x="474" y="1269"/>
                    <a:pt x="468" y="1270"/>
                  </a:cubicBezTo>
                  <a:cubicBezTo>
                    <a:pt x="397" y="1278"/>
                    <a:pt x="318" y="1298"/>
                    <a:pt x="242" y="1297"/>
                  </a:cubicBezTo>
                  <a:cubicBezTo>
                    <a:pt x="280" y="1281"/>
                    <a:pt x="322" y="1286"/>
                    <a:pt x="362" y="1277"/>
                  </a:cubicBezTo>
                  <a:cubicBezTo>
                    <a:pt x="408" y="1266"/>
                    <a:pt x="456" y="1255"/>
                    <a:pt x="503" y="1253"/>
                  </a:cubicBezTo>
                  <a:cubicBezTo>
                    <a:pt x="447" y="1252"/>
                    <a:pt x="385" y="1252"/>
                    <a:pt x="315" y="1260"/>
                  </a:cubicBezTo>
                  <a:cubicBezTo>
                    <a:pt x="299" y="1262"/>
                    <a:pt x="284" y="1262"/>
                    <a:pt x="269" y="1263"/>
                  </a:cubicBezTo>
                  <a:cubicBezTo>
                    <a:pt x="236" y="1267"/>
                    <a:pt x="204" y="1275"/>
                    <a:pt x="174" y="1275"/>
                  </a:cubicBezTo>
                  <a:cubicBezTo>
                    <a:pt x="151" y="1275"/>
                    <a:pt x="129" y="1271"/>
                    <a:pt x="108" y="1273"/>
                  </a:cubicBezTo>
                  <a:cubicBezTo>
                    <a:pt x="99" y="1274"/>
                    <a:pt x="90" y="1281"/>
                    <a:pt x="81" y="1278"/>
                  </a:cubicBezTo>
                  <a:cubicBezTo>
                    <a:pt x="77" y="1270"/>
                    <a:pt x="82" y="1261"/>
                    <a:pt x="86" y="1257"/>
                  </a:cubicBezTo>
                  <a:cubicBezTo>
                    <a:pt x="83" y="1247"/>
                    <a:pt x="85" y="1231"/>
                    <a:pt x="86" y="1228"/>
                  </a:cubicBezTo>
                  <a:cubicBezTo>
                    <a:pt x="97" y="1202"/>
                    <a:pt x="116" y="1169"/>
                    <a:pt x="123" y="1137"/>
                  </a:cubicBezTo>
                  <a:cubicBezTo>
                    <a:pt x="126" y="1136"/>
                    <a:pt x="138" y="1128"/>
                    <a:pt x="131" y="1127"/>
                  </a:cubicBezTo>
                  <a:cubicBezTo>
                    <a:pt x="126" y="1128"/>
                    <a:pt x="117" y="1128"/>
                    <a:pt x="111" y="1127"/>
                  </a:cubicBezTo>
                  <a:close/>
                  <a:moveTo>
                    <a:pt x="358" y="1187"/>
                  </a:moveTo>
                  <a:cubicBezTo>
                    <a:pt x="356" y="1187"/>
                    <a:pt x="357" y="1190"/>
                    <a:pt x="355" y="1190"/>
                  </a:cubicBezTo>
                  <a:cubicBezTo>
                    <a:pt x="315" y="1190"/>
                    <a:pt x="271" y="1198"/>
                    <a:pt x="227" y="1205"/>
                  </a:cubicBezTo>
                  <a:cubicBezTo>
                    <a:pt x="185" y="1212"/>
                    <a:pt x="141" y="1224"/>
                    <a:pt x="104" y="1243"/>
                  </a:cubicBezTo>
                  <a:cubicBezTo>
                    <a:pt x="118" y="1244"/>
                    <a:pt x="134" y="1239"/>
                    <a:pt x="146" y="1243"/>
                  </a:cubicBezTo>
                  <a:cubicBezTo>
                    <a:pt x="130" y="1253"/>
                    <a:pt x="101" y="1244"/>
                    <a:pt x="98" y="1262"/>
                  </a:cubicBezTo>
                  <a:cubicBezTo>
                    <a:pt x="231" y="1259"/>
                    <a:pt x="378" y="1237"/>
                    <a:pt x="504" y="1238"/>
                  </a:cubicBezTo>
                  <a:cubicBezTo>
                    <a:pt x="610" y="1240"/>
                    <a:pt x="679" y="1236"/>
                    <a:pt x="775" y="1227"/>
                  </a:cubicBezTo>
                  <a:cubicBezTo>
                    <a:pt x="731" y="1225"/>
                    <a:pt x="685" y="1216"/>
                    <a:pt x="627" y="1215"/>
                  </a:cubicBezTo>
                  <a:cubicBezTo>
                    <a:pt x="636" y="1210"/>
                    <a:pt x="653" y="1206"/>
                    <a:pt x="664" y="1209"/>
                  </a:cubicBezTo>
                  <a:cubicBezTo>
                    <a:pt x="557" y="1177"/>
                    <a:pt x="446" y="1195"/>
                    <a:pt x="358" y="1187"/>
                  </a:cubicBezTo>
                  <a:close/>
                  <a:moveTo>
                    <a:pt x="740" y="1213"/>
                  </a:moveTo>
                  <a:cubicBezTo>
                    <a:pt x="727" y="1212"/>
                    <a:pt x="710" y="1207"/>
                    <a:pt x="697" y="1210"/>
                  </a:cubicBezTo>
                  <a:cubicBezTo>
                    <a:pt x="712" y="1211"/>
                    <a:pt x="732" y="1216"/>
                    <a:pt x="740" y="1213"/>
                  </a:cubicBezTo>
                  <a:close/>
                  <a:moveTo>
                    <a:pt x="868" y="1252"/>
                  </a:moveTo>
                  <a:cubicBezTo>
                    <a:pt x="863" y="1253"/>
                    <a:pt x="854" y="1249"/>
                    <a:pt x="858" y="1255"/>
                  </a:cubicBezTo>
                  <a:cubicBezTo>
                    <a:pt x="845" y="1252"/>
                    <a:pt x="823" y="1246"/>
                    <a:pt x="808" y="1242"/>
                  </a:cubicBezTo>
                  <a:cubicBezTo>
                    <a:pt x="806" y="1257"/>
                    <a:pt x="818" y="1259"/>
                    <a:pt x="822" y="1268"/>
                  </a:cubicBezTo>
                  <a:cubicBezTo>
                    <a:pt x="862" y="1274"/>
                    <a:pt x="906" y="1279"/>
                    <a:pt x="928" y="1250"/>
                  </a:cubicBezTo>
                  <a:cubicBezTo>
                    <a:pt x="927" y="1244"/>
                    <a:pt x="923" y="1238"/>
                    <a:pt x="916" y="1230"/>
                  </a:cubicBezTo>
                  <a:cubicBezTo>
                    <a:pt x="908" y="1233"/>
                    <a:pt x="901" y="1236"/>
                    <a:pt x="896" y="1242"/>
                  </a:cubicBezTo>
                  <a:cubicBezTo>
                    <a:pt x="892" y="1235"/>
                    <a:pt x="879" y="1248"/>
                    <a:pt x="868" y="125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75"/>
          <p:cNvSpPr/>
          <p:nvPr/>
        </p:nvSpPr>
        <p:spPr bwMode="auto">
          <a:xfrm>
            <a:off x="1096931" y="1460467"/>
            <a:ext cx="3306634" cy="1445762"/>
          </a:xfrm>
          <a:custGeom>
            <a:avLst/>
            <a:gdLst>
              <a:gd name="T0" fmla="*/ 2416 w 2434"/>
              <a:gd name="T1" fmla="*/ 550 h 984"/>
              <a:gd name="T2" fmla="*/ 1050 w 2434"/>
              <a:gd name="T3" fmla="*/ 58 h 984"/>
              <a:gd name="T4" fmla="*/ 35 w 2434"/>
              <a:gd name="T5" fmla="*/ 984 h 984"/>
              <a:gd name="T6" fmla="*/ 0 w 2434"/>
              <a:gd name="T7" fmla="*/ 944 h 984"/>
              <a:gd name="T8" fmla="*/ 1025 w 2434"/>
              <a:gd name="T9" fmla="*/ 7 h 984"/>
              <a:gd name="T10" fmla="*/ 1025 w 2434"/>
              <a:gd name="T11" fmla="*/ 7 h 984"/>
              <a:gd name="T12" fmla="*/ 1031 w 2434"/>
              <a:gd name="T13" fmla="*/ 2 h 984"/>
              <a:gd name="T14" fmla="*/ 1039 w 2434"/>
              <a:gd name="T15" fmla="*/ 0 h 984"/>
              <a:gd name="T16" fmla="*/ 1046 w 2434"/>
              <a:gd name="T17" fmla="*/ 0 h 984"/>
              <a:gd name="T18" fmla="*/ 1053 w 2434"/>
              <a:gd name="T19" fmla="*/ 1 h 984"/>
              <a:gd name="T20" fmla="*/ 2434 w 2434"/>
              <a:gd name="T21" fmla="*/ 499 h 984"/>
              <a:gd name="T22" fmla="*/ 2416 w 2434"/>
              <a:gd name="T23" fmla="*/ 550 h 9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434" h="984">
                <a:moveTo>
                  <a:pt x="2416" y="550"/>
                </a:moveTo>
                <a:lnTo>
                  <a:pt x="1050" y="58"/>
                </a:lnTo>
                <a:lnTo>
                  <a:pt x="35" y="984"/>
                </a:lnTo>
                <a:lnTo>
                  <a:pt x="0" y="944"/>
                </a:lnTo>
                <a:lnTo>
                  <a:pt x="1025" y="7"/>
                </a:lnTo>
                <a:lnTo>
                  <a:pt x="1025" y="7"/>
                </a:lnTo>
                <a:lnTo>
                  <a:pt x="1031" y="2"/>
                </a:lnTo>
                <a:lnTo>
                  <a:pt x="1039" y="0"/>
                </a:lnTo>
                <a:lnTo>
                  <a:pt x="1046" y="0"/>
                </a:lnTo>
                <a:lnTo>
                  <a:pt x="1053" y="1"/>
                </a:lnTo>
                <a:lnTo>
                  <a:pt x="2434" y="499"/>
                </a:lnTo>
                <a:lnTo>
                  <a:pt x="2416" y="550"/>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5" name="Freeform 76"/>
          <p:cNvSpPr/>
          <p:nvPr/>
        </p:nvSpPr>
        <p:spPr bwMode="auto">
          <a:xfrm>
            <a:off x="1096931" y="1460467"/>
            <a:ext cx="3306634" cy="1445762"/>
          </a:xfrm>
          <a:custGeom>
            <a:avLst/>
            <a:gdLst>
              <a:gd name="T0" fmla="*/ 2416 w 2434"/>
              <a:gd name="T1" fmla="*/ 550 h 984"/>
              <a:gd name="T2" fmla="*/ 1050 w 2434"/>
              <a:gd name="T3" fmla="*/ 58 h 984"/>
              <a:gd name="T4" fmla="*/ 35 w 2434"/>
              <a:gd name="T5" fmla="*/ 984 h 984"/>
              <a:gd name="T6" fmla="*/ 0 w 2434"/>
              <a:gd name="T7" fmla="*/ 944 h 984"/>
              <a:gd name="T8" fmla="*/ 1025 w 2434"/>
              <a:gd name="T9" fmla="*/ 7 h 984"/>
              <a:gd name="T10" fmla="*/ 1025 w 2434"/>
              <a:gd name="T11" fmla="*/ 7 h 984"/>
              <a:gd name="T12" fmla="*/ 1031 w 2434"/>
              <a:gd name="T13" fmla="*/ 2 h 984"/>
              <a:gd name="T14" fmla="*/ 1039 w 2434"/>
              <a:gd name="T15" fmla="*/ 0 h 984"/>
              <a:gd name="T16" fmla="*/ 1046 w 2434"/>
              <a:gd name="T17" fmla="*/ 0 h 984"/>
              <a:gd name="T18" fmla="*/ 1053 w 2434"/>
              <a:gd name="T19" fmla="*/ 1 h 984"/>
              <a:gd name="T20" fmla="*/ 2434 w 2434"/>
              <a:gd name="T21" fmla="*/ 499 h 984"/>
              <a:gd name="T22" fmla="*/ 2416 w 2434"/>
              <a:gd name="T23" fmla="*/ 550 h 9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434" h="984">
                <a:moveTo>
                  <a:pt x="2416" y="550"/>
                </a:moveTo>
                <a:lnTo>
                  <a:pt x="1050" y="58"/>
                </a:lnTo>
                <a:lnTo>
                  <a:pt x="35" y="984"/>
                </a:lnTo>
                <a:lnTo>
                  <a:pt x="0" y="944"/>
                </a:lnTo>
                <a:lnTo>
                  <a:pt x="1025" y="7"/>
                </a:lnTo>
                <a:lnTo>
                  <a:pt x="1025" y="7"/>
                </a:lnTo>
                <a:lnTo>
                  <a:pt x="1031" y="2"/>
                </a:lnTo>
                <a:lnTo>
                  <a:pt x="1039" y="0"/>
                </a:lnTo>
                <a:lnTo>
                  <a:pt x="1046" y="0"/>
                </a:lnTo>
                <a:lnTo>
                  <a:pt x="1053" y="1"/>
                </a:lnTo>
                <a:lnTo>
                  <a:pt x="2434" y="499"/>
                </a:lnTo>
                <a:lnTo>
                  <a:pt x="2416" y="55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 name="Freeform 78"/>
          <p:cNvSpPr/>
          <p:nvPr/>
        </p:nvSpPr>
        <p:spPr bwMode="auto">
          <a:xfrm>
            <a:off x="1091497" y="2174532"/>
            <a:ext cx="3704680" cy="3019353"/>
          </a:xfrm>
          <a:custGeom>
            <a:avLst/>
            <a:gdLst>
              <a:gd name="T0" fmla="*/ 96 w 2727"/>
              <a:gd name="T1" fmla="*/ 430 h 2055"/>
              <a:gd name="T2" fmla="*/ 83 w 2727"/>
              <a:gd name="T3" fmla="*/ 434 h 2055"/>
              <a:gd name="T4" fmla="*/ 61 w 2727"/>
              <a:gd name="T5" fmla="*/ 443 h 2055"/>
              <a:gd name="T6" fmla="*/ 43 w 2727"/>
              <a:gd name="T7" fmla="*/ 455 h 2055"/>
              <a:gd name="T8" fmla="*/ 27 w 2727"/>
              <a:gd name="T9" fmla="*/ 471 h 2055"/>
              <a:gd name="T10" fmla="*/ 15 w 2727"/>
              <a:gd name="T11" fmla="*/ 489 h 2055"/>
              <a:gd name="T12" fmla="*/ 6 w 2727"/>
              <a:gd name="T13" fmla="*/ 510 h 2055"/>
              <a:gd name="T14" fmla="*/ 1 w 2727"/>
              <a:gd name="T15" fmla="*/ 533 h 2055"/>
              <a:gd name="T16" fmla="*/ 0 w 2727"/>
              <a:gd name="T17" fmla="*/ 556 h 2055"/>
              <a:gd name="T18" fmla="*/ 271 w 2727"/>
              <a:gd name="T19" fmla="*/ 1960 h 2055"/>
              <a:gd name="T20" fmla="*/ 273 w 2727"/>
              <a:gd name="T21" fmla="*/ 1971 h 2055"/>
              <a:gd name="T22" fmla="*/ 282 w 2727"/>
              <a:gd name="T23" fmla="*/ 1993 h 2055"/>
              <a:gd name="T24" fmla="*/ 295 w 2727"/>
              <a:gd name="T25" fmla="*/ 2012 h 2055"/>
              <a:gd name="T26" fmla="*/ 311 w 2727"/>
              <a:gd name="T27" fmla="*/ 2028 h 2055"/>
              <a:gd name="T28" fmla="*/ 330 w 2727"/>
              <a:gd name="T29" fmla="*/ 2041 h 2055"/>
              <a:gd name="T30" fmla="*/ 350 w 2727"/>
              <a:gd name="T31" fmla="*/ 2050 h 2055"/>
              <a:gd name="T32" fmla="*/ 372 w 2727"/>
              <a:gd name="T33" fmla="*/ 2055 h 2055"/>
              <a:gd name="T34" fmla="*/ 396 w 2727"/>
              <a:gd name="T35" fmla="*/ 2055 h 2055"/>
              <a:gd name="T36" fmla="*/ 2633 w 2727"/>
              <a:gd name="T37" fmla="*/ 1625 h 2055"/>
              <a:gd name="T38" fmla="*/ 2645 w 2727"/>
              <a:gd name="T39" fmla="*/ 1622 h 2055"/>
              <a:gd name="T40" fmla="*/ 2666 w 2727"/>
              <a:gd name="T41" fmla="*/ 1612 h 2055"/>
              <a:gd name="T42" fmla="*/ 2685 w 2727"/>
              <a:gd name="T43" fmla="*/ 1600 h 2055"/>
              <a:gd name="T44" fmla="*/ 2701 w 2727"/>
              <a:gd name="T45" fmla="*/ 1584 h 2055"/>
              <a:gd name="T46" fmla="*/ 2714 w 2727"/>
              <a:gd name="T47" fmla="*/ 1566 h 2055"/>
              <a:gd name="T48" fmla="*/ 2722 w 2727"/>
              <a:gd name="T49" fmla="*/ 1545 h 2055"/>
              <a:gd name="T50" fmla="*/ 2727 w 2727"/>
              <a:gd name="T51" fmla="*/ 1523 h 2055"/>
              <a:gd name="T52" fmla="*/ 2727 w 2727"/>
              <a:gd name="T53" fmla="*/ 1500 h 2055"/>
              <a:gd name="T54" fmla="*/ 2458 w 2727"/>
              <a:gd name="T55" fmla="*/ 95 h 2055"/>
              <a:gd name="T56" fmla="*/ 2454 w 2727"/>
              <a:gd name="T57" fmla="*/ 84 h 2055"/>
              <a:gd name="T58" fmla="*/ 2445 w 2727"/>
              <a:gd name="T59" fmla="*/ 62 h 2055"/>
              <a:gd name="T60" fmla="*/ 2433 w 2727"/>
              <a:gd name="T61" fmla="*/ 43 h 2055"/>
              <a:gd name="T62" fmla="*/ 2417 w 2727"/>
              <a:gd name="T63" fmla="*/ 27 h 2055"/>
              <a:gd name="T64" fmla="*/ 2399 w 2727"/>
              <a:gd name="T65" fmla="*/ 15 h 2055"/>
              <a:gd name="T66" fmla="*/ 2378 w 2727"/>
              <a:gd name="T67" fmla="*/ 5 h 2055"/>
              <a:gd name="T68" fmla="*/ 2356 w 2727"/>
              <a:gd name="T69" fmla="*/ 0 h 2055"/>
              <a:gd name="T70" fmla="*/ 2333 w 2727"/>
              <a:gd name="T71" fmla="*/ 0 h 20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727" h="2055">
                <a:moveTo>
                  <a:pt x="2320" y="3"/>
                </a:moveTo>
                <a:lnTo>
                  <a:pt x="96" y="430"/>
                </a:lnTo>
                <a:lnTo>
                  <a:pt x="96" y="430"/>
                </a:lnTo>
                <a:lnTo>
                  <a:pt x="83" y="434"/>
                </a:lnTo>
                <a:lnTo>
                  <a:pt x="72" y="438"/>
                </a:lnTo>
                <a:lnTo>
                  <a:pt x="61" y="443"/>
                </a:lnTo>
                <a:lnTo>
                  <a:pt x="51" y="449"/>
                </a:lnTo>
                <a:lnTo>
                  <a:pt x="43" y="455"/>
                </a:lnTo>
                <a:lnTo>
                  <a:pt x="34" y="463"/>
                </a:lnTo>
                <a:lnTo>
                  <a:pt x="27" y="471"/>
                </a:lnTo>
                <a:lnTo>
                  <a:pt x="21" y="480"/>
                </a:lnTo>
                <a:lnTo>
                  <a:pt x="15" y="489"/>
                </a:lnTo>
                <a:lnTo>
                  <a:pt x="10" y="500"/>
                </a:lnTo>
                <a:lnTo>
                  <a:pt x="6" y="510"/>
                </a:lnTo>
                <a:lnTo>
                  <a:pt x="2" y="521"/>
                </a:lnTo>
                <a:lnTo>
                  <a:pt x="1" y="533"/>
                </a:lnTo>
                <a:lnTo>
                  <a:pt x="0" y="544"/>
                </a:lnTo>
                <a:lnTo>
                  <a:pt x="0" y="556"/>
                </a:lnTo>
                <a:lnTo>
                  <a:pt x="2" y="567"/>
                </a:lnTo>
                <a:lnTo>
                  <a:pt x="271" y="1960"/>
                </a:lnTo>
                <a:lnTo>
                  <a:pt x="271" y="1960"/>
                </a:lnTo>
                <a:lnTo>
                  <a:pt x="273" y="1971"/>
                </a:lnTo>
                <a:lnTo>
                  <a:pt x="277" y="1982"/>
                </a:lnTo>
                <a:lnTo>
                  <a:pt x="282" y="1993"/>
                </a:lnTo>
                <a:lnTo>
                  <a:pt x="288" y="2003"/>
                </a:lnTo>
                <a:lnTo>
                  <a:pt x="295" y="2012"/>
                </a:lnTo>
                <a:lnTo>
                  <a:pt x="303" y="2020"/>
                </a:lnTo>
                <a:lnTo>
                  <a:pt x="311" y="2028"/>
                </a:lnTo>
                <a:lnTo>
                  <a:pt x="320" y="2035"/>
                </a:lnTo>
                <a:lnTo>
                  <a:pt x="330" y="2041"/>
                </a:lnTo>
                <a:lnTo>
                  <a:pt x="339" y="2046"/>
                </a:lnTo>
                <a:lnTo>
                  <a:pt x="350" y="2050"/>
                </a:lnTo>
                <a:lnTo>
                  <a:pt x="361" y="2052"/>
                </a:lnTo>
                <a:lnTo>
                  <a:pt x="372" y="2055"/>
                </a:lnTo>
                <a:lnTo>
                  <a:pt x="383" y="2055"/>
                </a:lnTo>
                <a:lnTo>
                  <a:pt x="396" y="2055"/>
                </a:lnTo>
                <a:lnTo>
                  <a:pt x="408" y="2053"/>
                </a:lnTo>
                <a:lnTo>
                  <a:pt x="2633" y="1625"/>
                </a:lnTo>
                <a:lnTo>
                  <a:pt x="2633" y="1625"/>
                </a:lnTo>
                <a:lnTo>
                  <a:pt x="2645" y="1622"/>
                </a:lnTo>
                <a:lnTo>
                  <a:pt x="2656" y="1617"/>
                </a:lnTo>
                <a:lnTo>
                  <a:pt x="2666" y="1612"/>
                </a:lnTo>
                <a:lnTo>
                  <a:pt x="2676" y="1606"/>
                </a:lnTo>
                <a:lnTo>
                  <a:pt x="2685" y="1600"/>
                </a:lnTo>
                <a:lnTo>
                  <a:pt x="2693" y="1593"/>
                </a:lnTo>
                <a:lnTo>
                  <a:pt x="2701" y="1584"/>
                </a:lnTo>
                <a:lnTo>
                  <a:pt x="2708" y="1576"/>
                </a:lnTo>
                <a:lnTo>
                  <a:pt x="2714" y="1566"/>
                </a:lnTo>
                <a:lnTo>
                  <a:pt x="2719" y="1556"/>
                </a:lnTo>
                <a:lnTo>
                  <a:pt x="2722" y="1545"/>
                </a:lnTo>
                <a:lnTo>
                  <a:pt x="2725" y="1534"/>
                </a:lnTo>
                <a:lnTo>
                  <a:pt x="2727" y="1523"/>
                </a:lnTo>
                <a:lnTo>
                  <a:pt x="2727" y="1511"/>
                </a:lnTo>
                <a:lnTo>
                  <a:pt x="2727" y="1500"/>
                </a:lnTo>
                <a:lnTo>
                  <a:pt x="2726" y="1487"/>
                </a:lnTo>
                <a:lnTo>
                  <a:pt x="2458" y="95"/>
                </a:lnTo>
                <a:lnTo>
                  <a:pt x="2458" y="95"/>
                </a:lnTo>
                <a:lnTo>
                  <a:pt x="2454" y="84"/>
                </a:lnTo>
                <a:lnTo>
                  <a:pt x="2450" y="73"/>
                </a:lnTo>
                <a:lnTo>
                  <a:pt x="2445" y="62"/>
                </a:lnTo>
                <a:lnTo>
                  <a:pt x="2439" y="52"/>
                </a:lnTo>
                <a:lnTo>
                  <a:pt x="2433" y="43"/>
                </a:lnTo>
                <a:lnTo>
                  <a:pt x="2426" y="35"/>
                </a:lnTo>
                <a:lnTo>
                  <a:pt x="2417" y="27"/>
                </a:lnTo>
                <a:lnTo>
                  <a:pt x="2409" y="20"/>
                </a:lnTo>
                <a:lnTo>
                  <a:pt x="2399" y="15"/>
                </a:lnTo>
                <a:lnTo>
                  <a:pt x="2389" y="10"/>
                </a:lnTo>
                <a:lnTo>
                  <a:pt x="2378" y="5"/>
                </a:lnTo>
                <a:lnTo>
                  <a:pt x="2367" y="3"/>
                </a:lnTo>
                <a:lnTo>
                  <a:pt x="2356" y="0"/>
                </a:lnTo>
                <a:lnTo>
                  <a:pt x="2344" y="0"/>
                </a:lnTo>
                <a:lnTo>
                  <a:pt x="2333" y="0"/>
                </a:lnTo>
                <a:lnTo>
                  <a:pt x="232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 name="Freeform 79"/>
          <p:cNvSpPr>
            <a:spLocks noEditPoints="1"/>
          </p:cNvSpPr>
          <p:nvPr/>
        </p:nvSpPr>
        <p:spPr bwMode="auto">
          <a:xfrm>
            <a:off x="1064326" y="2186286"/>
            <a:ext cx="3116441" cy="3023759"/>
          </a:xfrm>
          <a:custGeom>
            <a:avLst/>
            <a:gdLst>
              <a:gd name="T0" fmla="*/ 29 w 2294"/>
              <a:gd name="T1" fmla="*/ 455 h 2058"/>
              <a:gd name="T2" fmla="*/ 24 w 2294"/>
              <a:gd name="T3" fmla="*/ 461 h 2058"/>
              <a:gd name="T4" fmla="*/ 10 w 2294"/>
              <a:gd name="T5" fmla="*/ 488 h 2058"/>
              <a:gd name="T6" fmla="*/ 2 w 2294"/>
              <a:gd name="T7" fmla="*/ 518 h 2058"/>
              <a:gd name="T8" fmla="*/ 0 w 2294"/>
              <a:gd name="T9" fmla="*/ 534 h 2058"/>
              <a:gd name="T10" fmla="*/ 0 w 2294"/>
              <a:gd name="T11" fmla="*/ 541 h 2058"/>
              <a:gd name="T12" fmla="*/ 0 w 2294"/>
              <a:gd name="T13" fmla="*/ 550 h 2058"/>
              <a:gd name="T14" fmla="*/ 2 w 2294"/>
              <a:gd name="T15" fmla="*/ 563 h 2058"/>
              <a:gd name="T16" fmla="*/ 2 w 2294"/>
              <a:gd name="T17" fmla="*/ 567 h 2058"/>
              <a:gd name="T18" fmla="*/ 4 w 2294"/>
              <a:gd name="T19" fmla="*/ 577 h 2058"/>
              <a:gd name="T20" fmla="*/ 40 w 2294"/>
              <a:gd name="T21" fmla="*/ 760 h 2058"/>
              <a:gd name="T22" fmla="*/ 76 w 2294"/>
              <a:gd name="T23" fmla="*/ 944 h 2058"/>
              <a:gd name="T24" fmla="*/ 112 w 2294"/>
              <a:gd name="T25" fmla="*/ 1127 h 2058"/>
              <a:gd name="T26" fmla="*/ 184 w 2294"/>
              <a:gd name="T27" fmla="*/ 1486 h 2058"/>
              <a:gd name="T28" fmla="*/ 256 w 2294"/>
              <a:gd name="T29" fmla="*/ 1836 h 2058"/>
              <a:gd name="T30" fmla="*/ 274 w 2294"/>
              <a:gd name="T31" fmla="*/ 1923 h 2058"/>
              <a:gd name="T32" fmla="*/ 278 w 2294"/>
              <a:gd name="T33" fmla="*/ 1944 h 2058"/>
              <a:gd name="T34" fmla="*/ 281 w 2294"/>
              <a:gd name="T35" fmla="*/ 1956 h 2058"/>
              <a:gd name="T36" fmla="*/ 285 w 2294"/>
              <a:gd name="T37" fmla="*/ 1968 h 2058"/>
              <a:gd name="T38" fmla="*/ 297 w 2294"/>
              <a:gd name="T39" fmla="*/ 1991 h 2058"/>
              <a:gd name="T40" fmla="*/ 312 w 2294"/>
              <a:gd name="T41" fmla="*/ 2012 h 2058"/>
              <a:gd name="T42" fmla="*/ 321 w 2294"/>
              <a:gd name="T43" fmla="*/ 2021 h 2058"/>
              <a:gd name="T44" fmla="*/ 341 w 2294"/>
              <a:gd name="T45" fmla="*/ 2037 h 2058"/>
              <a:gd name="T46" fmla="*/ 364 w 2294"/>
              <a:gd name="T47" fmla="*/ 2048 h 2058"/>
              <a:gd name="T48" fmla="*/ 389 w 2294"/>
              <a:gd name="T49" fmla="*/ 2055 h 2058"/>
              <a:gd name="T50" fmla="*/ 401 w 2294"/>
              <a:gd name="T51" fmla="*/ 2056 h 2058"/>
              <a:gd name="T52" fmla="*/ 414 w 2294"/>
              <a:gd name="T53" fmla="*/ 2058 h 2058"/>
              <a:gd name="T54" fmla="*/ 428 w 2294"/>
              <a:gd name="T55" fmla="*/ 2056 h 2058"/>
              <a:gd name="T56" fmla="*/ 438 w 2294"/>
              <a:gd name="T57" fmla="*/ 2055 h 2058"/>
              <a:gd name="T58" fmla="*/ 441 w 2294"/>
              <a:gd name="T59" fmla="*/ 2054 h 2058"/>
              <a:gd name="T60" fmla="*/ 450 w 2294"/>
              <a:gd name="T61" fmla="*/ 2053 h 2058"/>
              <a:gd name="T62" fmla="*/ 492 w 2294"/>
              <a:gd name="T63" fmla="*/ 2044 h 2058"/>
              <a:gd name="T64" fmla="*/ 816 w 2294"/>
              <a:gd name="T65" fmla="*/ 1977 h 2058"/>
              <a:gd name="T66" fmla="*/ 1124 w 2294"/>
              <a:gd name="T67" fmla="*/ 1913 h 2058"/>
              <a:gd name="T68" fmla="*/ 1331 w 2294"/>
              <a:gd name="T69" fmla="*/ 1871 h 2058"/>
              <a:gd name="T70" fmla="*/ 428 w 2294"/>
              <a:gd name="T71" fmla="*/ 2045 h 2058"/>
              <a:gd name="T72" fmla="*/ 405 w 2294"/>
              <a:gd name="T73" fmla="*/ 2047 h 2058"/>
              <a:gd name="T74" fmla="*/ 395 w 2294"/>
              <a:gd name="T75" fmla="*/ 2047 h 2058"/>
              <a:gd name="T76" fmla="*/ 375 w 2294"/>
              <a:gd name="T77" fmla="*/ 2043 h 2058"/>
              <a:gd name="T78" fmla="*/ 357 w 2294"/>
              <a:gd name="T79" fmla="*/ 2037 h 2058"/>
              <a:gd name="T80" fmla="*/ 340 w 2294"/>
              <a:gd name="T81" fmla="*/ 2027 h 2058"/>
              <a:gd name="T82" fmla="*/ 324 w 2294"/>
              <a:gd name="T83" fmla="*/ 2013 h 2058"/>
              <a:gd name="T84" fmla="*/ 310 w 2294"/>
              <a:gd name="T85" fmla="*/ 1999 h 2058"/>
              <a:gd name="T86" fmla="*/ 301 w 2294"/>
              <a:gd name="T87" fmla="*/ 1982 h 2058"/>
              <a:gd name="T88" fmla="*/ 293 w 2294"/>
              <a:gd name="T89" fmla="*/ 1962 h 2058"/>
              <a:gd name="T90" fmla="*/ 22 w 2294"/>
              <a:gd name="T91" fmla="*/ 559 h 2058"/>
              <a:gd name="T92" fmla="*/ 20 w 2294"/>
              <a:gd name="T93" fmla="*/ 547 h 2058"/>
              <a:gd name="T94" fmla="*/ 21 w 2294"/>
              <a:gd name="T95" fmla="*/ 524 h 2058"/>
              <a:gd name="T96" fmla="*/ 26 w 2294"/>
              <a:gd name="T97" fmla="*/ 501 h 2058"/>
              <a:gd name="T98" fmla="*/ 36 w 2294"/>
              <a:gd name="T99" fmla="*/ 480 h 2058"/>
              <a:gd name="T100" fmla="*/ 29 w 2294"/>
              <a:gd name="T101" fmla="*/ 455 h 2058"/>
              <a:gd name="T102" fmla="*/ 2283 w 2294"/>
              <a:gd name="T103" fmla="*/ 0 h 2058"/>
              <a:gd name="T104" fmla="*/ 2236 w 2294"/>
              <a:gd name="T105" fmla="*/ 7 h 2058"/>
              <a:gd name="T106" fmla="*/ 1570 w 2294"/>
              <a:gd name="T107" fmla="*/ 127 h 2058"/>
              <a:gd name="T108" fmla="*/ 1217 w 2294"/>
              <a:gd name="T109" fmla="*/ 191 h 2058"/>
              <a:gd name="T110" fmla="*/ 857 w 2294"/>
              <a:gd name="T111" fmla="*/ 257 h 2058"/>
              <a:gd name="T112" fmla="*/ 174 w 2294"/>
              <a:gd name="T113" fmla="*/ 386 h 2058"/>
              <a:gd name="T114" fmla="*/ 2294 w 2294"/>
              <a:gd name="T115" fmla="*/ 3 h 20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294" h="2058">
                <a:moveTo>
                  <a:pt x="29" y="455"/>
                </a:moveTo>
                <a:lnTo>
                  <a:pt x="29" y="455"/>
                </a:lnTo>
                <a:lnTo>
                  <a:pt x="24" y="461"/>
                </a:lnTo>
                <a:lnTo>
                  <a:pt x="24" y="461"/>
                </a:lnTo>
                <a:lnTo>
                  <a:pt x="16" y="475"/>
                </a:lnTo>
                <a:lnTo>
                  <a:pt x="10" y="488"/>
                </a:lnTo>
                <a:lnTo>
                  <a:pt x="5" y="503"/>
                </a:lnTo>
                <a:lnTo>
                  <a:pt x="2" y="518"/>
                </a:lnTo>
                <a:lnTo>
                  <a:pt x="0" y="526"/>
                </a:lnTo>
                <a:lnTo>
                  <a:pt x="0" y="534"/>
                </a:lnTo>
                <a:lnTo>
                  <a:pt x="0" y="534"/>
                </a:lnTo>
                <a:lnTo>
                  <a:pt x="0" y="541"/>
                </a:lnTo>
                <a:lnTo>
                  <a:pt x="0" y="550"/>
                </a:lnTo>
                <a:lnTo>
                  <a:pt x="0" y="550"/>
                </a:lnTo>
                <a:lnTo>
                  <a:pt x="0" y="558"/>
                </a:lnTo>
                <a:lnTo>
                  <a:pt x="2" y="563"/>
                </a:lnTo>
                <a:lnTo>
                  <a:pt x="2" y="567"/>
                </a:lnTo>
                <a:lnTo>
                  <a:pt x="2" y="567"/>
                </a:lnTo>
                <a:lnTo>
                  <a:pt x="3" y="570"/>
                </a:lnTo>
                <a:lnTo>
                  <a:pt x="4" y="577"/>
                </a:lnTo>
                <a:lnTo>
                  <a:pt x="4" y="577"/>
                </a:lnTo>
                <a:lnTo>
                  <a:pt x="40" y="760"/>
                </a:lnTo>
                <a:lnTo>
                  <a:pt x="40" y="760"/>
                </a:lnTo>
                <a:lnTo>
                  <a:pt x="76" y="944"/>
                </a:lnTo>
                <a:lnTo>
                  <a:pt x="76" y="944"/>
                </a:lnTo>
                <a:lnTo>
                  <a:pt x="112" y="1127"/>
                </a:lnTo>
                <a:lnTo>
                  <a:pt x="112" y="1127"/>
                </a:lnTo>
                <a:lnTo>
                  <a:pt x="184" y="1486"/>
                </a:lnTo>
                <a:lnTo>
                  <a:pt x="184" y="1486"/>
                </a:lnTo>
                <a:lnTo>
                  <a:pt x="256" y="1836"/>
                </a:lnTo>
                <a:lnTo>
                  <a:pt x="256" y="1836"/>
                </a:lnTo>
                <a:lnTo>
                  <a:pt x="274" y="1923"/>
                </a:lnTo>
                <a:lnTo>
                  <a:pt x="278" y="1944"/>
                </a:lnTo>
                <a:lnTo>
                  <a:pt x="278" y="1944"/>
                </a:lnTo>
                <a:lnTo>
                  <a:pt x="281" y="1956"/>
                </a:lnTo>
                <a:lnTo>
                  <a:pt x="281" y="1956"/>
                </a:lnTo>
                <a:lnTo>
                  <a:pt x="285" y="1968"/>
                </a:lnTo>
                <a:lnTo>
                  <a:pt x="285" y="1968"/>
                </a:lnTo>
                <a:lnTo>
                  <a:pt x="291" y="1980"/>
                </a:lnTo>
                <a:lnTo>
                  <a:pt x="297" y="1991"/>
                </a:lnTo>
                <a:lnTo>
                  <a:pt x="304" y="2002"/>
                </a:lnTo>
                <a:lnTo>
                  <a:pt x="312" y="2012"/>
                </a:lnTo>
                <a:lnTo>
                  <a:pt x="312" y="2012"/>
                </a:lnTo>
                <a:lnTo>
                  <a:pt x="321" y="2021"/>
                </a:lnTo>
                <a:lnTo>
                  <a:pt x="331" y="2029"/>
                </a:lnTo>
                <a:lnTo>
                  <a:pt x="341" y="2037"/>
                </a:lnTo>
                <a:lnTo>
                  <a:pt x="352" y="2043"/>
                </a:lnTo>
                <a:lnTo>
                  <a:pt x="364" y="2048"/>
                </a:lnTo>
                <a:lnTo>
                  <a:pt x="376" y="2053"/>
                </a:lnTo>
                <a:lnTo>
                  <a:pt x="389" y="2055"/>
                </a:lnTo>
                <a:lnTo>
                  <a:pt x="401" y="2056"/>
                </a:lnTo>
                <a:lnTo>
                  <a:pt x="401" y="2056"/>
                </a:lnTo>
                <a:lnTo>
                  <a:pt x="414" y="2058"/>
                </a:lnTo>
                <a:lnTo>
                  <a:pt x="414" y="2058"/>
                </a:lnTo>
                <a:lnTo>
                  <a:pt x="428" y="2056"/>
                </a:lnTo>
                <a:lnTo>
                  <a:pt x="428" y="2056"/>
                </a:lnTo>
                <a:lnTo>
                  <a:pt x="438" y="2055"/>
                </a:lnTo>
                <a:lnTo>
                  <a:pt x="438" y="2055"/>
                </a:lnTo>
                <a:lnTo>
                  <a:pt x="438" y="2055"/>
                </a:lnTo>
                <a:lnTo>
                  <a:pt x="441" y="2054"/>
                </a:lnTo>
                <a:lnTo>
                  <a:pt x="444" y="2054"/>
                </a:lnTo>
                <a:lnTo>
                  <a:pt x="450" y="2053"/>
                </a:lnTo>
                <a:lnTo>
                  <a:pt x="450" y="2053"/>
                </a:lnTo>
                <a:lnTo>
                  <a:pt x="492" y="2044"/>
                </a:lnTo>
                <a:lnTo>
                  <a:pt x="492" y="2044"/>
                </a:lnTo>
                <a:lnTo>
                  <a:pt x="816" y="1977"/>
                </a:lnTo>
                <a:lnTo>
                  <a:pt x="816" y="1977"/>
                </a:lnTo>
                <a:lnTo>
                  <a:pt x="1124" y="1913"/>
                </a:lnTo>
                <a:lnTo>
                  <a:pt x="1124" y="1913"/>
                </a:lnTo>
                <a:lnTo>
                  <a:pt x="1331" y="1871"/>
                </a:lnTo>
                <a:lnTo>
                  <a:pt x="428" y="2045"/>
                </a:lnTo>
                <a:lnTo>
                  <a:pt x="428" y="2045"/>
                </a:lnTo>
                <a:lnTo>
                  <a:pt x="416" y="2047"/>
                </a:lnTo>
                <a:lnTo>
                  <a:pt x="405" y="2047"/>
                </a:lnTo>
                <a:lnTo>
                  <a:pt x="405" y="2047"/>
                </a:lnTo>
                <a:lnTo>
                  <a:pt x="395" y="2047"/>
                </a:lnTo>
                <a:lnTo>
                  <a:pt x="385" y="2045"/>
                </a:lnTo>
                <a:lnTo>
                  <a:pt x="375" y="2043"/>
                </a:lnTo>
                <a:lnTo>
                  <a:pt x="365" y="2040"/>
                </a:lnTo>
                <a:lnTo>
                  <a:pt x="357" y="2037"/>
                </a:lnTo>
                <a:lnTo>
                  <a:pt x="347" y="2032"/>
                </a:lnTo>
                <a:lnTo>
                  <a:pt x="340" y="2027"/>
                </a:lnTo>
                <a:lnTo>
                  <a:pt x="331" y="2021"/>
                </a:lnTo>
                <a:lnTo>
                  <a:pt x="324" y="2013"/>
                </a:lnTo>
                <a:lnTo>
                  <a:pt x="316" y="2007"/>
                </a:lnTo>
                <a:lnTo>
                  <a:pt x="310" y="1999"/>
                </a:lnTo>
                <a:lnTo>
                  <a:pt x="305" y="1990"/>
                </a:lnTo>
                <a:lnTo>
                  <a:pt x="301" y="1982"/>
                </a:lnTo>
                <a:lnTo>
                  <a:pt x="296" y="1972"/>
                </a:lnTo>
                <a:lnTo>
                  <a:pt x="293" y="1962"/>
                </a:lnTo>
                <a:lnTo>
                  <a:pt x="291" y="1952"/>
                </a:lnTo>
                <a:lnTo>
                  <a:pt x="22" y="559"/>
                </a:lnTo>
                <a:lnTo>
                  <a:pt x="22" y="559"/>
                </a:lnTo>
                <a:lnTo>
                  <a:pt x="20" y="547"/>
                </a:lnTo>
                <a:lnTo>
                  <a:pt x="20" y="535"/>
                </a:lnTo>
                <a:lnTo>
                  <a:pt x="21" y="524"/>
                </a:lnTo>
                <a:lnTo>
                  <a:pt x="22" y="512"/>
                </a:lnTo>
                <a:lnTo>
                  <a:pt x="26" y="501"/>
                </a:lnTo>
                <a:lnTo>
                  <a:pt x="30" y="490"/>
                </a:lnTo>
                <a:lnTo>
                  <a:pt x="36" y="480"/>
                </a:lnTo>
                <a:lnTo>
                  <a:pt x="42" y="470"/>
                </a:lnTo>
                <a:lnTo>
                  <a:pt x="29" y="455"/>
                </a:lnTo>
                <a:close/>
                <a:moveTo>
                  <a:pt x="2283" y="0"/>
                </a:moveTo>
                <a:lnTo>
                  <a:pt x="2283" y="0"/>
                </a:lnTo>
                <a:lnTo>
                  <a:pt x="2236" y="7"/>
                </a:lnTo>
                <a:lnTo>
                  <a:pt x="2236" y="7"/>
                </a:lnTo>
                <a:lnTo>
                  <a:pt x="1570" y="127"/>
                </a:lnTo>
                <a:lnTo>
                  <a:pt x="1570" y="127"/>
                </a:lnTo>
                <a:lnTo>
                  <a:pt x="1217" y="191"/>
                </a:lnTo>
                <a:lnTo>
                  <a:pt x="1217" y="191"/>
                </a:lnTo>
                <a:lnTo>
                  <a:pt x="857" y="257"/>
                </a:lnTo>
                <a:lnTo>
                  <a:pt x="857" y="257"/>
                </a:lnTo>
                <a:lnTo>
                  <a:pt x="517" y="319"/>
                </a:lnTo>
                <a:lnTo>
                  <a:pt x="174" y="386"/>
                </a:lnTo>
                <a:lnTo>
                  <a:pt x="139" y="419"/>
                </a:lnTo>
                <a:lnTo>
                  <a:pt x="2294" y="3"/>
                </a:lnTo>
                <a:lnTo>
                  <a:pt x="2283" y="0"/>
                </a:lnTo>
                <a:close/>
              </a:path>
            </a:pathLst>
          </a:custGeom>
          <a:solidFill>
            <a:srgbClr val="B2B2B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 name="Freeform 80"/>
          <p:cNvSpPr/>
          <p:nvPr/>
        </p:nvSpPr>
        <p:spPr bwMode="auto">
          <a:xfrm>
            <a:off x="1064326" y="2854805"/>
            <a:ext cx="1808188" cy="2355241"/>
          </a:xfrm>
          <a:custGeom>
            <a:avLst/>
            <a:gdLst>
              <a:gd name="T0" fmla="*/ 29 w 1331"/>
              <a:gd name="T1" fmla="*/ 0 h 1603"/>
              <a:gd name="T2" fmla="*/ 24 w 1331"/>
              <a:gd name="T3" fmla="*/ 6 h 1603"/>
              <a:gd name="T4" fmla="*/ 10 w 1331"/>
              <a:gd name="T5" fmla="*/ 33 h 1603"/>
              <a:gd name="T6" fmla="*/ 2 w 1331"/>
              <a:gd name="T7" fmla="*/ 63 h 1603"/>
              <a:gd name="T8" fmla="*/ 0 w 1331"/>
              <a:gd name="T9" fmla="*/ 79 h 1603"/>
              <a:gd name="T10" fmla="*/ 0 w 1331"/>
              <a:gd name="T11" fmla="*/ 86 h 1603"/>
              <a:gd name="T12" fmla="*/ 0 w 1331"/>
              <a:gd name="T13" fmla="*/ 95 h 1603"/>
              <a:gd name="T14" fmla="*/ 2 w 1331"/>
              <a:gd name="T15" fmla="*/ 108 h 1603"/>
              <a:gd name="T16" fmla="*/ 2 w 1331"/>
              <a:gd name="T17" fmla="*/ 112 h 1603"/>
              <a:gd name="T18" fmla="*/ 4 w 1331"/>
              <a:gd name="T19" fmla="*/ 122 h 1603"/>
              <a:gd name="T20" fmla="*/ 40 w 1331"/>
              <a:gd name="T21" fmla="*/ 305 h 1603"/>
              <a:gd name="T22" fmla="*/ 76 w 1331"/>
              <a:gd name="T23" fmla="*/ 489 h 1603"/>
              <a:gd name="T24" fmla="*/ 112 w 1331"/>
              <a:gd name="T25" fmla="*/ 672 h 1603"/>
              <a:gd name="T26" fmla="*/ 184 w 1331"/>
              <a:gd name="T27" fmla="*/ 1031 h 1603"/>
              <a:gd name="T28" fmla="*/ 256 w 1331"/>
              <a:gd name="T29" fmla="*/ 1381 h 1603"/>
              <a:gd name="T30" fmla="*/ 274 w 1331"/>
              <a:gd name="T31" fmla="*/ 1468 h 1603"/>
              <a:gd name="T32" fmla="*/ 278 w 1331"/>
              <a:gd name="T33" fmla="*/ 1489 h 1603"/>
              <a:gd name="T34" fmla="*/ 281 w 1331"/>
              <a:gd name="T35" fmla="*/ 1501 h 1603"/>
              <a:gd name="T36" fmla="*/ 285 w 1331"/>
              <a:gd name="T37" fmla="*/ 1513 h 1603"/>
              <a:gd name="T38" fmla="*/ 297 w 1331"/>
              <a:gd name="T39" fmla="*/ 1536 h 1603"/>
              <a:gd name="T40" fmla="*/ 312 w 1331"/>
              <a:gd name="T41" fmla="*/ 1557 h 1603"/>
              <a:gd name="T42" fmla="*/ 321 w 1331"/>
              <a:gd name="T43" fmla="*/ 1566 h 1603"/>
              <a:gd name="T44" fmla="*/ 341 w 1331"/>
              <a:gd name="T45" fmla="*/ 1582 h 1603"/>
              <a:gd name="T46" fmla="*/ 364 w 1331"/>
              <a:gd name="T47" fmla="*/ 1593 h 1603"/>
              <a:gd name="T48" fmla="*/ 389 w 1331"/>
              <a:gd name="T49" fmla="*/ 1600 h 1603"/>
              <a:gd name="T50" fmla="*/ 401 w 1331"/>
              <a:gd name="T51" fmla="*/ 1601 h 1603"/>
              <a:gd name="T52" fmla="*/ 414 w 1331"/>
              <a:gd name="T53" fmla="*/ 1603 h 1603"/>
              <a:gd name="T54" fmla="*/ 428 w 1331"/>
              <a:gd name="T55" fmla="*/ 1601 h 1603"/>
              <a:gd name="T56" fmla="*/ 438 w 1331"/>
              <a:gd name="T57" fmla="*/ 1600 h 1603"/>
              <a:gd name="T58" fmla="*/ 441 w 1331"/>
              <a:gd name="T59" fmla="*/ 1599 h 1603"/>
              <a:gd name="T60" fmla="*/ 450 w 1331"/>
              <a:gd name="T61" fmla="*/ 1598 h 1603"/>
              <a:gd name="T62" fmla="*/ 492 w 1331"/>
              <a:gd name="T63" fmla="*/ 1589 h 1603"/>
              <a:gd name="T64" fmla="*/ 816 w 1331"/>
              <a:gd name="T65" fmla="*/ 1522 h 1603"/>
              <a:gd name="T66" fmla="*/ 1124 w 1331"/>
              <a:gd name="T67" fmla="*/ 1458 h 1603"/>
              <a:gd name="T68" fmla="*/ 1331 w 1331"/>
              <a:gd name="T69" fmla="*/ 1416 h 1603"/>
              <a:gd name="T70" fmla="*/ 428 w 1331"/>
              <a:gd name="T71" fmla="*/ 1590 h 1603"/>
              <a:gd name="T72" fmla="*/ 405 w 1331"/>
              <a:gd name="T73" fmla="*/ 1592 h 1603"/>
              <a:gd name="T74" fmla="*/ 395 w 1331"/>
              <a:gd name="T75" fmla="*/ 1592 h 1603"/>
              <a:gd name="T76" fmla="*/ 375 w 1331"/>
              <a:gd name="T77" fmla="*/ 1588 h 1603"/>
              <a:gd name="T78" fmla="*/ 357 w 1331"/>
              <a:gd name="T79" fmla="*/ 1582 h 1603"/>
              <a:gd name="T80" fmla="*/ 340 w 1331"/>
              <a:gd name="T81" fmla="*/ 1572 h 1603"/>
              <a:gd name="T82" fmla="*/ 324 w 1331"/>
              <a:gd name="T83" fmla="*/ 1558 h 1603"/>
              <a:gd name="T84" fmla="*/ 310 w 1331"/>
              <a:gd name="T85" fmla="*/ 1544 h 1603"/>
              <a:gd name="T86" fmla="*/ 301 w 1331"/>
              <a:gd name="T87" fmla="*/ 1527 h 1603"/>
              <a:gd name="T88" fmla="*/ 293 w 1331"/>
              <a:gd name="T89" fmla="*/ 1507 h 1603"/>
              <a:gd name="T90" fmla="*/ 22 w 1331"/>
              <a:gd name="T91" fmla="*/ 104 h 1603"/>
              <a:gd name="T92" fmla="*/ 20 w 1331"/>
              <a:gd name="T93" fmla="*/ 92 h 1603"/>
              <a:gd name="T94" fmla="*/ 21 w 1331"/>
              <a:gd name="T95" fmla="*/ 69 h 1603"/>
              <a:gd name="T96" fmla="*/ 26 w 1331"/>
              <a:gd name="T97" fmla="*/ 46 h 1603"/>
              <a:gd name="T98" fmla="*/ 36 w 1331"/>
              <a:gd name="T99" fmla="*/ 25 h 1603"/>
              <a:gd name="T100" fmla="*/ 29 w 1331"/>
              <a:gd name="T101" fmla="*/ 0 h 16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331" h="1603">
                <a:moveTo>
                  <a:pt x="29" y="0"/>
                </a:moveTo>
                <a:lnTo>
                  <a:pt x="29" y="0"/>
                </a:lnTo>
                <a:lnTo>
                  <a:pt x="24" y="6"/>
                </a:lnTo>
                <a:lnTo>
                  <a:pt x="24" y="6"/>
                </a:lnTo>
                <a:lnTo>
                  <a:pt x="16" y="20"/>
                </a:lnTo>
                <a:lnTo>
                  <a:pt x="10" y="33"/>
                </a:lnTo>
                <a:lnTo>
                  <a:pt x="5" y="48"/>
                </a:lnTo>
                <a:lnTo>
                  <a:pt x="2" y="63"/>
                </a:lnTo>
                <a:lnTo>
                  <a:pt x="0" y="71"/>
                </a:lnTo>
                <a:lnTo>
                  <a:pt x="0" y="79"/>
                </a:lnTo>
                <a:lnTo>
                  <a:pt x="0" y="79"/>
                </a:lnTo>
                <a:lnTo>
                  <a:pt x="0" y="86"/>
                </a:lnTo>
                <a:lnTo>
                  <a:pt x="0" y="95"/>
                </a:lnTo>
                <a:lnTo>
                  <a:pt x="0" y="95"/>
                </a:lnTo>
                <a:lnTo>
                  <a:pt x="0" y="103"/>
                </a:lnTo>
                <a:lnTo>
                  <a:pt x="2" y="108"/>
                </a:lnTo>
                <a:lnTo>
                  <a:pt x="2" y="112"/>
                </a:lnTo>
                <a:lnTo>
                  <a:pt x="2" y="112"/>
                </a:lnTo>
                <a:lnTo>
                  <a:pt x="3" y="115"/>
                </a:lnTo>
                <a:lnTo>
                  <a:pt x="4" y="122"/>
                </a:lnTo>
                <a:lnTo>
                  <a:pt x="4" y="122"/>
                </a:lnTo>
                <a:lnTo>
                  <a:pt x="40" y="305"/>
                </a:lnTo>
                <a:lnTo>
                  <a:pt x="40" y="305"/>
                </a:lnTo>
                <a:lnTo>
                  <a:pt x="76" y="489"/>
                </a:lnTo>
                <a:lnTo>
                  <a:pt x="76" y="489"/>
                </a:lnTo>
                <a:lnTo>
                  <a:pt x="112" y="672"/>
                </a:lnTo>
                <a:lnTo>
                  <a:pt x="112" y="672"/>
                </a:lnTo>
                <a:lnTo>
                  <a:pt x="184" y="1031"/>
                </a:lnTo>
                <a:lnTo>
                  <a:pt x="184" y="1031"/>
                </a:lnTo>
                <a:lnTo>
                  <a:pt x="256" y="1381"/>
                </a:lnTo>
                <a:lnTo>
                  <a:pt x="256" y="1381"/>
                </a:lnTo>
                <a:lnTo>
                  <a:pt x="274" y="1468"/>
                </a:lnTo>
                <a:lnTo>
                  <a:pt x="278" y="1489"/>
                </a:lnTo>
                <a:lnTo>
                  <a:pt x="278" y="1489"/>
                </a:lnTo>
                <a:lnTo>
                  <a:pt x="281" y="1501"/>
                </a:lnTo>
                <a:lnTo>
                  <a:pt x="281" y="1501"/>
                </a:lnTo>
                <a:lnTo>
                  <a:pt x="285" y="1513"/>
                </a:lnTo>
                <a:lnTo>
                  <a:pt x="285" y="1513"/>
                </a:lnTo>
                <a:lnTo>
                  <a:pt x="291" y="1525"/>
                </a:lnTo>
                <a:lnTo>
                  <a:pt x="297" y="1536"/>
                </a:lnTo>
                <a:lnTo>
                  <a:pt x="304" y="1547"/>
                </a:lnTo>
                <a:lnTo>
                  <a:pt x="312" y="1557"/>
                </a:lnTo>
                <a:lnTo>
                  <a:pt x="312" y="1557"/>
                </a:lnTo>
                <a:lnTo>
                  <a:pt x="321" y="1566"/>
                </a:lnTo>
                <a:lnTo>
                  <a:pt x="331" y="1574"/>
                </a:lnTo>
                <a:lnTo>
                  <a:pt x="341" y="1582"/>
                </a:lnTo>
                <a:lnTo>
                  <a:pt x="352" y="1588"/>
                </a:lnTo>
                <a:lnTo>
                  <a:pt x="364" y="1593"/>
                </a:lnTo>
                <a:lnTo>
                  <a:pt x="376" y="1598"/>
                </a:lnTo>
                <a:lnTo>
                  <a:pt x="389" y="1600"/>
                </a:lnTo>
                <a:lnTo>
                  <a:pt x="401" y="1601"/>
                </a:lnTo>
                <a:lnTo>
                  <a:pt x="401" y="1601"/>
                </a:lnTo>
                <a:lnTo>
                  <a:pt x="414" y="1603"/>
                </a:lnTo>
                <a:lnTo>
                  <a:pt x="414" y="1603"/>
                </a:lnTo>
                <a:lnTo>
                  <a:pt x="428" y="1601"/>
                </a:lnTo>
                <a:lnTo>
                  <a:pt x="428" y="1601"/>
                </a:lnTo>
                <a:lnTo>
                  <a:pt x="438" y="1600"/>
                </a:lnTo>
                <a:lnTo>
                  <a:pt x="438" y="1600"/>
                </a:lnTo>
                <a:lnTo>
                  <a:pt x="438" y="1600"/>
                </a:lnTo>
                <a:lnTo>
                  <a:pt x="441" y="1599"/>
                </a:lnTo>
                <a:lnTo>
                  <a:pt x="444" y="1599"/>
                </a:lnTo>
                <a:lnTo>
                  <a:pt x="450" y="1598"/>
                </a:lnTo>
                <a:lnTo>
                  <a:pt x="450" y="1598"/>
                </a:lnTo>
                <a:lnTo>
                  <a:pt x="492" y="1589"/>
                </a:lnTo>
                <a:lnTo>
                  <a:pt x="492" y="1589"/>
                </a:lnTo>
                <a:lnTo>
                  <a:pt x="816" y="1522"/>
                </a:lnTo>
                <a:lnTo>
                  <a:pt x="816" y="1522"/>
                </a:lnTo>
                <a:lnTo>
                  <a:pt x="1124" y="1458"/>
                </a:lnTo>
                <a:lnTo>
                  <a:pt x="1124" y="1458"/>
                </a:lnTo>
                <a:lnTo>
                  <a:pt x="1331" y="1416"/>
                </a:lnTo>
                <a:lnTo>
                  <a:pt x="428" y="1590"/>
                </a:lnTo>
                <a:lnTo>
                  <a:pt x="428" y="1590"/>
                </a:lnTo>
                <a:lnTo>
                  <a:pt x="416" y="1592"/>
                </a:lnTo>
                <a:lnTo>
                  <a:pt x="405" y="1592"/>
                </a:lnTo>
                <a:lnTo>
                  <a:pt x="405" y="1592"/>
                </a:lnTo>
                <a:lnTo>
                  <a:pt x="395" y="1592"/>
                </a:lnTo>
                <a:lnTo>
                  <a:pt x="385" y="1590"/>
                </a:lnTo>
                <a:lnTo>
                  <a:pt x="375" y="1588"/>
                </a:lnTo>
                <a:lnTo>
                  <a:pt x="365" y="1585"/>
                </a:lnTo>
                <a:lnTo>
                  <a:pt x="357" y="1582"/>
                </a:lnTo>
                <a:lnTo>
                  <a:pt x="347" y="1577"/>
                </a:lnTo>
                <a:lnTo>
                  <a:pt x="340" y="1572"/>
                </a:lnTo>
                <a:lnTo>
                  <a:pt x="331" y="1566"/>
                </a:lnTo>
                <a:lnTo>
                  <a:pt x="324" y="1558"/>
                </a:lnTo>
                <a:lnTo>
                  <a:pt x="316" y="1552"/>
                </a:lnTo>
                <a:lnTo>
                  <a:pt x="310" y="1544"/>
                </a:lnTo>
                <a:lnTo>
                  <a:pt x="305" y="1535"/>
                </a:lnTo>
                <a:lnTo>
                  <a:pt x="301" y="1527"/>
                </a:lnTo>
                <a:lnTo>
                  <a:pt x="296" y="1517"/>
                </a:lnTo>
                <a:lnTo>
                  <a:pt x="293" y="1507"/>
                </a:lnTo>
                <a:lnTo>
                  <a:pt x="291" y="1497"/>
                </a:lnTo>
                <a:lnTo>
                  <a:pt x="22" y="104"/>
                </a:lnTo>
                <a:lnTo>
                  <a:pt x="22" y="104"/>
                </a:lnTo>
                <a:lnTo>
                  <a:pt x="20" y="92"/>
                </a:lnTo>
                <a:lnTo>
                  <a:pt x="20" y="80"/>
                </a:lnTo>
                <a:lnTo>
                  <a:pt x="21" y="69"/>
                </a:lnTo>
                <a:lnTo>
                  <a:pt x="22" y="57"/>
                </a:lnTo>
                <a:lnTo>
                  <a:pt x="26" y="46"/>
                </a:lnTo>
                <a:lnTo>
                  <a:pt x="30" y="35"/>
                </a:lnTo>
                <a:lnTo>
                  <a:pt x="36" y="25"/>
                </a:lnTo>
                <a:lnTo>
                  <a:pt x="42" y="15"/>
                </a:lnTo>
                <a:lnTo>
                  <a:pt x="2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 name="Freeform 81"/>
          <p:cNvSpPr/>
          <p:nvPr/>
        </p:nvSpPr>
        <p:spPr bwMode="auto">
          <a:xfrm>
            <a:off x="1253160" y="2186286"/>
            <a:ext cx="2927607" cy="615625"/>
          </a:xfrm>
          <a:custGeom>
            <a:avLst/>
            <a:gdLst>
              <a:gd name="T0" fmla="*/ 2144 w 2155"/>
              <a:gd name="T1" fmla="*/ 0 h 419"/>
              <a:gd name="T2" fmla="*/ 2144 w 2155"/>
              <a:gd name="T3" fmla="*/ 0 h 419"/>
              <a:gd name="T4" fmla="*/ 2097 w 2155"/>
              <a:gd name="T5" fmla="*/ 7 h 419"/>
              <a:gd name="T6" fmla="*/ 2097 w 2155"/>
              <a:gd name="T7" fmla="*/ 7 h 419"/>
              <a:gd name="T8" fmla="*/ 1431 w 2155"/>
              <a:gd name="T9" fmla="*/ 127 h 419"/>
              <a:gd name="T10" fmla="*/ 1431 w 2155"/>
              <a:gd name="T11" fmla="*/ 127 h 419"/>
              <a:gd name="T12" fmla="*/ 1078 w 2155"/>
              <a:gd name="T13" fmla="*/ 191 h 419"/>
              <a:gd name="T14" fmla="*/ 1078 w 2155"/>
              <a:gd name="T15" fmla="*/ 191 h 419"/>
              <a:gd name="T16" fmla="*/ 718 w 2155"/>
              <a:gd name="T17" fmla="*/ 257 h 419"/>
              <a:gd name="T18" fmla="*/ 718 w 2155"/>
              <a:gd name="T19" fmla="*/ 257 h 419"/>
              <a:gd name="T20" fmla="*/ 378 w 2155"/>
              <a:gd name="T21" fmla="*/ 319 h 419"/>
              <a:gd name="T22" fmla="*/ 35 w 2155"/>
              <a:gd name="T23" fmla="*/ 386 h 419"/>
              <a:gd name="T24" fmla="*/ 0 w 2155"/>
              <a:gd name="T25" fmla="*/ 419 h 419"/>
              <a:gd name="T26" fmla="*/ 2155 w 2155"/>
              <a:gd name="T27" fmla="*/ 3 h 419"/>
              <a:gd name="T28" fmla="*/ 2144 w 2155"/>
              <a:gd name="T29" fmla="*/ 0 h 4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55" h="419">
                <a:moveTo>
                  <a:pt x="2144" y="0"/>
                </a:moveTo>
                <a:lnTo>
                  <a:pt x="2144" y="0"/>
                </a:lnTo>
                <a:lnTo>
                  <a:pt x="2097" y="7"/>
                </a:lnTo>
                <a:lnTo>
                  <a:pt x="2097" y="7"/>
                </a:lnTo>
                <a:lnTo>
                  <a:pt x="1431" y="127"/>
                </a:lnTo>
                <a:lnTo>
                  <a:pt x="1431" y="127"/>
                </a:lnTo>
                <a:lnTo>
                  <a:pt x="1078" y="191"/>
                </a:lnTo>
                <a:lnTo>
                  <a:pt x="1078" y="191"/>
                </a:lnTo>
                <a:lnTo>
                  <a:pt x="718" y="257"/>
                </a:lnTo>
                <a:lnTo>
                  <a:pt x="718" y="257"/>
                </a:lnTo>
                <a:lnTo>
                  <a:pt x="378" y="319"/>
                </a:lnTo>
                <a:lnTo>
                  <a:pt x="35" y="386"/>
                </a:lnTo>
                <a:lnTo>
                  <a:pt x="0" y="419"/>
                </a:lnTo>
                <a:lnTo>
                  <a:pt x="2155" y="3"/>
                </a:lnTo>
                <a:lnTo>
                  <a:pt x="214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 name="Freeform 82"/>
          <p:cNvSpPr>
            <a:spLocks noEditPoints="1"/>
          </p:cNvSpPr>
          <p:nvPr/>
        </p:nvSpPr>
        <p:spPr bwMode="auto">
          <a:xfrm>
            <a:off x="1103723" y="2170125"/>
            <a:ext cx="3211537" cy="706720"/>
          </a:xfrm>
          <a:custGeom>
            <a:avLst/>
            <a:gdLst>
              <a:gd name="T0" fmla="*/ 145 w 2364"/>
              <a:gd name="T1" fmla="*/ 397 h 481"/>
              <a:gd name="T2" fmla="*/ 145 w 2364"/>
              <a:gd name="T3" fmla="*/ 397 h 481"/>
              <a:gd name="T4" fmla="*/ 93 w 2364"/>
              <a:gd name="T5" fmla="*/ 406 h 481"/>
              <a:gd name="T6" fmla="*/ 93 w 2364"/>
              <a:gd name="T7" fmla="*/ 406 h 481"/>
              <a:gd name="T8" fmla="*/ 78 w 2364"/>
              <a:gd name="T9" fmla="*/ 410 h 481"/>
              <a:gd name="T10" fmla="*/ 63 w 2364"/>
              <a:gd name="T11" fmla="*/ 415 h 481"/>
              <a:gd name="T12" fmla="*/ 50 w 2364"/>
              <a:gd name="T13" fmla="*/ 421 h 481"/>
              <a:gd name="T14" fmla="*/ 36 w 2364"/>
              <a:gd name="T15" fmla="*/ 430 h 481"/>
              <a:gd name="T16" fmla="*/ 36 w 2364"/>
              <a:gd name="T17" fmla="*/ 430 h 481"/>
              <a:gd name="T18" fmla="*/ 27 w 2364"/>
              <a:gd name="T19" fmla="*/ 437 h 481"/>
              <a:gd name="T20" fmla="*/ 15 w 2364"/>
              <a:gd name="T21" fmla="*/ 447 h 481"/>
              <a:gd name="T22" fmla="*/ 7 w 2364"/>
              <a:gd name="T23" fmla="*/ 455 h 481"/>
              <a:gd name="T24" fmla="*/ 0 w 2364"/>
              <a:gd name="T25" fmla="*/ 466 h 481"/>
              <a:gd name="T26" fmla="*/ 13 w 2364"/>
              <a:gd name="T27" fmla="*/ 481 h 481"/>
              <a:gd name="T28" fmla="*/ 13 w 2364"/>
              <a:gd name="T29" fmla="*/ 481 h 481"/>
              <a:gd name="T30" fmla="*/ 19 w 2364"/>
              <a:gd name="T31" fmla="*/ 472 h 481"/>
              <a:gd name="T32" fmla="*/ 27 w 2364"/>
              <a:gd name="T33" fmla="*/ 465 h 481"/>
              <a:gd name="T34" fmla="*/ 35 w 2364"/>
              <a:gd name="T35" fmla="*/ 458 h 481"/>
              <a:gd name="T36" fmla="*/ 44 w 2364"/>
              <a:gd name="T37" fmla="*/ 450 h 481"/>
              <a:gd name="T38" fmla="*/ 53 w 2364"/>
              <a:gd name="T39" fmla="*/ 446 h 481"/>
              <a:gd name="T40" fmla="*/ 63 w 2364"/>
              <a:gd name="T41" fmla="*/ 441 h 481"/>
              <a:gd name="T42" fmla="*/ 74 w 2364"/>
              <a:gd name="T43" fmla="*/ 437 h 481"/>
              <a:gd name="T44" fmla="*/ 87 w 2364"/>
              <a:gd name="T45" fmla="*/ 433 h 481"/>
              <a:gd name="T46" fmla="*/ 110 w 2364"/>
              <a:gd name="T47" fmla="*/ 430 h 481"/>
              <a:gd name="T48" fmla="*/ 145 w 2364"/>
              <a:gd name="T49" fmla="*/ 397 h 481"/>
              <a:gd name="T50" fmla="*/ 2324 w 2364"/>
              <a:gd name="T51" fmla="*/ 0 h 481"/>
              <a:gd name="T52" fmla="*/ 2324 w 2364"/>
              <a:gd name="T53" fmla="*/ 0 h 481"/>
              <a:gd name="T54" fmla="*/ 2317 w 2364"/>
              <a:gd name="T55" fmla="*/ 1 h 481"/>
              <a:gd name="T56" fmla="*/ 2311 w 2364"/>
              <a:gd name="T57" fmla="*/ 1 h 481"/>
              <a:gd name="T58" fmla="*/ 2306 w 2364"/>
              <a:gd name="T59" fmla="*/ 1 h 481"/>
              <a:gd name="T60" fmla="*/ 2302 w 2364"/>
              <a:gd name="T61" fmla="*/ 2 h 481"/>
              <a:gd name="T62" fmla="*/ 2302 w 2364"/>
              <a:gd name="T63" fmla="*/ 2 h 481"/>
              <a:gd name="T64" fmla="*/ 2299 w 2364"/>
              <a:gd name="T65" fmla="*/ 2 h 481"/>
              <a:gd name="T66" fmla="*/ 2297 w 2364"/>
              <a:gd name="T67" fmla="*/ 2 h 481"/>
              <a:gd name="T68" fmla="*/ 2287 w 2364"/>
              <a:gd name="T69" fmla="*/ 5 h 481"/>
              <a:gd name="T70" fmla="*/ 2287 w 2364"/>
              <a:gd name="T71" fmla="*/ 5 h 481"/>
              <a:gd name="T72" fmla="*/ 2254 w 2364"/>
              <a:gd name="T73" fmla="*/ 11 h 481"/>
              <a:gd name="T74" fmla="*/ 2265 w 2364"/>
              <a:gd name="T75" fmla="*/ 14 h 481"/>
              <a:gd name="T76" fmla="*/ 2311 w 2364"/>
              <a:gd name="T77" fmla="*/ 6 h 481"/>
              <a:gd name="T78" fmla="*/ 2311 w 2364"/>
              <a:gd name="T79" fmla="*/ 6 h 481"/>
              <a:gd name="T80" fmla="*/ 2322 w 2364"/>
              <a:gd name="T81" fmla="*/ 3 h 481"/>
              <a:gd name="T82" fmla="*/ 2333 w 2364"/>
              <a:gd name="T83" fmla="*/ 3 h 481"/>
              <a:gd name="T84" fmla="*/ 2333 w 2364"/>
              <a:gd name="T85" fmla="*/ 3 h 481"/>
              <a:gd name="T86" fmla="*/ 2349 w 2364"/>
              <a:gd name="T87" fmla="*/ 5 h 481"/>
              <a:gd name="T88" fmla="*/ 2364 w 2364"/>
              <a:gd name="T89" fmla="*/ 7 h 481"/>
              <a:gd name="T90" fmla="*/ 2364 w 2364"/>
              <a:gd name="T91" fmla="*/ 7 h 481"/>
              <a:gd name="T92" fmla="*/ 2347 w 2364"/>
              <a:gd name="T93" fmla="*/ 2 h 481"/>
              <a:gd name="T94" fmla="*/ 2329 w 2364"/>
              <a:gd name="T95" fmla="*/ 1 h 481"/>
              <a:gd name="T96" fmla="*/ 2329 w 2364"/>
              <a:gd name="T97" fmla="*/ 1 h 481"/>
              <a:gd name="T98" fmla="*/ 2324 w 2364"/>
              <a:gd name="T99" fmla="*/ 0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364" h="481">
                <a:moveTo>
                  <a:pt x="145" y="397"/>
                </a:moveTo>
                <a:lnTo>
                  <a:pt x="145" y="397"/>
                </a:lnTo>
                <a:lnTo>
                  <a:pt x="93" y="406"/>
                </a:lnTo>
                <a:lnTo>
                  <a:pt x="93" y="406"/>
                </a:lnTo>
                <a:lnTo>
                  <a:pt x="78" y="410"/>
                </a:lnTo>
                <a:lnTo>
                  <a:pt x="63" y="415"/>
                </a:lnTo>
                <a:lnTo>
                  <a:pt x="50" y="421"/>
                </a:lnTo>
                <a:lnTo>
                  <a:pt x="36" y="430"/>
                </a:lnTo>
                <a:lnTo>
                  <a:pt x="36" y="430"/>
                </a:lnTo>
                <a:lnTo>
                  <a:pt x="27" y="437"/>
                </a:lnTo>
                <a:lnTo>
                  <a:pt x="15" y="447"/>
                </a:lnTo>
                <a:lnTo>
                  <a:pt x="7" y="455"/>
                </a:lnTo>
                <a:lnTo>
                  <a:pt x="0" y="466"/>
                </a:lnTo>
                <a:lnTo>
                  <a:pt x="13" y="481"/>
                </a:lnTo>
                <a:lnTo>
                  <a:pt x="13" y="481"/>
                </a:lnTo>
                <a:lnTo>
                  <a:pt x="19" y="472"/>
                </a:lnTo>
                <a:lnTo>
                  <a:pt x="27" y="465"/>
                </a:lnTo>
                <a:lnTo>
                  <a:pt x="35" y="458"/>
                </a:lnTo>
                <a:lnTo>
                  <a:pt x="44" y="450"/>
                </a:lnTo>
                <a:lnTo>
                  <a:pt x="53" y="446"/>
                </a:lnTo>
                <a:lnTo>
                  <a:pt x="63" y="441"/>
                </a:lnTo>
                <a:lnTo>
                  <a:pt x="74" y="437"/>
                </a:lnTo>
                <a:lnTo>
                  <a:pt x="87" y="433"/>
                </a:lnTo>
                <a:lnTo>
                  <a:pt x="110" y="430"/>
                </a:lnTo>
                <a:lnTo>
                  <a:pt x="145" y="397"/>
                </a:lnTo>
                <a:close/>
                <a:moveTo>
                  <a:pt x="2324" y="0"/>
                </a:moveTo>
                <a:lnTo>
                  <a:pt x="2324" y="0"/>
                </a:lnTo>
                <a:lnTo>
                  <a:pt x="2317" y="1"/>
                </a:lnTo>
                <a:lnTo>
                  <a:pt x="2311" y="1"/>
                </a:lnTo>
                <a:lnTo>
                  <a:pt x="2306" y="1"/>
                </a:lnTo>
                <a:lnTo>
                  <a:pt x="2302" y="2"/>
                </a:lnTo>
                <a:lnTo>
                  <a:pt x="2302" y="2"/>
                </a:lnTo>
                <a:lnTo>
                  <a:pt x="2299" y="2"/>
                </a:lnTo>
                <a:lnTo>
                  <a:pt x="2297" y="2"/>
                </a:lnTo>
                <a:lnTo>
                  <a:pt x="2287" y="5"/>
                </a:lnTo>
                <a:lnTo>
                  <a:pt x="2287" y="5"/>
                </a:lnTo>
                <a:lnTo>
                  <a:pt x="2254" y="11"/>
                </a:lnTo>
                <a:lnTo>
                  <a:pt x="2265" y="14"/>
                </a:lnTo>
                <a:lnTo>
                  <a:pt x="2311" y="6"/>
                </a:lnTo>
                <a:lnTo>
                  <a:pt x="2311" y="6"/>
                </a:lnTo>
                <a:lnTo>
                  <a:pt x="2322" y="3"/>
                </a:lnTo>
                <a:lnTo>
                  <a:pt x="2333" y="3"/>
                </a:lnTo>
                <a:lnTo>
                  <a:pt x="2333" y="3"/>
                </a:lnTo>
                <a:lnTo>
                  <a:pt x="2349" y="5"/>
                </a:lnTo>
                <a:lnTo>
                  <a:pt x="2364" y="7"/>
                </a:lnTo>
                <a:lnTo>
                  <a:pt x="2364" y="7"/>
                </a:lnTo>
                <a:lnTo>
                  <a:pt x="2347" y="2"/>
                </a:lnTo>
                <a:lnTo>
                  <a:pt x="2329" y="1"/>
                </a:lnTo>
                <a:lnTo>
                  <a:pt x="2329" y="1"/>
                </a:lnTo>
                <a:lnTo>
                  <a:pt x="2324" y="0"/>
                </a:lnTo>
                <a:close/>
              </a:path>
            </a:pathLst>
          </a:custGeom>
          <a:solidFill>
            <a:srgbClr val="2E936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 name="Freeform 83"/>
          <p:cNvSpPr/>
          <p:nvPr/>
        </p:nvSpPr>
        <p:spPr bwMode="auto">
          <a:xfrm>
            <a:off x="1103723" y="2753425"/>
            <a:ext cx="196986" cy="123419"/>
          </a:xfrm>
          <a:custGeom>
            <a:avLst/>
            <a:gdLst>
              <a:gd name="T0" fmla="*/ 145 w 145"/>
              <a:gd name="T1" fmla="*/ 0 h 84"/>
              <a:gd name="T2" fmla="*/ 145 w 145"/>
              <a:gd name="T3" fmla="*/ 0 h 84"/>
              <a:gd name="T4" fmla="*/ 93 w 145"/>
              <a:gd name="T5" fmla="*/ 9 h 84"/>
              <a:gd name="T6" fmla="*/ 93 w 145"/>
              <a:gd name="T7" fmla="*/ 9 h 84"/>
              <a:gd name="T8" fmla="*/ 78 w 145"/>
              <a:gd name="T9" fmla="*/ 13 h 84"/>
              <a:gd name="T10" fmla="*/ 63 w 145"/>
              <a:gd name="T11" fmla="*/ 18 h 84"/>
              <a:gd name="T12" fmla="*/ 50 w 145"/>
              <a:gd name="T13" fmla="*/ 24 h 84"/>
              <a:gd name="T14" fmla="*/ 36 w 145"/>
              <a:gd name="T15" fmla="*/ 33 h 84"/>
              <a:gd name="T16" fmla="*/ 36 w 145"/>
              <a:gd name="T17" fmla="*/ 33 h 84"/>
              <a:gd name="T18" fmla="*/ 27 w 145"/>
              <a:gd name="T19" fmla="*/ 40 h 84"/>
              <a:gd name="T20" fmla="*/ 15 w 145"/>
              <a:gd name="T21" fmla="*/ 50 h 84"/>
              <a:gd name="T22" fmla="*/ 7 w 145"/>
              <a:gd name="T23" fmla="*/ 58 h 84"/>
              <a:gd name="T24" fmla="*/ 0 w 145"/>
              <a:gd name="T25" fmla="*/ 69 h 84"/>
              <a:gd name="T26" fmla="*/ 13 w 145"/>
              <a:gd name="T27" fmla="*/ 84 h 84"/>
              <a:gd name="T28" fmla="*/ 13 w 145"/>
              <a:gd name="T29" fmla="*/ 84 h 84"/>
              <a:gd name="T30" fmla="*/ 19 w 145"/>
              <a:gd name="T31" fmla="*/ 75 h 84"/>
              <a:gd name="T32" fmla="*/ 27 w 145"/>
              <a:gd name="T33" fmla="*/ 68 h 84"/>
              <a:gd name="T34" fmla="*/ 35 w 145"/>
              <a:gd name="T35" fmla="*/ 61 h 84"/>
              <a:gd name="T36" fmla="*/ 44 w 145"/>
              <a:gd name="T37" fmla="*/ 53 h 84"/>
              <a:gd name="T38" fmla="*/ 53 w 145"/>
              <a:gd name="T39" fmla="*/ 49 h 84"/>
              <a:gd name="T40" fmla="*/ 63 w 145"/>
              <a:gd name="T41" fmla="*/ 44 h 84"/>
              <a:gd name="T42" fmla="*/ 74 w 145"/>
              <a:gd name="T43" fmla="*/ 40 h 84"/>
              <a:gd name="T44" fmla="*/ 87 w 145"/>
              <a:gd name="T45" fmla="*/ 36 h 84"/>
              <a:gd name="T46" fmla="*/ 110 w 145"/>
              <a:gd name="T47" fmla="*/ 33 h 84"/>
              <a:gd name="T48" fmla="*/ 145 w 145"/>
              <a:gd name="T49" fmla="*/ 0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45" h="84">
                <a:moveTo>
                  <a:pt x="145" y="0"/>
                </a:moveTo>
                <a:lnTo>
                  <a:pt x="145" y="0"/>
                </a:lnTo>
                <a:lnTo>
                  <a:pt x="93" y="9"/>
                </a:lnTo>
                <a:lnTo>
                  <a:pt x="93" y="9"/>
                </a:lnTo>
                <a:lnTo>
                  <a:pt x="78" y="13"/>
                </a:lnTo>
                <a:lnTo>
                  <a:pt x="63" y="18"/>
                </a:lnTo>
                <a:lnTo>
                  <a:pt x="50" y="24"/>
                </a:lnTo>
                <a:lnTo>
                  <a:pt x="36" y="33"/>
                </a:lnTo>
                <a:lnTo>
                  <a:pt x="36" y="33"/>
                </a:lnTo>
                <a:lnTo>
                  <a:pt x="27" y="40"/>
                </a:lnTo>
                <a:lnTo>
                  <a:pt x="15" y="50"/>
                </a:lnTo>
                <a:lnTo>
                  <a:pt x="7" y="58"/>
                </a:lnTo>
                <a:lnTo>
                  <a:pt x="0" y="69"/>
                </a:lnTo>
                <a:lnTo>
                  <a:pt x="13" y="84"/>
                </a:lnTo>
                <a:lnTo>
                  <a:pt x="13" y="84"/>
                </a:lnTo>
                <a:lnTo>
                  <a:pt x="19" y="75"/>
                </a:lnTo>
                <a:lnTo>
                  <a:pt x="27" y="68"/>
                </a:lnTo>
                <a:lnTo>
                  <a:pt x="35" y="61"/>
                </a:lnTo>
                <a:lnTo>
                  <a:pt x="44" y="53"/>
                </a:lnTo>
                <a:lnTo>
                  <a:pt x="53" y="49"/>
                </a:lnTo>
                <a:lnTo>
                  <a:pt x="63" y="44"/>
                </a:lnTo>
                <a:lnTo>
                  <a:pt x="74" y="40"/>
                </a:lnTo>
                <a:lnTo>
                  <a:pt x="87" y="36"/>
                </a:lnTo>
                <a:lnTo>
                  <a:pt x="110" y="33"/>
                </a:lnTo>
                <a:lnTo>
                  <a:pt x="145"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 name="Freeform 84"/>
          <p:cNvSpPr/>
          <p:nvPr/>
        </p:nvSpPr>
        <p:spPr bwMode="auto">
          <a:xfrm>
            <a:off x="4165823" y="2170125"/>
            <a:ext cx="149437" cy="20570"/>
          </a:xfrm>
          <a:custGeom>
            <a:avLst/>
            <a:gdLst>
              <a:gd name="T0" fmla="*/ 70 w 110"/>
              <a:gd name="T1" fmla="*/ 0 h 14"/>
              <a:gd name="T2" fmla="*/ 70 w 110"/>
              <a:gd name="T3" fmla="*/ 0 h 14"/>
              <a:gd name="T4" fmla="*/ 63 w 110"/>
              <a:gd name="T5" fmla="*/ 1 h 14"/>
              <a:gd name="T6" fmla="*/ 57 w 110"/>
              <a:gd name="T7" fmla="*/ 1 h 14"/>
              <a:gd name="T8" fmla="*/ 52 w 110"/>
              <a:gd name="T9" fmla="*/ 1 h 14"/>
              <a:gd name="T10" fmla="*/ 48 w 110"/>
              <a:gd name="T11" fmla="*/ 2 h 14"/>
              <a:gd name="T12" fmla="*/ 48 w 110"/>
              <a:gd name="T13" fmla="*/ 2 h 14"/>
              <a:gd name="T14" fmla="*/ 45 w 110"/>
              <a:gd name="T15" fmla="*/ 2 h 14"/>
              <a:gd name="T16" fmla="*/ 43 w 110"/>
              <a:gd name="T17" fmla="*/ 2 h 14"/>
              <a:gd name="T18" fmla="*/ 33 w 110"/>
              <a:gd name="T19" fmla="*/ 5 h 14"/>
              <a:gd name="T20" fmla="*/ 33 w 110"/>
              <a:gd name="T21" fmla="*/ 5 h 14"/>
              <a:gd name="T22" fmla="*/ 0 w 110"/>
              <a:gd name="T23" fmla="*/ 11 h 14"/>
              <a:gd name="T24" fmla="*/ 11 w 110"/>
              <a:gd name="T25" fmla="*/ 14 h 14"/>
              <a:gd name="T26" fmla="*/ 57 w 110"/>
              <a:gd name="T27" fmla="*/ 6 h 14"/>
              <a:gd name="T28" fmla="*/ 57 w 110"/>
              <a:gd name="T29" fmla="*/ 6 h 14"/>
              <a:gd name="T30" fmla="*/ 68 w 110"/>
              <a:gd name="T31" fmla="*/ 3 h 14"/>
              <a:gd name="T32" fmla="*/ 79 w 110"/>
              <a:gd name="T33" fmla="*/ 3 h 14"/>
              <a:gd name="T34" fmla="*/ 79 w 110"/>
              <a:gd name="T35" fmla="*/ 3 h 14"/>
              <a:gd name="T36" fmla="*/ 95 w 110"/>
              <a:gd name="T37" fmla="*/ 5 h 14"/>
              <a:gd name="T38" fmla="*/ 110 w 110"/>
              <a:gd name="T39" fmla="*/ 7 h 14"/>
              <a:gd name="T40" fmla="*/ 110 w 110"/>
              <a:gd name="T41" fmla="*/ 7 h 14"/>
              <a:gd name="T42" fmla="*/ 93 w 110"/>
              <a:gd name="T43" fmla="*/ 2 h 14"/>
              <a:gd name="T44" fmla="*/ 75 w 110"/>
              <a:gd name="T45" fmla="*/ 1 h 14"/>
              <a:gd name="T46" fmla="*/ 75 w 110"/>
              <a:gd name="T47" fmla="*/ 1 h 14"/>
              <a:gd name="T48" fmla="*/ 70 w 110"/>
              <a:gd name="T49"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0" h="14">
                <a:moveTo>
                  <a:pt x="70" y="0"/>
                </a:moveTo>
                <a:lnTo>
                  <a:pt x="70" y="0"/>
                </a:lnTo>
                <a:lnTo>
                  <a:pt x="63" y="1"/>
                </a:lnTo>
                <a:lnTo>
                  <a:pt x="57" y="1"/>
                </a:lnTo>
                <a:lnTo>
                  <a:pt x="52" y="1"/>
                </a:lnTo>
                <a:lnTo>
                  <a:pt x="48" y="2"/>
                </a:lnTo>
                <a:lnTo>
                  <a:pt x="48" y="2"/>
                </a:lnTo>
                <a:lnTo>
                  <a:pt x="45" y="2"/>
                </a:lnTo>
                <a:lnTo>
                  <a:pt x="43" y="2"/>
                </a:lnTo>
                <a:lnTo>
                  <a:pt x="33" y="5"/>
                </a:lnTo>
                <a:lnTo>
                  <a:pt x="33" y="5"/>
                </a:lnTo>
                <a:lnTo>
                  <a:pt x="0" y="11"/>
                </a:lnTo>
                <a:lnTo>
                  <a:pt x="11" y="14"/>
                </a:lnTo>
                <a:lnTo>
                  <a:pt x="57" y="6"/>
                </a:lnTo>
                <a:lnTo>
                  <a:pt x="57" y="6"/>
                </a:lnTo>
                <a:lnTo>
                  <a:pt x="68" y="3"/>
                </a:lnTo>
                <a:lnTo>
                  <a:pt x="79" y="3"/>
                </a:lnTo>
                <a:lnTo>
                  <a:pt x="79" y="3"/>
                </a:lnTo>
                <a:lnTo>
                  <a:pt x="95" y="5"/>
                </a:lnTo>
                <a:lnTo>
                  <a:pt x="110" y="7"/>
                </a:lnTo>
                <a:lnTo>
                  <a:pt x="110" y="7"/>
                </a:lnTo>
                <a:lnTo>
                  <a:pt x="93" y="2"/>
                </a:lnTo>
                <a:lnTo>
                  <a:pt x="75" y="1"/>
                </a:lnTo>
                <a:lnTo>
                  <a:pt x="75" y="1"/>
                </a:lnTo>
                <a:lnTo>
                  <a:pt x="7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 name="Rectangle 86"/>
          <p:cNvSpPr>
            <a:spLocks noChangeArrowheads="1"/>
          </p:cNvSpPr>
          <p:nvPr/>
        </p:nvSpPr>
        <p:spPr bwMode="auto">
          <a:xfrm>
            <a:off x="4649457" y="4551812"/>
            <a:ext cx="1359" cy="14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6" name="Freeform 88"/>
          <p:cNvSpPr/>
          <p:nvPr/>
        </p:nvSpPr>
        <p:spPr bwMode="auto">
          <a:xfrm>
            <a:off x="1569695" y="2556543"/>
            <a:ext cx="229590" cy="177782"/>
          </a:xfrm>
          <a:custGeom>
            <a:avLst/>
            <a:gdLst>
              <a:gd name="T0" fmla="*/ 0 w 169"/>
              <a:gd name="T1" fmla="*/ 121 h 121"/>
              <a:gd name="T2" fmla="*/ 71 w 169"/>
              <a:gd name="T3" fmla="*/ 108 h 121"/>
              <a:gd name="T4" fmla="*/ 71 w 169"/>
              <a:gd name="T5" fmla="*/ 108 h 121"/>
              <a:gd name="T6" fmla="*/ 114 w 169"/>
              <a:gd name="T7" fmla="*/ 58 h 121"/>
              <a:gd name="T8" fmla="*/ 158 w 169"/>
              <a:gd name="T9" fmla="*/ 10 h 121"/>
              <a:gd name="T10" fmla="*/ 158 w 169"/>
              <a:gd name="T11" fmla="*/ 10 h 121"/>
              <a:gd name="T12" fmla="*/ 169 w 169"/>
              <a:gd name="T13" fmla="*/ 0 h 121"/>
              <a:gd name="T14" fmla="*/ 109 w 169"/>
              <a:gd name="T15" fmla="*/ 11 h 121"/>
              <a:gd name="T16" fmla="*/ 109 w 169"/>
              <a:gd name="T17" fmla="*/ 11 h 121"/>
              <a:gd name="T18" fmla="*/ 82 w 169"/>
              <a:gd name="T19" fmla="*/ 39 h 121"/>
              <a:gd name="T20" fmla="*/ 82 w 169"/>
              <a:gd name="T21" fmla="*/ 39 h 121"/>
              <a:gd name="T22" fmla="*/ 0 w 169"/>
              <a:gd name="T23" fmla="*/ 121 h 121"/>
              <a:gd name="T24" fmla="*/ 0 w 169"/>
              <a:gd name="T25" fmla="*/ 121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9" h="121">
                <a:moveTo>
                  <a:pt x="0" y="121"/>
                </a:moveTo>
                <a:lnTo>
                  <a:pt x="71" y="108"/>
                </a:lnTo>
                <a:lnTo>
                  <a:pt x="71" y="108"/>
                </a:lnTo>
                <a:lnTo>
                  <a:pt x="114" y="58"/>
                </a:lnTo>
                <a:lnTo>
                  <a:pt x="158" y="10"/>
                </a:lnTo>
                <a:lnTo>
                  <a:pt x="158" y="10"/>
                </a:lnTo>
                <a:lnTo>
                  <a:pt x="169" y="0"/>
                </a:lnTo>
                <a:lnTo>
                  <a:pt x="109" y="11"/>
                </a:lnTo>
                <a:lnTo>
                  <a:pt x="109" y="11"/>
                </a:lnTo>
                <a:lnTo>
                  <a:pt x="82" y="39"/>
                </a:lnTo>
                <a:lnTo>
                  <a:pt x="82" y="39"/>
                </a:lnTo>
                <a:lnTo>
                  <a:pt x="0" y="121"/>
                </a:lnTo>
                <a:lnTo>
                  <a:pt x="0" y="121"/>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 name="Freeform 89"/>
          <p:cNvSpPr/>
          <p:nvPr/>
        </p:nvSpPr>
        <p:spPr bwMode="auto">
          <a:xfrm>
            <a:off x="4661683" y="3436636"/>
            <a:ext cx="119550" cy="392296"/>
          </a:xfrm>
          <a:custGeom>
            <a:avLst/>
            <a:gdLst>
              <a:gd name="T0" fmla="*/ 28 w 88"/>
              <a:gd name="T1" fmla="*/ 267 h 267"/>
              <a:gd name="T2" fmla="*/ 28 w 88"/>
              <a:gd name="T3" fmla="*/ 267 h 267"/>
              <a:gd name="T4" fmla="*/ 59 w 88"/>
              <a:gd name="T5" fmla="*/ 192 h 267"/>
              <a:gd name="T6" fmla="*/ 88 w 88"/>
              <a:gd name="T7" fmla="*/ 116 h 267"/>
              <a:gd name="T8" fmla="*/ 66 w 88"/>
              <a:gd name="T9" fmla="*/ 0 h 267"/>
              <a:gd name="T10" fmla="*/ 66 w 88"/>
              <a:gd name="T11" fmla="*/ 0 h 267"/>
              <a:gd name="T12" fmla="*/ 0 w 88"/>
              <a:gd name="T13" fmla="*/ 120 h 267"/>
              <a:gd name="T14" fmla="*/ 28 w 88"/>
              <a:gd name="T15" fmla="*/ 267 h 2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 h="267">
                <a:moveTo>
                  <a:pt x="28" y="267"/>
                </a:moveTo>
                <a:lnTo>
                  <a:pt x="28" y="267"/>
                </a:lnTo>
                <a:lnTo>
                  <a:pt x="59" y="192"/>
                </a:lnTo>
                <a:lnTo>
                  <a:pt x="88" y="116"/>
                </a:lnTo>
                <a:lnTo>
                  <a:pt x="66" y="0"/>
                </a:lnTo>
                <a:lnTo>
                  <a:pt x="66" y="0"/>
                </a:lnTo>
                <a:lnTo>
                  <a:pt x="0" y="120"/>
                </a:lnTo>
                <a:lnTo>
                  <a:pt x="28" y="267"/>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 name="Freeform 90"/>
          <p:cNvSpPr/>
          <p:nvPr/>
        </p:nvSpPr>
        <p:spPr bwMode="auto">
          <a:xfrm>
            <a:off x="1355049" y="2597682"/>
            <a:ext cx="244533" cy="182190"/>
          </a:xfrm>
          <a:custGeom>
            <a:avLst/>
            <a:gdLst>
              <a:gd name="T0" fmla="*/ 91 w 180"/>
              <a:gd name="T1" fmla="*/ 106 h 124"/>
              <a:gd name="T2" fmla="*/ 91 w 180"/>
              <a:gd name="T3" fmla="*/ 106 h 124"/>
              <a:gd name="T4" fmla="*/ 166 w 180"/>
              <a:gd name="T5" fmla="*/ 15 h 124"/>
              <a:gd name="T6" fmla="*/ 166 w 180"/>
              <a:gd name="T7" fmla="*/ 15 h 124"/>
              <a:gd name="T8" fmla="*/ 180 w 180"/>
              <a:gd name="T9" fmla="*/ 0 h 124"/>
              <a:gd name="T10" fmla="*/ 90 w 180"/>
              <a:gd name="T11" fmla="*/ 17 h 124"/>
              <a:gd name="T12" fmla="*/ 90 w 180"/>
              <a:gd name="T13" fmla="*/ 17 h 124"/>
              <a:gd name="T14" fmla="*/ 0 w 180"/>
              <a:gd name="T15" fmla="*/ 124 h 124"/>
              <a:gd name="T16" fmla="*/ 91 w 180"/>
              <a:gd name="T17" fmla="*/ 106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0" h="124">
                <a:moveTo>
                  <a:pt x="91" y="106"/>
                </a:moveTo>
                <a:lnTo>
                  <a:pt x="91" y="106"/>
                </a:lnTo>
                <a:lnTo>
                  <a:pt x="166" y="15"/>
                </a:lnTo>
                <a:lnTo>
                  <a:pt x="166" y="15"/>
                </a:lnTo>
                <a:lnTo>
                  <a:pt x="180" y="0"/>
                </a:lnTo>
                <a:lnTo>
                  <a:pt x="90" y="17"/>
                </a:lnTo>
                <a:lnTo>
                  <a:pt x="90" y="17"/>
                </a:lnTo>
                <a:lnTo>
                  <a:pt x="0" y="124"/>
                </a:lnTo>
                <a:lnTo>
                  <a:pt x="91" y="106"/>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 name="Freeform 91"/>
          <p:cNvSpPr/>
          <p:nvPr/>
        </p:nvSpPr>
        <p:spPr bwMode="auto">
          <a:xfrm>
            <a:off x="1042590" y="3257384"/>
            <a:ext cx="100530" cy="155743"/>
          </a:xfrm>
          <a:custGeom>
            <a:avLst/>
            <a:gdLst>
              <a:gd name="T0" fmla="*/ 0 w 74"/>
              <a:gd name="T1" fmla="*/ 99 h 106"/>
              <a:gd name="T2" fmla="*/ 2 w 74"/>
              <a:gd name="T3" fmla="*/ 106 h 106"/>
              <a:gd name="T4" fmla="*/ 2 w 74"/>
              <a:gd name="T5" fmla="*/ 106 h 106"/>
              <a:gd name="T6" fmla="*/ 38 w 74"/>
              <a:gd name="T7" fmla="*/ 61 h 106"/>
              <a:gd name="T8" fmla="*/ 74 w 74"/>
              <a:gd name="T9" fmla="*/ 15 h 106"/>
              <a:gd name="T10" fmla="*/ 70 w 74"/>
              <a:gd name="T11" fmla="*/ 0 h 106"/>
              <a:gd name="T12" fmla="*/ 70 w 74"/>
              <a:gd name="T13" fmla="*/ 0 h 106"/>
              <a:gd name="T14" fmla="*/ 35 w 74"/>
              <a:gd name="T15" fmla="*/ 49 h 106"/>
              <a:gd name="T16" fmla="*/ 0 w 74"/>
              <a:gd name="T17" fmla="*/ 99 h 106"/>
              <a:gd name="T18" fmla="*/ 0 w 74"/>
              <a:gd name="T19" fmla="*/ 99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4" h="106">
                <a:moveTo>
                  <a:pt x="0" y="99"/>
                </a:moveTo>
                <a:lnTo>
                  <a:pt x="2" y="106"/>
                </a:lnTo>
                <a:lnTo>
                  <a:pt x="2" y="106"/>
                </a:lnTo>
                <a:lnTo>
                  <a:pt x="38" y="61"/>
                </a:lnTo>
                <a:lnTo>
                  <a:pt x="74" y="15"/>
                </a:lnTo>
                <a:lnTo>
                  <a:pt x="70" y="0"/>
                </a:lnTo>
                <a:lnTo>
                  <a:pt x="70" y="0"/>
                </a:lnTo>
                <a:lnTo>
                  <a:pt x="35" y="49"/>
                </a:lnTo>
                <a:lnTo>
                  <a:pt x="0" y="99"/>
                </a:lnTo>
                <a:lnTo>
                  <a:pt x="0" y="99"/>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 name="Freeform 92"/>
          <p:cNvSpPr/>
          <p:nvPr/>
        </p:nvSpPr>
        <p:spPr bwMode="auto">
          <a:xfrm>
            <a:off x="1499052" y="2578582"/>
            <a:ext cx="194269" cy="170435"/>
          </a:xfrm>
          <a:custGeom>
            <a:avLst/>
            <a:gdLst>
              <a:gd name="T0" fmla="*/ 0 w 143"/>
              <a:gd name="T1" fmla="*/ 116 h 116"/>
              <a:gd name="T2" fmla="*/ 36 w 143"/>
              <a:gd name="T3" fmla="*/ 110 h 116"/>
              <a:gd name="T4" fmla="*/ 36 w 143"/>
              <a:gd name="T5" fmla="*/ 110 h 116"/>
              <a:gd name="T6" fmla="*/ 139 w 143"/>
              <a:gd name="T7" fmla="*/ 5 h 116"/>
              <a:gd name="T8" fmla="*/ 139 w 143"/>
              <a:gd name="T9" fmla="*/ 5 h 116"/>
              <a:gd name="T10" fmla="*/ 143 w 143"/>
              <a:gd name="T11" fmla="*/ 0 h 116"/>
              <a:gd name="T12" fmla="*/ 88 w 143"/>
              <a:gd name="T13" fmla="*/ 9 h 116"/>
              <a:gd name="T14" fmla="*/ 88 w 143"/>
              <a:gd name="T15" fmla="*/ 9 h 116"/>
              <a:gd name="T16" fmla="*/ 75 w 143"/>
              <a:gd name="T17" fmla="*/ 27 h 116"/>
              <a:gd name="T18" fmla="*/ 75 w 143"/>
              <a:gd name="T19" fmla="*/ 27 h 116"/>
              <a:gd name="T20" fmla="*/ 0 w 143"/>
              <a:gd name="T21" fmla="*/ 116 h 116"/>
              <a:gd name="T22" fmla="*/ 0 w 143"/>
              <a:gd name="T23" fmla="*/ 116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3" h="116">
                <a:moveTo>
                  <a:pt x="0" y="116"/>
                </a:moveTo>
                <a:lnTo>
                  <a:pt x="36" y="110"/>
                </a:lnTo>
                <a:lnTo>
                  <a:pt x="36" y="110"/>
                </a:lnTo>
                <a:lnTo>
                  <a:pt x="139" y="5"/>
                </a:lnTo>
                <a:lnTo>
                  <a:pt x="139" y="5"/>
                </a:lnTo>
                <a:lnTo>
                  <a:pt x="143" y="0"/>
                </a:lnTo>
                <a:lnTo>
                  <a:pt x="88" y="9"/>
                </a:lnTo>
                <a:lnTo>
                  <a:pt x="88" y="9"/>
                </a:lnTo>
                <a:lnTo>
                  <a:pt x="75" y="27"/>
                </a:lnTo>
                <a:lnTo>
                  <a:pt x="75" y="27"/>
                </a:lnTo>
                <a:lnTo>
                  <a:pt x="0" y="116"/>
                </a:lnTo>
                <a:lnTo>
                  <a:pt x="0" y="116"/>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 name="Freeform 93"/>
          <p:cNvSpPr/>
          <p:nvPr/>
        </p:nvSpPr>
        <p:spPr bwMode="auto">
          <a:xfrm>
            <a:off x="1687886" y="2508057"/>
            <a:ext cx="342347" cy="201291"/>
          </a:xfrm>
          <a:custGeom>
            <a:avLst/>
            <a:gdLst>
              <a:gd name="T0" fmla="*/ 0 w 252"/>
              <a:gd name="T1" fmla="*/ 137 h 137"/>
              <a:gd name="T2" fmla="*/ 158 w 252"/>
              <a:gd name="T3" fmla="*/ 108 h 137"/>
              <a:gd name="T4" fmla="*/ 158 w 252"/>
              <a:gd name="T5" fmla="*/ 108 h 137"/>
              <a:gd name="T6" fmla="*/ 204 w 252"/>
              <a:gd name="T7" fmla="*/ 53 h 137"/>
              <a:gd name="T8" fmla="*/ 227 w 252"/>
              <a:gd name="T9" fmla="*/ 26 h 137"/>
              <a:gd name="T10" fmla="*/ 252 w 252"/>
              <a:gd name="T11" fmla="*/ 0 h 137"/>
              <a:gd name="T12" fmla="*/ 98 w 252"/>
              <a:gd name="T13" fmla="*/ 29 h 137"/>
              <a:gd name="T14" fmla="*/ 98 w 252"/>
              <a:gd name="T15" fmla="*/ 29 h 137"/>
              <a:gd name="T16" fmla="*/ 84 w 252"/>
              <a:gd name="T17" fmla="*/ 44 h 137"/>
              <a:gd name="T18" fmla="*/ 84 w 252"/>
              <a:gd name="T19" fmla="*/ 44 h 137"/>
              <a:gd name="T20" fmla="*/ 41 w 252"/>
              <a:gd name="T21" fmla="*/ 89 h 137"/>
              <a:gd name="T22" fmla="*/ 0 w 252"/>
              <a:gd name="T23" fmla="*/ 137 h 137"/>
              <a:gd name="T24" fmla="*/ 0 w 252"/>
              <a:gd name="T25" fmla="*/ 137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52" h="137">
                <a:moveTo>
                  <a:pt x="0" y="137"/>
                </a:moveTo>
                <a:lnTo>
                  <a:pt x="158" y="108"/>
                </a:lnTo>
                <a:lnTo>
                  <a:pt x="158" y="108"/>
                </a:lnTo>
                <a:lnTo>
                  <a:pt x="204" y="53"/>
                </a:lnTo>
                <a:lnTo>
                  <a:pt x="227" y="26"/>
                </a:lnTo>
                <a:lnTo>
                  <a:pt x="252" y="0"/>
                </a:lnTo>
                <a:lnTo>
                  <a:pt x="98" y="29"/>
                </a:lnTo>
                <a:lnTo>
                  <a:pt x="98" y="29"/>
                </a:lnTo>
                <a:lnTo>
                  <a:pt x="84" y="44"/>
                </a:lnTo>
                <a:lnTo>
                  <a:pt x="84" y="44"/>
                </a:lnTo>
                <a:lnTo>
                  <a:pt x="41" y="89"/>
                </a:lnTo>
                <a:lnTo>
                  <a:pt x="0" y="137"/>
                </a:lnTo>
                <a:lnTo>
                  <a:pt x="0" y="137"/>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 name="Freeform 94"/>
          <p:cNvSpPr/>
          <p:nvPr/>
        </p:nvSpPr>
        <p:spPr bwMode="auto">
          <a:xfrm>
            <a:off x="2083215" y="2462510"/>
            <a:ext cx="160305" cy="166028"/>
          </a:xfrm>
          <a:custGeom>
            <a:avLst/>
            <a:gdLst>
              <a:gd name="T0" fmla="*/ 23 w 118"/>
              <a:gd name="T1" fmla="*/ 108 h 113"/>
              <a:gd name="T2" fmla="*/ 23 w 118"/>
              <a:gd name="T3" fmla="*/ 108 h 113"/>
              <a:gd name="T4" fmla="*/ 70 w 118"/>
              <a:gd name="T5" fmla="*/ 54 h 113"/>
              <a:gd name="T6" fmla="*/ 93 w 118"/>
              <a:gd name="T7" fmla="*/ 27 h 113"/>
              <a:gd name="T8" fmla="*/ 118 w 118"/>
              <a:gd name="T9" fmla="*/ 0 h 113"/>
              <a:gd name="T10" fmla="*/ 57 w 118"/>
              <a:gd name="T11" fmla="*/ 13 h 113"/>
              <a:gd name="T12" fmla="*/ 57 w 118"/>
              <a:gd name="T13" fmla="*/ 13 h 113"/>
              <a:gd name="T14" fmla="*/ 27 w 118"/>
              <a:gd name="T15" fmla="*/ 62 h 113"/>
              <a:gd name="T16" fmla="*/ 0 w 118"/>
              <a:gd name="T17" fmla="*/ 113 h 113"/>
              <a:gd name="T18" fmla="*/ 23 w 118"/>
              <a:gd name="T19" fmla="*/ 10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8" h="113">
                <a:moveTo>
                  <a:pt x="23" y="108"/>
                </a:moveTo>
                <a:lnTo>
                  <a:pt x="23" y="108"/>
                </a:lnTo>
                <a:lnTo>
                  <a:pt x="70" y="54"/>
                </a:lnTo>
                <a:lnTo>
                  <a:pt x="93" y="27"/>
                </a:lnTo>
                <a:lnTo>
                  <a:pt x="118" y="0"/>
                </a:lnTo>
                <a:lnTo>
                  <a:pt x="57" y="13"/>
                </a:lnTo>
                <a:lnTo>
                  <a:pt x="57" y="13"/>
                </a:lnTo>
                <a:lnTo>
                  <a:pt x="27" y="62"/>
                </a:lnTo>
                <a:lnTo>
                  <a:pt x="0" y="113"/>
                </a:lnTo>
                <a:lnTo>
                  <a:pt x="23" y="108"/>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 name="Freeform 95"/>
          <p:cNvSpPr/>
          <p:nvPr/>
        </p:nvSpPr>
        <p:spPr bwMode="auto">
          <a:xfrm>
            <a:off x="2606244" y="2353783"/>
            <a:ext cx="163022" cy="164558"/>
          </a:xfrm>
          <a:custGeom>
            <a:avLst/>
            <a:gdLst>
              <a:gd name="T0" fmla="*/ 0 w 120"/>
              <a:gd name="T1" fmla="*/ 112 h 112"/>
              <a:gd name="T2" fmla="*/ 32 w 120"/>
              <a:gd name="T3" fmla="*/ 106 h 112"/>
              <a:gd name="T4" fmla="*/ 32 w 120"/>
              <a:gd name="T5" fmla="*/ 106 h 112"/>
              <a:gd name="T6" fmla="*/ 75 w 120"/>
              <a:gd name="T7" fmla="*/ 52 h 112"/>
              <a:gd name="T8" fmla="*/ 120 w 120"/>
              <a:gd name="T9" fmla="*/ 0 h 112"/>
              <a:gd name="T10" fmla="*/ 92 w 120"/>
              <a:gd name="T11" fmla="*/ 6 h 112"/>
              <a:gd name="T12" fmla="*/ 92 w 120"/>
              <a:gd name="T13" fmla="*/ 6 h 112"/>
              <a:gd name="T14" fmla="*/ 88 w 120"/>
              <a:gd name="T15" fmla="*/ 9 h 112"/>
              <a:gd name="T16" fmla="*/ 88 w 120"/>
              <a:gd name="T17" fmla="*/ 9 h 112"/>
              <a:gd name="T18" fmla="*/ 67 w 120"/>
              <a:gd name="T19" fmla="*/ 35 h 112"/>
              <a:gd name="T20" fmla="*/ 45 w 120"/>
              <a:gd name="T21" fmla="*/ 62 h 112"/>
              <a:gd name="T22" fmla="*/ 0 w 120"/>
              <a:gd name="T23" fmla="*/ 112 h 112"/>
              <a:gd name="T24" fmla="*/ 0 w 120"/>
              <a:gd name="T25" fmla="*/ 112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0" h="112">
                <a:moveTo>
                  <a:pt x="0" y="112"/>
                </a:moveTo>
                <a:lnTo>
                  <a:pt x="32" y="106"/>
                </a:lnTo>
                <a:lnTo>
                  <a:pt x="32" y="106"/>
                </a:lnTo>
                <a:lnTo>
                  <a:pt x="75" y="52"/>
                </a:lnTo>
                <a:lnTo>
                  <a:pt x="120" y="0"/>
                </a:lnTo>
                <a:lnTo>
                  <a:pt x="92" y="6"/>
                </a:lnTo>
                <a:lnTo>
                  <a:pt x="92" y="6"/>
                </a:lnTo>
                <a:lnTo>
                  <a:pt x="88" y="9"/>
                </a:lnTo>
                <a:lnTo>
                  <a:pt x="88" y="9"/>
                </a:lnTo>
                <a:lnTo>
                  <a:pt x="67" y="35"/>
                </a:lnTo>
                <a:lnTo>
                  <a:pt x="45" y="62"/>
                </a:lnTo>
                <a:lnTo>
                  <a:pt x="0" y="112"/>
                </a:lnTo>
                <a:lnTo>
                  <a:pt x="0" y="112"/>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4" name="Freeform 96"/>
          <p:cNvSpPr/>
          <p:nvPr/>
        </p:nvSpPr>
        <p:spPr bwMode="auto">
          <a:xfrm>
            <a:off x="1772114" y="5133644"/>
            <a:ext cx="146720" cy="161620"/>
          </a:xfrm>
          <a:custGeom>
            <a:avLst/>
            <a:gdLst>
              <a:gd name="T0" fmla="*/ 0 w 108"/>
              <a:gd name="T1" fmla="*/ 110 h 110"/>
              <a:gd name="T2" fmla="*/ 28 w 108"/>
              <a:gd name="T3" fmla="*/ 104 h 110"/>
              <a:gd name="T4" fmla="*/ 28 w 108"/>
              <a:gd name="T5" fmla="*/ 104 h 110"/>
              <a:gd name="T6" fmla="*/ 108 w 108"/>
              <a:gd name="T7" fmla="*/ 0 h 110"/>
              <a:gd name="T8" fmla="*/ 59 w 108"/>
              <a:gd name="T9" fmla="*/ 10 h 110"/>
              <a:gd name="T10" fmla="*/ 59 w 108"/>
              <a:gd name="T11" fmla="*/ 10 h 110"/>
              <a:gd name="T12" fmla="*/ 43 w 108"/>
              <a:gd name="T13" fmla="*/ 33 h 110"/>
              <a:gd name="T14" fmla="*/ 27 w 108"/>
              <a:gd name="T15" fmla="*/ 59 h 110"/>
              <a:gd name="T16" fmla="*/ 14 w 108"/>
              <a:gd name="T17" fmla="*/ 83 h 110"/>
              <a:gd name="T18" fmla="*/ 0 w 108"/>
              <a:gd name="T19" fmla="*/ 110 h 110"/>
              <a:gd name="T20" fmla="*/ 0 w 108"/>
              <a:gd name="T21" fmla="*/ 110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8" h="110">
                <a:moveTo>
                  <a:pt x="0" y="110"/>
                </a:moveTo>
                <a:lnTo>
                  <a:pt x="28" y="104"/>
                </a:lnTo>
                <a:lnTo>
                  <a:pt x="28" y="104"/>
                </a:lnTo>
                <a:lnTo>
                  <a:pt x="108" y="0"/>
                </a:lnTo>
                <a:lnTo>
                  <a:pt x="59" y="10"/>
                </a:lnTo>
                <a:lnTo>
                  <a:pt x="59" y="10"/>
                </a:lnTo>
                <a:lnTo>
                  <a:pt x="43" y="33"/>
                </a:lnTo>
                <a:lnTo>
                  <a:pt x="27" y="59"/>
                </a:lnTo>
                <a:lnTo>
                  <a:pt x="14" y="83"/>
                </a:lnTo>
                <a:lnTo>
                  <a:pt x="0" y="110"/>
                </a:lnTo>
                <a:lnTo>
                  <a:pt x="0" y="110"/>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5" name="Freeform 97"/>
          <p:cNvSpPr/>
          <p:nvPr/>
        </p:nvSpPr>
        <p:spPr bwMode="auto">
          <a:xfrm>
            <a:off x="2767908" y="2325868"/>
            <a:ext cx="134494" cy="158681"/>
          </a:xfrm>
          <a:custGeom>
            <a:avLst/>
            <a:gdLst>
              <a:gd name="T0" fmla="*/ 28 w 99"/>
              <a:gd name="T1" fmla="*/ 103 h 108"/>
              <a:gd name="T2" fmla="*/ 28 w 99"/>
              <a:gd name="T3" fmla="*/ 103 h 108"/>
              <a:gd name="T4" fmla="*/ 40 w 99"/>
              <a:gd name="T5" fmla="*/ 88 h 108"/>
              <a:gd name="T6" fmla="*/ 40 w 99"/>
              <a:gd name="T7" fmla="*/ 88 h 108"/>
              <a:gd name="T8" fmla="*/ 70 w 99"/>
              <a:gd name="T9" fmla="*/ 44 h 108"/>
              <a:gd name="T10" fmla="*/ 99 w 99"/>
              <a:gd name="T11" fmla="*/ 0 h 108"/>
              <a:gd name="T12" fmla="*/ 76 w 99"/>
              <a:gd name="T13" fmla="*/ 5 h 108"/>
              <a:gd name="T14" fmla="*/ 76 w 99"/>
              <a:gd name="T15" fmla="*/ 5 h 108"/>
              <a:gd name="T16" fmla="*/ 0 w 99"/>
              <a:gd name="T17" fmla="*/ 108 h 108"/>
              <a:gd name="T18" fmla="*/ 28 w 99"/>
              <a:gd name="T19" fmla="*/ 103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9" h="108">
                <a:moveTo>
                  <a:pt x="28" y="103"/>
                </a:moveTo>
                <a:lnTo>
                  <a:pt x="28" y="103"/>
                </a:lnTo>
                <a:lnTo>
                  <a:pt x="40" y="88"/>
                </a:lnTo>
                <a:lnTo>
                  <a:pt x="40" y="88"/>
                </a:lnTo>
                <a:lnTo>
                  <a:pt x="70" y="44"/>
                </a:lnTo>
                <a:lnTo>
                  <a:pt x="99" y="0"/>
                </a:lnTo>
                <a:lnTo>
                  <a:pt x="76" y="5"/>
                </a:lnTo>
                <a:lnTo>
                  <a:pt x="76" y="5"/>
                </a:lnTo>
                <a:lnTo>
                  <a:pt x="0" y="108"/>
                </a:lnTo>
                <a:lnTo>
                  <a:pt x="28" y="103"/>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 name="Freeform 98"/>
          <p:cNvSpPr/>
          <p:nvPr/>
        </p:nvSpPr>
        <p:spPr bwMode="auto">
          <a:xfrm>
            <a:off x="1283047" y="4369623"/>
            <a:ext cx="57058" cy="92565"/>
          </a:xfrm>
          <a:custGeom>
            <a:avLst/>
            <a:gdLst>
              <a:gd name="T0" fmla="*/ 0 w 42"/>
              <a:gd name="T1" fmla="*/ 63 h 63"/>
              <a:gd name="T2" fmla="*/ 0 w 42"/>
              <a:gd name="T3" fmla="*/ 63 h 63"/>
              <a:gd name="T4" fmla="*/ 42 w 42"/>
              <a:gd name="T5" fmla="*/ 13 h 63"/>
              <a:gd name="T6" fmla="*/ 39 w 42"/>
              <a:gd name="T7" fmla="*/ 0 h 63"/>
              <a:gd name="T8" fmla="*/ 39 w 42"/>
              <a:gd name="T9" fmla="*/ 0 h 63"/>
              <a:gd name="T10" fmla="*/ 0 w 42"/>
              <a:gd name="T11" fmla="*/ 63 h 63"/>
              <a:gd name="T12" fmla="*/ 0 w 42"/>
              <a:gd name="T13" fmla="*/ 63 h 63"/>
            </a:gdLst>
            <a:ahLst/>
            <a:cxnLst>
              <a:cxn ang="0">
                <a:pos x="T0" y="T1"/>
              </a:cxn>
              <a:cxn ang="0">
                <a:pos x="T2" y="T3"/>
              </a:cxn>
              <a:cxn ang="0">
                <a:pos x="T4" y="T5"/>
              </a:cxn>
              <a:cxn ang="0">
                <a:pos x="T6" y="T7"/>
              </a:cxn>
              <a:cxn ang="0">
                <a:pos x="T8" y="T9"/>
              </a:cxn>
              <a:cxn ang="0">
                <a:pos x="T10" y="T11"/>
              </a:cxn>
              <a:cxn ang="0">
                <a:pos x="T12" y="T13"/>
              </a:cxn>
            </a:cxnLst>
            <a:rect l="0" t="0" r="r" b="b"/>
            <a:pathLst>
              <a:path w="42" h="63">
                <a:moveTo>
                  <a:pt x="0" y="63"/>
                </a:moveTo>
                <a:lnTo>
                  <a:pt x="0" y="63"/>
                </a:lnTo>
                <a:lnTo>
                  <a:pt x="42" y="13"/>
                </a:lnTo>
                <a:lnTo>
                  <a:pt x="39" y="0"/>
                </a:lnTo>
                <a:lnTo>
                  <a:pt x="39" y="0"/>
                </a:lnTo>
                <a:lnTo>
                  <a:pt x="0" y="63"/>
                </a:lnTo>
                <a:lnTo>
                  <a:pt x="0" y="63"/>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 name="Freeform 99"/>
          <p:cNvSpPr/>
          <p:nvPr/>
        </p:nvSpPr>
        <p:spPr bwMode="auto">
          <a:xfrm>
            <a:off x="2471751" y="2381700"/>
            <a:ext cx="160305" cy="166028"/>
          </a:xfrm>
          <a:custGeom>
            <a:avLst/>
            <a:gdLst>
              <a:gd name="T0" fmla="*/ 0 w 118"/>
              <a:gd name="T1" fmla="*/ 113 h 113"/>
              <a:gd name="T2" fmla="*/ 30 w 118"/>
              <a:gd name="T3" fmla="*/ 107 h 113"/>
              <a:gd name="T4" fmla="*/ 30 w 118"/>
              <a:gd name="T5" fmla="*/ 107 h 113"/>
              <a:gd name="T6" fmla="*/ 73 w 118"/>
              <a:gd name="T7" fmla="*/ 53 h 113"/>
              <a:gd name="T8" fmla="*/ 95 w 118"/>
              <a:gd name="T9" fmla="*/ 26 h 113"/>
              <a:gd name="T10" fmla="*/ 118 w 118"/>
              <a:gd name="T11" fmla="*/ 0 h 113"/>
              <a:gd name="T12" fmla="*/ 60 w 118"/>
              <a:gd name="T13" fmla="*/ 11 h 113"/>
              <a:gd name="T14" fmla="*/ 60 w 118"/>
              <a:gd name="T15" fmla="*/ 11 h 113"/>
              <a:gd name="T16" fmla="*/ 42 w 118"/>
              <a:gd name="T17" fmla="*/ 36 h 113"/>
              <a:gd name="T18" fmla="*/ 27 w 118"/>
              <a:gd name="T19" fmla="*/ 60 h 113"/>
              <a:gd name="T20" fmla="*/ 12 w 118"/>
              <a:gd name="T21" fmla="*/ 86 h 113"/>
              <a:gd name="T22" fmla="*/ 0 w 118"/>
              <a:gd name="T23" fmla="*/ 113 h 113"/>
              <a:gd name="T24" fmla="*/ 0 w 118"/>
              <a:gd name="T25" fmla="*/ 113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8" h="113">
                <a:moveTo>
                  <a:pt x="0" y="113"/>
                </a:moveTo>
                <a:lnTo>
                  <a:pt x="30" y="107"/>
                </a:lnTo>
                <a:lnTo>
                  <a:pt x="30" y="107"/>
                </a:lnTo>
                <a:lnTo>
                  <a:pt x="73" y="53"/>
                </a:lnTo>
                <a:lnTo>
                  <a:pt x="95" y="26"/>
                </a:lnTo>
                <a:lnTo>
                  <a:pt x="118" y="0"/>
                </a:lnTo>
                <a:lnTo>
                  <a:pt x="60" y="11"/>
                </a:lnTo>
                <a:lnTo>
                  <a:pt x="60" y="11"/>
                </a:lnTo>
                <a:lnTo>
                  <a:pt x="42" y="36"/>
                </a:lnTo>
                <a:lnTo>
                  <a:pt x="27" y="60"/>
                </a:lnTo>
                <a:lnTo>
                  <a:pt x="12" y="86"/>
                </a:lnTo>
                <a:lnTo>
                  <a:pt x="0" y="113"/>
                </a:lnTo>
                <a:lnTo>
                  <a:pt x="0" y="113"/>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 name="Freeform 100"/>
          <p:cNvSpPr/>
          <p:nvPr/>
        </p:nvSpPr>
        <p:spPr bwMode="auto">
          <a:xfrm>
            <a:off x="2280200" y="2402270"/>
            <a:ext cx="254043" cy="185128"/>
          </a:xfrm>
          <a:custGeom>
            <a:avLst/>
            <a:gdLst>
              <a:gd name="T0" fmla="*/ 130 w 187"/>
              <a:gd name="T1" fmla="*/ 101 h 126"/>
              <a:gd name="T2" fmla="*/ 130 w 187"/>
              <a:gd name="T3" fmla="*/ 101 h 126"/>
              <a:gd name="T4" fmla="*/ 142 w 187"/>
              <a:gd name="T5" fmla="*/ 74 h 126"/>
              <a:gd name="T6" fmla="*/ 155 w 187"/>
              <a:gd name="T7" fmla="*/ 49 h 126"/>
              <a:gd name="T8" fmla="*/ 171 w 187"/>
              <a:gd name="T9" fmla="*/ 24 h 126"/>
              <a:gd name="T10" fmla="*/ 187 w 187"/>
              <a:gd name="T11" fmla="*/ 0 h 126"/>
              <a:gd name="T12" fmla="*/ 46 w 187"/>
              <a:gd name="T13" fmla="*/ 28 h 126"/>
              <a:gd name="T14" fmla="*/ 46 w 187"/>
              <a:gd name="T15" fmla="*/ 28 h 126"/>
              <a:gd name="T16" fmla="*/ 24 w 187"/>
              <a:gd name="T17" fmla="*/ 77 h 126"/>
              <a:gd name="T18" fmla="*/ 12 w 187"/>
              <a:gd name="T19" fmla="*/ 101 h 126"/>
              <a:gd name="T20" fmla="*/ 0 w 187"/>
              <a:gd name="T21" fmla="*/ 126 h 126"/>
              <a:gd name="T22" fmla="*/ 130 w 187"/>
              <a:gd name="T23" fmla="*/ 101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7" h="126">
                <a:moveTo>
                  <a:pt x="130" y="101"/>
                </a:moveTo>
                <a:lnTo>
                  <a:pt x="130" y="101"/>
                </a:lnTo>
                <a:lnTo>
                  <a:pt x="142" y="74"/>
                </a:lnTo>
                <a:lnTo>
                  <a:pt x="155" y="49"/>
                </a:lnTo>
                <a:lnTo>
                  <a:pt x="171" y="24"/>
                </a:lnTo>
                <a:lnTo>
                  <a:pt x="187" y="0"/>
                </a:lnTo>
                <a:lnTo>
                  <a:pt x="46" y="28"/>
                </a:lnTo>
                <a:lnTo>
                  <a:pt x="46" y="28"/>
                </a:lnTo>
                <a:lnTo>
                  <a:pt x="24" y="77"/>
                </a:lnTo>
                <a:lnTo>
                  <a:pt x="12" y="101"/>
                </a:lnTo>
                <a:lnTo>
                  <a:pt x="0" y="126"/>
                </a:lnTo>
                <a:lnTo>
                  <a:pt x="130" y="101"/>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 name="Freeform 101"/>
          <p:cNvSpPr/>
          <p:nvPr/>
        </p:nvSpPr>
        <p:spPr bwMode="auto">
          <a:xfrm>
            <a:off x="2134839" y="2444877"/>
            <a:ext cx="192910" cy="173374"/>
          </a:xfrm>
          <a:custGeom>
            <a:avLst/>
            <a:gdLst>
              <a:gd name="T0" fmla="*/ 71 w 142"/>
              <a:gd name="T1" fmla="*/ 89 h 118"/>
              <a:gd name="T2" fmla="*/ 71 w 142"/>
              <a:gd name="T3" fmla="*/ 89 h 118"/>
              <a:gd name="T4" fmla="*/ 76 w 142"/>
              <a:gd name="T5" fmla="*/ 87 h 118"/>
              <a:gd name="T6" fmla="*/ 76 w 142"/>
              <a:gd name="T7" fmla="*/ 87 h 118"/>
              <a:gd name="T8" fmla="*/ 76 w 142"/>
              <a:gd name="T9" fmla="*/ 87 h 118"/>
              <a:gd name="T10" fmla="*/ 76 w 142"/>
              <a:gd name="T11" fmla="*/ 77 h 118"/>
              <a:gd name="T12" fmla="*/ 79 w 142"/>
              <a:gd name="T13" fmla="*/ 69 h 118"/>
              <a:gd name="T14" fmla="*/ 81 w 142"/>
              <a:gd name="T15" fmla="*/ 60 h 118"/>
              <a:gd name="T16" fmla="*/ 85 w 142"/>
              <a:gd name="T17" fmla="*/ 51 h 118"/>
              <a:gd name="T18" fmla="*/ 90 w 142"/>
              <a:gd name="T19" fmla="*/ 44 h 118"/>
              <a:gd name="T20" fmla="*/ 96 w 142"/>
              <a:gd name="T21" fmla="*/ 38 h 118"/>
              <a:gd name="T22" fmla="*/ 103 w 142"/>
              <a:gd name="T23" fmla="*/ 32 h 118"/>
              <a:gd name="T24" fmla="*/ 112 w 142"/>
              <a:gd name="T25" fmla="*/ 27 h 118"/>
              <a:gd name="T26" fmla="*/ 112 w 142"/>
              <a:gd name="T27" fmla="*/ 27 h 118"/>
              <a:gd name="T28" fmla="*/ 114 w 142"/>
              <a:gd name="T29" fmla="*/ 26 h 118"/>
              <a:gd name="T30" fmla="*/ 117 w 142"/>
              <a:gd name="T31" fmla="*/ 27 h 118"/>
              <a:gd name="T32" fmla="*/ 118 w 142"/>
              <a:gd name="T33" fmla="*/ 29 h 118"/>
              <a:gd name="T34" fmla="*/ 118 w 142"/>
              <a:gd name="T35" fmla="*/ 32 h 118"/>
              <a:gd name="T36" fmla="*/ 118 w 142"/>
              <a:gd name="T37" fmla="*/ 32 h 118"/>
              <a:gd name="T38" fmla="*/ 115 w 142"/>
              <a:gd name="T39" fmla="*/ 43 h 118"/>
              <a:gd name="T40" fmla="*/ 113 w 142"/>
              <a:gd name="T41" fmla="*/ 54 h 118"/>
              <a:gd name="T42" fmla="*/ 108 w 142"/>
              <a:gd name="T43" fmla="*/ 65 h 118"/>
              <a:gd name="T44" fmla="*/ 103 w 142"/>
              <a:gd name="T45" fmla="*/ 75 h 118"/>
              <a:gd name="T46" fmla="*/ 96 w 142"/>
              <a:gd name="T47" fmla="*/ 83 h 118"/>
              <a:gd name="T48" fmla="*/ 88 w 142"/>
              <a:gd name="T49" fmla="*/ 91 h 118"/>
              <a:gd name="T50" fmla="*/ 79 w 142"/>
              <a:gd name="T51" fmla="*/ 97 h 118"/>
              <a:gd name="T52" fmla="*/ 68 w 142"/>
              <a:gd name="T53" fmla="*/ 102 h 118"/>
              <a:gd name="T54" fmla="*/ 68 w 142"/>
              <a:gd name="T55" fmla="*/ 102 h 118"/>
              <a:gd name="T56" fmla="*/ 65 w 142"/>
              <a:gd name="T57" fmla="*/ 102 h 118"/>
              <a:gd name="T58" fmla="*/ 63 w 142"/>
              <a:gd name="T59" fmla="*/ 100 h 118"/>
              <a:gd name="T60" fmla="*/ 61 w 142"/>
              <a:gd name="T61" fmla="*/ 98 h 118"/>
              <a:gd name="T62" fmla="*/ 61 w 142"/>
              <a:gd name="T63" fmla="*/ 97 h 118"/>
              <a:gd name="T64" fmla="*/ 61 w 142"/>
              <a:gd name="T65" fmla="*/ 97 h 118"/>
              <a:gd name="T66" fmla="*/ 61 w 142"/>
              <a:gd name="T67" fmla="*/ 86 h 118"/>
              <a:gd name="T68" fmla="*/ 63 w 142"/>
              <a:gd name="T69" fmla="*/ 76 h 118"/>
              <a:gd name="T70" fmla="*/ 65 w 142"/>
              <a:gd name="T71" fmla="*/ 66 h 118"/>
              <a:gd name="T72" fmla="*/ 68 w 142"/>
              <a:gd name="T73" fmla="*/ 56 h 118"/>
              <a:gd name="T74" fmla="*/ 76 w 142"/>
              <a:gd name="T75" fmla="*/ 38 h 118"/>
              <a:gd name="T76" fmla="*/ 86 w 142"/>
              <a:gd name="T77" fmla="*/ 21 h 118"/>
              <a:gd name="T78" fmla="*/ 86 w 142"/>
              <a:gd name="T79" fmla="*/ 21 h 118"/>
              <a:gd name="T80" fmla="*/ 43 w 142"/>
              <a:gd name="T81" fmla="*/ 69 h 118"/>
              <a:gd name="T82" fmla="*/ 0 w 142"/>
              <a:gd name="T83" fmla="*/ 118 h 118"/>
              <a:gd name="T84" fmla="*/ 93 w 142"/>
              <a:gd name="T85" fmla="*/ 99 h 118"/>
              <a:gd name="T86" fmla="*/ 93 w 142"/>
              <a:gd name="T87" fmla="*/ 99 h 118"/>
              <a:gd name="T88" fmla="*/ 107 w 142"/>
              <a:gd name="T89" fmla="*/ 75 h 118"/>
              <a:gd name="T90" fmla="*/ 119 w 142"/>
              <a:gd name="T91" fmla="*/ 50 h 118"/>
              <a:gd name="T92" fmla="*/ 142 w 142"/>
              <a:gd name="T93" fmla="*/ 0 h 118"/>
              <a:gd name="T94" fmla="*/ 107 w 142"/>
              <a:gd name="T95" fmla="*/ 7 h 118"/>
              <a:gd name="T96" fmla="*/ 107 w 142"/>
              <a:gd name="T97" fmla="*/ 7 h 118"/>
              <a:gd name="T98" fmla="*/ 93 w 142"/>
              <a:gd name="T99" fmla="*/ 26 h 118"/>
              <a:gd name="T100" fmla="*/ 88 w 142"/>
              <a:gd name="T101" fmla="*/ 36 h 118"/>
              <a:gd name="T102" fmla="*/ 82 w 142"/>
              <a:gd name="T103" fmla="*/ 45 h 118"/>
              <a:gd name="T104" fmla="*/ 79 w 142"/>
              <a:gd name="T105" fmla="*/ 56 h 118"/>
              <a:gd name="T106" fmla="*/ 75 w 142"/>
              <a:gd name="T107" fmla="*/ 67 h 118"/>
              <a:gd name="T108" fmla="*/ 72 w 142"/>
              <a:gd name="T109" fmla="*/ 78 h 118"/>
              <a:gd name="T110" fmla="*/ 71 w 142"/>
              <a:gd name="T111" fmla="*/ 89 h 118"/>
              <a:gd name="T112" fmla="*/ 71 w 142"/>
              <a:gd name="T113" fmla="*/ 89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42" h="118">
                <a:moveTo>
                  <a:pt x="71" y="89"/>
                </a:moveTo>
                <a:lnTo>
                  <a:pt x="71" y="89"/>
                </a:lnTo>
                <a:lnTo>
                  <a:pt x="76" y="87"/>
                </a:lnTo>
                <a:lnTo>
                  <a:pt x="76" y="87"/>
                </a:lnTo>
                <a:lnTo>
                  <a:pt x="76" y="87"/>
                </a:lnTo>
                <a:lnTo>
                  <a:pt x="76" y="77"/>
                </a:lnTo>
                <a:lnTo>
                  <a:pt x="79" y="69"/>
                </a:lnTo>
                <a:lnTo>
                  <a:pt x="81" y="60"/>
                </a:lnTo>
                <a:lnTo>
                  <a:pt x="85" y="51"/>
                </a:lnTo>
                <a:lnTo>
                  <a:pt x="90" y="44"/>
                </a:lnTo>
                <a:lnTo>
                  <a:pt x="96" y="38"/>
                </a:lnTo>
                <a:lnTo>
                  <a:pt x="103" y="32"/>
                </a:lnTo>
                <a:lnTo>
                  <a:pt x="112" y="27"/>
                </a:lnTo>
                <a:lnTo>
                  <a:pt x="112" y="27"/>
                </a:lnTo>
                <a:lnTo>
                  <a:pt x="114" y="26"/>
                </a:lnTo>
                <a:lnTo>
                  <a:pt x="117" y="27"/>
                </a:lnTo>
                <a:lnTo>
                  <a:pt x="118" y="29"/>
                </a:lnTo>
                <a:lnTo>
                  <a:pt x="118" y="32"/>
                </a:lnTo>
                <a:lnTo>
                  <a:pt x="118" y="32"/>
                </a:lnTo>
                <a:lnTo>
                  <a:pt x="115" y="43"/>
                </a:lnTo>
                <a:lnTo>
                  <a:pt x="113" y="54"/>
                </a:lnTo>
                <a:lnTo>
                  <a:pt x="108" y="65"/>
                </a:lnTo>
                <a:lnTo>
                  <a:pt x="103" y="75"/>
                </a:lnTo>
                <a:lnTo>
                  <a:pt x="96" y="83"/>
                </a:lnTo>
                <a:lnTo>
                  <a:pt x="88" y="91"/>
                </a:lnTo>
                <a:lnTo>
                  <a:pt x="79" y="97"/>
                </a:lnTo>
                <a:lnTo>
                  <a:pt x="68" y="102"/>
                </a:lnTo>
                <a:lnTo>
                  <a:pt x="68" y="102"/>
                </a:lnTo>
                <a:lnTo>
                  <a:pt x="65" y="102"/>
                </a:lnTo>
                <a:lnTo>
                  <a:pt x="63" y="100"/>
                </a:lnTo>
                <a:lnTo>
                  <a:pt x="61" y="98"/>
                </a:lnTo>
                <a:lnTo>
                  <a:pt x="61" y="97"/>
                </a:lnTo>
                <a:lnTo>
                  <a:pt x="61" y="97"/>
                </a:lnTo>
                <a:lnTo>
                  <a:pt x="61" y="86"/>
                </a:lnTo>
                <a:lnTo>
                  <a:pt x="63" y="76"/>
                </a:lnTo>
                <a:lnTo>
                  <a:pt x="65" y="66"/>
                </a:lnTo>
                <a:lnTo>
                  <a:pt x="68" y="56"/>
                </a:lnTo>
                <a:lnTo>
                  <a:pt x="76" y="38"/>
                </a:lnTo>
                <a:lnTo>
                  <a:pt x="86" y="21"/>
                </a:lnTo>
                <a:lnTo>
                  <a:pt x="86" y="21"/>
                </a:lnTo>
                <a:lnTo>
                  <a:pt x="43" y="69"/>
                </a:lnTo>
                <a:lnTo>
                  <a:pt x="0" y="118"/>
                </a:lnTo>
                <a:lnTo>
                  <a:pt x="93" y="99"/>
                </a:lnTo>
                <a:lnTo>
                  <a:pt x="93" y="99"/>
                </a:lnTo>
                <a:lnTo>
                  <a:pt x="107" y="75"/>
                </a:lnTo>
                <a:lnTo>
                  <a:pt x="119" y="50"/>
                </a:lnTo>
                <a:lnTo>
                  <a:pt x="142" y="0"/>
                </a:lnTo>
                <a:lnTo>
                  <a:pt x="107" y="7"/>
                </a:lnTo>
                <a:lnTo>
                  <a:pt x="107" y="7"/>
                </a:lnTo>
                <a:lnTo>
                  <a:pt x="93" y="26"/>
                </a:lnTo>
                <a:lnTo>
                  <a:pt x="88" y="36"/>
                </a:lnTo>
                <a:lnTo>
                  <a:pt x="82" y="45"/>
                </a:lnTo>
                <a:lnTo>
                  <a:pt x="79" y="56"/>
                </a:lnTo>
                <a:lnTo>
                  <a:pt x="75" y="67"/>
                </a:lnTo>
                <a:lnTo>
                  <a:pt x="72" y="78"/>
                </a:lnTo>
                <a:lnTo>
                  <a:pt x="71" y="89"/>
                </a:lnTo>
                <a:lnTo>
                  <a:pt x="71" y="89"/>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 name="Freeform 102"/>
          <p:cNvSpPr/>
          <p:nvPr/>
        </p:nvSpPr>
        <p:spPr bwMode="auto">
          <a:xfrm>
            <a:off x="3902270" y="4684047"/>
            <a:ext cx="176607" cy="167497"/>
          </a:xfrm>
          <a:custGeom>
            <a:avLst/>
            <a:gdLst>
              <a:gd name="T0" fmla="*/ 0 w 130"/>
              <a:gd name="T1" fmla="*/ 114 h 114"/>
              <a:gd name="T2" fmla="*/ 31 w 130"/>
              <a:gd name="T3" fmla="*/ 109 h 114"/>
              <a:gd name="T4" fmla="*/ 31 w 130"/>
              <a:gd name="T5" fmla="*/ 109 h 114"/>
              <a:gd name="T6" fmla="*/ 80 w 130"/>
              <a:gd name="T7" fmla="*/ 54 h 114"/>
              <a:gd name="T8" fmla="*/ 130 w 130"/>
              <a:gd name="T9" fmla="*/ 0 h 114"/>
              <a:gd name="T10" fmla="*/ 47 w 130"/>
              <a:gd name="T11" fmla="*/ 16 h 114"/>
              <a:gd name="T12" fmla="*/ 47 w 130"/>
              <a:gd name="T13" fmla="*/ 16 h 114"/>
              <a:gd name="T14" fmla="*/ 22 w 130"/>
              <a:gd name="T15" fmla="*/ 65 h 114"/>
              <a:gd name="T16" fmla="*/ 0 w 130"/>
              <a:gd name="T17" fmla="*/ 114 h 114"/>
              <a:gd name="T18" fmla="*/ 0 w 130"/>
              <a:gd name="T1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0" h="114">
                <a:moveTo>
                  <a:pt x="0" y="114"/>
                </a:moveTo>
                <a:lnTo>
                  <a:pt x="31" y="109"/>
                </a:lnTo>
                <a:lnTo>
                  <a:pt x="31" y="109"/>
                </a:lnTo>
                <a:lnTo>
                  <a:pt x="80" y="54"/>
                </a:lnTo>
                <a:lnTo>
                  <a:pt x="130" y="0"/>
                </a:lnTo>
                <a:lnTo>
                  <a:pt x="47" y="16"/>
                </a:lnTo>
                <a:lnTo>
                  <a:pt x="47" y="16"/>
                </a:lnTo>
                <a:lnTo>
                  <a:pt x="22" y="65"/>
                </a:lnTo>
                <a:lnTo>
                  <a:pt x="0" y="114"/>
                </a:lnTo>
                <a:lnTo>
                  <a:pt x="0" y="114"/>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 name="Freeform 103"/>
          <p:cNvSpPr/>
          <p:nvPr/>
        </p:nvSpPr>
        <p:spPr bwMode="auto">
          <a:xfrm>
            <a:off x="4705156" y="3634988"/>
            <a:ext cx="115474" cy="355563"/>
          </a:xfrm>
          <a:custGeom>
            <a:avLst/>
            <a:gdLst>
              <a:gd name="T0" fmla="*/ 17 w 85"/>
              <a:gd name="T1" fmla="*/ 242 h 242"/>
              <a:gd name="T2" fmla="*/ 17 w 85"/>
              <a:gd name="T3" fmla="*/ 242 h 242"/>
              <a:gd name="T4" fmla="*/ 52 w 85"/>
              <a:gd name="T5" fmla="*/ 187 h 242"/>
              <a:gd name="T6" fmla="*/ 85 w 85"/>
              <a:gd name="T7" fmla="*/ 131 h 242"/>
              <a:gd name="T8" fmla="*/ 60 w 85"/>
              <a:gd name="T9" fmla="*/ 0 h 242"/>
              <a:gd name="T10" fmla="*/ 60 w 85"/>
              <a:gd name="T11" fmla="*/ 0 h 242"/>
              <a:gd name="T12" fmla="*/ 30 w 85"/>
              <a:gd name="T13" fmla="*/ 76 h 242"/>
              <a:gd name="T14" fmla="*/ 0 w 85"/>
              <a:gd name="T15" fmla="*/ 149 h 242"/>
              <a:gd name="T16" fmla="*/ 17 w 85"/>
              <a:gd name="T17" fmla="*/ 242 h 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5" h="242">
                <a:moveTo>
                  <a:pt x="17" y="242"/>
                </a:moveTo>
                <a:lnTo>
                  <a:pt x="17" y="242"/>
                </a:lnTo>
                <a:lnTo>
                  <a:pt x="52" y="187"/>
                </a:lnTo>
                <a:lnTo>
                  <a:pt x="85" y="131"/>
                </a:lnTo>
                <a:lnTo>
                  <a:pt x="60" y="0"/>
                </a:lnTo>
                <a:lnTo>
                  <a:pt x="60" y="0"/>
                </a:lnTo>
                <a:lnTo>
                  <a:pt x="30" y="76"/>
                </a:lnTo>
                <a:lnTo>
                  <a:pt x="0" y="149"/>
                </a:lnTo>
                <a:lnTo>
                  <a:pt x="17" y="242"/>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2" name="Freeform 104"/>
          <p:cNvSpPr/>
          <p:nvPr/>
        </p:nvSpPr>
        <p:spPr bwMode="auto">
          <a:xfrm>
            <a:off x="1307501" y="2627068"/>
            <a:ext cx="148079" cy="161620"/>
          </a:xfrm>
          <a:custGeom>
            <a:avLst/>
            <a:gdLst>
              <a:gd name="T0" fmla="*/ 20 w 109"/>
              <a:gd name="T1" fmla="*/ 106 h 110"/>
              <a:gd name="T2" fmla="*/ 20 w 109"/>
              <a:gd name="T3" fmla="*/ 106 h 110"/>
              <a:gd name="T4" fmla="*/ 109 w 109"/>
              <a:gd name="T5" fmla="*/ 0 h 110"/>
              <a:gd name="T6" fmla="*/ 88 w 109"/>
              <a:gd name="T7" fmla="*/ 5 h 110"/>
              <a:gd name="T8" fmla="*/ 88 w 109"/>
              <a:gd name="T9" fmla="*/ 5 h 110"/>
              <a:gd name="T10" fmla="*/ 44 w 109"/>
              <a:gd name="T11" fmla="*/ 57 h 110"/>
              <a:gd name="T12" fmla="*/ 0 w 109"/>
              <a:gd name="T13" fmla="*/ 110 h 110"/>
              <a:gd name="T14" fmla="*/ 20 w 109"/>
              <a:gd name="T15" fmla="*/ 106 h 1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9" h="110">
                <a:moveTo>
                  <a:pt x="20" y="106"/>
                </a:moveTo>
                <a:lnTo>
                  <a:pt x="20" y="106"/>
                </a:lnTo>
                <a:lnTo>
                  <a:pt x="109" y="0"/>
                </a:lnTo>
                <a:lnTo>
                  <a:pt x="88" y="5"/>
                </a:lnTo>
                <a:lnTo>
                  <a:pt x="88" y="5"/>
                </a:lnTo>
                <a:lnTo>
                  <a:pt x="44" y="57"/>
                </a:lnTo>
                <a:lnTo>
                  <a:pt x="0" y="110"/>
                </a:lnTo>
                <a:lnTo>
                  <a:pt x="20" y="106"/>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3" name="Freeform 105"/>
          <p:cNvSpPr/>
          <p:nvPr/>
        </p:nvSpPr>
        <p:spPr bwMode="auto">
          <a:xfrm>
            <a:off x="4656249" y="3310279"/>
            <a:ext cx="77436" cy="182190"/>
          </a:xfrm>
          <a:custGeom>
            <a:avLst/>
            <a:gdLst>
              <a:gd name="T0" fmla="*/ 57 w 57"/>
              <a:gd name="T1" fmla="*/ 14 h 124"/>
              <a:gd name="T2" fmla="*/ 53 w 57"/>
              <a:gd name="T3" fmla="*/ 0 h 124"/>
              <a:gd name="T4" fmla="*/ 53 w 57"/>
              <a:gd name="T5" fmla="*/ 0 h 124"/>
              <a:gd name="T6" fmla="*/ 26 w 57"/>
              <a:gd name="T7" fmla="*/ 61 h 124"/>
              <a:gd name="T8" fmla="*/ 0 w 57"/>
              <a:gd name="T9" fmla="*/ 124 h 124"/>
              <a:gd name="T10" fmla="*/ 0 w 57"/>
              <a:gd name="T11" fmla="*/ 124 h 124"/>
              <a:gd name="T12" fmla="*/ 57 w 57"/>
              <a:gd name="T13" fmla="*/ 14 h 124"/>
              <a:gd name="T14" fmla="*/ 57 w 57"/>
              <a:gd name="T15" fmla="*/ 14 h 12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 h="124">
                <a:moveTo>
                  <a:pt x="57" y="14"/>
                </a:moveTo>
                <a:lnTo>
                  <a:pt x="53" y="0"/>
                </a:lnTo>
                <a:lnTo>
                  <a:pt x="53" y="0"/>
                </a:lnTo>
                <a:lnTo>
                  <a:pt x="26" y="61"/>
                </a:lnTo>
                <a:lnTo>
                  <a:pt x="0" y="124"/>
                </a:lnTo>
                <a:lnTo>
                  <a:pt x="0" y="124"/>
                </a:lnTo>
                <a:lnTo>
                  <a:pt x="57" y="14"/>
                </a:lnTo>
                <a:lnTo>
                  <a:pt x="57" y="14"/>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4" name="Freeform 106"/>
          <p:cNvSpPr/>
          <p:nvPr/>
        </p:nvSpPr>
        <p:spPr bwMode="auto">
          <a:xfrm>
            <a:off x="4648097" y="3354356"/>
            <a:ext cx="97813" cy="235083"/>
          </a:xfrm>
          <a:custGeom>
            <a:avLst/>
            <a:gdLst>
              <a:gd name="T0" fmla="*/ 6 w 72"/>
              <a:gd name="T1" fmla="*/ 160 h 160"/>
              <a:gd name="T2" fmla="*/ 6 w 72"/>
              <a:gd name="T3" fmla="*/ 160 h 160"/>
              <a:gd name="T4" fmla="*/ 72 w 72"/>
              <a:gd name="T5" fmla="*/ 41 h 160"/>
              <a:gd name="T6" fmla="*/ 65 w 72"/>
              <a:gd name="T7" fmla="*/ 0 h 160"/>
              <a:gd name="T8" fmla="*/ 65 w 72"/>
              <a:gd name="T9" fmla="*/ 0 h 160"/>
              <a:gd name="T10" fmla="*/ 33 w 72"/>
              <a:gd name="T11" fmla="*/ 63 h 160"/>
              <a:gd name="T12" fmla="*/ 0 w 72"/>
              <a:gd name="T13" fmla="*/ 126 h 160"/>
              <a:gd name="T14" fmla="*/ 6 w 72"/>
              <a:gd name="T15" fmla="*/ 160 h 1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160">
                <a:moveTo>
                  <a:pt x="6" y="160"/>
                </a:moveTo>
                <a:lnTo>
                  <a:pt x="6" y="160"/>
                </a:lnTo>
                <a:lnTo>
                  <a:pt x="72" y="41"/>
                </a:lnTo>
                <a:lnTo>
                  <a:pt x="65" y="0"/>
                </a:lnTo>
                <a:lnTo>
                  <a:pt x="65" y="0"/>
                </a:lnTo>
                <a:lnTo>
                  <a:pt x="33" y="63"/>
                </a:lnTo>
                <a:lnTo>
                  <a:pt x="0" y="126"/>
                </a:lnTo>
                <a:lnTo>
                  <a:pt x="6" y="160"/>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5" name="Freeform 107"/>
          <p:cNvSpPr/>
          <p:nvPr/>
        </p:nvSpPr>
        <p:spPr bwMode="auto">
          <a:xfrm>
            <a:off x="1098289" y="3596787"/>
            <a:ext cx="131777" cy="261530"/>
          </a:xfrm>
          <a:custGeom>
            <a:avLst/>
            <a:gdLst>
              <a:gd name="T0" fmla="*/ 75 w 97"/>
              <a:gd name="T1" fmla="*/ 0 h 178"/>
              <a:gd name="T2" fmla="*/ 75 w 97"/>
              <a:gd name="T3" fmla="*/ 0 h 178"/>
              <a:gd name="T4" fmla="*/ 37 w 97"/>
              <a:gd name="T5" fmla="*/ 39 h 178"/>
              <a:gd name="T6" fmla="*/ 0 w 97"/>
              <a:gd name="T7" fmla="*/ 80 h 178"/>
              <a:gd name="T8" fmla="*/ 19 w 97"/>
              <a:gd name="T9" fmla="*/ 178 h 178"/>
              <a:gd name="T10" fmla="*/ 19 w 97"/>
              <a:gd name="T11" fmla="*/ 178 h 178"/>
              <a:gd name="T12" fmla="*/ 57 w 97"/>
              <a:gd name="T13" fmla="*/ 146 h 178"/>
              <a:gd name="T14" fmla="*/ 97 w 97"/>
              <a:gd name="T15" fmla="*/ 115 h 178"/>
              <a:gd name="T16" fmla="*/ 75 w 97"/>
              <a:gd name="T17" fmla="*/ 0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7" h="178">
                <a:moveTo>
                  <a:pt x="75" y="0"/>
                </a:moveTo>
                <a:lnTo>
                  <a:pt x="75" y="0"/>
                </a:lnTo>
                <a:lnTo>
                  <a:pt x="37" y="39"/>
                </a:lnTo>
                <a:lnTo>
                  <a:pt x="0" y="80"/>
                </a:lnTo>
                <a:lnTo>
                  <a:pt x="19" y="178"/>
                </a:lnTo>
                <a:lnTo>
                  <a:pt x="19" y="178"/>
                </a:lnTo>
                <a:lnTo>
                  <a:pt x="57" y="146"/>
                </a:lnTo>
                <a:lnTo>
                  <a:pt x="97" y="115"/>
                </a:lnTo>
                <a:lnTo>
                  <a:pt x="75" y="0"/>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6" name="Freeform 108"/>
          <p:cNvSpPr/>
          <p:nvPr/>
        </p:nvSpPr>
        <p:spPr bwMode="auto">
          <a:xfrm>
            <a:off x="2668736" y="2337621"/>
            <a:ext cx="182041" cy="168967"/>
          </a:xfrm>
          <a:custGeom>
            <a:avLst/>
            <a:gdLst>
              <a:gd name="T0" fmla="*/ 134 w 134"/>
              <a:gd name="T1" fmla="*/ 0 h 115"/>
              <a:gd name="T2" fmla="*/ 90 w 134"/>
              <a:gd name="T3" fmla="*/ 8 h 115"/>
              <a:gd name="T4" fmla="*/ 90 w 134"/>
              <a:gd name="T5" fmla="*/ 8 h 115"/>
              <a:gd name="T6" fmla="*/ 67 w 134"/>
              <a:gd name="T7" fmla="*/ 34 h 115"/>
              <a:gd name="T8" fmla="*/ 45 w 134"/>
              <a:gd name="T9" fmla="*/ 61 h 115"/>
              <a:gd name="T10" fmla="*/ 0 w 134"/>
              <a:gd name="T11" fmla="*/ 115 h 115"/>
              <a:gd name="T12" fmla="*/ 59 w 134"/>
              <a:gd name="T13" fmla="*/ 104 h 115"/>
              <a:gd name="T14" fmla="*/ 59 w 134"/>
              <a:gd name="T15" fmla="*/ 104 h 115"/>
              <a:gd name="T16" fmla="*/ 134 w 134"/>
              <a:gd name="T17" fmla="*/ 0 h 115"/>
              <a:gd name="T18" fmla="*/ 134 w 134"/>
              <a:gd name="T19" fmla="*/ 0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4" h="115">
                <a:moveTo>
                  <a:pt x="134" y="0"/>
                </a:moveTo>
                <a:lnTo>
                  <a:pt x="90" y="8"/>
                </a:lnTo>
                <a:lnTo>
                  <a:pt x="90" y="8"/>
                </a:lnTo>
                <a:lnTo>
                  <a:pt x="67" y="34"/>
                </a:lnTo>
                <a:lnTo>
                  <a:pt x="45" y="61"/>
                </a:lnTo>
                <a:lnTo>
                  <a:pt x="0" y="115"/>
                </a:lnTo>
                <a:lnTo>
                  <a:pt x="59" y="104"/>
                </a:lnTo>
                <a:lnTo>
                  <a:pt x="59" y="104"/>
                </a:lnTo>
                <a:lnTo>
                  <a:pt x="134" y="0"/>
                </a:lnTo>
                <a:lnTo>
                  <a:pt x="134" y="0"/>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7" name="Freeform 109"/>
          <p:cNvSpPr/>
          <p:nvPr/>
        </p:nvSpPr>
        <p:spPr bwMode="auto">
          <a:xfrm>
            <a:off x="1130893" y="3799546"/>
            <a:ext cx="116833" cy="195413"/>
          </a:xfrm>
          <a:custGeom>
            <a:avLst/>
            <a:gdLst>
              <a:gd name="T0" fmla="*/ 78 w 86"/>
              <a:gd name="T1" fmla="*/ 0 h 133"/>
              <a:gd name="T2" fmla="*/ 78 w 86"/>
              <a:gd name="T3" fmla="*/ 0 h 133"/>
              <a:gd name="T4" fmla="*/ 38 w 86"/>
              <a:gd name="T5" fmla="*/ 35 h 133"/>
              <a:gd name="T6" fmla="*/ 0 w 86"/>
              <a:gd name="T7" fmla="*/ 69 h 133"/>
              <a:gd name="T8" fmla="*/ 13 w 86"/>
              <a:gd name="T9" fmla="*/ 133 h 133"/>
              <a:gd name="T10" fmla="*/ 13 w 86"/>
              <a:gd name="T11" fmla="*/ 133 h 133"/>
              <a:gd name="T12" fmla="*/ 86 w 86"/>
              <a:gd name="T13" fmla="*/ 51 h 133"/>
              <a:gd name="T14" fmla="*/ 78 w 86"/>
              <a:gd name="T15" fmla="*/ 0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6" h="133">
                <a:moveTo>
                  <a:pt x="78" y="0"/>
                </a:moveTo>
                <a:lnTo>
                  <a:pt x="78" y="0"/>
                </a:lnTo>
                <a:lnTo>
                  <a:pt x="38" y="35"/>
                </a:lnTo>
                <a:lnTo>
                  <a:pt x="0" y="69"/>
                </a:lnTo>
                <a:lnTo>
                  <a:pt x="13" y="133"/>
                </a:lnTo>
                <a:lnTo>
                  <a:pt x="13" y="133"/>
                </a:lnTo>
                <a:lnTo>
                  <a:pt x="86" y="51"/>
                </a:lnTo>
                <a:lnTo>
                  <a:pt x="78" y="0"/>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8" name="Freeform 110"/>
          <p:cNvSpPr/>
          <p:nvPr/>
        </p:nvSpPr>
        <p:spPr bwMode="auto">
          <a:xfrm>
            <a:off x="1151271" y="3892110"/>
            <a:ext cx="110040" cy="146927"/>
          </a:xfrm>
          <a:custGeom>
            <a:avLst/>
            <a:gdLst>
              <a:gd name="T0" fmla="*/ 74 w 81"/>
              <a:gd name="T1" fmla="*/ 0 h 100"/>
              <a:gd name="T2" fmla="*/ 74 w 81"/>
              <a:gd name="T3" fmla="*/ 0 h 100"/>
              <a:gd name="T4" fmla="*/ 37 w 81"/>
              <a:gd name="T5" fmla="*/ 42 h 100"/>
              <a:gd name="T6" fmla="*/ 0 w 81"/>
              <a:gd name="T7" fmla="*/ 82 h 100"/>
              <a:gd name="T8" fmla="*/ 4 w 81"/>
              <a:gd name="T9" fmla="*/ 100 h 100"/>
              <a:gd name="T10" fmla="*/ 4 w 81"/>
              <a:gd name="T11" fmla="*/ 100 h 100"/>
              <a:gd name="T12" fmla="*/ 42 w 81"/>
              <a:gd name="T13" fmla="*/ 67 h 100"/>
              <a:gd name="T14" fmla="*/ 81 w 81"/>
              <a:gd name="T15" fmla="*/ 34 h 100"/>
              <a:gd name="T16" fmla="*/ 74 w 81"/>
              <a:gd name="T17" fmla="*/ 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1" h="100">
                <a:moveTo>
                  <a:pt x="74" y="0"/>
                </a:moveTo>
                <a:lnTo>
                  <a:pt x="74" y="0"/>
                </a:lnTo>
                <a:lnTo>
                  <a:pt x="37" y="42"/>
                </a:lnTo>
                <a:lnTo>
                  <a:pt x="0" y="82"/>
                </a:lnTo>
                <a:lnTo>
                  <a:pt x="4" y="100"/>
                </a:lnTo>
                <a:lnTo>
                  <a:pt x="4" y="100"/>
                </a:lnTo>
                <a:lnTo>
                  <a:pt x="42" y="67"/>
                </a:lnTo>
                <a:lnTo>
                  <a:pt x="81" y="34"/>
                </a:lnTo>
                <a:lnTo>
                  <a:pt x="74" y="0"/>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9" name="Freeform 111"/>
          <p:cNvSpPr/>
          <p:nvPr/>
        </p:nvSpPr>
        <p:spPr bwMode="auto">
          <a:xfrm>
            <a:off x="1126818" y="3780446"/>
            <a:ext cx="105964" cy="104319"/>
          </a:xfrm>
          <a:custGeom>
            <a:avLst/>
            <a:gdLst>
              <a:gd name="T0" fmla="*/ 77 w 78"/>
              <a:gd name="T1" fmla="*/ 0 h 71"/>
              <a:gd name="T2" fmla="*/ 77 w 78"/>
              <a:gd name="T3" fmla="*/ 0 h 71"/>
              <a:gd name="T4" fmla="*/ 39 w 78"/>
              <a:gd name="T5" fmla="*/ 31 h 71"/>
              <a:gd name="T6" fmla="*/ 0 w 78"/>
              <a:gd name="T7" fmla="*/ 62 h 71"/>
              <a:gd name="T8" fmla="*/ 2 w 78"/>
              <a:gd name="T9" fmla="*/ 71 h 71"/>
              <a:gd name="T10" fmla="*/ 2 w 78"/>
              <a:gd name="T11" fmla="*/ 71 h 71"/>
              <a:gd name="T12" fmla="*/ 78 w 78"/>
              <a:gd name="T13" fmla="*/ 2 h 71"/>
              <a:gd name="T14" fmla="*/ 77 w 78"/>
              <a:gd name="T15" fmla="*/ 0 h 7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8" h="71">
                <a:moveTo>
                  <a:pt x="77" y="0"/>
                </a:moveTo>
                <a:lnTo>
                  <a:pt x="77" y="0"/>
                </a:lnTo>
                <a:lnTo>
                  <a:pt x="39" y="31"/>
                </a:lnTo>
                <a:lnTo>
                  <a:pt x="0" y="62"/>
                </a:lnTo>
                <a:lnTo>
                  <a:pt x="2" y="71"/>
                </a:lnTo>
                <a:lnTo>
                  <a:pt x="2" y="71"/>
                </a:lnTo>
                <a:lnTo>
                  <a:pt x="78" y="2"/>
                </a:lnTo>
                <a:lnTo>
                  <a:pt x="77" y="0"/>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0" name="Freeform 112"/>
          <p:cNvSpPr/>
          <p:nvPr/>
        </p:nvSpPr>
        <p:spPr bwMode="auto">
          <a:xfrm>
            <a:off x="1196102" y="2654985"/>
            <a:ext cx="129060" cy="158681"/>
          </a:xfrm>
          <a:custGeom>
            <a:avLst/>
            <a:gdLst>
              <a:gd name="T0" fmla="*/ 9 w 95"/>
              <a:gd name="T1" fmla="*/ 106 h 108"/>
              <a:gd name="T2" fmla="*/ 9 w 95"/>
              <a:gd name="T3" fmla="*/ 106 h 108"/>
              <a:gd name="T4" fmla="*/ 50 w 95"/>
              <a:gd name="T5" fmla="*/ 52 h 108"/>
              <a:gd name="T6" fmla="*/ 72 w 95"/>
              <a:gd name="T7" fmla="*/ 26 h 108"/>
              <a:gd name="T8" fmla="*/ 95 w 95"/>
              <a:gd name="T9" fmla="*/ 0 h 108"/>
              <a:gd name="T10" fmla="*/ 80 w 95"/>
              <a:gd name="T11" fmla="*/ 3 h 108"/>
              <a:gd name="T12" fmla="*/ 80 w 95"/>
              <a:gd name="T13" fmla="*/ 3 h 108"/>
              <a:gd name="T14" fmla="*/ 39 w 95"/>
              <a:gd name="T15" fmla="*/ 55 h 108"/>
              <a:gd name="T16" fmla="*/ 0 w 95"/>
              <a:gd name="T17" fmla="*/ 108 h 108"/>
              <a:gd name="T18" fmla="*/ 0 w 95"/>
              <a:gd name="T19" fmla="*/ 108 h 108"/>
              <a:gd name="T20" fmla="*/ 9 w 95"/>
              <a:gd name="T21" fmla="*/ 106 h 108"/>
              <a:gd name="T22" fmla="*/ 9 w 95"/>
              <a:gd name="T23" fmla="*/ 106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5" h="108">
                <a:moveTo>
                  <a:pt x="9" y="106"/>
                </a:moveTo>
                <a:lnTo>
                  <a:pt x="9" y="106"/>
                </a:lnTo>
                <a:lnTo>
                  <a:pt x="50" y="52"/>
                </a:lnTo>
                <a:lnTo>
                  <a:pt x="72" y="26"/>
                </a:lnTo>
                <a:lnTo>
                  <a:pt x="95" y="0"/>
                </a:lnTo>
                <a:lnTo>
                  <a:pt x="80" y="3"/>
                </a:lnTo>
                <a:lnTo>
                  <a:pt x="80" y="3"/>
                </a:lnTo>
                <a:lnTo>
                  <a:pt x="39" y="55"/>
                </a:lnTo>
                <a:lnTo>
                  <a:pt x="0" y="108"/>
                </a:lnTo>
                <a:lnTo>
                  <a:pt x="0" y="108"/>
                </a:lnTo>
                <a:lnTo>
                  <a:pt x="9" y="106"/>
                </a:lnTo>
                <a:lnTo>
                  <a:pt x="9" y="106"/>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1" name="Freeform 113"/>
          <p:cNvSpPr/>
          <p:nvPr/>
        </p:nvSpPr>
        <p:spPr bwMode="auto">
          <a:xfrm>
            <a:off x="973305" y="2671145"/>
            <a:ext cx="267629" cy="333525"/>
          </a:xfrm>
          <a:custGeom>
            <a:avLst/>
            <a:gdLst>
              <a:gd name="T0" fmla="*/ 197 w 197"/>
              <a:gd name="T1" fmla="*/ 0 h 227"/>
              <a:gd name="T2" fmla="*/ 165 w 197"/>
              <a:gd name="T3" fmla="*/ 7 h 227"/>
              <a:gd name="T4" fmla="*/ 165 w 197"/>
              <a:gd name="T5" fmla="*/ 7 h 227"/>
              <a:gd name="T6" fmla="*/ 146 w 197"/>
              <a:gd name="T7" fmla="*/ 11 h 227"/>
              <a:gd name="T8" fmla="*/ 127 w 197"/>
              <a:gd name="T9" fmla="*/ 18 h 227"/>
              <a:gd name="T10" fmla="*/ 110 w 197"/>
              <a:gd name="T11" fmla="*/ 26 h 227"/>
              <a:gd name="T12" fmla="*/ 94 w 197"/>
              <a:gd name="T13" fmla="*/ 35 h 227"/>
              <a:gd name="T14" fmla="*/ 78 w 197"/>
              <a:gd name="T15" fmla="*/ 46 h 227"/>
              <a:gd name="T16" fmla="*/ 65 w 197"/>
              <a:gd name="T17" fmla="*/ 58 h 227"/>
              <a:gd name="T18" fmla="*/ 51 w 197"/>
              <a:gd name="T19" fmla="*/ 71 h 227"/>
              <a:gd name="T20" fmla="*/ 40 w 197"/>
              <a:gd name="T21" fmla="*/ 85 h 227"/>
              <a:gd name="T22" fmla="*/ 29 w 197"/>
              <a:gd name="T23" fmla="*/ 101 h 227"/>
              <a:gd name="T24" fmla="*/ 21 w 197"/>
              <a:gd name="T25" fmla="*/ 117 h 227"/>
              <a:gd name="T26" fmla="*/ 13 w 197"/>
              <a:gd name="T27" fmla="*/ 134 h 227"/>
              <a:gd name="T28" fmla="*/ 7 w 197"/>
              <a:gd name="T29" fmla="*/ 151 h 227"/>
              <a:gd name="T30" fmla="*/ 2 w 197"/>
              <a:gd name="T31" fmla="*/ 169 h 227"/>
              <a:gd name="T32" fmla="*/ 0 w 197"/>
              <a:gd name="T33" fmla="*/ 189 h 227"/>
              <a:gd name="T34" fmla="*/ 0 w 197"/>
              <a:gd name="T35" fmla="*/ 207 h 227"/>
              <a:gd name="T36" fmla="*/ 0 w 197"/>
              <a:gd name="T37" fmla="*/ 227 h 227"/>
              <a:gd name="T38" fmla="*/ 0 w 197"/>
              <a:gd name="T39" fmla="*/ 227 h 227"/>
              <a:gd name="T40" fmla="*/ 39 w 197"/>
              <a:gd name="T41" fmla="*/ 179 h 227"/>
              <a:gd name="T42" fmla="*/ 78 w 197"/>
              <a:gd name="T43" fmla="*/ 131 h 227"/>
              <a:gd name="T44" fmla="*/ 119 w 197"/>
              <a:gd name="T45" fmla="*/ 85 h 227"/>
              <a:gd name="T46" fmla="*/ 140 w 197"/>
              <a:gd name="T47" fmla="*/ 62 h 227"/>
              <a:gd name="T48" fmla="*/ 162 w 197"/>
              <a:gd name="T49" fmla="*/ 40 h 227"/>
              <a:gd name="T50" fmla="*/ 162 w 197"/>
              <a:gd name="T51" fmla="*/ 40 h 227"/>
              <a:gd name="T52" fmla="*/ 180 w 197"/>
              <a:gd name="T53" fmla="*/ 20 h 227"/>
              <a:gd name="T54" fmla="*/ 197 w 197"/>
              <a:gd name="T55" fmla="*/ 0 h 227"/>
              <a:gd name="T56" fmla="*/ 197 w 197"/>
              <a:gd name="T57" fmla="*/ 0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97" h="227">
                <a:moveTo>
                  <a:pt x="197" y="0"/>
                </a:moveTo>
                <a:lnTo>
                  <a:pt x="165" y="7"/>
                </a:lnTo>
                <a:lnTo>
                  <a:pt x="165" y="7"/>
                </a:lnTo>
                <a:lnTo>
                  <a:pt x="146" y="11"/>
                </a:lnTo>
                <a:lnTo>
                  <a:pt x="127" y="18"/>
                </a:lnTo>
                <a:lnTo>
                  <a:pt x="110" y="26"/>
                </a:lnTo>
                <a:lnTo>
                  <a:pt x="94" y="35"/>
                </a:lnTo>
                <a:lnTo>
                  <a:pt x="78" y="46"/>
                </a:lnTo>
                <a:lnTo>
                  <a:pt x="65" y="58"/>
                </a:lnTo>
                <a:lnTo>
                  <a:pt x="51" y="71"/>
                </a:lnTo>
                <a:lnTo>
                  <a:pt x="40" y="85"/>
                </a:lnTo>
                <a:lnTo>
                  <a:pt x="29" y="101"/>
                </a:lnTo>
                <a:lnTo>
                  <a:pt x="21" y="117"/>
                </a:lnTo>
                <a:lnTo>
                  <a:pt x="13" y="134"/>
                </a:lnTo>
                <a:lnTo>
                  <a:pt x="7" y="151"/>
                </a:lnTo>
                <a:lnTo>
                  <a:pt x="2" y="169"/>
                </a:lnTo>
                <a:lnTo>
                  <a:pt x="0" y="189"/>
                </a:lnTo>
                <a:lnTo>
                  <a:pt x="0" y="207"/>
                </a:lnTo>
                <a:lnTo>
                  <a:pt x="0" y="227"/>
                </a:lnTo>
                <a:lnTo>
                  <a:pt x="0" y="227"/>
                </a:lnTo>
                <a:lnTo>
                  <a:pt x="39" y="179"/>
                </a:lnTo>
                <a:lnTo>
                  <a:pt x="78" y="131"/>
                </a:lnTo>
                <a:lnTo>
                  <a:pt x="119" y="85"/>
                </a:lnTo>
                <a:lnTo>
                  <a:pt x="140" y="62"/>
                </a:lnTo>
                <a:lnTo>
                  <a:pt x="162" y="40"/>
                </a:lnTo>
                <a:lnTo>
                  <a:pt x="162" y="40"/>
                </a:lnTo>
                <a:lnTo>
                  <a:pt x="180" y="20"/>
                </a:lnTo>
                <a:lnTo>
                  <a:pt x="197" y="0"/>
                </a:lnTo>
                <a:lnTo>
                  <a:pt x="197" y="0"/>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2" name="Freeform 114"/>
          <p:cNvSpPr/>
          <p:nvPr/>
        </p:nvSpPr>
        <p:spPr bwMode="auto">
          <a:xfrm>
            <a:off x="1227348" y="2637353"/>
            <a:ext cx="180683" cy="168967"/>
          </a:xfrm>
          <a:custGeom>
            <a:avLst/>
            <a:gdLst>
              <a:gd name="T0" fmla="*/ 45 w 133"/>
              <a:gd name="T1" fmla="*/ 107 h 115"/>
              <a:gd name="T2" fmla="*/ 45 w 133"/>
              <a:gd name="T3" fmla="*/ 107 h 115"/>
              <a:gd name="T4" fmla="*/ 133 w 133"/>
              <a:gd name="T5" fmla="*/ 0 h 115"/>
              <a:gd name="T6" fmla="*/ 87 w 133"/>
              <a:gd name="T7" fmla="*/ 9 h 115"/>
              <a:gd name="T8" fmla="*/ 87 w 133"/>
              <a:gd name="T9" fmla="*/ 9 h 115"/>
              <a:gd name="T10" fmla="*/ 64 w 133"/>
              <a:gd name="T11" fmla="*/ 34 h 115"/>
              <a:gd name="T12" fmla="*/ 43 w 133"/>
              <a:gd name="T13" fmla="*/ 61 h 115"/>
              <a:gd name="T14" fmla="*/ 0 w 133"/>
              <a:gd name="T15" fmla="*/ 115 h 115"/>
              <a:gd name="T16" fmla="*/ 45 w 133"/>
              <a:gd name="T17" fmla="*/ 10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3" h="115">
                <a:moveTo>
                  <a:pt x="45" y="107"/>
                </a:moveTo>
                <a:lnTo>
                  <a:pt x="45" y="107"/>
                </a:lnTo>
                <a:lnTo>
                  <a:pt x="133" y="0"/>
                </a:lnTo>
                <a:lnTo>
                  <a:pt x="87" y="9"/>
                </a:lnTo>
                <a:lnTo>
                  <a:pt x="87" y="9"/>
                </a:lnTo>
                <a:lnTo>
                  <a:pt x="64" y="34"/>
                </a:lnTo>
                <a:lnTo>
                  <a:pt x="43" y="61"/>
                </a:lnTo>
                <a:lnTo>
                  <a:pt x="0" y="115"/>
                </a:lnTo>
                <a:lnTo>
                  <a:pt x="45" y="107"/>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3" name="Freeform 115"/>
          <p:cNvSpPr/>
          <p:nvPr/>
        </p:nvSpPr>
        <p:spPr bwMode="auto">
          <a:xfrm>
            <a:off x="976022" y="2662330"/>
            <a:ext cx="308384" cy="415804"/>
          </a:xfrm>
          <a:custGeom>
            <a:avLst/>
            <a:gdLst>
              <a:gd name="T0" fmla="*/ 146 w 227"/>
              <a:gd name="T1" fmla="*/ 112 h 283"/>
              <a:gd name="T2" fmla="*/ 146 w 227"/>
              <a:gd name="T3" fmla="*/ 112 h 283"/>
              <a:gd name="T4" fmla="*/ 187 w 227"/>
              <a:gd name="T5" fmla="*/ 55 h 283"/>
              <a:gd name="T6" fmla="*/ 227 w 227"/>
              <a:gd name="T7" fmla="*/ 0 h 283"/>
              <a:gd name="T8" fmla="*/ 212 w 227"/>
              <a:gd name="T9" fmla="*/ 3 h 283"/>
              <a:gd name="T10" fmla="*/ 212 w 227"/>
              <a:gd name="T11" fmla="*/ 3 h 283"/>
              <a:gd name="T12" fmla="*/ 193 w 227"/>
              <a:gd name="T13" fmla="*/ 26 h 283"/>
              <a:gd name="T14" fmla="*/ 172 w 227"/>
              <a:gd name="T15" fmla="*/ 47 h 283"/>
              <a:gd name="T16" fmla="*/ 172 w 227"/>
              <a:gd name="T17" fmla="*/ 47 h 283"/>
              <a:gd name="T18" fmla="*/ 149 w 227"/>
              <a:gd name="T19" fmla="*/ 70 h 283"/>
              <a:gd name="T20" fmla="*/ 127 w 227"/>
              <a:gd name="T21" fmla="*/ 95 h 283"/>
              <a:gd name="T22" fmla="*/ 84 w 227"/>
              <a:gd name="T23" fmla="*/ 145 h 283"/>
              <a:gd name="T24" fmla="*/ 42 w 227"/>
              <a:gd name="T25" fmla="*/ 195 h 283"/>
              <a:gd name="T26" fmla="*/ 0 w 227"/>
              <a:gd name="T27" fmla="*/ 246 h 283"/>
              <a:gd name="T28" fmla="*/ 0 w 227"/>
              <a:gd name="T29" fmla="*/ 246 h 283"/>
              <a:gd name="T30" fmla="*/ 2 w 227"/>
              <a:gd name="T31" fmla="*/ 253 h 283"/>
              <a:gd name="T32" fmla="*/ 7 w 227"/>
              <a:gd name="T33" fmla="*/ 283 h 283"/>
              <a:gd name="T34" fmla="*/ 7 w 227"/>
              <a:gd name="T35" fmla="*/ 283 h 283"/>
              <a:gd name="T36" fmla="*/ 29 w 227"/>
              <a:gd name="T37" fmla="*/ 260 h 283"/>
              <a:gd name="T38" fmla="*/ 48 w 227"/>
              <a:gd name="T39" fmla="*/ 237 h 283"/>
              <a:gd name="T40" fmla="*/ 87 w 227"/>
              <a:gd name="T41" fmla="*/ 188 h 283"/>
              <a:gd name="T42" fmla="*/ 87 w 227"/>
              <a:gd name="T43" fmla="*/ 188 h 283"/>
              <a:gd name="T44" fmla="*/ 91 w 227"/>
              <a:gd name="T45" fmla="*/ 175 h 283"/>
              <a:gd name="T46" fmla="*/ 96 w 227"/>
              <a:gd name="T47" fmla="*/ 164 h 283"/>
              <a:gd name="T48" fmla="*/ 102 w 227"/>
              <a:gd name="T49" fmla="*/ 153 h 283"/>
              <a:gd name="T50" fmla="*/ 108 w 227"/>
              <a:gd name="T51" fmla="*/ 144 h 283"/>
              <a:gd name="T52" fmla="*/ 117 w 227"/>
              <a:gd name="T53" fmla="*/ 134 h 283"/>
              <a:gd name="T54" fmla="*/ 125 w 227"/>
              <a:gd name="T55" fmla="*/ 125 h 283"/>
              <a:gd name="T56" fmla="*/ 135 w 227"/>
              <a:gd name="T57" fmla="*/ 118 h 283"/>
              <a:gd name="T58" fmla="*/ 146 w 227"/>
              <a:gd name="T59" fmla="*/ 112 h 283"/>
              <a:gd name="T60" fmla="*/ 146 w 227"/>
              <a:gd name="T61" fmla="*/ 112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27" h="283">
                <a:moveTo>
                  <a:pt x="146" y="112"/>
                </a:moveTo>
                <a:lnTo>
                  <a:pt x="146" y="112"/>
                </a:lnTo>
                <a:lnTo>
                  <a:pt x="187" y="55"/>
                </a:lnTo>
                <a:lnTo>
                  <a:pt x="227" y="0"/>
                </a:lnTo>
                <a:lnTo>
                  <a:pt x="212" y="3"/>
                </a:lnTo>
                <a:lnTo>
                  <a:pt x="212" y="3"/>
                </a:lnTo>
                <a:lnTo>
                  <a:pt x="193" y="26"/>
                </a:lnTo>
                <a:lnTo>
                  <a:pt x="172" y="47"/>
                </a:lnTo>
                <a:lnTo>
                  <a:pt x="172" y="47"/>
                </a:lnTo>
                <a:lnTo>
                  <a:pt x="149" y="70"/>
                </a:lnTo>
                <a:lnTo>
                  <a:pt x="127" y="95"/>
                </a:lnTo>
                <a:lnTo>
                  <a:pt x="84" y="145"/>
                </a:lnTo>
                <a:lnTo>
                  <a:pt x="42" y="195"/>
                </a:lnTo>
                <a:lnTo>
                  <a:pt x="0" y="246"/>
                </a:lnTo>
                <a:lnTo>
                  <a:pt x="0" y="246"/>
                </a:lnTo>
                <a:lnTo>
                  <a:pt x="2" y="253"/>
                </a:lnTo>
                <a:lnTo>
                  <a:pt x="7" y="283"/>
                </a:lnTo>
                <a:lnTo>
                  <a:pt x="7" y="283"/>
                </a:lnTo>
                <a:lnTo>
                  <a:pt x="29" y="260"/>
                </a:lnTo>
                <a:lnTo>
                  <a:pt x="48" y="237"/>
                </a:lnTo>
                <a:lnTo>
                  <a:pt x="87" y="188"/>
                </a:lnTo>
                <a:lnTo>
                  <a:pt x="87" y="188"/>
                </a:lnTo>
                <a:lnTo>
                  <a:pt x="91" y="175"/>
                </a:lnTo>
                <a:lnTo>
                  <a:pt x="96" y="164"/>
                </a:lnTo>
                <a:lnTo>
                  <a:pt x="102" y="153"/>
                </a:lnTo>
                <a:lnTo>
                  <a:pt x="108" y="144"/>
                </a:lnTo>
                <a:lnTo>
                  <a:pt x="117" y="134"/>
                </a:lnTo>
                <a:lnTo>
                  <a:pt x="125" y="125"/>
                </a:lnTo>
                <a:lnTo>
                  <a:pt x="135" y="118"/>
                </a:lnTo>
                <a:lnTo>
                  <a:pt x="146" y="112"/>
                </a:lnTo>
                <a:lnTo>
                  <a:pt x="146" y="112"/>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4" name="Freeform 116"/>
          <p:cNvSpPr/>
          <p:nvPr/>
        </p:nvSpPr>
        <p:spPr bwMode="auto">
          <a:xfrm>
            <a:off x="1009985" y="3092827"/>
            <a:ext cx="124984" cy="289447"/>
          </a:xfrm>
          <a:custGeom>
            <a:avLst/>
            <a:gdLst>
              <a:gd name="T0" fmla="*/ 92 w 92"/>
              <a:gd name="T1" fmla="*/ 98 h 197"/>
              <a:gd name="T2" fmla="*/ 73 w 92"/>
              <a:gd name="T3" fmla="*/ 0 h 197"/>
              <a:gd name="T4" fmla="*/ 73 w 92"/>
              <a:gd name="T5" fmla="*/ 0 h 197"/>
              <a:gd name="T6" fmla="*/ 42 w 92"/>
              <a:gd name="T7" fmla="*/ 43 h 197"/>
              <a:gd name="T8" fmla="*/ 27 w 92"/>
              <a:gd name="T9" fmla="*/ 66 h 197"/>
              <a:gd name="T10" fmla="*/ 12 w 92"/>
              <a:gd name="T11" fmla="*/ 88 h 197"/>
              <a:gd name="T12" fmla="*/ 12 w 92"/>
              <a:gd name="T13" fmla="*/ 88 h 197"/>
              <a:gd name="T14" fmla="*/ 11 w 92"/>
              <a:gd name="T15" fmla="*/ 89 h 197"/>
              <a:gd name="T16" fmla="*/ 10 w 92"/>
              <a:gd name="T17" fmla="*/ 91 h 197"/>
              <a:gd name="T18" fmla="*/ 6 w 92"/>
              <a:gd name="T19" fmla="*/ 89 h 197"/>
              <a:gd name="T20" fmla="*/ 4 w 92"/>
              <a:gd name="T21" fmla="*/ 87 h 197"/>
              <a:gd name="T22" fmla="*/ 4 w 92"/>
              <a:gd name="T23" fmla="*/ 85 h 197"/>
              <a:gd name="T24" fmla="*/ 5 w 92"/>
              <a:gd name="T25" fmla="*/ 83 h 197"/>
              <a:gd name="T26" fmla="*/ 5 w 92"/>
              <a:gd name="T27" fmla="*/ 83 h 197"/>
              <a:gd name="T28" fmla="*/ 22 w 92"/>
              <a:gd name="T29" fmla="*/ 56 h 197"/>
              <a:gd name="T30" fmla="*/ 39 w 92"/>
              <a:gd name="T31" fmla="*/ 29 h 197"/>
              <a:gd name="T32" fmla="*/ 39 w 92"/>
              <a:gd name="T33" fmla="*/ 29 h 197"/>
              <a:gd name="T34" fmla="*/ 0 w 92"/>
              <a:gd name="T35" fmla="*/ 80 h 197"/>
              <a:gd name="T36" fmla="*/ 22 w 92"/>
              <a:gd name="T37" fmla="*/ 197 h 197"/>
              <a:gd name="T38" fmla="*/ 22 w 92"/>
              <a:gd name="T39" fmla="*/ 197 h 197"/>
              <a:gd name="T40" fmla="*/ 56 w 92"/>
              <a:gd name="T41" fmla="*/ 147 h 197"/>
              <a:gd name="T42" fmla="*/ 92 w 92"/>
              <a:gd name="T43" fmla="*/ 98 h 197"/>
              <a:gd name="T44" fmla="*/ 92 w 92"/>
              <a:gd name="T45" fmla="*/ 98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2" h="197">
                <a:moveTo>
                  <a:pt x="92" y="98"/>
                </a:moveTo>
                <a:lnTo>
                  <a:pt x="73" y="0"/>
                </a:lnTo>
                <a:lnTo>
                  <a:pt x="73" y="0"/>
                </a:lnTo>
                <a:lnTo>
                  <a:pt x="42" y="43"/>
                </a:lnTo>
                <a:lnTo>
                  <a:pt x="27" y="66"/>
                </a:lnTo>
                <a:lnTo>
                  <a:pt x="12" y="88"/>
                </a:lnTo>
                <a:lnTo>
                  <a:pt x="12" y="88"/>
                </a:lnTo>
                <a:lnTo>
                  <a:pt x="11" y="89"/>
                </a:lnTo>
                <a:lnTo>
                  <a:pt x="10" y="91"/>
                </a:lnTo>
                <a:lnTo>
                  <a:pt x="6" y="89"/>
                </a:lnTo>
                <a:lnTo>
                  <a:pt x="4" y="87"/>
                </a:lnTo>
                <a:lnTo>
                  <a:pt x="4" y="85"/>
                </a:lnTo>
                <a:lnTo>
                  <a:pt x="5" y="83"/>
                </a:lnTo>
                <a:lnTo>
                  <a:pt x="5" y="83"/>
                </a:lnTo>
                <a:lnTo>
                  <a:pt x="22" y="56"/>
                </a:lnTo>
                <a:lnTo>
                  <a:pt x="39" y="29"/>
                </a:lnTo>
                <a:lnTo>
                  <a:pt x="39" y="29"/>
                </a:lnTo>
                <a:lnTo>
                  <a:pt x="0" y="80"/>
                </a:lnTo>
                <a:lnTo>
                  <a:pt x="22" y="197"/>
                </a:lnTo>
                <a:lnTo>
                  <a:pt x="22" y="197"/>
                </a:lnTo>
                <a:lnTo>
                  <a:pt x="56" y="147"/>
                </a:lnTo>
                <a:lnTo>
                  <a:pt x="92" y="98"/>
                </a:lnTo>
                <a:lnTo>
                  <a:pt x="92" y="98"/>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5" name="Freeform 117"/>
          <p:cNvSpPr/>
          <p:nvPr/>
        </p:nvSpPr>
        <p:spPr bwMode="auto">
          <a:xfrm>
            <a:off x="988249" y="2965000"/>
            <a:ext cx="115474" cy="226268"/>
          </a:xfrm>
          <a:custGeom>
            <a:avLst/>
            <a:gdLst>
              <a:gd name="T0" fmla="*/ 78 w 85"/>
              <a:gd name="T1" fmla="*/ 29 h 154"/>
              <a:gd name="T2" fmla="*/ 78 w 85"/>
              <a:gd name="T3" fmla="*/ 29 h 154"/>
              <a:gd name="T4" fmla="*/ 76 w 85"/>
              <a:gd name="T5" fmla="*/ 15 h 154"/>
              <a:gd name="T6" fmla="*/ 76 w 85"/>
              <a:gd name="T7" fmla="*/ 0 h 154"/>
              <a:gd name="T8" fmla="*/ 76 w 85"/>
              <a:gd name="T9" fmla="*/ 0 h 154"/>
              <a:gd name="T10" fmla="*/ 39 w 85"/>
              <a:gd name="T11" fmla="*/ 45 h 154"/>
              <a:gd name="T12" fmla="*/ 20 w 85"/>
              <a:gd name="T13" fmla="*/ 67 h 154"/>
              <a:gd name="T14" fmla="*/ 0 w 85"/>
              <a:gd name="T15" fmla="*/ 88 h 154"/>
              <a:gd name="T16" fmla="*/ 1 w 85"/>
              <a:gd name="T17" fmla="*/ 92 h 154"/>
              <a:gd name="T18" fmla="*/ 1 w 85"/>
              <a:gd name="T19" fmla="*/ 92 h 154"/>
              <a:gd name="T20" fmla="*/ 2 w 85"/>
              <a:gd name="T21" fmla="*/ 91 h 154"/>
              <a:gd name="T22" fmla="*/ 2 w 85"/>
              <a:gd name="T23" fmla="*/ 91 h 154"/>
              <a:gd name="T24" fmla="*/ 4 w 85"/>
              <a:gd name="T25" fmla="*/ 88 h 154"/>
              <a:gd name="T26" fmla="*/ 5 w 85"/>
              <a:gd name="T27" fmla="*/ 88 h 154"/>
              <a:gd name="T28" fmla="*/ 9 w 85"/>
              <a:gd name="T29" fmla="*/ 89 h 154"/>
              <a:gd name="T30" fmla="*/ 11 w 85"/>
              <a:gd name="T31" fmla="*/ 92 h 154"/>
              <a:gd name="T32" fmla="*/ 11 w 85"/>
              <a:gd name="T33" fmla="*/ 94 h 154"/>
              <a:gd name="T34" fmla="*/ 10 w 85"/>
              <a:gd name="T35" fmla="*/ 96 h 154"/>
              <a:gd name="T36" fmla="*/ 10 w 85"/>
              <a:gd name="T37" fmla="*/ 96 h 154"/>
              <a:gd name="T38" fmla="*/ 9 w 85"/>
              <a:gd name="T39" fmla="*/ 102 h 154"/>
              <a:gd name="T40" fmla="*/ 9 w 85"/>
              <a:gd name="T41" fmla="*/ 102 h 154"/>
              <a:gd name="T42" fmla="*/ 6 w 85"/>
              <a:gd name="T43" fmla="*/ 107 h 154"/>
              <a:gd name="T44" fmla="*/ 6 w 85"/>
              <a:gd name="T45" fmla="*/ 107 h 154"/>
              <a:gd name="T46" fmla="*/ 4 w 85"/>
              <a:gd name="T47" fmla="*/ 108 h 154"/>
              <a:gd name="T48" fmla="*/ 14 w 85"/>
              <a:gd name="T49" fmla="*/ 154 h 154"/>
              <a:gd name="T50" fmla="*/ 14 w 85"/>
              <a:gd name="T51" fmla="*/ 154 h 154"/>
              <a:gd name="T52" fmla="*/ 49 w 85"/>
              <a:gd name="T53" fmla="*/ 109 h 154"/>
              <a:gd name="T54" fmla="*/ 85 w 85"/>
              <a:gd name="T55" fmla="*/ 64 h 154"/>
              <a:gd name="T56" fmla="*/ 78 w 85"/>
              <a:gd name="T57" fmla="*/ 29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85" h="154">
                <a:moveTo>
                  <a:pt x="78" y="29"/>
                </a:moveTo>
                <a:lnTo>
                  <a:pt x="78" y="29"/>
                </a:lnTo>
                <a:lnTo>
                  <a:pt x="76" y="15"/>
                </a:lnTo>
                <a:lnTo>
                  <a:pt x="76" y="0"/>
                </a:lnTo>
                <a:lnTo>
                  <a:pt x="76" y="0"/>
                </a:lnTo>
                <a:lnTo>
                  <a:pt x="39" y="45"/>
                </a:lnTo>
                <a:lnTo>
                  <a:pt x="20" y="67"/>
                </a:lnTo>
                <a:lnTo>
                  <a:pt x="0" y="88"/>
                </a:lnTo>
                <a:lnTo>
                  <a:pt x="1" y="92"/>
                </a:lnTo>
                <a:lnTo>
                  <a:pt x="1" y="92"/>
                </a:lnTo>
                <a:lnTo>
                  <a:pt x="2" y="91"/>
                </a:lnTo>
                <a:lnTo>
                  <a:pt x="2" y="91"/>
                </a:lnTo>
                <a:lnTo>
                  <a:pt x="4" y="88"/>
                </a:lnTo>
                <a:lnTo>
                  <a:pt x="5" y="88"/>
                </a:lnTo>
                <a:lnTo>
                  <a:pt x="9" y="89"/>
                </a:lnTo>
                <a:lnTo>
                  <a:pt x="11" y="92"/>
                </a:lnTo>
                <a:lnTo>
                  <a:pt x="11" y="94"/>
                </a:lnTo>
                <a:lnTo>
                  <a:pt x="10" y="96"/>
                </a:lnTo>
                <a:lnTo>
                  <a:pt x="10" y="96"/>
                </a:lnTo>
                <a:lnTo>
                  <a:pt x="9" y="102"/>
                </a:lnTo>
                <a:lnTo>
                  <a:pt x="9" y="102"/>
                </a:lnTo>
                <a:lnTo>
                  <a:pt x="6" y="107"/>
                </a:lnTo>
                <a:lnTo>
                  <a:pt x="6" y="107"/>
                </a:lnTo>
                <a:lnTo>
                  <a:pt x="4" y="108"/>
                </a:lnTo>
                <a:lnTo>
                  <a:pt x="14" y="154"/>
                </a:lnTo>
                <a:lnTo>
                  <a:pt x="14" y="154"/>
                </a:lnTo>
                <a:lnTo>
                  <a:pt x="49" y="109"/>
                </a:lnTo>
                <a:lnTo>
                  <a:pt x="85" y="64"/>
                </a:lnTo>
                <a:lnTo>
                  <a:pt x="78" y="29"/>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6" name="Freeform 118"/>
          <p:cNvSpPr/>
          <p:nvPr/>
        </p:nvSpPr>
        <p:spPr bwMode="auto">
          <a:xfrm>
            <a:off x="1048024" y="3298525"/>
            <a:ext cx="122267" cy="274754"/>
          </a:xfrm>
          <a:custGeom>
            <a:avLst/>
            <a:gdLst>
              <a:gd name="T0" fmla="*/ 72 w 90"/>
              <a:gd name="T1" fmla="*/ 0 h 187"/>
              <a:gd name="T2" fmla="*/ 72 w 90"/>
              <a:gd name="T3" fmla="*/ 0 h 187"/>
              <a:gd name="T4" fmla="*/ 37 w 90"/>
              <a:gd name="T5" fmla="*/ 45 h 187"/>
              <a:gd name="T6" fmla="*/ 0 w 90"/>
              <a:gd name="T7" fmla="*/ 90 h 187"/>
              <a:gd name="T8" fmla="*/ 19 w 90"/>
              <a:gd name="T9" fmla="*/ 187 h 187"/>
              <a:gd name="T10" fmla="*/ 19 w 90"/>
              <a:gd name="T11" fmla="*/ 187 h 187"/>
              <a:gd name="T12" fmla="*/ 90 w 90"/>
              <a:gd name="T13" fmla="*/ 90 h 187"/>
              <a:gd name="T14" fmla="*/ 72 w 90"/>
              <a:gd name="T15" fmla="*/ 0 h 18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0" h="187">
                <a:moveTo>
                  <a:pt x="72" y="0"/>
                </a:moveTo>
                <a:lnTo>
                  <a:pt x="72" y="0"/>
                </a:lnTo>
                <a:lnTo>
                  <a:pt x="37" y="45"/>
                </a:lnTo>
                <a:lnTo>
                  <a:pt x="0" y="90"/>
                </a:lnTo>
                <a:lnTo>
                  <a:pt x="19" y="187"/>
                </a:lnTo>
                <a:lnTo>
                  <a:pt x="19" y="187"/>
                </a:lnTo>
                <a:lnTo>
                  <a:pt x="90" y="90"/>
                </a:lnTo>
                <a:lnTo>
                  <a:pt x="72" y="0"/>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7" name="Freeform 119"/>
          <p:cNvSpPr/>
          <p:nvPr/>
        </p:nvSpPr>
        <p:spPr bwMode="auto">
          <a:xfrm>
            <a:off x="4432093" y="2105477"/>
            <a:ext cx="13585" cy="27917"/>
          </a:xfrm>
          <a:custGeom>
            <a:avLst/>
            <a:gdLst>
              <a:gd name="T0" fmla="*/ 10 w 10"/>
              <a:gd name="T1" fmla="*/ 3 h 19"/>
              <a:gd name="T2" fmla="*/ 10 w 10"/>
              <a:gd name="T3" fmla="*/ 3 h 19"/>
              <a:gd name="T4" fmla="*/ 6 w 10"/>
              <a:gd name="T5" fmla="*/ 0 h 19"/>
              <a:gd name="T6" fmla="*/ 6 w 10"/>
              <a:gd name="T7" fmla="*/ 0 h 19"/>
              <a:gd name="T8" fmla="*/ 0 w 10"/>
              <a:gd name="T9" fmla="*/ 19 h 19"/>
              <a:gd name="T10" fmla="*/ 0 w 10"/>
              <a:gd name="T11" fmla="*/ 19 h 19"/>
              <a:gd name="T12" fmla="*/ 10 w 10"/>
              <a:gd name="T13" fmla="*/ 3 h 19"/>
              <a:gd name="T14" fmla="*/ 10 w 10"/>
              <a:gd name="T15" fmla="*/ 3 h 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 h="19">
                <a:moveTo>
                  <a:pt x="10" y="3"/>
                </a:moveTo>
                <a:lnTo>
                  <a:pt x="10" y="3"/>
                </a:lnTo>
                <a:lnTo>
                  <a:pt x="6" y="0"/>
                </a:lnTo>
                <a:lnTo>
                  <a:pt x="6" y="0"/>
                </a:lnTo>
                <a:lnTo>
                  <a:pt x="0" y="19"/>
                </a:lnTo>
                <a:lnTo>
                  <a:pt x="0" y="19"/>
                </a:lnTo>
                <a:lnTo>
                  <a:pt x="10" y="3"/>
                </a:lnTo>
                <a:lnTo>
                  <a:pt x="10" y="3"/>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8" name="Freeform 120"/>
          <p:cNvSpPr/>
          <p:nvPr/>
        </p:nvSpPr>
        <p:spPr bwMode="auto">
          <a:xfrm>
            <a:off x="4168540" y="2045236"/>
            <a:ext cx="195627" cy="148397"/>
          </a:xfrm>
          <a:custGeom>
            <a:avLst/>
            <a:gdLst>
              <a:gd name="T0" fmla="*/ 0 w 144"/>
              <a:gd name="T1" fmla="*/ 101 h 101"/>
              <a:gd name="T2" fmla="*/ 55 w 144"/>
              <a:gd name="T3" fmla="*/ 91 h 101"/>
              <a:gd name="T4" fmla="*/ 55 w 144"/>
              <a:gd name="T5" fmla="*/ 91 h 101"/>
              <a:gd name="T6" fmla="*/ 66 w 144"/>
              <a:gd name="T7" fmla="*/ 88 h 101"/>
              <a:gd name="T8" fmla="*/ 77 w 144"/>
              <a:gd name="T9" fmla="*/ 88 h 101"/>
              <a:gd name="T10" fmla="*/ 87 w 144"/>
              <a:gd name="T11" fmla="*/ 88 h 101"/>
              <a:gd name="T12" fmla="*/ 98 w 144"/>
              <a:gd name="T13" fmla="*/ 90 h 101"/>
              <a:gd name="T14" fmla="*/ 98 w 144"/>
              <a:gd name="T15" fmla="*/ 90 h 101"/>
              <a:gd name="T16" fmla="*/ 104 w 144"/>
              <a:gd name="T17" fmla="*/ 77 h 101"/>
              <a:gd name="T18" fmla="*/ 104 w 144"/>
              <a:gd name="T19" fmla="*/ 77 h 101"/>
              <a:gd name="T20" fmla="*/ 113 w 144"/>
              <a:gd name="T21" fmla="*/ 60 h 101"/>
              <a:gd name="T22" fmla="*/ 123 w 144"/>
              <a:gd name="T23" fmla="*/ 43 h 101"/>
              <a:gd name="T24" fmla="*/ 133 w 144"/>
              <a:gd name="T25" fmla="*/ 27 h 101"/>
              <a:gd name="T26" fmla="*/ 144 w 144"/>
              <a:gd name="T27" fmla="*/ 12 h 101"/>
              <a:gd name="T28" fmla="*/ 144 w 144"/>
              <a:gd name="T29" fmla="*/ 11 h 101"/>
              <a:gd name="T30" fmla="*/ 144 w 144"/>
              <a:gd name="T31" fmla="*/ 11 h 101"/>
              <a:gd name="T32" fmla="*/ 126 w 144"/>
              <a:gd name="T33" fmla="*/ 6 h 101"/>
              <a:gd name="T34" fmla="*/ 108 w 144"/>
              <a:gd name="T35" fmla="*/ 3 h 101"/>
              <a:gd name="T36" fmla="*/ 90 w 144"/>
              <a:gd name="T37" fmla="*/ 1 h 101"/>
              <a:gd name="T38" fmla="*/ 70 w 144"/>
              <a:gd name="T39" fmla="*/ 0 h 101"/>
              <a:gd name="T40" fmla="*/ 70 w 144"/>
              <a:gd name="T41" fmla="*/ 0 h 101"/>
              <a:gd name="T42" fmla="*/ 65 w 144"/>
              <a:gd name="T43" fmla="*/ 15 h 101"/>
              <a:gd name="T44" fmla="*/ 58 w 144"/>
              <a:gd name="T45" fmla="*/ 28 h 101"/>
              <a:gd name="T46" fmla="*/ 50 w 144"/>
              <a:gd name="T47" fmla="*/ 41 h 101"/>
              <a:gd name="T48" fmla="*/ 41 w 144"/>
              <a:gd name="T49" fmla="*/ 54 h 101"/>
              <a:gd name="T50" fmla="*/ 21 w 144"/>
              <a:gd name="T51" fmla="*/ 77 h 101"/>
              <a:gd name="T52" fmla="*/ 0 w 144"/>
              <a:gd name="T53" fmla="*/ 101 h 101"/>
              <a:gd name="T54" fmla="*/ 0 w 144"/>
              <a:gd name="T55" fmla="*/ 101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44" h="101">
                <a:moveTo>
                  <a:pt x="0" y="101"/>
                </a:moveTo>
                <a:lnTo>
                  <a:pt x="55" y="91"/>
                </a:lnTo>
                <a:lnTo>
                  <a:pt x="55" y="91"/>
                </a:lnTo>
                <a:lnTo>
                  <a:pt x="66" y="88"/>
                </a:lnTo>
                <a:lnTo>
                  <a:pt x="77" y="88"/>
                </a:lnTo>
                <a:lnTo>
                  <a:pt x="87" y="88"/>
                </a:lnTo>
                <a:lnTo>
                  <a:pt x="98" y="90"/>
                </a:lnTo>
                <a:lnTo>
                  <a:pt x="98" y="90"/>
                </a:lnTo>
                <a:lnTo>
                  <a:pt x="104" y="77"/>
                </a:lnTo>
                <a:lnTo>
                  <a:pt x="104" y="77"/>
                </a:lnTo>
                <a:lnTo>
                  <a:pt x="113" y="60"/>
                </a:lnTo>
                <a:lnTo>
                  <a:pt x="123" y="43"/>
                </a:lnTo>
                <a:lnTo>
                  <a:pt x="133" y="27"/>
                </a:lnTo>
                <a:lnTo>
                  <a:pt x="144" y="12"/>
                </a:lnTo>
                <a:lnTo>
                  <a:pt x="144" y="11"/>
                </a:lnTo>
                <a:lnTo>
                  <a:pt x="144" y="11"/>
                </a:lnTo>
                <a:lnTo>
                  <a:pt x="126" y="6"/>
                </a:lnTo>
                <a:lnTo>
                  <a:pt x="108" y="3"/>
                </a:lnTo>
                <a:lnTo>
                  <a:pt x="90" y="1"/>
                </a:lnTo>
                <a:lnTo>
                  <a:pt x="70" y="0"/>
                </a:lnTo>
                <a:lnTo>
                  <a:pt x="70" y="0"/>
                </a:lnTo>
                <a:lnTo>
                  <a:pt x="65" y="15"/>
                </a:lnTo>
                <a:lnTo>
                  <a:pt x="58" y="28"/>
                </a:lnTo>
                <a:lnTo>
                  <a:pt x="50" y="41"/>
                </a:lnTo>
                <a:lnTo>
                  <a:pt x="41" y="54"/>
                </a:lnTo>
                <a:lnTo>
                  <a:pt x="21" y="77"/>
                </a:lnTo>
                <a:lnTo>
                  <a:pt x="0" y="101"/>
                </a:lnTo>
                <a:lnTo>
                  <a:pt x="0" y="101"/>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9" name="Freeform 121"/>
          <p:cNvSpPr/>
          <p:nvPr/>
        </p:nvSpPr>
        <p:spPr bwMode="auto">
          <a:xfrm>
            <a:off x="1985402" y="2484549"/>
            <a:ext cx="156230" cy="163090"/>
          </a:xfrm>
          <a:custGeom>
            <a:avLst/>
            <a:gdLst>
              <a:gd name="T0" fmla="*/ 61 w 115"/>
              <a:gd name="T1" fmla="*/ 45 h 111"/>
              <a:gd name="T2" fmla="*/ 61 w 115"/>
              <a:gd name="T3" fmla="*/ 45 h 111"/>
              <a:gd name="T4" fmla="*/ 77 w 115"/>
              <a:gd name="T5" fmla="*/ 23 h 111"/>
              <a:gd name="T6" fmla="*/ 77 w 115"/>
              <a:gd name="T7" fmla="*/ 23 h 111"/>
              <a:gd name="T8" fmla="*/ 0 w 115"/>
              <a:gd name="T9" fmla="*/ 111 h 111"/>
              <a:gd name="T10" fmla="*/ 60 w 115"/>
              <a:gd name="T11" fmla="*/ 99 h 111"/>
              <a:gd name="T12" fmla="*/ 60 w 115"/>
              <a:gd name="T13" fmla="*/ 99 h 111"/>
              <a:gd name="T14" fmla="*/ 87 w 115"/>
              <a:gd name="T15" fmla="*/ 49 h 111"/>
              <a:gd name="T16" fmla="*/ 115 w 115"/>
              <a:gd name="T17" fmla="*/ 0 h 111"/>
              <a:gd name="T18" fmla="*/ 108 w 115"/>
              <a:gd name="T19" fmla="*/ 1 h 111"/>
              <a:gd name="T20" fmla="*/ 108 w 115"/>
              <a:gd name="T21" fmla="*/ 1 h 111"/>
              <a:gd name="T22" fmla="*/ 88 w 115"/>
              <a:gd name="T23" fmla="*/ 26 h 111"/>
              <a:gd name="T24" fmla="*/ 70 w 115"/>
              <a:gd name="T25" fmla="*/ 50 h 111"/>
              <a:gd name="T26" fmla="*/ 70 w 115"/>
              <a:gd name="T27" fmla="*/ 50 h 111"/>
              <a:gd name="T28" fmla="*/ 68 w 115"/>
              <a:gd name="T29" fmla="*/ 51 h 111"/>
              <a:gd name="T30" fmla="*/ 66 w 115"/>
              <a:gd name="T31" fmla="*/ 53 h 111"/>
              <a:gd name="T32" fmla="*/ 62 w 115"/>
              <a:gd name="T33" fmla="*/ 51 h 111"/>
              <a:gd name="T34" fmla="*/ 61 w 115"/>
              <a:gd name="T35" fmla="*/ 49 h 111"/>
              <a:gd name="T36" fmla="*/ 60 w 115"/>
              <a:gd name="T37" fmla="*/ 47 h 111"/>
              <a:gd name="T38" fmla="*/ 61 w 115"/>
              <a:gd name="T39" fmla="*/ 45 h 111"/>
              <a:gd name="T40" fmla="*/ 61 w 115"/>
              <a:gd name="T41" fmla="*/ 45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15" h="111">
                <a:moveTo>
                  <a:pt x="61" y="45"/>
                </a:moveTo>
                <a:lnTo>
                  <a:pt x="61" y="45"/>
                </a:lnTo>
                <a:lnTo>
                  <a:pt x="77" y="23"/>
                </a:lnTo>
                <a:lnTo>
                  <a:pt x="77" y="23"/>
                </a:lnTo>
                <a:lnTo>
                  <a:pt x="0" y="111"/>
                </a:lnTo>
                <a:lnTo>
                  <a:pt x="60" y="99"/>
                </a:lnTo>
                <a:lnTo>
                  <a:pt x="60" y="99"/>
                </a:lnTo>
                <a:lnTo>
                  <a:pt x="87" y="49"/>
                </a:lnTo>
                <a:lnTo>
                  <a:pt x="115" y="0"/>
                </a:lnTo>
                <a:lnTo>
                  <a:pt x="108" y="1"/>
                </a:lnTo>
                <a:lnTo>
                  <a:pt x="108" y="1"/>
                </a:lnTo>
                <a:lnTo>
                  <a:pt x="88" y="26"/>
                </a:lnTo>
                <a:lnTo>
                  <a:pt x="70" y="50"/>
                </a:lnTo>
                <a:lnTo>
                  <a:pt x="70" y="50"/>
                </a:lnTo>
                <a:lnTo>
                  <a:pt x="68" y="51"/>
                </a:lnTo>
                <a:lnTo>
                  <a:pt x="66" y="53"/>
                </a:lnTo>
                <a:lnTo>
                  <a:pt x="62" y="51"/>
                </a:lnTo>
                <a:lnTo>
                  <a:pt x="61" y="49"/>
                </a:lnTo>
                <a:lnTo>
                  <a:pt x="60" y="47"/>
                </a:lnTo>
                <a:lnTo>
                  <a:pt x="61" y="45"/>
                </a:lnTo>
                <a:lnTo>
                  <a:pt x="61" y="45"/>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0" name="Freeform 122"/>
          <p:cNvSpPr/>
          <p:nvPr/>
        </p:nvSpPr>
        <p:spPr bwMode="auto">
          <a:xfrm>
            <a:off x="4493226" y="4572382"/>
            <a:ext cx="123626" cy="157212"/>
          </a:xfrm>
          <a:custGeom>
            <a:avLst/>
            <a:gdLst>
              <a:gd name="T0" fmla="*/ 48 w 91"/>
              <a:gd name="T1" fmla="*/ 9 h 107"/>
              <a:gd name="T2" fmla="*/ 48 w 91"/>
              <a:gd name="T3" fmla="*/ 9 h 107"/>
              <a:gd name="T4" fmla="*/ 25 w 91"/>
              <a:gd name="T5" fmla="*/ 56 h 107"/>
              <a:gd name="T6" fmla="*/ 25 w 91"/>
              <a:gd name="T7" fmla="*/ 56 h 107"/>
              <a:gd name="T8" fmla="*/ 0 w 91"/>
              <a:gd name="T9" fmla="*/ 107 h 107"/>
              <a:gd name="T10" fmla="*/ 43 w 91"/>
              <a:gd name="T11" fmla="*/ 98 h 107"/>
              <a:gd name="T12" fmla="*/ 43 w 91"/>
              <a:gd name="T13" fmla="*/ 98 h 107"/>
              <a:gd name="T14" fmla="*/ 68 w 91"/>
              <a:gd name="T15" fmla="*/ 49 h 107"/>
              <a:gd name="T16" fmla="*/ 91 w 91"/>
              <a:gd name="T17" fmla="*/ 0 h 107"/>
              <a:gd name="T18" fmla="*/ 48 w 91"/>
              <a:gd name="T19" fmla="*/ 9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1" h="107">
                <a:moveTo>
                  <a:pt x="48" y="9"/>
                </a:moveTo>
                <a:lnTo>
                  <a:pt x="48" y="9"/>
                </a:lnTo>
                <a:lnTo>
                  <a:pt x="25" y="56"/>
                </a:lnTo>
                <a:lnTo>
                  <a:pt x="25" y="56"/>
                </a:lnTo>
                <a:lnTo>
                  <a:pt x="0" y="107"/>
                </a:lnTo>
                <a:lnTo>
                  <a:pt x="43" y="98"/>
                </a:lnTo>
                <a:lnTo>
                  <a:pt x="43" y="98"/>
                </a:lnTo>
                <a:lnTo>
                  <a:pt x="68" y="49"/>
                </a:lnTo>
                <a:lnTo>
                  <a:pt x="91" y="0"/>
                </a:lnTo>
                <a:lnTo>
                  <a:pt x="48" y="9"/>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1" name="Freeform 123"/>
          <p:cNvSpPr/>
          <p:nvPr/>
        </p:nvSpPr>
        <p:spPr bwMode="auto">
          <a:xfrm>
            <a:off x="1921551" y="2494834"/>
            <a:ext cx="172532" cy="166028"/>
          </a:xfrm>
          <a:custGeom>
            <a:avLst/>
            <a:gdLst>
              <a:gd name="T0" fmla="*/ 62 w 127"/>
              <a:gd name="T1" fmla="*/ 73 h 113"/>
              <a:gd name="T2" fmla="*/ 62 w 127"/>
              <a:gd name="T3" fmla="*/ 73 h 113"/>
              <a:gd name="T4" fmla="*/ 127 w 127"/>
              <a:gd name="T5" fmla="*/ 0 h 113"/>
              <a:gd name="T6" fmla="*/ 97 w 127"/>
              <a:gd name="T7" fmla="*/ 5 h 113"/>
              <a:gd name="T8" fmla="*/ 97 w 127"/>
              <a:gd name="T9" fmla="*/ 5 h 113"/>
              <a:gd name="T10" fmla="*/ 71 w 127"/>
              <a:gd name="T11" fmla="*/ 32 h 113"/>
              <a:gd name="T12" fmla="*/ 48 w 127"/>
              <a:gd name="T13" fmla="*/ 58 h 113"/>
              <a:gd name="T14" fmla="*/ 0 w 127"/>
              <a:gd name="T15" fmla="*/ 113 h 113"/>
              <a:gd name="T16" fmla="*/ 31 w 127"/>
              <a:gd name="T17" fmla="*/ 107 h 113"/>
              <a:gd name="T18" fmla="*/ 31 w 127"/>
              <a:gd name="T19" fmla="*/ 107 h 113"/>
              <a:gd name="T20" fmla="*/ 62 w 127"/>
              <a:gd name="T21" fmla="*/ 73 h 113"/>
              <a:gd name="T22" fmla="*/ 62 w 127"/>
              <a:gd name="T23" fmla="*/ 73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7" h="113">
                <a:moveTo>
                  <a:pt x="62" y="73"/>
                </a:moveTo>
                <a:lnTo>
                  <a:pt x="62" y="73"/>
                </a:lnTo>
                <a:lnTo>
                  <a:pt x="127" y="0"/>
                </a:lnTo>
                <a:lnTo>
                  <a:pt x="97" y="5"/>
                </a:lnTo>
                <a:lnTo>
                  <a:pt x="97" y="5"/>
                </a:lnTo>
                <a:lnTo>
                  <a:pt x="71" y="32"/>
                </a:lnTo>
                <a:lnTo>
                  <a:pt x="48" y="58"/>
                </a:lnTo>
                <a:lnTo>
                  <a:pt x="0" y="113"/>
                </a:lnTo>
                <a:lnTo>
                  <a:pt x="31" y="107"/>
                </a:lnTo>
                <a:lnTo>
                  <a:pt x="31" y="107"/>
                </a:lnTo>
                <a:lnTo>
                  <a:pt x="62" y="73"/>
                </a:lnTo>
                <a:lnTo>
                  <a:pt x="62" y="73"/>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2" name="Freeform 124"/>
          <p:cNvSpPr/>
          <p:nvPr/>
        </p:nvSpPr>
        <p:spPr bwMode="auto">
          <a:xfrm>
            <a:off x="4743194" y="4327014"/>
            <a:ext cx="171173" cy="343809"/>
          </a:xfrm>
          <a:custGeom>
            <a:avLst/>
            <a:gdLst>
              <a:gd name="T0" fmla="*/ 126 w 126"/>
              <a:gd name="T1" fmla="*/ 17 h 234"/>
              <a:gd name="T2" fmla="*/ 126 w 126"/>
              <a:gd name="T3" fmla="*/ 17 h 234"/>
              <a:gd name="T4" fmla="*/ 124 w 126"/>
              <a:gd name="T5" fmla="*/ 6 h 234"/>
              <a:gd name="T6" fmla="*/ 122 w 126"/>
              <a:gd name="T7" fmla="*/ 0 h 234"/>
              <a:gd name="T8" fmla="*/ 122 w 126"/>
              <a:gd name="T9" fmla="*/ 0 h 234"/>
              <a:gd name="T10" fmla="*/ 110 w 126"/>
              <a:gd name="T11" fmla="*/ 24 h 234"/>
              <a:gd name="T12" fmla="*/ 110 w 126"/>
              <a:gd name="T13" fmla="*/ 24 h 234"/>
              <a:gd name="T14" fmla="*/ 113 w 126"/>
              <a:gd name="T15" fmla="*/ 24 h 234"/>
              <a:gd name="T16" fmla="*/ 114 w 126"/>
              <a:gd name="T17" fmla="*/ 26 h 234"/>
              <a:gd name="T18" fmla="*/ 115 w 126"/>
              <a:gd name="T19" fmla="*/ 29 h 234"/>
              <a:gd name="T20" fmla="*/ 114 w 126"/>
              <a:gd name="T21" fmla="*/ 31 h 234"/>
              <a:gd name="T22" fmla="*/ 114 w 126"/>
              <a:gd name="T23" fmla="*/ 31 h 234"/>
              <a:gd name="T24" fmla="*/ 99 w 126"/>
              <a:gd name="T25" fmla="*/ 54 h 234"/>
              <a:gd name="T26" fmla="*/ 99 w 126"/>
              <a:gd name="T27" fmla="*/ 54 h 234"/>
              <a:gd name="T28" fmla="*/ 99 w 126"/>
              <a:gd name="T29" fmla="*/ 66 h 234"/>
              <a:gd name="T30" fmla="*/ 97 w 126"/>
              <a:gd name="T31" fmla="*/ 80 h 234"/>
              <a:gd name="T32" fmla="*/ 93 w 126"/>
              <a:gd name="T33" fmla="*/ 92 h 234"/>
              <a:gd name="T34" fmla="*/ 88 w 126"/>
              <a:gd name="T35" fmla="*/ 103 h 234"/>
              <a:gd name="T36" fmla="*/ 82 w 126"/>
              <a:gd name="T37" fmla="*/ 114 h 234"/>
              <a:gd name="T38" fmla="*/ 73 w 126"/>
              <a:gd name="T39" fmla="*/ 125 h 234"/>
              <a:gd name="T40" fmla="*/ 65 w 126"/>
              <a:gd name="T41" fmla="*/ 134 h 234"/>
              <a:gd name="T42" fmla="*/ 54 w 126"/>
              <a:gd name="T43" fmla="*/ 142 h 234"/>
              <a:gd name="T44" fmla="*/ 54 w 126"/>
              <a:gd name="T45" fmla="*/ 142 h 234"/>
              <a:gd name="T46" fmla="*/ 51 w 126"/>
              <a:gd name="T47" fmla="*/ 144 h 234"/>
              <a:gd name="T48" fmla="*/ 48 w 126"/>
              <a:gd name="T49" fmla="*/ 142 h 234"/>
              <a:gd name="T50" fmla="*/ 46 w 126"/>
              <a:gd name="T51" fmla="*/ 140 h 234"/>
              <a:gd name="T52" fmla="*/ 46 w 126"/>
              <a:gd name="T53" fmla="*/ 138 h 234"/>
              <a:gd name="T54" fmla="*/ 46 w 126"/>
              <a:gd name="T55" fmla="*/ 138 h 234"/>
              <a:gd name="T56" fmla="*/ 60 w 126"/>
              <a:gd name="T57" fmla="*/ 107 h 234"/>
              <a:gd name="T58" fmla="*/ 75 w 126"/>
              <a:gd name="T59" fmla="*/ 76 h 234"/>
              <a:gd name="T60" fmla="*/ 75 w 126"/>
              <a:gd name="T61" fmla="*/ 76 h 234"/>
              <a:gd name="T62" fmla="*/ 60 w 126"/>
              <a:gd name="T63" fmla="*/ 95 h 234"/>
              <a:gd name="T64" fmla="*/ 46 w 126"/>
              <a:gd name="T65" fmla="*/ 114 h 234"/>
              <a:gd name="T66" fmla="*/ 46 w 126"/>
              <a:gd name="T67" fmla="*/ 114 h 234"/>
              <a:gd name="T68" fmla="*/ 37 w 126"/>
              <a:gd name="T69" fmla="*/ 145 h 234"/>
              <a:gd name="T70" fmla="*/ 26 w 126"/>
              <a:gd name="T71" fmla="*/ 176 h 234"/>
              <a:gd name="T72" fmla="*/ 13 w 126"/>
              <a:gd name="T73" fmla="*/ 205 h 234"/>
              <a:gd name="T74" fmla="*/ 0 w 126"/>
              <a:gd name="T75" fmla="*/ 234 h 234"/>
              <a:gd name="T76" fmla="*/ 0 w 126"/>
              <a:gd name="T77" fmla="*/ 234 h 234"/>
              <a:gd name="T78" fmla="*/ 12 w 126"/>
              <a:gd name="T79" fmla="*/ 228 h 234"/>
              <a:gd name="T80" fmla="*/ 24 w 126"/>
              <a:gd name="T81" fmla="*/ 222 h 234"/>
              <a:gd name="T82" fmla="*/ 35 w 126"/>
              <a:gd name="T83" fmla="*/ 216 h 234"/>
              <a:gd name="T84" fmla="*/ 46 w 126"/>
              <a:gd name="T85" fmla="*/ 207 h 234"/>
              <a:gd name="T86" fmla="*/ 46 w 126"/>
              <a:gd name="T87" fmla="*/ 207 h 234"/>
              <a:gd name="T88" fmla="*/ 71 w 126"/>
              <a:gd name="T89" fmla="*/ 156 h 234"/>
              <a:gd name="T90" fmla="*/ 71 w 126"/>
              <a:gd name="T91" fmla="*/ 156 h 234"/>
              <a:gd name="T92" fmla="*/ 87 w 126"/>
              <a:gd name="T93" fmla="*/ 122 h 234"/>
              <a:gd name="T94" fmla="*/ 102 w 126"/>
              <a:gd name="T95" fmla="*/ 87 h 234"/>
              <a:gd name="T96" fmla="*/ 115 w 126"/>
              <a:gd name="T97" fmla="*/ 53 h 234"/>
              <a:gd name="T98" fmla="*/ 121 w 126"/>
              <a:gd name="T99" fmla="*/ 36 h 234"/>
              <a:gd name="T100" fmla="*/ 126 w 126"/>
              <a:gd name="T101" fmla="*/ 17 h 234"/>
              <a:gd name="T102" fmla="*/ 126 w 126"/>
              <a:gd name="T103" fmla="*/ 17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26" h="234">
                <a:moveTo>
                  <a:pt x="126" y="17"/>
                </a:moveTo>
                <a:lnTo>
                  <a:pt x="126" y="17"/>
                </a:lnTo>
                <a:lnTo>
                  <a:pt x="124" y="6"/>
                </a:lnTo>
                <a:lnTo>
                  <a:pt x="122" y="0"/>
                </a:lnTo>
                <a:lnTo>
                  <a:pt x="122" y="0"/>
                </a:lnTo>
                <a:lnTo>
                  <a:pt x="110" y="24"/>
                </a:lnTo>
                <a:lnTo>
                  <a:pt x="110" y="24"/>
                </a:lnTo>
                <a:lnTo>
                  <a:pt x="113" y="24"/>
                </a:lnTo>
                <a:lnTo>
                  <a:pt x="114" y="26"/>
                </a:lnTo>
                <a:lnTo>
                  <a:pt x="115" y="29"/>
                </a:lnTo>
                <a:lnTo>
                  <a:pt x="114" y="31"/>
                </a:lnTo>
                <a:lnTo>
                  <a:pt x="114" y="31"/>
                </a:lnTo>
                <a:lnTo>
                  <a:pt x="99" y="54"/>
                </a:lnTo>
                <a:lnTo>
                  <a:pt x="99" y="54"/>
                </a:lnTo>
                <a:lnTo>
                  <a:pt x="99" y="66"/>
                </a:lnTo>
                <a:lnTo>
                  <a:pt x="97" y="80"/>
                </a:lnTo>
                <a:lnTo>
                  <a:pt x="93" y="92"/>
                </a:lnTo>
                <a:lnTo>
                  <a:pt x="88" y="103"/>
                </a:lnTo>
                <a:lnTo>
                  <a:pt x="82" y="114"/>
                </a:lnTo>
                <a:lnTo>
                  <a:pt x="73" y="125"/>
                </a:lnTo>
                <a:lnTo>
                  <a:pt x="65" y="134"/>
                </a:lnTo>
                <a:lnTo>
                  <a:pt x="54" y="142"/>
                </a:lnTo>
                <a:lnTo>
                  <a:pt x="54" y="142"/>
                </a:lnTo>
                <a:lnTo>
                  <a:pt x="51" y="144"/>
                </a:lnTo>
                <a:lnTo>
                  <a:pt x="48" y="142"/>
                </a:lnTo>
                <a:lnTo>
                  <a:pt x="46" y="140"/>
                </a:lnTo>
                <a:lnTo>
                  <a:pt x="46" y="138"/>
                </a:lnTo>
                <a:lnTo>
                  <a:pt x="46" y="138"/>
                </a:lnTo>
                <a:lnTo>
                  <a:pt x="60" y="107"/>
                </a:lnTo>
                <a:lnTo>
                  <a:pt x="75" y="76"/>
                </a:lnTo>
                <a:lnTo>
                  <a:pt x="75" y="76"/>
                </a:lnTo>
                <a:lnTo>
                  <a:pt x="60" y="95"/>
                </a:lnTo>
                <a:lnTo>
                  <a:pt x="46" y="114"/>
                </a:lnTo>
                <a:lnTo>
                  <a:pt x="46" y="114"/>
                </a:lnTo>
                <a:lnTo>
                  <a:pt x="37" y="145"/>
                </a:lnTo>
                <a:lnTo>
                  <a:pt x="26" y="176"/>
                </a:lnTo>
                <a:lnTo>
                  <a:pt x="13" y="205"/>
                </a:lnTo>
                <a:lnTo>
                  <a:pt x="0" y="234"/>
                </a:lnTo>
                <a:lnTo>
                  <a:pt x="0" y="234"/>
                </a:lnTo>
                <a:lnTo>
                  <a:pt x="12" y="228"/>
                </a:lnTo>
                <a:lnTo>
                  <a:pt x="24" y="222"/>
                </a:lnTo>
                <a:lnTo>
                  <a:pt x="35" y="216"/>
                </a:lnTo>
                <a:lnTo>
                  <a:pt x="46" y="207"/>
                </a:lnTo>
                <a:lnTo>
                  <a:pt x="46" y="207"/>
                </a:lnTo>
                <a:lnTo>
                  <a:pt x="71" y="156"/>
                </a:lnTo>
                <a:lnTo>
                  <a:pt x="71" y="156"/>
                </a:lnTo>
                <a:lnTo>
                  <a:pt x="87" y="122"/>
                </a:lnTo>
                <a:lnTo>
                  <a:pt x="102" y="87"/>
                </a:lnTo>
                <a:lnTo>
                  <a:pt x="115" y="53"/>
                </a:lnTo>
                <a:lnTo>
                  <a:pt x="121" y="36"/>
                </a:lnTo>
                <a:lnTo>
                  <a:pt x="126" y="17"/>
                </a:lnTo>
                <a:lnTo>
                  <a:pt x="126" y="17"/>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3" name="Freeform 125"/>
          <p:cNvSpPr/>
          <p:nvPr/>
        </p:nvSpPr>
        <p:spPr bwMode="auto">
          <a:xfrm>
            <a:off x="3966121" y="2055522"/>
            <a:ext cx="232307" cy="180721"/>
          </a:xfrm>
          <a:custGeom>
            <a:avLst/>
            <a:gdLst>
              <a:gd name="T0" fmla="*/ 105 w 171"/>
              <a:gd name="T1" fmla="*/ 102 h 123"/>
              <a:gd name="T2" fmla="*/ 105 w 171"/>
              <a:gd name="T3" fmla="*/ 102 h 123"/>
              <a:gd name="T4" fmla="*/ 119 w 171"/>
              <a:gd name="T5" fmla="*/ 75 h 123"/>
              <a:gd name="T6" fmla="*/ 135 w 171"/>
              <a:gd name="T7" fmla="*/ 49 h 123"/>
              <a:gd name="T8" fmla="*/ 153 w 171"/>
              <a:gd name="T9" fmla="*/ 25 h 123"/>
              <a:gd name="T10" fmla="*/ 171 w 171"/>
              <a:gd name="T11" fmla="*/ 0 h 123"/>
              <a:gd name="T12" fmla="*/ 50 w 171"/>
              <a:gd name="T13" fmla="*/ 24 h 123"/>
              <a:gd name="T14" fmla="*/ 50 w 171"/>
              <a:gd name="T15" fmla="*/ 24 h 123"/>
              <a:gd name="T16" fmla="*/ 24 w 171"/>
              <a:gd name="T17" fmla="*/ 73 h 123"/>
              <a:gd name="T18" fmla="*/ 0 w 171"/>
              <a:gd name="T19" fmla="*/ 123 h 123"/>
              <a:gd name="T20" fmla="*/ 105 w 171"/>
              <a:gd name="T21" fmla="*/ 102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1" h="123">
                <a:moveTo>
                  <a:pt x="105" y="102"/>
                </a:moveTo>
                <a:lnTo>
                  <a:pt x="105" y="102"/>
                </a:lnTo>
                <a:lnTo>
                  <a:pt x="119" y="75"/>
                </a:lnTo>
                <a:lnTo>
                  <a:pt x="135" y="49"/>
                </a:lnTo>
                <a:lnTo>
                  <a:pt x="153" y="25"/>
                </a:lnTo>
                <a:lnTo>
                  <a:pt x="171" y="0"/>
                </a:lnTo>
                <a:lnTo>
                  <a:pt x="50" y="24"/>
                </a:lnTo>
                <a:lnTo>
                  <a:pt x="50" y="24"/>
                </a:lnTo>
                <a:lnTo>
                  <a:pt x="24" y="73"/>
                </a:lnTo>
                <a:lnTo>
                  <a:pt x="0" y="123"/>
                </a:lnTo>
                <a:lnTo>
                  <a:pt x="105" y="102"/>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4" name="Freeform 126"/>
          <p:cNvSpPr/>
          <p:nvPr/>
        </p:nvSpPr>
        <p:spPr bwMode="auto">
          <a:xfrm>
            <a:off x="3835704" y="2093723"/>
            <a:ext cx="182041" cy="168967"/>
          </a:xfrm>
          <a:custGeom>
            <a:avLst/>
            <a:gdLst>
              <a:gd name="T0" fmla="*/ 0 w 134"/>
              <a:gd name="T1" fmla="*/ 115 h 115"/>
              <a:gd name="T2" fmla="*/ 85 w 134"/>
              <a:gd name="T3" fmla="*/ 99 h 115"/>
              <a:gd name="T4" fmla="*/ 85 w 134"/>
              <a:gd name="T5" fmla="*/ 99 h 115"/>
              <a:gd name="T6" fmla="*/ 108 w 134"/>
              <a:gd name="T7" fmla="*/ 49 h 115"/>
              <a:gd name="T8" fmla="*/ 134 w 134"/>
              <a:gd name="T9" fmla="*/ 0 h 115"/>
              <a:gd name="T10" fmla="*/ 69 w 134"/>
              <a:gd name="T11" fmla="*/ 12 h 115"/>
              <a:gd name="T12" fmla="*/ 69 w 134"/>
              <a:gd name="T13" fmla="*/ 12 h 115"/>
              <a:gd name="T14" fmla="*/ 43 w 134"/>
              <a:gd name="T15" fmla="*/ 50 h 115"/>
              <a:gd name="T16" fmla="*/ 43 w 134"/>
              <a:gd name="T17" fmla="*/ 50 h 115"/>
              <a:gd name="T18" fmla="*/ 0 w 134"/>
              <a:gd name="T19" fmla="*/ 115 h 115"/>
              <a:gd name="T20" fmla="*/ 0 w 134"/>
              <a:gd name="T21" fmla="*/ 115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4" h="115">
                <a:moveTo>
                  <a:pt x="0" y="115"/>
                </a:moveTo>
                <a:lnTo>
                  <a:pt x="85" y="99"/>
                </a:lnTo>
                <a:lnTo>
                  <a:pt x="85" y="99"/>
                </a:lnTo>
                <a:lnTo>
                  <a:pt x="108" y="49"/>
                </a:lnTo>
                <a:lnTo>
                  <a:pt x="134" y="0"/>
                </a:lnTo>
                <a:lnTo>
                  <a:pt x="69" y="12"/>
                </a:lnTo>
                <a:lnTo>
                  <a:pt x="69" y="12"/>
                </a:lnTo>
                <a:lnTo>
                  <a:pt x="43" y="50"/>
                </a:lnTo>
                <a:lnTo>
                  <a:pt x="43" y="50"/>
                </a:lnTo>
                <a:lnTo>
                  <a:pt x="0" y="115"/>
                </a:lnTo>
                <a:lnTo>
                  <a:pt x="0" y="115"/>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5" name="Freeform 127"/>
          <p:cNvSpPr/>
          <p:nvPr/>
        </p:nvSpPr>
        <p:spPr bwMode="auto">
          <a:xfrm>
            <a:off x="4463339" y="2350845"/>
            <a:ext cx="130418" cy="355563"/>
          </a:xfrm>
          <a:custGeom>
            <a:avLst/>
            <a:gdLst>
              <a:gd name="T0" fmla="*/ 0 w 96"/>
              <a:gd name="T1" fmla="*/ 104 h 242"/>
              <a:gd name="T2" fmla="*/ 27 w 96"/>
              <a:gd name="T3" fmla="*/ 242 h 242"/>
              <a:gd name="T4" fmla="*/ 27 w 96"/>
              <a:gd name="T5" fmla="*/ 242 h 242"/>
              <a:gd name="T6" fmla="*/ 44 w 96"/>
              <a:gd name="T7" fmla="*/ 216 h 242"/>
              <a:gd name="T8" fmla="*/ 61 w 96"/>
              <a:gd name="T9" fmla="*/ 189 h 242"/>
              <a:gd name="T10" fmla="*/ 96 w 96"/>
              <a:gd name="T11" fmla="*/ 136 h 242"/>
              <a:gd name="T12" fmla="*/ 70 w 96"/>
              <a:gd name="T13" fmla="*/ 0 h 242"/>
              <a:gd name="T14" fmla="*/ 70 w 96"/>
              <a:gd name="T15" fmla="*/ 0 h 242"/>
              <a:gd name="T16" fmla="*/ 36 w 96"/>
              <a:gd name="T17" fmla="*/ 53 h 242"/>
              <a:gd name="T18" fmla="*/ 18 w 96"/>
              <a:gd name="T19" fmla="*/ 79 h 242"/>
              <a:gd name="T20" fmla="*/ 0 w 96"/>
              <a:gd name="T21" fmla="*/ 104 h 242"/>
              <a:gd name="T22" fmla="*/ 0 w 96"/>
              <a:gd name="T23" fmla="*/ 104 h 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6" h="242">
                <a:moveTo>
                  <a:pt x="0" y="104"/>
                </a:moveTo>
                <a:lnTo>
                  <a:pt x="27" y="242"/>
                </a:lnTo>
                <a:lnTo>
                  <a:pt x="27" y="242"/>
                </a:lnTo>
                <a:lnTo>
                  <a:pt x="44" y="216"/>
                </a:lnTo>
                <a:lnTo>
                  <a:pt x="61" y="189"/>
                </a:lnTo>
                <a:lnTo>
                  <a:pt x="96" y="136"/>
                </a:lnTo>
                <a:lnTo>
                  <a:pt x="70" y="0"/>
                </a:lnTo>
                <a:lnTo>
                  <a:pt x="70" y="0"/>
                </a:lnTo>
                <a:lnTo>
                  <a:pt x="36" y="53"/>
                </a:lnTo>
                <a:lnTo>
                  <a:pt x="18" y="79"/>
                </a:lnTo>
                <a:lnTo>
                  <a:pt x="0" y="104"/>
                </a:lnTo>
                <a:lnTo>
                  <a:pt x="0" y="104"/>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6" name="Freeform 128"/>
          <p:cNvSpPr/>
          <p:nvPr/>
        </p:nvSpPr>
        <p:spPr bwMode="auto">
          <a:xfrm>
            <a:off x="2827683" y="2317052"/>
            <a:ext cx="116833" cy="154274"/>
          </a:xfrm>
          <a:custGeom>
            <a:avLst/>
            <a:gdLst>
              <a:gd name="T0" fmla="*/ 6 w 86"/>
              <a:gd name="T1" fmla="*/ 98 h 105"/>
              <a:gd name="T2" fmla="*/ 6 w 86"/>
              <a:gd name="T3" fmla="*/ 98 h 105"/>
              <a:gd name="T4" fmla="*/ 0 w 86"/>
              <a:gd name="T5" fmla="*/ 105 h 105"/>
              <a:gd name="T6" fmla="*/ 10 w 86"/>
              <a:gd name="T7" fmla="*/ 104 h 105"/>
              <a:gd name="T8" fmla="*/ 10 w 86"/>
              <a:gd name="T9" fmla="*/ 104 h 105"/>
              <a:gd name="T10" fmla="*/ 29 w 86"/>
              <a:gd name="T11" fmla="*/ 78 h 105"/>
              <a:gd name="T12" fmla="*/ 49 w 86"/>
              <a:gd name="T13" fmla="*/ 53 h 105"/>
              <a:gd name="T14" fmla="*/ 86 w 86"/>
              <a:gd name="T15" fmla="*/ 0 h 105"/>
              <a:gd name="T16" fmla="*/ 68 w 86"/>
              <a:gd name="T17" fmla="*/ 4 h 105"/>
              <a:gd name="T18" fmla="*/ 68 w 86"/>
              <a:gd name="T19" fmla="*/ 4 h 105"/>
              <a:gd name="T20" fmla="*/ 54 w 86"/>
              <a:gd name="T21" fmla="*/ 28 h 105"/>
              <a:gd name="T22" fmla="*/ 39 w 86"/>
              <a:gd name="T23" fmla="*/ 52 h 105"/>
              <a:gd name="T24" fmla="*/ 23 w 86"/>
              <a:gd name="T25" fmla="*/ 75 h 105"/>
              <a:gd name="T26" fmla="*/ 6 w 86"/>
              <a:gd name="T27" fmla="*/ 98 h 105"/>
              <a:gd name="T28" fmla="*/ 6 w 86"/>
              <a:gd name="T29" fmla="*/ 98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6" h="105">
                <a:moveTo>
                  <a:pt x="6" y="98"/>
                </a:moveTo>
                <a:lnTo>
                  <a:pt x="6" y="98"/>
                </a:lnTo>
                <a:lnTo>
                  <a:pt x="0" y="105"/>
                </a:lnTo>
                <a:lnTo>
                  <a:pt x="10" y="104"/>
                </a:lnTo>
                <a:lnTo>
                  <a:pt x="10" y="104"/>
                </a:lnTo>
                <a:lnTo>
                  <a:pt x="29" y="78"/>
                </a:lnTo>
                <a:lnTo>
                  <a:pt x="49" y="53"/>
                </a:lnTo>
                <a:lnTo>
                  <a:pt x="86" y="0"/>
                </a:lnTo>
                <a:lnTo>
                  <a:pt x="68" y="4"/>
                </a:lnTo>
                <a:lnTo>
                  <a:pt x="68" y="4"/>
                </a:lnTo>
                <a:lnTo>
                  <a:pt x="54" y="28"/>
                </a:lnTo>
                <a:lnTo>
                  <a:pt x="39" y="52"/>
                </a:lnTo>
                <a:lnTo>
                  <a:pt x="23" y="75"/>
                </a:lnTo>
                <a:lnTo>
                  <a:pt x="6" y="98"/>
                </a:lnTo>
                <a:lnTo>
                  <a:pt x="6" y="98"/>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7" name="Freeform 129"/>
          <p:cNvSpPr/>
          <p:nvPr/>
        </p:nvSpPr>
        <p:spPr bwMode="auto">
          <a:xfrm>
            <a:off x="1159422" y="3958227"/>
            <a:ext cx="137211" cy="334994"/>
          </a:xfrm>
          <a:custGeom>
            <a:avLst/>
            <a:gdLst>
              <a:gd name="T0" fmla="*/ 101 w 101"/>
              <a:gd name="T1" fmla="*/ 125 h 228"/>
              <a:gd name="T2" fmla="*/ 77 w 101"/>
              <a:gd name="T3" fmla="*/ 0 h 228"/>
              <a:gd name="T4" fmla="*/ 77 w 101"/>
              <a:gd name="T5" fmla="*/ 0 h 228"/>
              <a:gd name="T6" fmla="*/ 38 w 101"/>
              <a:gd name="T7" fmla="*/ 33 h 228"/>
              <a:gd name="T8" fmla="*/ 0 w 101"/>
              <a:gd name="T9" fmla="*/ 66 h 228"/>
              <a:gd name="T10" fmla="*/ 31 w 101"/>
              <a:gd name="T11" fmla="*/ 228 h 228"/>
              <a:gd name="T12" fmla="*/ 31 w 101"/>
              <a:gd name="T13" fmla="*/ 228 h 228"/>
              <a:gd name="T14" fmla="*/ 65 w 101"/>
              <a:gd name="T15" fmla="*/ 177 h 228"/>
              <a:gd name="T16" fmla="*/ 101 w 101"/>
              <a:gd name="T17" fmla="*/ 125 h 228"/>
              <a:gd name="T18" fmla="*/ 101 w 101"/>
              <a:gd name="T19" fmla="*/ 125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1" h="228">
                <a:moveTo>
                  <a:pt x="101" y="125"/>
                </a:moveTo>
                <a:lnTo>
                  <a:pt x="77" y="0"/>
                </a:lnTo>
                <a:lnTo>
                  <a:pt x="77" y="0"/>
                </a:lnTo>
                <a:lnTo>
                  <a:pt x="38" y="33"/>
                </a:lnTo>
                <a:lnTo>
                  <a:pt x="0" y="66"/>
                </a:lnTo>
                <a:lnTo>
                  <a:pt x="31" y="228"/>
                </a:lnTo>
                <a:lnTo>
                  <a:pt x="31" y="228"/>
                </a:lnTo>
                <a:lnTo>
                  <a:pt x="65" y="177"/>
                </a:lnTo>
                <a:lnTo>
                  <a:pt x="101" y="125"/>
                </a:lnTo>
                <a:lnTo>
                  <a:pt x="101" y="125"/>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8" name="Freeform 130"/>
          <p:cNvSpPr/>
          <p:nvPr/>
        </p:nvSpPr>
        <p:spPr bwMode="auto">
          <a:xfrm>
            <a:off x="4524472" y="2638821"/>
            <a:ext cx="96455" cy="260061"/>
          </a:xfrm>
          <a:custGeom>
            <a:avLst/>
            <a:gdLst>
              <a:gd name="T0" fmla="*/ 7 w 71"/>
              <a:gd name="T1" fmla="*/ 177 h 177"/>
              <a:gd name="T2" fmla="*/ 7 w 71"/>
              <a:gd name="T3" fmla="*/ 177 h 177"/>
              <a:gd name="T4" fmla="*/ 30 w 71"/>
              <a:gd name="T5" fmla="*/ 134 h 177"/>
              <a:gd name="T6" fmla="*/ 52 w 71"/>
              <a:gd name="T7" fmla="*/ 91 h 177"/>
              <a:gd name="T8" fmla="*/ 52 w 71"/>
              <a:gd name="T9" fmla="*/ 91 h 177"/>
              <a:gd name="T10" fmla="*/ 71 w 71"/>
              <a:gd name="T11" fmla="*/ 51 h 177"/>
              <a:gd name="T12" fmla="*/ 63 w 71"/>
              <a:gd name="T13" fmla="*/ 0 h 177"/>
              <a:gd name="T14" fmla="*/ 63 w 71"/>
              <a:gd name="T15" fmla="*/ 0 h 177"/>
              <a:gd name="T16" fmla="*/ 48 w 71"/>
              <a:gd name="T17" fmla="*/ 36 h 177"/>
              <a:gd name="T18" fmla="*/ 33 w 71"/>
              <a:gd name="T19" fmla="*/ 71 h 177"/>
              <a:gd name="T20" fmla="*/ 18 w 71"/>
              <a:gd name="T21" fmla="*/ 107 h 177"/>
              <a:gd name="T22" fmla="*/ 0 w 71"/>
              <a:gd name="T23" fmla="*/ 141 h 177"/>
              <a:gd name="T24" fmla="*/ 7 w 71"/>
              <a:gd name="T25" fmla="*/ 177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1" h="177">
                <a:moveTo>
                  <a:pt x="7" y="177"/>
                </a:moveTo>
                <a:lnTo>
                  <a:pt x="7" y="177"/>
                </a:lnTo>
                <a:lnTo>
                  <a:pt x="30" y="134"/>
                </a:lnTo>
                <a:lnTo>
                  <a:pt x="52" y="91"/>
                </a:lnTo>
                <a:lnTo>
                  <a:pt x="52" y="91"/>
                </a:lnTo>
                <a:lnTo>
                  <a:pt x="71" y="51"/>
                </a:lnTo>
                <a:lnTo>
                  <a:pt x="63" y="0"/>
                </a:lnTo>
                <a:lnTo>
                  <a:pt x="63" y="0"/>
                </a:lnTo>
                <a:lnTo>
                  <a:pt x="48" y="36"/>
                </a:lnTo>
                <a:lnTo>
                  <a:pt x="33" y="71"/>
                </a:lnTo>
                <a:lnTo>
                  <a:pt x="18" y="107"/>
                </a:lnTo>
                <a:lnTo>
                  <a:pt x="0" y="141"/>
                </a:lnTo>
                <a:lnTo>
                  <a:pt x="7" y="177"/>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9" name="Freeform 131"/>
          <p:cNvSpPr/>
          <p:nvPr/>
        </p:nvSpPr>
        <p:spPr bwMode="auto">
          <a:xfrm>
            <a:off x="4434810" y="2203918"/>
            <a:ext cx="107323" cy="214514"/>
          </a:xfrm>
          <a:custGeom>
            <a:avLst/>
            <a:gdLst>
              <a:gd name="T0" fmla="*/ 10 w 79"/>
              <a:gd name="T1" fmla="*/ 146 h 146"/>
              <a:gd name="T2" fmla="*/ 10 w 79"/>
              <a:gd name="T3" fmla="*/ 146 h 146"/>
              <a:gd name="T4" fmla="*/ 26 w 79"/>
              <a:gd name="T5" fmla="*/ 119 h 146"/>
              <a:gd name="T6" fmla="*/ 42 w 79"/>
              <a:gd name="T7" fmla="*/ 92 h 146"/>
              <a:gd name="T8" fmla="*/ 60 w 79"/>
              <a:gd name="T9" fmla="*/ 66 h 146"/>
              <a:gd name="T10" fmla="*/ 79 w 79"/>
              <a:gd name="T11" fmla="*/ 40 h 146"/>
              <a:gd name="T12" fmla="*/ 79 w 79"/>
              <a:gd name="T13" fmla="*/ 40 h 146"/>
              <a:gd name="T14" fmla="*/ 71 w 79"/>
              <a:gd name="T15" fmla="*/ 20 h 146"/>
              <a:gd name="T16" fmla="*/ 62 w 79"/>
              <a:gd name="T17" fmla="*/ 0 h 146"/>
              <a:gd name="T18" fmla="*/ 62 w 79"/>
              <a:gd name="T19" fmla="*/ 0 h 146"/>
              <a:gd name="T20" fmla="*/ 32 w 79"/>
              <a:gd name="T21" fmla="*/ 49 h 146"/>
              <a:gd name="T22" fmla="*/ 0 w 79"/>
              <a:gd name="T23" fmla="*/ 97 h 146"/>
              <a:gd name="T24" fmla="*/ 10 w 79"/>
              <a:gd name="T25" fmla="*/ 14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 h="146">
                <a:moveTo>
                  <a:pt x="10" y="146"/>
                </a:moveTo>
                <a:lnTo>
                  <a:pt x="10" y="146"/>
                </a:lnTo>
                <a:lnTo>
                  <a:pt x="26" y="119"/>
                </a:lnTo>
                <a:lnTo>
                  <a:pt x="42" y="92"/>
                </a:lnTo>
                <a:lnTo>
                  <a:pt x="60" y="66"/>
                </a:lnTo>
                <a:lnTo>
                  <a:pt x="79" y="40"/>
                </a:lnTo>
                <a:lnTo>
                  <a:pt x="79" y="40"/>
                </a:lnTo>
                <a:lnTo>
                  <a:pt x="71" y="20"/>
                </a:lnTo>
                <a:lnTo>
                  <a:pt x="62" y="0"/>
                </a:lnTo>
                <a:lnTo>
                  <a:pt x="62" y="0"/>
                </a:lnTo>
                <a:lnTo>
                  <a:pt x="32" y="49"/>
                </a:lnTo>
                <a:lnTo>
                  <a:pt x="0" y="97"/>
                </a:lnTo>
                <a:lnTo>
                  <a:pt x="10" y="146"/>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0" name="Freeform 132"/>
          <p:cNvSpPr/>
          <p:nvPr/>
        </p:nvSpPr>
        <p:spPr bwMode="auto">
          <a:xfrm>
            <a:off x="4342430" y="2068745"/>
            <a:ext cx="51624" cy="55832"/>
          </a:xfrm>
          <a:custGeom>
            <a:avLst/>
            <a:gdLst>
              <a:gd name="T0" fmla="*/ 0 w 38"/>
              <a:gd name="T1" fmla="*/ 38 h 38"/>
              <a:gd name="T2" fmla="*/ 0 w 38"/>
              <a:gd name="T3" fmla="*/ 38 h 38"/>
              <a:gd name="T4" fmla="*/ 8 w 38"/>
              <a:gd name="T5" fmla="*/ 28 h 38"/>
              <a:gd name="T6" fmla="*/ 8 w 38"/>
              <a:gd name="T7" fmla="*/ 28 h 38"/>
              <a:gd name="T8" fmla="*/ 13 w 38"/>
              <a:gd name="T9" fmla="*/ 20 h 38"/>
              <a:gd name="T10" fmla="*/ 13 w 38"/>
              <a:gd name="T11" fmla="*/ 20 h 38"/>
              <a:gd name="T12" fmla="*/ 16 w 38"/>
              <a:gd name="T13" fmla="*/ 18 h 38"/>
              <a:gd name="T14" fmla="*/ 18 w 38"/>
              <a:gd name="T15" fmla="*/ 18 h 38"/>
              <a:gd name="T16" fmla="*/ 18 w 38"/>
              <a:gd name="T17" fmla="*/ 18 h 38"/>
              <a:gd name="T18" fmla="*/ 28 w 38"/>
              <a:gd name="T19" fmla="*/ 10 h 38"/>
              <a:gd name="T20" fmla="*/ 38 w 38"/>
              <a:gd name="T21" fmla="*/ 5 h 38"/>
              <a:gd name="T22" fmla="*/ 38 w 38"/>
              <a:gd name="T23" fmla="*/ 5 h 38"/>
              <a:gd name="T24" fmla="*/ 28 w 38"/>
              <a:gd name="T25" fmla="*/ 0 h 38"/>
              <a:gd name="T26" fmla="*/ 28 w 38"/>
              <a:gd name="T27" fmla="*/ 0 h 38"/>
              <a:gd name="T28" fmla="*/ 13 w 38"/>
              <a:gd name="T29" fmla="*/ 18 h 38"/>
              <a:gd name="T30" fmla="*/ 0 w 38"/>
              <a:gd name="T31" fmla="*/ 38 h 38"/>
              <a:gd name="T32" fmla="*/ 0 w 38"/>
              <a:gd name="T33" fmla="*/ 38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8" h="38">
                <a:moveTo>
                  <a:pt x="0" y="38"/>
                </a:moveTo>
                <a:lnTo>
                  <a:pt x="0" y="38"/>
                </a:lnTo>
                <a:lnTo>
                  <a:pt x="8" y="28"/>
                </a:lnTo>
                <a:lnTo>
                  <a:pt x="8" y="28"/>
                </a:lnTo>
                <a:lnTo>
                  <a:pt x="13" y="20"/>
                </a:lnTo>
                <a:lnTo>
                  <a:pt x="13" y="20"/>
                </a:lnTo>
                <a:lnTo>
                  <a:pt x="16" y="18"/>
                </a:lnTo>
                <a:lnTo>
                  <a:pt x="18" y="18"/>
                </a:lnTo>
                <a:lnTo>
                  <a:pt x="18" y="18"/>
                </a:lnTo>
                <a:lnTo>
                  <a:pt x="28" y="10"/>
                </a:lnTo>
                <a:lnTo>
                  <a:pt x="38" y="5"/>
                </a:lnTo>
                <a:lnTo>
                  <a:pt x="38" y="5"/>
                </a:lnTo>
                <a:lnTo>
                  <a:pt x="28" y="0"/>
                </a:lnTo>
                <a:lnTo>
                  <a:pt x="28" y="0"/>
                </a:lnTo>
                <a:lnTo>
                  <a:pt x="13" y="18"/>
                </a:lnTo>
                <a:lnTo>
                  <a:pt x="0" y="38"/>
                </a:lnTo>
                <a:lnTo>
                  <a:pt x="0" y="38"/>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1" name="Freeform 133"/>
          <p:cNvSpPr/>
          <p:nvPr/>
        </p:nvSpPr>
        <p:spPr bwMode="auto">
          <a:xfrm>
            <a:off x="3740607" y="2115761"/>
            <a:ext cx="168456" cy="167497"/>
          </a:xfrm>
          <a:custGeom>
            <a:avLst/>
            <a:gdLst>
              <a:gd name="T0" fmla="*/ 57 w 124"/>
              <a:gd name="T1" fmla="*/ 103 h 114"/>
              <a:gd name="T2" fmla="*/ 57 w 124"/>
              <a:gd name="T3" fmla="*/ 103 h 114"/>
              <a:gd name="T4" fmla="*/ 114 w 124"/>
              <a:gd name="T5" fmla="*/ 16 h 114"/>
              <a:gd name="T6" fmla="*/ 114 w 124"/>
              <a:gd name="T7" fmla="*/ 16 h 114"/>
              <a:gd name="T8" fmla="*/ 124 w 124"/>
              <a:gd name="T9" fmla="*/ 0 h 114"/>
              <a:gd name="T10" fmla="*/ 93 w 124"/>
              <a:gd name="T11" fmla="*/ 6 h 114"/>
              <a:gd name="T12" fmla="*/ 93 w 124"/>
              <a:gd name="T13" fmla="*/ 6 h 114"/>
              <a:gd name="T14" fmla="*/ 46 w 124"/>
              <a:gd name="T15" fmla="*/ 59 h 114"/>
              <a:gd name="T16" fmla="*/ 0 w 124"/>
              <a:gd name="T17" fmla="*/ 114 h 114"/>
              <a:gd name="T18" fmla="*/ 57 w 124"/>
              <a:gd name="T19" fmla="*/ 103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4" h="114">
                <a:moveTo>
                  <a:pt x="57" y="103"/>
                </a:moveTo>
                <a:lnTo>
                  <a:pt x="57" y="103"/>
                </a:lnTo>
                <a:lnTo>
                  <a:pt x="114" y="16"/>
                </a:lnTo>
                <a:lnTo>
                  <a:pt x="114" y="16"/>
                </a:lnTo>
                <a:lnTo>
                  <a:pt x="124" y="0"/>
                </a:lnTo>
                <a:lnTo>
                  <a:pt x="93" y="6"/>
                </a:lnTo>
                <a:lnTo>
                  <a:pt x="93" y="6"/>
                </a:lnTo>
                <a:lnTo>
                  <a:pt x="46" y="59"/>
                </a:lnTo>
                <a:lnTo>
                  <a:pt x="0" y="114"/>
                </a:lnTo>
                <a:lnTo>
                  <a:pt x="57" y="103"/>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2" name="Freeform 134"/>
          <p:cNvSpPr/>
          <p:nvPr/>
        </p:nvSpPr>
        <p:spPr bwMode="auto">
          <a:xfrm>
            <a:off x="4345147" y="2084906"/>
            <a:ext cx="82870" cy="119011"/>
          </a:xfrm>
          <a:custGeom>
            <a:avLst/>
            <a:gdLst>
              <a:gd name="T0" fmla="*/ 23 w 61"/>
              <a:gd name="T1" fmla="*/ 53 h 81"/>
              <a:gd name="T2" fmla="*/ 23 w 61"/>
              <a:gd name="T3" fmla="*/ 53 h 81"/>
              <a:gd name="T4" fmla="*/ 20 w 61"/>
              <a:gd name="T5" fmla="*/ 59 h 81"/>
              <a:gd name="T6" fmla="*/ 14 w 61"/>
              <a:gd name="T7" fmla="*/ 65 h 81"/>
              <a:gd name="T8" fmla="*/ 7 w 61"/>
              <a:gd name="T9" fmla="*/ 70 h 81"/>
              <a:gd name="T10" fmla="*/ 0 w 61"/>
              <a:gd name="T11" fmla="*/ 72 h 81"/>
              <a:gd name="T12" fmla="*/ 0 w 61"/>
              <a:gd name="T13" fmla="*/ 72 h 81"/>
              <a:gd name="T14" fmla="*/ 1 w 61"/>
              <a:gd name="T15" fmla="*/ 74 h 81"/>
              <a:gd name="T16" fmla="*/ 1 w 61"/>
              <a:gd name="T17" fmla="*/ 74 h 81"/>
              <a:gd name="T18" fmla="*/ 11 w 61"/>
              <a:gd name="T19" fmla="*/ 80 h 81"/>
              <a:gd name="T20" fmla="*/ 11 w 61"/>
              <a:gd name="T21" fmla="*/ 80 h 81"/>
              <a:gd name="T22" fmla="*/ 15 w 61"/>
              <a:gd name="T23" fmla="*/ 81 h 81"/>
              <a:gd name="T24" fmla="*/ 20 w 61"/>
              <a:gd name="T25" fmla="*/ 80 h 81"/>
              <a:gd name="T26" fmla="*/ 20 w 61"/>
              <a:gd name="T27" fmla="*/ 80 h 81"/>
              <a:gd name="T28" fmla="*/ 25 w 61"/>
              <a:gd name="T29" fmla="*/ 78 h 81"/>
              <a:gd name="T30" fmla="*/ 28 w 61"/>
              <a:gd name="T31" fmla="*/ 76 h 81"/>
              <a:gd name="T32" fmla="*/ 36 w 61"/>
              <a:gd name="T33" fmla="*/ 70 h 81"/>
              <a:gd name="T34" fmla="*/ 42 w 61"/>
              <a:gd name="T35" fmla="*/ 61 h 81"/>
              <a:gd name="T36" fmla="*/ 48 w 61"/>
              <a:gd name="T37" fmla="*/ 52 h 81"/>
              <a:gd name="T38" fmla="*/ 53 w 61"/>
              <a:gd name="T39" fmla="*/ 42 h 81"/>
              <a:gd name="T40" fmla="*/ 56 w 61"/>
              <a:gd name="T41" fmla="*/ 31 h 81"/>
              <a:gd name="T42" fmla="*/ 61 w 61"/>
              <a:gd name="T43" fmla="*/ 9 h 81"/>
              <a:gd name="T44" fmla="*/ 61 w 61"/>
              <a:gd name="T45" fmla="*/ 9 h 81"/>
              <a:gd name="T46" fmla="*/ 48 w 61"/>
              <a:gd name="T47" fmla="*/ 0 h 81"/>
              <a:gd name="T48" fmla="*/ 48 w 61"/>
              <a:gd name="T49" fmla="*/ 0 h 81"/>
              <a:gd name="T50" fmla="*/ 47 w 61"/>
              <a:gd name="T51" fmla="*/ 7 h 81"/>
              <a:gd name="T52" fmla="*/ 45 w 61"/>
              <a:gd name="T53" fmla="*/ 15 h 81"/>
              <a:gd name="T54" fmla="*/ 44 w 61"/>
              <a:gd name="T55" fmla="*/ 22 h 81"/>
              <a:gd name="T56" fmla="*/ 41 w 61"/>
              <a:gd name="T57" fmla="*/ 29 h 81"/>
              <a:gd name="T58" fmla="*/ 33 w 61"/>
              <a:gd name="T59" fmla="*/ 42 h 81"/>
              <a:gd name="T60" fmla="*/ 23 w 61"/>
              <a:gd name="T61" fmla="*/ 53 h 81"/>
              <a:gd name="T62" fmla="*/ 23 w 61"/>
              <a:gd name="T63" fmla="*/ 53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1" h="81">
                <a:moveTo>
                  <a:pt x="23" y="53"/>
                </a:moveTo>
                <a:lnTo>
                  <a:pt x="23" y="53"/>
                </a:lnTo>
                <a:lnTo>
                  <a:pt x="20" y="59"/>
                </a:lnTo>
                <a:lnTo>
                  <a:pt x="14" y="65"/>
                </a:lnTo>
                <a:lnTo>
                  <a:pt x="7" y="70"/>
                </a:lnTo>
                <a:lnTo>
                  <a:pt x="0" y="72"/>
                </a:lnTo>
                <a:lnTo>
                  <a:pt x="0" y="72"/>
                </a:lnTo>
                <a:lnTo>
                  <a:pt x="1" y="74"/>
                </a:lnTo>
                <a:lnTo>
                  <a:pt x="1" y="74"/>
                </a:lnTo>
                <a:lnTo>
                  <a:pt x="11" y="80"/>
                </a:lnTo>
                <a:lnTo>
                  <a:pt x="11" y="80"/>
                </a:lnTo>
                <a:lnTo>
                  <a:pt x="15" y="81"/>
                </a:lnTo>
                <a:lnTo>
                  <a:pt x="20" y="80"/>
                </a:lnTo>
                <a:lnTo>
                  <a:pt x="20" y="80"/>
                </a:lnTo>
                <a:lnTo>
                  <a:pt x="25" y="78"/>
                </a:lnTo>
                <a:lnTo>
                  <a:pt x="28" y="76"/>
                </a:lnTo>
                <a:lnTo>
                  <a:pt x="36" y="70"/>
                </a:lnTo>
                <a:lnTo>
                  <a:pt x="42" y="61"/>
                </a:lnTo>
                <a:lnTo>
                  <a:pt x="48" y="52"/>
                </a:lnTo>
                <a:lnTo>
                  <a:pt x="53" y="42"/>
                </a:lnTo>
                <a:lnTo>
                  <a:pt x="56" y="31"/>
                </a:lnTo>
                <a:lnTo>
                  <a:pt x="61" y="9"/>
                </a:lnTo>
                <a:lnTo>
                  <a:pt x="61" y="9"/>
                </a:lnTo>
                <a:lnTo>
                  <a:pt x="48" y="0"/>
                </a:lnTo>
                <a:lnTo>
                  <a:pt x="48" y="0"/>
                </a:lnTo>
                <a:lnTo>
                  <a:pt x="47" y="7"/>
                </a:lnTo>
                <a:lnTo>
                  <a:pt x="45" y="15"/>
                </a:lnTo>
                <a:lnTo>
                  <a:pt x="44" y="22"/>
                </a:lnTo>
                <a:lnTo>
                  <a:pt x="41" y="29"/>
                </a:lnTo>
                <a:lnTo>
                  <a:pt x="33" y="42"/>
                </a:lnTo>
                <a:lnTo>
                  <a:pt x="23" y="53"/>
                </a:lnTo>
                <a:lnTo>
                  <a:pt x="23" y="53"/>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3" name="Freeform 135"/>
          <p:cNvSpPr/>
          <p:nvPr/>
        </p:nvSpPr>
        <p:spPr bwMode="auto">
          <a:xfrm>
            <a:off x="4388620" y="2118700"/>
            <a:ext cx="120909" cy="207168"/>
          </a:xfrm>
          <a:custGeom>
            <a:avLst/>
            <a:gdLst>
              <a:gd name="T0" fmla="*/ 0 w 89"/>
              <a:gd name="T1" fmla="*/ 74 h 141"/>
              <a:gd name="T2" fmla="*/ 0 w 89"/>
              <a:gd name="T3" fmla="*/ 74 h 141"/>
              <a:gd name="T4" fmla="*/ 10 w 89"/>
              <a:gd name="T5" fmla="*/ 86 h 141"/>
              <a:gd name="T6" fmla="*/ 20 w 89"/>
              <a:gd name="T7" fmla="*/ 101 h 141"/>
              <a:gd name="T8" fmla="*/ 26 w 89"/>
              <a:gd name="T9" fmla="*/ 117 h 141"/>
              <a:gd name="T10" fmla="*/ 31 w 89"/>
              <a:gd name="T11" fmla="*/ 133 h 141"/>
              <a:gd name="T12" fmla="*/ 32 w 89"/>
              <a:gd name="T13" fmla="*/ 141 h 141"/>
              <a:gd name="T14" fmla="*/ 32 w 89"/>
              <a:gd name="T15" fmla="*/ 141 h 141"/>
              <a:gd name="T16" fmla="*/ 61 w 89"/>
              <a:gd name="T17" fmla="*/ 95 h 141"/>
              <a:gd name="T18" fmla="*/ 89 w 89"/>
              <a:gd name="T19" fmla="*/ 48 h 141"/>
              <a:gd name="T20" fmla="*/ 89 w 89"/>
              <a:gd name="T21" fmla="*/ 48 h 141"/>
              <a:gd name="T22" fmla="*/ 81 w 89"/>
              <a:gd name="T23" fmla="*/ 35 h 141"/>
              <a:gd name="T24" fmla="*/ 71 w 89"/>
              <a:gd name="T25" fmla="*/ 22 h 141"/>
              <a:gd name="T26" fmla="*/ 61 w 89"/>
              <a:gd name="T27" fmla="*/ 11 h 141"/>
              <a:gd name="T28" fmla="*/ 50 w 89"/>
              <a:gd name="T29" fmla="*/ 0 h 141"/>
              <a:gd name="T30" fmla="*/ 50 w 89"/>
              <a:gd name="T31" fmla="*/ 0 h 141"/>
              <a:gd name="T32" fmla="*/ 38 w 89"/>
              <a:gd name="T33" fmla="*/ 20 h 141"/>
              <a:gd name="T34" fmla="*/ 26 w 89"/>
              <a:gd name="T35" fmla="*/ 38 h 141"/>
              <a:gd name="T36" fmla="*/ 0 w 89"/>
              <a:gd name="T37" fmla="*/ 74 h 141"/>
              <a:gd name="T38" fmla="*/ 0 w 89"/>
              <a:gd name="T39" fmla="*/ 74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9" h="141">
                <a:moveTo>
                  <a:pt x="0" y="74"/>
                </a:moveTo>
                <a:lnTo>
                  <a:pt x="0" y="74"/>
                </a:lnTo>
                <a:lnTo>
                  <a:pt x="10" y="86"/>
                </a:lnTo>
                <a:lnTo>
                  <a:pt x="20" y="101"/>
                </a:lnTo>
                <a:lnTo>
                  <a:pt x="26" y="117"/>
                </a:lnTo>
                <a:lnTo>
                  <a:pt x="31" y="133"/>
                </a:lnTo>
                <a:lnTo>
                  <a:pt x="32" y="141"/>
                </a:lnTo>
                <a:lnTo>
                  <a:pt x="32" y="141"/>
                </a:lnTo>
                <a:lnTo>
                  <a:pt x="61" y="95"/>
                </a:lnTo>
                <a:lnTo>
                  <a:pt x="89" y="48"/>
                </a:lnTo>
                <a:lnTo>
                  <a:pt x="89" y="48"/>
                </a:lnTo>
                <a:lnTo>
                  <a:pt x="81" y="35"/>
                </a:lnTo>
                <a:lnTo>
                  <a:pt x="71" y="22"/>
                </a:lnTo>
                <a:lnTo>
                  <a:pt x="61" y="11"/>
                </a:lnTo>
                <a:lnTo>
                  <a:pt x="50" y="0"/>
                </a:lnTo>
                <a:lnTo>
                  <a:pt x="50" y="0"/>
                </a:lnTo>
                <a:lnTo>
                  <a:pt x="38" y="20"/>
                </a:lnTo>
                <a:lnTo>
                  <a:pt x="26" y="38"/>
                </a:lnTo>
                <a:lnTo>
                  <a:pt x="0" y="74"/>
                </a:lnTo>
                <a:lnTo>
                  <a:pt x="0" y="74"/>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4" name="Freeform 136"/>
          <p:cNvSpPr/>
          <p:nvPr/>
        </p:nvSpPr>
        <p:spPr bwMode="auto">
          <a:xfrm>
            <a:off x="3163237" y="2245057"/>
            <a:ext cx="131777" cy="158681"/>
          </a:xfrm>
          <a:custGeom>
            <a:avLst/>
            <a:gdLst>
              <a:gd name="T0" fmla="*/ 24 w 97"/>
              <a:gd name="T1" fmla="*/ 103 h 108"/>
              <a:gd name="T2" fmla="*/ 24 w 97"/>
              <a:gd name="T3" fmla="*/ 103 h 108"/>
              <a:gd name="T4" fmla="*/ 62 w 97"/>
              <a:gd name="T5" fmla="*/ 52 h 108"/>
              <a:gd name="T6" fmla="*/ 80 w 97"/>
              <a:gd name="T7" fmla="*/ 26 h 108"/>
              <a:gd name="T8" fmla="*/ 97 w 97"/>
              <a:gd name="T9" fmla="*/ 0 h 108"/>
              <a:gd name="T10" fmla="*/ 85 w 97"/>
              <a:gd name="T11" fmla="*/ 1 h 108"/>
              <a:gd name="T12" fmla="*/ 85 w 97"/>
              <a:gd name="T13" fmla="*/ 1 h 108"/>
              <a:gd name="T14" fmla="*/ 65 w 97"/>
              <a:gd name="T15" fmla="*/ 28 h 108"/>
              <a:gd name="T16" fmla="*/ 43 w 97"/>
              <a:gd name="T17" fmla="*/ 55 h 108"/>
              <a:gd name="T18" fmla="*/ 0 w 97"/>
              <a:gd name="T19" fmla="*/ 108 h 108"/>
              <a:gd name="T20" fmla="*/ 24 w 97"/>
              <a:gd name="T21" fmla="*/ 103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7" h="108">
                <a:moveTo>
                  <a:pt x="24" y="103"/>
                </a:moveTo>
                <a:lnTo>
                  <a:pt x="24" y="103"/>
                </a:lnTo>
                <a:lnTo>
                  <a:pt x="62" y="52"/>
                </a:lnTo>
                <a:lnTo>
                  <a:pt x="80" y="26"/>
                </a:lnTo>
                <a:lnTo>
                  <a:pt x="97" y="0"/>
                </a:lnTo>
                <a:lnTo>
                  <a:pt x="85" y="1"/>
                </a:lnTo>
                <a:lnTo>
                  <a:pt x="85" y="1"/>
                </a:lnTo>
                <a:lnTo>
                  <a:pt x="65" y="28"/>
                </a:lnTo>
                <a:lnTo>
                  <a:pt x="43" y="55"/>
                </a:lnTo>
                <a:lnTo>
                  <a:pt x="0" y="108"/>
                </a:lnTo>
                <a:lnTo>
                  <a:pt x="24" y="103"/>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5" name="Freeform 137"/>
          <p:cNvSpPr/>
          <p:nvPr/>
        </p:nvSpPr>
        <p:spPr bwMode="auto">
          <a:xfrm>
            <a:off x="4816554" y="4205064"/>
            <a:ext cx="89662" cy="248307"/>
          </a:xfrm>
          <a:custGeom>
            <a:avLst/>
            <a:gdLst>
              <a:gd name="T0" fmla="*/ 32 w 66"/>
              <a:gd name="T1" fmla="*/ 135 h 169"/>
              <a:gd name="T2" fmla="*/ 32 w 66"/>
              <a:gd name="T3" fmla="*/ 135 h 169"/>
              <a:gd name="T4" fmla="*/ 48 w 66"/>
              <a:gd name="T5" fmla="*/ 102 h 169"/>
              <a:gd name="T6" fmla="*/ 66 w 66"/>
              <a:gd name="T7" fmla="*/ 69 h 169"/>
              <a:gd name="T8" fmla="*/ 52 w 66"/>
              <a:gd name="T9" fmla="*/ 0 h 169"/>
              <a:gd name="T10" fmla="*/ 52 w 66"/>
              <a:gd name="T11" fmla="*/ 0 h 169"/>
              <a:gd name="T12" fmla="*/ 40 w 66"/>
              <a:gd name="T13" fmla="*/ 43 h 169"/>
              <a:gd name="T14" fmla="*/ 26 w 66"/>
              <a:gd name="T15" fmla="*/ 85 h 169"/>
              <a:gd name="T16" fmla="*/ 12 w 66"/>
              <a:gd name="T17" fmla="*/ 126 h 169"/>
              <a:gd name="T18" fmla="*/ 0 w 66"/>
              <a:gd name="T19" fmla="*/ 169 h 169"/>
              <a:gd name="T20" fmla="*/ 0 w 66"/>
              <a:gd name="T21" fmla="*/ 169 h 169"/>
              <a:gd name="T22" fmla="*/ 15 w 66"/>
              <a:gd name="T23" fmla="*/ 152 h 169"/>
              <a:gd name="T24" fmla="*/ 32 w 66"/>
              <a:gd name="T25" fmla="*/ 135 h 169"/>
              <a:gd name="T26" fmla="*/ 32 w 66"/>
              <a:gd name="T27" fmla="*/ 135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6" h="169">
                <a:moveTo>
                  <a:pt x="32" y="135"/>
                </a:moveTo>
                <a:lnTo>
                  <a:pt x="32" y="135"/>
                </a:lnTo>
                <a:lnTo>
                  <a:pt x="48" y="102"/>
                </a:lnTo>
                <a:lnTo>
                  <a:pt x="66" y="69"/>
                </a:lnTo>
                <a:lnTo>
                  <a:pt x="52" y="0"/>
                </a:lnTo>
                <a:lnTo>
                  <a:pt x="52" y="0"/>
                </a:lnTo>
                <a:lnTo>
                  <a:pt x="40" y="43"/>
                </a:lnTo>
                <a:lnTo>
                  <a:pt x="26" y="85"/>
                </a:lnTo>
                <a:lnTo>
                  <a:pt x="12" y="126"/>
                </a:lnTo>
                <a:lnTo>
                  <a:pt x="0" y="169"/>
                </a:lnTo>
                <a:lnTo>
                  <a:pt x="0" y="169"/>
                </a:lnTo>
                <a:lnTo>
                  <a:pt x="15" y="152"/>
                </a:lnTo>
                <a:lnTo>
                  <a:pt x="32" y="135"/>
                </a:lnTo>
                <a:lnTo>
                  <a:pt x="32" y="135"/>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6" name="Freeform 138"/>
          <p:cNvSpPr/>
          <p:nvPr/>
        </p:nvSpPr>
        <p:spPr bwMode="auto">
          <a:xfrm>
            <a:off x="3104821" y="2252403"/>
            <a:ext cx="154871" cy="161620"/>
          </a:xfrm>
          <a:custGeom>
            <a:avLst/>
            <a:gdLst>
              <a:gd name="T0" fmla="*/ 26 w 114"/>
              <a:gd name="T1" fmla="*/ 65 h 110"/>
              <a:gd name="T2" fmla="*/ 26 w 114"/>
              <a:gd name="T3" fmla="*/ 65 h 110"/>
              <a:gd name="T4" fmla="*/ 0 w 114"/>
              <a:gd name="T5" fmla="*/ 110 h 110"/>
              <a:gd name="T6" fmla="*/ 29 w 114"/>
              <a:gd name="T7" fmla="*/ 105 h 110"/>
              <a:gd name="T8" fmla="*/ 29 w 114"/>
              <a:gd name="T9" fmla="*/ 105 h 110"/>
              <a:gd name="T10" fmla="*/ 71 w 114"/>
              <a:gd name="T11" fmla="*/ 53 h 110"/>
              <a:gd name="T12" fmla="*/ 93 w 114"/>
              <a:gd name="T13" fmla="*/ 26 h 110"/>
              <a:gd name="T14" fmla="*/ 114 w 114"/>
              <a:gd name="T15" fmla="*/ 0 h 110"/>
              <a:gd name="T16" fmla="*/ 63 w 114"/>
              <a:gd name="T17" fmla="*/ 10 h 110"/>
              <a:gd name="T18" fmla="*/ 63 w 114"/>
              <a:gd name="T19" fmla="*/ 10 h 110"/>
              <a:gd name="T20" fmla="*/ 44 w 114"/>
              <a:gd name="T21" fmla="*/ 37 h 110"/>
              <a:gd name="T22" fmla="*/ 26 w 114"/>
              <a:gd name="T23" fmla="*/ 65 h 110"/>
              <a:gd name="T24" fmla="*/ 26 w 114"/>
              <a:gd name="T25" fmla="*/ 65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4" h="110">
                <a:moveTo>
                  <a:pt x="26" y="65"/>
                </a:moveTo>
                <a:lnTo>
                  <a:pt x="26" y="65"/>
                </a:lnTo>
                <a:lnTo>
                  <a:pt x="0" y="110"/>
                </a:lnTo>
                <a:lnTo>
                  <a:pt x="29" y="105"/>
                </a:lnTo>
                <a:lnTo>
                  <a:pt x="29" y="105"/>
                </a:lnTo>
                <a:lnTo>
                  <a:pt x="71" y="53"/>
                </a:lnTo>
                <a:lnTo>
                  <a:pt x="93" y="26"/>
                </a:lnTo>
                <a:lnTo>
                  <a:pt x="114" y="0"/>
                </a:lnTo>
                <a:lnTo>
                  <a:pt x="63" y="10"/>
                </a:lnTo>
                <a:lnTo>
                  <a:pt x="63" y="10"/>
                </a:lnTo>
                <a:lnTo>
                  <a:pt x="44" y="37"/>
                </a:lnTo>
                <a:lnTo>
                  <a:pt x="26" y="65"/>
                </a:lnTo>
                <a:lnTo>
                  <a:pt x="26" y="65"/>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7" name="Freeform 139"/>
          <p:cNvSpPr/>
          <p:nvPr/>
        </p:nvSpPr>
        <p:spPr bwMode="auto">
          <a:xfrm>
            <a:off x="4154955" y="4644377"/>
            <a:ext cx="110040" cy="154274"/>
          </a:xfrm>
          <a:custGeom>
            <a:avLst/>
            <a:gdLst>
              <a:gd name="T0" fmla="*/ 2 w 81"/>
              <a:gd name="T1" fmla="*/ 103 h 105"/>
              <a:gd name="T2" fmla="*/ 2 w 81"/>
              <a:gd name="T3" fmla="*/ 103 h 105"/>
              <a:gd name="T4" fmla="*/ 0 w 81"/>
              <a:gd name="T5" fmla="*/ 105 h 105"/>
              <a:gd name="T6" fmla="*/ 8 w 81"/>
              <a:gd name="T7" fmla="*/ 104 h 105"/>
              <a:gd name="T8" fmla="*/ 8 w 81"/>
              <a:gd name="T9" fmla="*/ 104 h 105"/>
              <a:gd name="T10" fmla="*/ 45 w 81"/>
              <a:gd name="T11" fmla="*/ 53 h 105"/>
              <a:gd name="T12" fmla="*/ 81 w 81"/>
              <a:gd name="T13" fmla="*/ 0 h 105"/>
              <a:gd name="T14" fmla="*/ 69 w 81"/>
              <a:gd name="T15" fmla="*/ 2 h 105"/>
              <a:gd name="T16" fmla="*/ 69 w 81"/>
              <a:gd name="T17" fmla="*/ 2 h 105"/>
              <a:gd name="T18" fmla="*/ 35 w 81"/>
              <a:gd name="T19" fmla="*/ 53 h 105"/>
              <a:gd name="T20" fmla="*/ 2 w 81"/>
              <a:gd name="T21" fmla="*/ 103 h 105"/>
              <a:gd name="T22" fmla="*/ 2 w 81"/>
              <a:gd name="T23" fmla="*/ 103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1" h="105">
                <a:moveTo>
                  <a:pt x="2" y="103"/>
                </a:moveTo>
                <a:lnTo>
                  <a:pt x="2" y="103"/>
                </a:lnTo>
                <a:lnTo>
                  <a:pt x="0" y="105"/>
                </a:lnTo>
                <a:lnTo>
                  <a:pt x="8" y="104"/>
                </a:lnTo>
                <a:lnTo>
                  <a:pt x="8" y="104"/>
                </a:lnTo>
                <a:lnTo>
                  <a:pt x="45" y="53"/>
                </a:lnTo>
                <a:lnTo>
                  <a:pt x="81" y="0"/>
                </a:lnTo>
                <a:lnTo>
                  <a:pt x="69" y="2"/>
                </a:lnTo>
                <a:lnTo>
                  <a:pt x="69" y="2"/>
                </a:lnTo>
                <a:lnTo>
                  <a:pt x="35" y="53"/>
                </a:lnTo>
                <a:lnTo>
                  <a:pt x="2" y="103"/>
                </a:lnTo>
                <a:lnTo>
                  <a:pt x="2" y="103"/>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8" name="Freeform 140"/>
          <p:cNvSpPr/>
          <p:nvPr/>
        </p:nvSpPr>
        <p:spPr bwMode="auto">
          <a:xfrm>
            <a:off x="4567944" y="3994959"/>
            <a:ext cx="315176" cy="717004"/>
          </a:xfrm>
          <a:custGeom>
            <a:avLst/>
            <a:gdLst>
              <a:gd name="T0" fmla="*/ 167 w 232"/>
              <a:gd name="T1" fmla="*/ 248 h 488"/>
              <a:gd name="T2" fmla="*/ 167 w 232"/>
              <a:gd name="T3" fmla="*/ 248 h 488"/>
              <a:gd name="T4" fmla="*/ 168 w 232"/>
              <a:gd name="T5" fmla="*/ 261 h 488"/>
              <a:gd name="T6" fmla="*/ 168 w 232"/>
              <a:gd name="T7" fmla="*/ 272 h 488"/>
              <a:gd name="T8" fmla="*/ 168 w 232"/>
              <a:gd name="T9" fmla="*/ 284 h 488"/>
              <a:gd name="T10" fmla="*/ 166 w 232"/>
              <a:gd name="T11" fmla="*/ 295 h 488"/>
              <a:gd name="T12" fmla="*/ 163 w 232"/>
              <a:gd name="T13" fmla="*/ 306 h 488"/>
              <a:gd name="T14" fmla="*/ 160 w 232"/>
              <a:gd name="T15" fmla="*/ 317 h 488"/>
              <a:gd name="T16" fmla="*/ 155 w 232"/>
              <a:gd name="T17" fmla="*/ 327 h 488"/>
              <a:gd name="T18" fmla="*/ 149 w 232"/>
              <a:gd name="T19" fmla="*/ 337 h 488"/>
              <a:gd name="T20" fmla="*/ 142 w 232"/>
              <a:gd name="T21" fmla="*/ 345 h 488"/>
              <a:gd name="T22" fmla="*/ 134 w 232"/>
              <a:gd name="T23" fmla="*/ 354 h 488"/>
              <a:gd name="T24" fmla="*/ 126 w 232"/>
              <a:gd name="T25" fmla="*/ 361 h 488"/>
              <a:gd name="T26" fmla="*/ 117 w 232"/>
              <a:gd name="T27" fmla="*/ 367 h 488"/>
              <a:gd name="T28" fmla="*/ 107 w 232"/>
              <a:gd name="T29" fmla="*/ 373 h 488"/>
              <a:gd name="T30" fmla="*/ 97 w 232"/>
              <a:gd name="T31" fmla="*/ 378 h 488"/>
              <a:gd name="T32" fmla="*/ 86 w 232"/>
              <a:gd name="T33" fmla="*/ 383 h 488"/>
              <a:gd name="T34" fmla="*/ 74 w 232"/>
              <a:gd name="T35" fmla="*/ 386 h 488"/>
              <a:gd name="T36" fmla="*/ 47 w 232"/>
              <a:gd name="T37" fmla="*/ 390 h 488"/>
              <a:gd name="T38" fmla="*/ 47 w 232"/>
              <a:gd name="T39" fmla="*/ 390 h 488"/>
              <a:gd name="T40" fmla="*/ 24 w 232"/>
              <a:gd name="T41" fmla="*/ 439 h 488"/>
              <a:gd name="T42" fmla="*/ 0 w 232"/>
              <a:gd name="T43" fmla="*/ 488 h 488"/>
              <a:gd name="T44" fmla="*/ 91 w 232"/>
              <a:gd name="T45" fmla="*/ 471 h 488"/>
              <a:gd name="T46" fmla="*/ 91 w 232"/>
              <a:gd name="T47" fmla="*/ 471 h 488"/>
              <a:gd name="T48" fmla="*/ 92 w 232"/>
              <a:gd name="T49" fmla="*/ 471 h 488"/>
              <a:gd name="T50" fmla="*/ 92 w 232"/>
              <a:gd name="T51" fmla="*/ 471 h 488"/>
              <a:gd name="T52" fmla="*/ 114 w 232"/>
              <a:gd name="T53" fmla="*/ 428 h 488"/>
              <a:gd name="T54" fmla="*/ 114 w 232"/>
              <a:gd name="T55" fmla="*/ 428 h 488"/>
              <a:gd name="T56" fmla="*/ 139 w 232"/>
              <a:gd name="T57" fmla="*/ 383 h 488"/>
              <a:gd name="T58" fmla="*/ 151 w 232"/>
              <a:gd name="T59" fmla="*/ 361 h 488"/>
              <a:gd name="T60" fmla="*/ 164 w 232"/>
              <a:gd name="T61" fmla="*/ 338 h 488"/>
              <a:gd name="T62" fmla="*/ 164 w 232"/>
              <a:gd name="T63" fmla="*/ 338 h 488"/>
              <a:gd name="T64" fmla="*/ 174 w 232"/>
              <a:gd name="T65" fmla="*/ 306 h 488"/>
              <a:gd name="T66" fmla="*/ 174 w 232"/>
              <a:gd name="T67" fmla="*/ 306 h 488"/>
              <a:gd name="T68" fmla="*/ 189 w 232"/>
              <a:gd name="T69" fmla="*/ 261 h 488"/>
              <a:gd name="T70" fmla="*/ 204 w 232"/>
              <a:gd name="T71" fmla="*/ 214 h 488"/>
              <a:gd name="T72" fmla="*/ 218 w 232"/>
              <a:gd name="T73" fmla="*/ 169 h 488"/>
              <a:gd name="T74" fmla="*/ 232 w 232"/>
              <a:gd name="T75" fmla="*/ 122 h 488"/>
              <a:gd name="T76" fmla="*/ 209 w 232"/>
              <a:gd name="T77" fmla="*/ 0 h 488"/>
              <a:gd name="T78" fmla="*/ 209 w 232"/>
              <a:gd name="T79" fmla="*/ 0 h 488"/>
              <a:gd name="T80" fmla="*/ 204 w 232"/>
              <a:gd name="T81" fmla="*/ 21 h 488"/>
              <a:gd name="T82" fmla="*/ 198 w 232"/>
              <a:gd name="T83" fmla="*/ 41 h 488"/>
              <a:gd name="T84" fmla="*/ 191 w 232"/>
              <a:gd name="T85" fmla="*/ 62 h 488"/>
              <a:gd name="T86" fmla="*/ 184 w 232"/>
              <a:gd name="T87" fmla="*/ 83 h 488"/>
              <a:gd name="T88" fmla="*/ 168 w 232"/>
              <a:gd name="T89" fmla="*/ 123 h 488"/>
              <a:gd name="T90" fmla="*/ 150 w 232"/>
              <a:gd name="T91" fmla="*/ 164 h 488"/>
              <a:gd name="T92" fmla="*/ 167 w 232"/>
              <a:gd name="T93" fmla="*/ 248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32" h="488">
                <a:moveTo>
                  <a:pt x="167" y="248"/>
                </a:moveTo>
                <a:lnTo>
                  <a:pt x="167" y="248"/>
                </a:lnTo>
                <a:lnTo>
                  <a:pt x="168" y="261"/>
                </a:lnTo>
                <a:lnTo>
                  <a:pt x="168" y="272"/>
                </a:lnTo>
                <a:lnTo>
                  <a:pt x="168" y="284"/>
                </a:lnTo>
                <a:lnTo>
                  <a:pt x="166" y="295"/>
                </a:lnTo>
                <a:lnTo>
                  <a:pt x="163" y="306"/>
                </a:lnTo>
                <a:lnTo>
                  <a:pt x="160" y="317"/>
                </a:lnTo>
                <a:lnTo>
                  <a:pt x="155" y="327"/>
                </a:lnTo>
                <a:lnTo>
                  <a:pt x="149" y="337"/>
                </a:lnTo>
                <a:lnTo>
                  <a:pt x="142" y="345"/>
                </a:lnTo>
                <a:lnTo>
                  <a:pt x="134" y="354"/>
                </a:lnTo>
                <a:lnTo>
                  <a:pt x="126" y="361"/>
                </a:lnTo>
                <a:lnTo>
                  <a:pt x="117" y="367"/>
                </a:lnTo>
                <a:lnTo>
                  <a:pt x="107" y="373"/>
                </a:lnTo>
                <a:lnTo>
                  <a:pt x="97" y="378"/>
                </a:lnTo>
                <a:lnTo>
                  <a:pt x="86" y="383"/>
                </a:lnTo>
                <a:lnTo>
                  <a:pt x="74" y="386"/>
                </a:lnTo>
                <a:lnTo>
                  <a:pt x="47" y="390"/>
                </a:lnTo>
                <a:lnTo>
                  <a:pt x="47" y="390"/>
                </a:lnTo>
                <a:lnTo>
                  <a:pt x="24" y="439"/>
                </a:lnTo>
                <a:lnTo>
                  <a:pt x="0" y="488"/>
                </a:lnTo>
                <a:lnTo>
                  <a:pt x="91" y="471"/>
                </a:lnTo>
                <a:lnTo>
                  <a:pt x="91" y="471"/>
                </a:lnTo>
                <a:lnTo>
                  <a:pt x="92" y="471"/>
                </a:lnTo>
                <a:lnTo>
                  <a:pt x="92" y="471"/>
                </a:lnTo>
                <a:lnTo>
                  <a:pt x="114" y="428"/>
                </a:lnTo>
                <a:lnTo>
                  <a:pt x="114" y="428"/>
                </a:lnTo>
                <a:lnTo>
                  <a:pt x="139" y="383"/>
                </a:lnTo>
                <a:lnTo>
                  <a:pt x="151" y="361"/>
                </a:lnTo>
                <a:lnTo>
                  <a:pt x="164" y="338"/>
                </a:lnTo>
                <a:lnTo>
                  <a:pt x="164" y="338"/>
                </a:lnTo>
                <a:lnTo>
                  <a:pt x="174" y="306"/>
                </a:lnTo>
                <a:lnTo>
                  <a:pt x="174" y="306"/>
                </a:lnTo>
                <a:lnTo>
                  <a:pt x="189" y="261"/>
                </a:lnTo>
                <a:lnTo>
                  <a:pt x="204" y="214"/>
                </a:lnTo>
                <a:lnTo>
                  <a:pt x="218" y="169"/>
                </a:lnTo>
                <a:lnTo>
                  <a:pt x="232" y="122"/>
                </a:lnTo>
                <a:lnTo>
                  <a:pt x="209" y="0"/>
                </a:lnTo>
                <a:lnTo>
                  <a:pt x="209" y="0"/>
                </a:lnTo>
                <a:lnTo>
                  <a:pt x="204" y="21"/>
                </a:lnTo>
                <a:lnTo>
                  <a:pt x="198" y="41"/>
                </a:lnTo>
                <a:lnTo>
                  <a:pt x="191" y="62"/>
                </a:lnTo>
                <a:lnTo>
                  <a:pt x="184" y="83"/>
                </a:lnTo>
                <a:lnTo>
                  <a:pt x="168" y="123"/>
                </a:lnTo>
                <a:lnTo>
                  <a:pt x="150" y="164"/>
                </a:lnTo>
                <a:lnTo>
                  <a:pt x="167" y="248"/>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9" name="Freeform 141"/>
          <p:cNvSpPr/>
          <p:nvPr/>
        </p:nvSpPr>
        <p:spPr bwMode="auto">
          <a:xfrm>
            <a:off x="3214860" y="2199510"/>
            <a:ext cx="293440" cy="193944"/>
          </a:xfrm>
          <a:custGeom>
            <a:avLst/>
            <a:gdLst>
              <a:gd name="T0" fmla="*/ 0 w 216"/>
              <a:gd name="T1" fmla="*/ 132 h 132"/>
              <a:gd name="T2" fmla="*/ 158 w 216"/>
              <a:gd name="T3" fmla="*/ 101 h 132"/>
              <a:gd name="T4" fmla="*/ 158 w 216"/>
              <a:gd name="T5" fmla="*/ 101 h 132"/>
              <a:gd name="T6" fmla="*/ 186 w 216"/>
              <a:gd name="T7" fmla="*/ 51 h 132"/>
              <a:gd name="T8" fmla="*/ 216 w 216"/>
              <a:gd name="T9" fmla="*/ 0 h 132"/>
              <a:gd name="T10" fmla="*/ 71 w 216"/>
              <a:gd name="T11" fmla="*/ 27 h 132"/>
              <a:gd name="T12" fmla="*/ 71 w 216"/>
              <a:gd name="T13" fmla="*/ 27 h 132"/>
              <a:gd name="T14" fmla="*/ 55 w 216"/>
              <a:gd name="T15" fmla="*/ 54 h 132"/>
              <a:gd name="T16" fmla="*/ 37 w 216"/>
              <a:gd name="T17" fmla="*/ 80 h 132"/>
              <a:gd name="T18" fmla="*/ 0 w 216"/>
              <a:gd name="T19" fmla="*/ 132 h 132"/>
              <a:gd name="T20" fmla="*/ 0 w 216"/>
              <a:gd name="T21" fmla="*/ 13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6" h="132">
                <a:moveTo>
                  <a:pt x="0" y="132"/>
                </a:moveTo>
                <a:lnTo>
                  <a:pt x="158" y="101"/>
                </a:lnTo>
                <a:lnTo>
                  <a:pt x="158" y="101"/>
                </a:lnTo>
                <a:lnTo>
                  <a:pt x="186" y="51"/>
                </a:lnTo>
                <a:lnTo>
                  <a:pt x="216" y="0"/>
                </a:lnTo>
                <a:lnTo>
                  <a:pt x="71" y="27"/>
                </a:lnTo>
                <a:lnTo>
                  <a:pt x="71" y="27"/>
                </a:lnTo>
                <a:lnTo>
                  <a:pt x="55" y="54"/>
                </a:lnTo>
                <a:lnTo>
                  <a:pt x="37" y="80"/>
                </a:lnTo>
                <a:lnTo>
                  <a:pt x="0" y="132"/>
                </a:lnTo>
                <a:lnTo>
                  <a:pt x="0" y="132"/>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0" name="Freeform 142"/>
          <p:cNvSpPr/>
          <p:nvPr/>
        </p:nvSpPr>
        <p:spPr bwMode="auto">
          <a:xfrm>
            <a:off x="2860287" y="2270035"/>
            <a:ext cx="311101" cy="196882"/>
          </a:xfrm>
          <a:custGeom>
            <a:avLst/>
            <a:gdLst>
              <a:gd name="T0" fmla="*/ 0 w 229"/>
              <a:gd name="T1" fmla="*/ 134 h 134"/>
              <a:gd name="T2" fmla="*/ 167 w 229"/>
              <a:gd name="T3" fmla="*/ 101 h 134"/>
              <a:gd name="T4" fmla="*/ 167 w 229"/>
              <a:gd name="T5" fmla="*/ 101 h 134"/>
              <a:gd name="T6" fmla="*/ 184 w 229"/>
              <a:gd name="T7" fmla="*/ 71 h 134"/>
              <a:gd name="T8" fmla="*/ 202 w 229"/>
              <a:gd name="T9" fmla="*/ 42 h 134"/>
              <a:gd name="T10" fmla="*/ 202 w 229"/>
              <a:gd name="T11" fmla="*/ 42 h 134"/>
              <a:gd name="T12" fmla="*/ 229 w 229"/>
              <a:gd name="T13" fmla="*/ 0 h 134"/>
              <a:gd name="T14" fmla="*/ 75 w 229"/>
              <a:gd name="T15" fmla="*/ 30 h 134"/>
              <a:gd name="T16" fmla="*/ 75 w 229"/>
              <a:gd name="T17" fmla="*/ 30 h 134"/>
              <a:gd name="T18" fmla="*/ 38 w 229"/>
              <a:gd name="T19" fmla="*/ 82 h 134"/>
              <a:gd name="T20" fmla="*/ 20 w 229"/>
              <a:gd name="T21" fmla="*/ 108 h 134"/>
              <a:gd name="T22" fmla="*/ 0 w 229"/>
              <a:gd name="T23" fmla="*/ 134 h 134"/>
              <a:gd name="T24" fmla="*/ 0 w 229"/>
              <a:gd name="T25" fmla="*/ 134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29" h="134">
                <a:moveTo>
                  <a:pt x="0" y="134"/>
                </a:moveTo>
                <a:lnTo>
                  <a:pt x="167" y="101"/>
                </a:lnTo>
                <a:lnTo>
                  <a:pt x="167" y="101"/>
                </a:lnTo>
                <a:lnTo>
                  <a:pt x="184" y="71"/>
                </a:lnTo>
                <a:lnTo>
                  <a:pt x="202" y="42"/>
                </a:lnTo>
                <a:lnTo>
                  <a:pt x="202" y="42"/>
                </a:lnTo>
                <a:lnTo>
                  <a:pt x="229" y="0"/>
                </a:lnTo>
                <a:lnTo>
                  <a:pt x="75" y="30"/>
                </a:lnTo>
                <a:lnTo>
                  <a:pt x="75" y="30"/>
                </a:lnTo>
                <a:lnTo>
                  <a:pt x="38" y="82"/>
                </a:lnTo>
                <a:lnTo>
                  <a:pt x="20" y="108"/>
                </a:lnTo>
                <a:lnTo>
                  <a:pt x="0" y="134"/>
                </a:lnTo>
                <a:lnTo>
                  <a:pt x="0" y="134"/>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1" name="Freeform 143"/>
          <p:cNvSpPr/>
          <p:nvPr/>
        </p:nvSpPr>
        <p:spPr bwMode="auto">
          <a:xfrm>
            <a:off x="3627850" y="2140739"/>
            <a:ext cx="163022" cy="166028"/>
          </a:xfrm>
          <a:custGeom>
            <a:avLst/>
            <a:gdLst>
              <a:gd name="T0" fmla="*/ 52 w 120"/>
              <a:gd name="T1" fmla="*/ 42 h 113"/>
              <a:gd name="T2" fmla="*/ 52 w 120"/>
              <a:gd name="T3" fmla="*/ 42 h 113"/>
              <a:gd name="T4" fmla="*/ 25 w 120"/>
              <a:gd name="T5" fmla="*/ 76 h 113"/>
              <a:gd name="T6" fmla="*/ 12 w 120"/>
              <a:gd name="T7" fmla="*/ 94 h 113"/>
              <a:gd name="T8" fmla="*/ 0 w 120"/>
              <a:gd name="T9" fmla="*/ 113 h 113"/>
              <a:gd name="T10" fmla="*/ 50 w 120"/>
              <a:gd name="T11" fmla="*/ 103 h 113"/>
              <a:gd name="T12" fmla="*/ 50 w 120"/>
              <a:gd name="T13" fmla="*/ 103 h 113"/>
              <a:gd name="T14" fmla="*/ 85 w 120"/>
              <a:gd name="T15" fmla="*/ 51 h 113"/>
              <a:gd name="T16" fmla="*/ 120 w 120"/>
              <a:gd name="T17" fmla="*/ 0 h 113"/>
              <a:gd name="T18" fmla="*/ 76 w 120"/>
              <a:gd name="T19" fmla="*/ 9 h 113"/>
              <a:gd name="T20" fmla="*/ 76 w 120"/>
              <a:gd name="T21" fmla="*/ 9 h 113"/>
              <a:gd name="T22" fmla="*/ 64 w 120"/>
              <a:gd name="T23" fmla="*/ 26 h 113"/>
              <a:gd name="T24" fmla="*/ 52 w 120"/>
              <a:gd name="T25" fmla="*/ 42 h 113"/>
              <a:gd name="T26" fmla="*/ 52 w 120"/>
              <a:gd name="T27" fmla="*/ 42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0" h="113">
                <a:moveTo>
                  <a:pt x="52" y="42"/>
                </a:moveTo>
                <a:lnTo>
                  <a:pt x="52" y="42"/>
                </a:lnTo>
                <a:lnTo>
                  <a:pt x="25" y="76"/>
                </a:lnTo>
                <a:lnTo>
                  <a:pt x="12" y="94"/>
                </a:lnTo>
                <a:lnTo>
                  <a:pt x="0" y="113"/>
                </a:lnTo>
                <a:lnTo>
                  <a:pt x="50" y="103"/>
                </a:lnTo>
                <a:lnTo>
                  <a:pt x="50" y="103"/>
                </a:lnTo>
                <a:lnTo>
                  <a:pt x="85" y="51"/>
                </a:lnTo>
                <a:lnTo>
                  <a:pt x="120" y="0"/>
                </a:lnTo>
                <a:lnTo>
                  <a:pt x="76" y="9"/>
                </a:lnTo>
                <a:lnTo>
                  <a:pt x="76" y="9"/>
                </a:lnTo>
                <a:lnTo>
                  <a:pt x="64" y="26"/>
                </a:lnTo>
                <a:lnTo>
                  <a:pt x="52" y="42"/>
                </a:lnTo>
                <a:lnTo>
                  <a:pt x="52" y="42"/>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2" name="Freeform 144"/>
          <p:cNvSpPr/>
          <p:nvPr/>
        </p:nvSpPr>
        <p:spPr bwMode="auto">
          <a:xfrm>
            <a:off x="3447167" y="2193633"/>
            <a:ext cx="96455" cy="149866"/>
          </a:xfrm>
          <a:custGeom>
            <a:avLst/>
            <a:gdLst>
              <a:gd name="T0" fmla="*/ 18 w 71"/>
              <a:gd name="T1" fmla="*/ 99 h 102"/>
              <a:gd name="T2" fmla="*/ 18 w 71"/>
              <a:gd name="T3" fmla="*/ 99 h 102"/>
              <a:gd name="T4" fmla="*/ 31 w 71"/>
              <a:gd name="T5" fmla="*/ 74 h 102"/>
              <a:gd name="T6" fmla="*/ 46 w 71"/>
              <a:gd name="T7" fmla="*/ 50 h 102"/>
              <a:gd name="T8" fmla="*/ 58 w 71"/>
              <a:gd name="T9" fmla="*/ 25 h 102"/>
              <a:gd name="T10" fmla="*/ 71 w 71"/>
              <a:gd name="T11" fmla="*/ 0 h 102"/>
              <a:gd name="T12" fmla="*/ 57 w 71"/>
              <a:gd name="T13" fmla="*/ 2 h 102"/>
              <a:gd name="T14" fmla="*/ 57 w 71"/>
              <a:gd name="T15" fmla="*/ 2 h 102"/>
              <a:gd name="T16" fmla="*/ 28 w 71"/>
              <a:gd name="T17" fmla="*/ 52 h 102"/>
              <a:gd name="T18" fmla="*/ 0 w 71"/>
              <a:gd name="T19" fmla="*/ 102 h 102"/>
              <a:gd name="T20" fmla="*/ 18 w 71"/>
              <a:gd name="T21" fmla="*/ 99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1" h="102">
                <a:moveTo>
                  <a:pt x="18" y="99"/>
                </a:moveTo>
                <a:lnTo>
                  <a:pt x="18" y="99"/>
                </a:lnTo>
                <a:lnTo>
                  <a:pt x="31" y="74"/>
                </a:lnTo>
                <a:lnTo>
                  <a:pt x="46" y="50"/>
                </a:lnTo>
                <a:lnTo>
                  <a:pt x="58" y="25"/>
                </a:lnTo>
                <a:lnTo>
                  <a:pt x="71" y="0"/>
                </a:lnTo>
                <a:lnTo>
                  <a:pt x="57" y="2"/>
                </a:lnTo>
                <a:lnTo>
                  <a:pt x="57" y="2"/>
                </a:lnTo>
                <a:lnTo>
                  <a:pt x="28" y="52"/>
                </a:lnTo>
                <a:lnTo>
                  <a:pt x="0" y="102"/>
                </a:lnTo>
                <a:lnTo>
                  <a:pt x="18" y="99"/>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3" name="Freeform 145"/>
          <p:cNvSpPr/>
          <p:nvPr/>
        </p:nvSpPr>
        <p:spPr bwMode="auto">
          <a:xfrm>
            <a:off x="4831498" y="4396070"/>
            <a:ext cx="84228" cy="214514"/>
          </a:xfrm>
          <a:custGeom>
            <a:avLst/>
            <a:gdLst>
              <a:gd name="T0" fmla="*/ 0 w 62"/>
              <a:gd name="T1" fmla="*/ 146 h 146"/>
              <a:gd name="T2" fmla="*/ 0 w 62"/>
              <a:gd name="T3" fmla="*/ 146 h 146"/>
              <a:gd name="T4" fmla="*/ 13 w 62"/>
              <a:gd name="T5" fmla="*/ 131 h 146"/>
              <a:gd name="T6" fmla="*/ 26 w 62"/>
              <a:gd name="T7" fmla="*/ 115 h 146"/>
              <a:gd name="T8" fmla="*/ 37 w 62"/>
              <a:gd name="T9" fmla="*/ 98 h 146"/>
              <a:gd name="T10" fmla="*/ 45 w 62"/>
              <a:gd name="T11" fmla="*/ 80 h 146"/>
              <a:gd name="T12" fmla="*/ 53 w 62"/>
              <a:gd name="T13" fmla="*/ 61 h 146"/>
              <a:gd name="T14" fmla="*/ 57 w 62"/>
              <a:gd name="T15" fmla="*/ 42 h 146"/>
              <a:gd name="T16" fmla="*/ 61 w 62"/>
              <a:gd name="T17" fmla="*/ 21 h 146"/>
              <a:gd name="T18" fmla="*/ 62 w 62"/>
              <a:gd name="T19" fmla="*/ 0 h 146"/>
              <a:gd name="T20" fmla="*/ 62 w 62"/>
              <a:gd name="T21" fmla="*/ 0 h 146"/>
              <a:gd name="T22" fmla="*/ 51 w 62"/>
              <a:gd name="T23" fmla="*/ 31 h 146"/>
              <a:gd name="T24" fmla="*/ 39 w 62"/>
              <a:gd name="T25" fmla="*/ 60 h 146"/>
              <a:gd name="T26" fmla="*/ 12 w 62"/>
              <a:gd name="T27" fmla="*/ 119 h 146"/>
              <a:gd name="T28" fmla="*/ 12 w 62"/>
              <a:gd name="T29" fmla="*/ 119 h 146"/>
              <a:gd name="T30" fmla="*/ 0 w 62"/>
              <a:gd name="T31" fmla="*/ 146 h 146"/>
              <a:gd name="T32" fmla="*/ 0 w 62"/>
              <a:gd name="T33" fmla="*/ 14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2" h="146">
                <a:moveTo>
                  <a:pt x="0" y="146"/>
                </a:moveTo>
                <a:lnTo>
                  <a:pt x="0" y="146"/>
                </a:lnTo>
                <a:lnTo>
                  <a:pt x="13" y="131"/>
                </a:lnTo>
                <a:lnTo>
                  <a:pt x="26" y="115"/>
                </a:lnTo>
                <a:lnTo>
                  <a:pt x="37" y="98"/>
                </a:lnTo>
                <a:lnTo>
                  <a:pt x="45" y="80"/>
                </a:lnTo>
                <a:lnTo>
                  <a:pt x="53" y="61"/>
                </a:lnTo>
                <a:lnTo>
                  <a:pt x="57" y="42"/>
                </a:lnTo>
                <a:lnTo>
                  <a:pt x="61" y="21"/>
                </a:lnTo>
                <a:lnTo>
                  <a:pt x="62" y="0"/>
                </a:lnTo>
                <a:lnTo>
                  <a:pt x="62" y="0"/>
                </a:lnTo>
                <a:lnTo>
                  <a:pt x="51" y="31"/>
                </a:lnTo>
                <a:lnTo>
                  <a:pt x="39" y="60"/>
                </a:lnTo>
                <a:lnTo>
                  <a:pt x="12" y="119"/>
                </a:lnTo>
                <a:lnTo>
                  <a:pt x="12" y="119"/>
                </a:lnTo>
                <a:lnTo>
                  <a:pt x="0" y="146"/>
                </a:lnTo>
                <a:lnTo>
                  <a:pt x="0" y="146"/>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4" name="Freeform 146"/>
          <p:cNvSpPr/>
          <p:nvPr/>
        </p:nvSpPr>
        <p:spPr bwMode="auto">
          <a:xfrm>
            <a:off x="3714795" y="2130453"/>
            <a:ext cx="131777" cy="157212"/>
          </a:xfrm>
          <a:custGeom>
            <a:avLst/>
            <a:gdLst>
              <a:gd name="T0" fmla="*/ 0 w 97"/>
              <a:gd name="T1" fmla="*/ 107 h 107"/>
              <a:gd name="T2" fmla="*/ 5 w 97"/>
              <a:gd name="T3" fmla="*/ 106 h 107"/>
              <a:gd name="T4" fmla="*/ 5 w 97"/>
              <a:gd name="T5" fmla="*/ 106 h 107"/>
              <a:gd name="T6" fmla="*/ 50 w 97"/>
              <a:gd name="T7" fmla="*/ 52 h 107"/>
              <a:gd name="T8" fmla="*/ 97 w 97"/>
              <a:gd name="T9" fmla="*/ 0 h 107"/>
              <a:gd name="T10" fmla="*/ 71 w 97"/>
              <a:gd name="T11" fmla="*/ 5 h 107"/>
              <a:gd name="T12" fmla="*/ 71 w 97"/>
              <a:gd name="T13" fmla="*/ 5 h 107"/>
              <a:gd name="T14" fmla="*/ 34 w 97"/>
              <a:gd name="T15" fmla="*/ 55 h 107"/>
              <a:gd name="T16" fmla="*/ 0 w 97"/>
              <a:gd name="T17" fmla="*/ 107 h 107"/>
              <a:gd name="T18" fmla="*/ 0 w 97"/>
              <a:gd name="T19" fmla="*/ 107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7" h="107">
                <a:moveTo>
                  <a:pt x="0" y="107"/>
                </a:moveTo>
                <a:lnTo>
                  <a:pt x="5" y="106"/>
                </a:lnTo>
                <a:lnTo>
                  <a:pt x="5" y="106"/>
                </a:lnTo>
                <a:lnTo>
                  <a:pt x="50" y="52"/>
                </a:lnTo>
                <a:lnTo>
                  <a:pt x="97" y="0"/>
                </a:lnTo>
                <a:lnTo>
                  <a:pt x="71" y="5"/>
                </a:lnTo>
                <a:lnTo>
                  <a:pt x="71" y="5"/>
                </a:lnTo>
                <a:lnTo>
                  <a:pt x="34" y="55"/>
                </a:lnTo>
                <a:lnTo>
                  <a:pt x="0" y="107"/>
                </a:lnTo>
                <a:lnTo>
                  <a:pt x="0" y="107"/>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5" name="Freeform 147"/>
          <p:cNvSpPr/>
          <p:nvPr/>
        </p:nvSpPr>
        <p:spPr bwMode="auto">
          <a:xfrm>
            <a:off x="4730967" y="3849501"/>
            <a:ext cx="103247" cy="287977"/>
          </a:xfrm>
          <a:custGeom>
            <a:avLst/>
            <a:gdLst>
              <a:gd name="T0" fmla="*/ 70 w 76"/>
              <a:gd name="T1" fmla="*/ 60 h 196"/>
              <a:gd name="T2" fmla="*/ 70 w 76"/>
              <a:gd name="T3" fmla="*/ 60 h 196"/>
              <a:gd name="T4" fmla="*/ 76 w 76"/>
              <a:gd name="T5" fmla="*/ 39 h 196"/>
              <a:gd name="T6" fmla="*/ 69 w 76"/>
              <a:gd name="T7" fmla="*/ 0 h 196"/>
              <a:gd name="T8" fmla="*/ 69 w 76"/>
              <a:gd name="T9" fmla="*/ 0 h 196"/>
              <a:gd name="T10" fmla="*/ 36 w 76"/>
              <a:gd name="T11" fmla="*/ 55 h 196"/>
              <a:gd name="T12" fmla="*/ 0 w 76"/>
              <a:gd name="T13" fmla="*/ 110 h 196"/>
              <a:gd name="T14" fmla="*/ 17 w 76"/>
              <a:gd name="T15" fmla="*/ 196 h 196"/>
              <a:gd name="T16" fmla="*/ 17 w 76"/>
              <a:gd name="T17" fmla="*/ 196 h 196"/>
              <a:gd name="T18" fmla="*/ 32 w 76"/>
              <a:gd name="T19" fmla="*/ 162 h 196"/>
              <a:gd name="T20" fmla="*/ 46 w 76"/>
              <a:gd name="T21" fmla="*/ 128 h 196"/>
              <a:gd name="T22" fmla="*/ 58 w 76"/>
              <a:gd name="T23" fmla="*/ 94 h 196"/>
              <a:gd name="T24" fmla="*/ 70 w 76"/>
              <a:gd name="T25" fmla="*/ 60 h 196"/>
              <a:gd name="T26" fmla="*/ 70 w 76"/>
              <a:gd name="T27" fmla="*/ 60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6" h="196">
                <a:moveTo>
                  <a:pt x="70" y="60"/>
                </a:moveTo>
                <a:lnTo>
                  <a:pt x="70" y="60"/>
                </a:lnTo>
                <a:lnTo>
                  <a:pt x="76" y="39"/>
                </a:lnTo>
                <a:lnTo>
                  <a:pt x="69" y="0"/>
                </a:lnTo>
                <a:lnTo>
                  <a:pt x="69" y="0"/>
                </a:lnTo>
                <a:lnTo>
                  <a:pt x="36" y="55"/>
                </a:lnTo>
                <a:lnTo>
                  <a:pt x="0" y="110"/>
                </a:lnTo>
                <a:lnTo>
                  <a:pt x="17" y="196"/>
                </a:lnTo>
                <a:lnTo>
                  <a:pt x="17" y="196"/>
                </a:lnTo>
                <a:lnTo>
                  <a:pt x="32" y="162"/>
                </a:lnTo>
                <a:lnTo>
                  <a:pt x="46" y="128"/>
                </a:lnTo>
                <a:lnTo>
                  <a:pt x="58" y="94"/>
                </a:lnTo>
                <a:lnTo>
                  <a:pt x="70" y="60"/>
                </a:lnTo>
                <a:lnTo>
                  <a:pt x="70" y="60"/>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6" name="Freeform 148"/>
          <p:cNvSpPr/>
          <p:nvPr/>
        </p:nvSpPr>
        <p:spPr bwMode="auto">
          <a:xfrm>
            <a:off x="4183485" y="4588545"/>
            <a:ext cx="358649" cy="205698"/>
          </a:xfrm>
          <a:custGeom>
            <a:avLst/>
            <a:gdLst>
              <a:gd name="T0" fmla="*/ 264 w 264"/>
              <a:gd name="T1" fmla="*/ 0 h 140"/>
              <a:gd name="T2" fmla="*/ 75 w 264"/>
              <a:gd name="T3" fmla="*/ 35 h 140"/>
              <a:gd name="T4" fmla="*/ 75 w 264"/>
              <a:gd name="T5" fmla="*/ 35 h 140"/>
              <a:gd name="T6" fmla="*/ 37 w 264"/>
              <a:gd name="T7" fmla="*/ 87 h 140"/>
              <a:gd name="T8" fmla="*/ 0 w 264"/>
              <a:gd name="T9" fmla="*/ 140 h 140"/>
              <a:gd name="T10" fmla="*/ 216 w 264"/>
              <a:gd name="T11" fmla="*/ 98 h 140"/>
              <a:gd name="T12" fmla="*/ 216 w 264"/>
              <a:gd name="T13" fmla="*/ 98 h 140"/>
              <a:gd name="T14" fmla="*/ 250 w 264"/>
              <a:gd name="T15" fmla="*/ 27 h 140"/>
              <a:gd name="T16" fmla="*/ 250 w 264"/>
              <a:gd name="T17" fmla="*/ 27 h 140"/>
              <a:gd name="T18" fmla="*/ 264 w 264"/>
              <a:gd name="T19" fmla="*/ 0 h 140"/>
              <a:gd name="T20" fmla="*/ 264 w 264"/>
              <a:gd name="T21" fmla="*/ 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4" h="140">
                <a:moveTo>
                  <a:pt x="264" y="0"/>
                </a:moveTo>
                <a:lnTo>
                  <a:pt x="75" y="35"/>
                </a:lnTo>
                <a:lnTo>
                  <a:pt x="75" y="35"/>
                </a:lnTo>
                <a:lnTo>
                  <a:pt x="37" y="87"/>
                </a:lnTo>
                <a:lnTo>
                  <a:pt x="0" y="140"/>
                </a:lnTo>
                <a:lnTo>
                  <a:pt x="216" y="98"/>
                </a:lnTo>
                <a:lnTo>
                  <a:pt x="216" y="98"/>
                </a:lnTo>
                <a:lnTo>
                  <a:pt x="250" y="27"/>
                </a:lnTo>
                <a:lnTo>
                  <a:pt x="250" y="27"/>
                </a:lnTo>
                <a:lnTo>
                  <a:pt x="264" y="0"/>
                </a:lnTo>
                <a:lnTo>
                  <a:pt x="264" y="0"/>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7" name="Freeform 149"/>
          <p:cNvSpPr/>
          <p:nvPr/>
        </p:nvSpPr>
        <p:spPr bwMode="auto">
          <a:xfrm>
            <a:off x="4758138" y="3937657"/>
            <a:ext cx="84228" cy="271816"/>
          </a:xfrm>
          <a:custGeom>
            <a:avLst/>
            <a:gdLst>
              <a:gd name="T0" fmla="*/ 0 w 62"/>
              <a:gd name="T1" fmla="*/ 151 h 185"/>
              <a:gd name="T2" fmla="*/ 7 w 62"/>
              <a:gd name="T3" fmla="*/ 185 h 185"/>
              <a:gd name="T4" fmla="*/ 7 w 62"/>
              <a:gd name="T5" fmla="*/ 185 h 185"/>
              <a:gd name="T6" fmla="*/ 18 w 62"/>
              <a:gd name="T7" fmla="*/ 158 h 185"/>
              <a:gd name="T8" fmla="*/ 28 w 62"/>
              <a:gd name="T9" fmla="*/ 131 h 185"/>
              <a:gd name="T10" fmla="*/ 28 w 62"/>
              <a:gd name="T11" fmla="*/ 131 h 185"/>
              <a:gd name="T12" fmla="*/ 39 w 62"/>
              <a:gd name="T13" fmla="*/ 101 h 185"/>
              <a:gd name="T14" fmla="*/ 49 w 62"/>
              <a:gd name="T15" fmla="*/ 71 h 185"/>
              <a:gd name="T16" fmla="*/ 56 w 62"/>
              <a:gd name="T17" fmla="*/ 40 h 185"/>
              <a:gd name="T18" fmla="*/ 62 w 62"/>
              <a:gd name="T19" fmla="*/ 9 h 185"/>
              <a:gd name="T20" fmla="*/ 60 w 62"/>
              <a:gd name="T21" fmla="*/ 0 h 185"/>
              <a:gd name="T22" fmla="*/ 60 w 62"/>
              <a:gd name="T23" fmla="*/ 0 h 185"/>
              <a:gd name="T24" fmla="*/ 56 w 62"/>
              <a:gd name="T25" fmla="*/ 11 h 185"/>
              <a:gd name="T26" fmla="*/ 56 w 62"/>
              <a:gd name="T27" fmla="*/ 11 h 185"/>
              <a:gd name="T28" fmla="*/ 44 w 62"/>
              <a:gd name="T29" fmla="*/ 46 h 185"/>
              <a:gd name="T30" fmla="*/ 31 w 62"/>
              <a:gd name="T31" fmla="*/ 82 h 185"/>
              <a:gd name="T32" fmla="*/ 16 w 62"/>
              <a:gd name="T33" fmla="*/ 117 h 185"/>
              <a:gd name="T34" fmla="*/ 0 w 62"/>
              <a:gd name="T35" fmla="*/ 151 h 185"/>
              <a:gd name="T36" fmla="*/ 0 w 62"/>
              <a:gd name="T37" fmla="*/ 151 h 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2" h="185">
                <a:moveTo>
                  <a:pt x="0" y="151"/>
                </a:moveTo>
                <a:lnTo>
                  <a:pt x="7" y="185"/>
                </a:lnTo>
                <a:lnTo>
                  <a:pt x="7" y="185"/>
                </a:lnTo>
                <a:lnTo>
                  <a:pt x="18" y="158"/>
                </a:lnTo>
                <a:lnTo>
                  <a:pt x="28" y="131"/>
                </a:lnTo>
                <a:lnTo>
                  <a:pt x="28" y="131"/>
                </a:lnTo>
                <a:lnTo>
                  <a:pt x="39" y="101"/>
                </a:lnTo>
                <a:lnTo>
                  <a:pt x="49" y="71"/>
                </a:lnTo>
                <a:lnTo>
                  <a:pt x="56" y="40"/>
                </a:lnTo>
                <a:lnTo>
                  <a:pt x="62" y="9"/>
                </a:lnTo>
                <a:lnTo>
                  <a:pt x="60" y="0"/>
                </a:lnTo>
                <a:lnTo>
                  <a:pt x="60" y="0"/>
                </a:lnTo>
                <a:lnTo>
                  <a:pt x="56" y="11"/>
                </a:lnTo>
                <a:lnTo>
                  <a:pt x="56" y="11"/>
                </a:lnTo>
                <a:lnTo>
                  <a:pt x="44" y="46"/>
                </a:lnTo>
                <a:lnTo>
                  <a:pt x="31" y="82"/>
                </a:lnTo>
                <a:lnTo>
                  <a:pt x="16" y="117"/>
                </a:lnTo>
                <a:lnTo>
                  <a:pt x="0" y="151"/>
                </a:lnTo>
                <a:lnTo>
                  <a:pt x="0" y="151"/>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8" name="Freeform 150"/>
          <p:cNvSpPr/>
          <p:nvPr/>
        </p:nvSpPr>
        <p:spPr bwMode="auto">
          <a:xfrm>
            <a:off x="3487923" y="2156901"/>
            <a:ext cx="225514" cy="177782"/>
          </a:xfrm>
          <a:custGeom>
            <a:avLst/>
            <a:gdLst>
              <a:gd name="T0" fmla="*/ 91 w 166"/>
              <a:gd name="T1" fmla="*/ 104 h 121"/>
              <a:gd name="T2" fmla="*/ 91 w 166"/>
              <a:gd name="T3" fmla="*/ 104 h 121"/>
              <a:gd name="T4" fmla="*/ 103 w 166"/>
              <a:gd name="T5" fmla="*/ 83 h 121"/>
              <a:gd name="T6" fmla="*/ 117 w 166"/>
              <a:gd name="T7" fmla="*/ 64 h 121"/>
              <a:gd name="T8" fmla="*/ 131 w 166"/>
              <a:gd name="T9" fmla="*/ 44 h 121"/>
              <a:gd name="T10" fmla="*/ 146 w 166"/>
              <a:gd name="T11" fmla="*/ 26 h 121"/>
              <a:gd name="T12" fmla="*/ 146 w 166"/>
              <a:gd name="T13" fmla="*/ 26 h 121"/>
              <a:gd name="T14" fmla="*/ 166 w 166"/>
              <a:gd name="T15" fmla="*/ 0 h 121"/>
              <a:gd name="T16" fmla="*/ 53 w 166"/>
              <a:gd name="T17" fmla="*/ 22 h 121"/>
              <a:gd name="T18" fmla="*/ 53 w 166"/>
              <a:gd name="T19" fmla="*/ 22 h 121"/>
              <a:gd name="T20" fmla="*/ 41 w 166"/>
              <a:gd name="T21" fmla="*/ 48 h 121"/>
              <a:gd name="T22" fmla="*/ 28 w 166"/>
              <a:gd name="T23" fmla="*/ 72 h 121"/>
              <a:gd name="T24" fmla="*/ 15 w 166"/>
              <a:gd name="T25" fmla="*/ 97 h 121"/>
              <a:gd name="T26" fmla="*/ 0 w 166"/>
              <a:gd name="T27" fmla="*/ 121 h 121"/>
              <a:gd name="T28" fmla="*/ 91 w 166"/>
              <a:gd name="T29" fmla="*/ 104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66" h="121">
                <a:moveTo>
                  <a:pt x="91" y="104"/>
                </a:moveTo>
                <a:lnTo>
                  <a:pt x="91" y="104"/>
                </a:lnTo>
                <a:lnTo>
                  <a:pt x="103" y="83"/>
                </a:lnTo>
                <a:lnTo>
                  <a:pt x="117" y="64"/>
                </a:lnTo>
                <a:lnTo>
                  <a:pt x="131" y="44"/>
                </a:lnTo>
                <a:lnTo>
                  <a:pt x="146" y="26"/>
                </a:lnTo>
                <a:lnTo>
                  <a:pt x="146" y="26"/>
                </a:lnTo>
                <a:lnTo>
                  <a:pt x="166" y="0"/>
                </a:lnTo>
                <a:lnTo>
                  <a:pt x="53" y="22"/>
                </a:lnTo>
                <a:lnTo>
                  <a:pt x="53" y="22"/>
                </a:lnTo>
                <a:lnTo>
                  <a:pt x="41" y="48"/>
                </a:lnTo>
                <a:lnTo>
                  <a:pt x="28" y="72"/>
                </a:lnTo>
                <a:lnTo>
                  <a:pt x="15" y="97"/>
                </a:lnTo>
                <a:lnTo>
                  <a:pt x="0" y="121"/>
                </a:lnTo>
                <a:lnTo>
                  <a:pt x="91" y="104"/>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9" name="Freeform 151"/>
          <p:cNvSpPr/>
          <p:nvPr/>
        </p:nvSpPr>
        <p:spPr bwMode="auto">
          <a:xfrm>
            <a:off x="2202765" y="5019041"/>
            <a:ext cx="271704" cy="186598"/>
          </a:xfrm>
          <a:custGeom>
            <a:avLst/>
            <a:gdLst>
              <a:gd name="T0" fmla="*/ 124 w 200"/>
              <a:gd name="T1" fmla="*/ 14 h 127"/>
              <a:gd name="T2" fmla="*/ 124 w 200"/>
              <a:gd name="T3" fmla="*/ 14 h 127"/>
              <a:gd name="T4" fmla="*/ 62 w 200"/>
              <a:gd name="T5" fmla="*/ 70 h 127"/>
              <a:gd name="T6" fmla="*/ 30 w 200"/>
              <a:gd name="T7" fmla="*/ 98 h 127"/>
              <a:gd name="T8" fmla="*/ 0 w 200"/>
              <a:gd name="T9" fmla="*/ 127 h 127"/>
              <a:gd name="T10" fmla="*/ 105 w 200"/>
              <a:gd name="T11" fmla="*/ 108 h 127"/>
              <a:gd name="T12" fmla="*/ 105 w 200"/>
              <a:gd name="T13" fmla="*/ 108 h 127"/>
              <a:gd name="T14" fmla="*/ 128 w 200"/>
              <a:gd name="T15" fmla="*/ 79 h 127"/>
              <a:gd name="T16" fmla="*/ 151 w 200"/>
              <a:gd name="T17" fmla="*/ 52 h 127"/>
              <a:gd name="T18" fmla="*/ 200 w 200"/>
              <a:gd name="T19" fmla="*/ 0 h 127"/>
              <a:gd name="T20" fmla="*/ 124 w 200"/>
              <a:gd name="T21" fmla="*/ 14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0" h="127">
                <a:moveTo>
                  <a:pt x="124" y="14"/>
                </a:moveTo>
                <a:lnTo>
                  <a:pt x="124" y="14"/>
                </a:lnTo>
                <a:lnTo>
                  <a:pt x="62" y="70"/>
                </a:lnTo>
                <a:lnTo>
                  <a:pt x="30" y="98"/>
                </a:lnTo>
                <a:lnTo>
                  <a:pt x="0" y="127"/>
                </a:lnTo>
                <a:lnTo>
                  <a:pt x="105" y="108"/>
                </a:lnTo>
                <a:lnTo>
                  <a:pt x="105" y="108"/>
                </a:lnTo>
                <a:lnTo>
                  <a:pt x="128" y="79"/>
                </a:lnTo>
                <a:lnTo>
                  <a:pt x="151" y="52"/>
                </a:lnTo>
                <a:lnTo>
                  <a:pt x="200" y="0"/>
                </a:lnTo>
                <a:lnTo>
                  <a:pt x="124" y="14"/>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0" name="Freeform 152"/>
          <p:cNvSpPr/>
          <p:nvPr/>
        </p:nvSpPr>
        <p:spPr bwMode="auto">
          <a:xfrm>
            <a:off x="2009855" y="5074873"/>
            <a:ext cx="196986" cy="170435"/>
          </a:xfrm>
          <a:custGeom>
            <a:avLst/>
            <a:gdLst>
              <a:gd name="T0" fmla="*/ 145 w 145"/>
              <a:gd name="T1" fmla="*/ 0 h 116"/>
              <a:gd name="T2" fmla="*/ 69 w 145"/>
              <a:gd name="T3" fmla="*/ 14 h 116"/>
              <a:gd name="T4" fmla="*/ 69 w 145"/>
              <a:gd name="T5" fmla="*/ 14 h 116"/>
              <a:gd name="T6" fmla="*/ 35 w 145"/>
              <a:gd name="T7" fmla="*/ 65 h 116"/>
              <a:gd name="T8" fmla="*/ 0 w 145"/>
              <a:gd name="T9" fmla="*/ 116 h 116"/>
              <a:gd name="T10" fmla="*/ 80 w 145"/>
              <a:gd name="T11" fmla="*/ 101 h 116"/>
              <a:gd name="T12" fmla="*/ 80 w 145"/>
              <a:gd name="T13" fmla="*/ 101 h 116"/>
              <a:gd name="T14" fmla="*/ 112 w 145"/>
              <a:gd name="T15" fmla="*/ 50 h 116"/>
              <a:gd name="T16" fmla="*/ 128 w 145"/>
              <a:gd name="T17" fmla="*/ 24 h 116"/>
              <a:gd name="T18" fmla="*/ 145 w 145"/>
              <a:gd name="T19" fmla="*/ 0 h 116"/>
              <a:gd name="T20" fmla="*/ 145 w 145"/>
              <a:gd name="T21" fmla="*/ 0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5" h="116">
                <a:moveTo>
                  <a:pt x="145" y="0"/>
                </a:moveTo>
                <a:lnTo>
                  <a:pt x="69" y="14"/>
                </a:lnTo>
                <a:lnTo>
                  <a:pt x="69" y="14"/>
                </a:lnTo>
                <a:lnTo>
                  <a:pt x="35" y="65"/>
                </a:lnTo>
                <a:lnTo>
                  <a:pt x="0" y="116"/>
                </a:lnTo>
                <a:lnTo>
                  <a:pt x="80" y="101"/>
                </a:lnTo>
                <a:lnTo>
                  <a:pt x="80" y="101"/>
                </a:lnTo>
                <a:lnTo>
                  <a:pt x="112" y="50"/>
                </a:lnTo>
                <a:lnTo>
                  <a:pt x="128" y="24"/>
                </a:lnTo>
                <a:lnTo>
                  <a:pt x="145" y="0"/>
                </a:lnTo>
                <a:lnTo>
                  <a:pt x="145" y="0"/>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1" name="Freeform 153"/>
          <p:cNvSpPr/>
          <p:nvPr/>
        </p:nvSpPr>
        <p:spPr bwMode="auto">
          <a:xfrm>
            <a:off x="1732717" y="5163029"/>
            <a:ext cx="93738" cy="139581"/>
          </a:xfrm>
          <a:custGeom>
            <a:avLst/>
            <a:gdLst>
              <a:gd name="T0" fmla="*/ 66 w 69"/>
              <a:gd name="T1" fmla="*/ 3 h 95"/>
              <a:gd name="T2" fmla="*/ 66 w 69"/>
              <a:gd name="T3" fmla="*/ 3 h 95"/>
              <a:gd name="T4" fmla="*/ 49 w 69"/>
              <a:gd name="T5" fmla="*/ 23 h 95"/>
              <a:gd name="T6" fmla="*/ 29 w 69"/>
              <a:gd name="T7" fmla="*/ 45 h 95"/>
              <a:gd name="T8" fmla="*/ 20 w 69"/>
              <a:gd name="T9" fmla="*/ 57 h 95"/>
              <a:gd name="T10" fmla="*/ 12 w 69"/>
              <a:gd name="T11" fmla="*/ 70 h 95"/>
              <a:gd name="T12" fmla="*/ 6 w 69"/>
              <a:gd name="T13" fmla="*/ 83 h 95"/>
              <a:gd name="T14" fmla="*/ 0 w 69"/>
              <a:gd name="T15" fmla="*/ 95 h 95"/>
              <a:gd name="T16" fmla="*/ 18 w 69"/>
              <a:gd name="T17" fmla="*/ 93 h 95"/>
              <a:gd name="T18" fmla="*/ 18 w 69"/>
              <a:gd name="T19" fmla="*/ 93 h 95"/>
              <a:gd name="T20" fmla="*/ 29 w 69"/>
              <a:gd name="T21" fmla="*/ 68 h 95"/>
              <a:gd name="T22" fmla="*/ 41 w 69"/>
              <a:gd name="T23" fmla="*/ 45 h 95"/>
              <a:gd name="T24" fmla="*/ 55 w 69"/>
              <a:gd name="T25" fmla="*/ 22 h 95"/>
              <a:gd name="T26" fmla="*/ 69 w 69"/>
              <a:gd name="T27" fmla="*/ 0 h 95"/>
              <a:gd name="T28" fmla="*/ 69 w 69"/>
              <a:gd name="T29" fmla="*/ 0 h 95"/>
              <a:gd name="T30" fmla="*/ 66 w 69"/>
              <a:gd name="T31" fmla="*/ 3 h 95"/>
              <a:gd name="T32" fmla="*/ 66 w 69"/>
              <a:gd name="T33" fmla="*/ 3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9" h="95">
                <a:moveTo>
                  <a:pt x="66" y="3"/>
                </a:moveTo>
                <a:lnTo>
                  <a:pt x="66" y="3"/>
                </a:lnTo>
                <a:lnTo>
                  <a:pt x="49" y="23"/>
                </a:lnTo>
                <a:lnTo>
                  <a:pt x="29" y="45"/>
                </a:lnTo>
                <a:lnTo>
                  <a:pt x="20" y="57"/>
                </a:lnTo>
                <a:lnTo>
                  <a:pt x="12" y="70"/>
                </a:lnTo>
                <a:lnTo>
                  <a:pt x="6" y="83"/>
                </a:lnTo>
                <a:lnTo>
                  <a:pt x="0" y="95"/>
                </a:lnTo>
                <a:lnTo>
                  <a:pt x="18" y="93"/>
                </a:lnTo>
                <a:lnTo>
                  <a:pt x="18" y="93"/>
                </a:lnTo>
                <a:lnTo>
                  <a:pt x="29" y="68"/>
                </a:lnTo>
                <a:lnTo>
                  <a:pt x="41" y="45"/>
                </a:lnTo>
                <a:lnTo>
                  <a:pt x="55" y="22"/>
                </a:lnTo>
                <a:lnTo>
                  <a:pt x="69" y="0"/>
                </a:lnTo>
                <a:lnTo>
                  <a:pt x="69" y="0"/>
                </a:lnTo>
                <a:lnTo>
                  <a:pt x="66" y="3"/>
                </a:lnTo>
                <a:lnTo>
                  <a:pt x="66" y="3"/>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2" name="Freeform 154"/>
          <p:cNvSpPr/>
          <p:nvPr/>
        </p:nvSpPr>
        <p:spPr bwMode="auto">
          <a:xfrm>
            <a:off x="4127786" y="4653193"/>
            <a:ext cx="103247" cy="151335"/>
          </a:xfrm>
          <a:custGeom>
            <a:avLst/>
            <a:gdLst>
              <a:gd name="T0" fmla="*/ 76 w 76"/>
              <a:gd name="T1" fmla="*/ 0 h 103"/>
              <a:gd name="T2" fmla="*/ 65 w 76"/>
              <a:gd name="T3" fmla="*/ 1 h 103"/>
              <a:gd name="T4" fmla="*/ 65 w 76"/>
              <a:gd name="T5" fmla="*/ 1 h 103"/>
              <a:gd name="T6" fmla="*/ 33 w 76"/>
              <a:gd name="T7" fmla="*/ 53 h 103"/>
              <a:gd name="T8" fmla="*/ 0 w 76"/>
              <a:gd name="T9" fmla="*/ 103 h 103"/>
              <a:gd name="T10" fmla="*/ 7 w 76"/>
              <a:gd name="T11" fmla="*/ 102 h 103"/>
              <a:gd name="T12" fmla="*/ 7 w 76"/>
              <a:gd name="T13" fmla="*/ 102 h 103"/>
              <a:gd name="T14" fmla="*/ 8 w 76"/>
              <a:gd name="T15" fmla="*/ 99 h 103"/>
              <a:gd name="T16" fmla="*/ 8 w 76"/>
              <a:gd name="T17" fmla="*/ 99 h 103"/>
              <a:gd name="T18" fmla="*/ 76 w 76"/>
              <a:gd name="T19" fmla="*/ 0 h 103"/>
              <a:gd name="T20" fmla="*/ 76 w 76"/>
              <a:gd name="T21" fmla="*/ 0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 h="103">
                <a:moveTo>
                  <a:pt x="76" y="0"/>
                </a:moveTo>
                <a:lnTo>
                  <a:pt x="65" y="1"/>
                </a:lnTo>
                <a:lnTo>
                  <a:pt x="65" y="1"/>
                </a:lnTo>
                <a:lnTo>
                  <a:pt x="33" y="53"/>
                </a:lnTo>
                <a:lnTo>
                  <a:pt x="0" y="103"/>
                </a:lnTo>
                <a:lnTo>
                  <a:pt x="7" y="102"/>
                </a:lnTo>
                <a:lnTo>
                  <a:pt x="7" y="102"/>
                </a:lnTo>
                <a:lnTo>
                  <a:pt x="8" y="99"/>
                </a:lnTo>
                <a:lnTo>
                  <a:pt x="8" y="99"/>
                </a:lnTo>
                <a:lnTo>
                  <a:pt x="76" y="0"/>
                </a:lnTo>
                <a:lnTo>
                  <a:pt x="76" y="0"/>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3" name="Freeform 155"/>
          <p:cNvSpPr/>
          <p:nvPr/>
        </p:nvSpPr>
        <p:spPr bwMode="auto">
          <a:xfrm>
            <a:off x="4502736" y="2571236"/>
            <a:ext cx="101889" cy="251246"/>
          </a:xfrm>
          <a:custGeom>
            <a:avLst/>
            <a:gdLst>
              <a:gd name="T0" fmla="*/ 75 w 75"/>
              <a:gd name="T1" fmla="*/ 28 h 171"/>
              <a:gd name="T2" fmla="*/ 69 w 75"/>
              <a:gd name="T3" fmla="*/ 0 h 171"/>
              <a:gd name="T4" fmla="*/ 69 w 75"/>
              <a:gd name="T5" fmla="*/ 0 h 171"/>
              <a:gd name="T6" fmla="*/ 36 w 75"/>
              <a:gd name="T7" fmla="*/ 52 h 171"/>
              <a:gd name="T8" fmla="*/ 19 w 75"/>
              <a:gd name="T9" fmla="*/ 78 h 171"/>
              <a:gd name="T10" fmla="*/ 0 w 75"/>
              <a:gd name="T11" fmla="*/ 104 h 171"/>
              <a:gd name="T12" fmla="*/ 13 w 75"/>
              <a:gd name="T13" fmla="*/ 171 h 171"/>
              <a:gd name="T14" fmla="*/ 13 w 75"/>
              <a:gd name="T15" fmla="*/ 171 h 171"/>
              <a:gd name="T16" fmla="*/ 30 w 75"/>
              <a:gd name="T17" fmla="*/ 136 h 171"/>
              <a:gd name="T18" fmla="*/ 46 w 75"/>
              <a:gd name="T19" fmla="*/ 100 h 171"/>
              <a:gd name="T20" fmla="*/ 61 w 75"/>
              <a:gd name="T21" fmla="*/ 65 h 171"/>
              <a:gd name="T22" fmla="*/ 75 w 75"/>
              <a:gd name="T23" fmla="*/ 28 h 171"/>
              <a:gd name="T24" fmla="*/ 75 w 75"/>
              <a:gd name="T25" fmla="*/ 28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5" h="171">
                <a:moveTo>
                  <a:pt x="75" y="28"/>
                </a:moveTo>
                <a:lnTo>
                  <a:pt x="69" y="0"/>
                </a:lnTo>
                <a:lnTo>
                  <a:pt x="69" y="0"/>
                </a:lnTo>
                <a:lnTo>
                  <a:pt x="36" y="52"/>
                </a:lnTo>
                <a:lnTo>
                  <a:pt x="19" y="78"/>
                </a:lnTo>
                <a:lnTo>
                  <a:pt x="0" y="104"/>
                </a:lnTo>
                <a:lnTo>
                  <a:pt x="13" y="171"/>
                </a:lnTo>
                <a:lnTo>
                  <a:pt x="13" y="171"/>
                </a:lnTo>
                <a:lnTo>
                  <a:pt x="30" y="136"/>
                </a:lnTo>
                <a:lnTo>
                  <a:pt x="46" y="100"/>
                </a:lnTo>
                <a:lnTo>
                  <a:pt x="61" y="65"/>
                </a:lnTo>
                <a:lnTo>
                  <a:pt x="75" y="28"/>
                </a:lnTo>
                <a:lnTo>
                  <a:pt x="75" y="28"/>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4" name="Freeform 156"/>
          <p:cNvSpPr/>
          <p:nvPr/>
        </p:nvSpPr>
        <p:spPr bwMode="auto">
          <a:xfrm>
            <a:off x="4452471" y="2281790"/>
            <a:ext cx="101889" cy="204229"/>
          </a:xfrm>
          <a:custGeom>
            <a:avLst/>
            <a:gdLst>
              <a:gd name="T0" fmla="*/ 0 w 75"/>
              <a:gd name="T1" fmla="*/ 109 h 139"/>
              <a:gd name="T2" fmla="*/ 6 w 75"/>
              <a:gd name="T3" fmla="*/ 139 h 139"/>
              <a:gd name="T4" fmla="*/ 6 w 75"/>
              <a:gd name="T5" fmla="*/ 139 h 139"/>
              <a:gd name="T6" fmla="*/ 24 w 75"/>
              <a:gd name="T7" fmla="*/ 113 h 139"/>
              <a:gd name="T8" fmla="*/ 41 w 75"/>
              <a:gd name="T9" fmla="*/ 87 h 139"/>
              <a:gd name="T10" fmla="*/ 75 w 75"/>
              <a:gd name="T11" fmla="*/ 34 h 139"/>
              <a:gd name="T12" fmla="*/ 69 w 75"/>
              <a:gd name="T13" fmla="*/ 6 h 139"/>
              <a:gd name="T14" fmla="*/ 69 w 75"/>
              <a:gd name="T15" fmla="*/ 6 h 139"/>
              <a:gd name="T16" fmla="*/ 68 w 75"/>
              <a:gd name="T17" fmla="*/ 0 h 139"/>
              <a:gd name="T18" fmla="*/ 68 w 75"/>
              <a:gd name="T19" fmla="*/ 0 h 139"/>
              <a:gd name="T20" fmla="*/ 50 w 75"/>
              <a:gd name="T21" fmla="*/ 27 h 139"/>
              <a:gd name="T22" fmla="*/ 33 w 75"/>
              <a:gd name="T23" fmla="*/ 52 h 139"/>
              <a:gd name="T24" fmla="*/ 15 w 75"/>
              <a:gd name="T25" fmla="*/ 80 h 139"/>
              <a:gd name="T26" fmla="*/ 0 w 75"/>
              <a:gd name="T27" fmla="*/ 109 h 139"/>
              <a:gd name="T28" fmla="*/ 0 w 75"/>
              <a:gd name="T29" fmla="*/ 109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5" h="139">
                <a:moveTo>
                  <a:pt x="0" y="109"/>
                </a:moveTo>
                <a:lnTo>
                  <a:pt x="6" y="139"/>
                </a:lnTo>
                <a:lnTo>
                  <a:pt x="6" y="139"/>
                </a:lnTo>
                <a:lnTo>
                  <a:pt x="24" y="113"/>
                </a:lnTo>
                <a:lnTo>
                  <a:pt x="41" y="87"/>
                </a:lnTo>
                <a:lnTo>
                  <a:pt x="75" y="34"/>
                </a:lnTo>
                <a:lnTo>
                  <a:pt x="69" y="6"/>
                </a:lnTo>
                <a:lnTo>
                  <a:pt x="69" y="6"/>
                </a:lnTo>
                <a:lnTo>
                  <a:pt x="68" y="0"/>
                </a:lnTo>
                <a:lnTo>
                  <a:pt x="68" y="0"/>
                </a:lnTo>
                <a:lnTo>
                  <a:pt x="50" y="27"/>
                </a:lnTo>
                <a:lnTo>
                  <a:pt x="33" y="52"/>
                </a:lnTo>
                <a:lnTo>
                  <a:pt x="15" y="80"/>
                </a:lnTo>
                <a:lnTo>
                  <a:pt x="0" y="109"/>
                </a:lnTo>
                <a:lnTo>
                  <a:pt x="0" y="109"/>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5" name="Freeform 157"/>
          <p:cNvSpPr/>
          <p:nvPr/>
        </p:nvSpPr>
        <p:spPr bwMode="auto">
          <a:xfrm>
            <a:off x="2134839" y="5045487"/>
            <a:ext cx="211929" cy="174844"/>
          </a:xfrm>
          <a:custGeom>
            <a:avLst/>
            <a:gdLst>
              <a:gd name="T0" fmla="*/ 68 w 156"/>
              <a:gd name="T1" fmla="*/ 16 h 119"/>
              <a:gd name="T2" fmla="*/ 68 w 156"/>
              <a:gd name="T3" fmla="*/ 16 h 119"/>
              <a:gd name="T4" fmla="*/ 49 w 156"/>
              <a:gd name="T5" fmla="*/ 42 h 119"/>
              <a:gd name="T6" fmla="*/ 32 w 156"/>
              <a:gd name="T7" fmla="*/ 66 h 119"/>
              <a:gd name="T8" fmla="*/ 0 w 156"/>
              <a:gd name="T9" fmla="*/ 119 h 119"/>
              <a:gd name="T10" fmla="*/ 33 w 156"/>
              <a:gd name="T11" fmla="*/ 113 h 119"/>
              <a:gd name="T12" fmla="*/ 33 w 156"/>
              <a:gd name="T13" fmla="*/ 113 h 119"/>
              <a:gd name="T14" fmla="*/ 63 w 156"/>
              <a:gd name="T15" fmla="*/ 83 h 119"/>
              <a:gd name="T16" fmla="*/ 93 w 156"/>
              <a:gd name="T17" fmla="*/ 55 h 119"/>
              <a:gd name="T18" fmla="*/ 156 w 156"/>
              <a:gd name="T19" fmla="*/ 0 h 119"/>
              <a:gd name="T20" fmla="*/ 68 w 156"/>
              <a:gd name="T21" fmla="*/ 16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6" h="119">
                <a:moveTo>
                  <a:pt x="68" y="16"/>
                </a:moveTo>
                <a:lnTo>
                  <a:pt x="68" y="16"/>
                </a:lnTo>
                <a:lnTo>
                  <a:pt x="49" y="42"/>
                </a:lnTo>
                <a:lnTo>
                  <a:pt x="32" y="66"/>
                </a:lnTo>
                <a:lnTo>
                  <a:pt x="0" y="119"/>
                </a:lnTo>
                <a:lnTo>
                  <a:pt x="33" y="113"/>
                </a:lnTo>
                <a:lnTo>
                  <a:pt x="33" y="113"/>
                </a:lnTo>
                <a:lnTo>
                  <a:pt x="63" y="83"/>
                </a:lnTo>
                <a:lnTo>
                  <a:pt x="93" y="55"/>
                </a:lnTo>
                <a:lnTo>
                  <a:pt x="156" y="0"/>
                </a:lnTo>
                <a:lnTo>
                  <a:pt x="68" y="16"/>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6" name="Freeform 158"/>
          <p:cNvSpPr/>
          <p:nvPr/>
        </p:nvSpPr>
        <p:spPr bwMode="auto">
          <a:xfrm>
            <a:off x="1076552" y="3449859"/>
            <a:ext cx="104606" cy="189536"/>
          </a:xfrm>
          <a:custGeom>
            <a:avLst/>
            <a:gdLst>
              <a:gd name="T0" fmla="*/ 77 w 77"/>
              <a:gd name="T1" fmla="*/ 34 h 129"/>
              <a:gd name="T2" fmla="*/ 71 w 77"/>
              <a:gd name="T3" fmla="*/ 0 h 129"/>
              <a:gd name="T4" fmla="*/ 71 w 77"/>
              <a:gd name="T5" fmla="*/ 0 h 129"/>
              <a:gd name="T6" fmla="*/ 0 w 77"/>
              <a:gd name="T7" fmla="*/ 98 h 129"/>
              <a:gd name="T8" fmla="*/ 7 w 77"/>
              <a:gd name="T9" fmla="*/ 129 h 129"/>
              <a:gd name="T10" fmla="*/ 7 w 77"/>
              <a:gd name="T11" fmla="*/ 129 h 129"/>
              <a:gd name="T12" fmla="*/ 23 w 77"/>
              <a:gd name="T13" fmla="*/ 105 h 129"/>
              <a:gd name="T14" fmla="*/ 40 w 77"/>
              <a:gd name="T15" fmla="*/ 80 h 129"/>
              <a:gd name="T16" fmla="*/ 59 w 77"/>
              <a:gd name="T17" fmla="*/ 57 h 129"/>
              <a:gd name="T18" fmla="*/ 77 w 77"/>
              <a:gd name="T19" fmla="*/ 34 h 129"/>
              <a:gd name="T20" fmla="*/ 77 w 77"/>
              <a:gd name="T21" fmla="*/ 34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 h="129">
                <a:moveTo>
                  <a:pt x="77" y="34"/>
                </a:moveTo>
                <a:lnTo>
                  <a:pt x="71" y="0"/>
                </a:lnTo>
                <a:lnTo>
                  <a:pt x="71" y="0"/>
                </a:lnTo>
                <a:lnTo>
                  <a:pt x="0" y="98"/>
                </a:lnTo>
                <a:lnTo>
                  <a:pt x="7" y="129"/>
                </a:lnTo>
                <a:lnTo>
                  <a:pt x="7" y="129"/>
                </a:lnTo>
                <a:lnTo>
                  <a:pt x="23" y="105"/>
                </a:lnTo>
                <a:lnTo>
                  <a:pt x="40" y="80"/>
                </a:lnTo>
                <a:lnTo>
                  <a:pt x="59" y="57"/>
                </a:lnTo>
                <a:lnTo>
                  <a:pt x="77" y="34"/>
                </a:lnTo>
                <a:lnTo>
                  <a:pt x="77" y="34"/>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7" name="Freeform 159"/>
          <p:cNvSpPr/>
          <p:nvPr/>
        </p:nvSpPr>
        <p:spPr bwMode="auto">
          <a:xfrm>
            <a:off x="1696037" y="5155683"/>
            <a:ext cx="119550" cy="155743"/>
          </a:xfrm>
          <a:custGeom>
            <a:avLst/>
            <a:gdLst>
              <a:gd name="T0" fmla="*/ 70 w 88"/>
              <a:gd name="T1" fmla="*/ 21 h 106"/>
              <a:gd name="T2" fmla="*/ 70 w 88"/>
              <a:gd name="T3" fmla="*/ 21 h 106"/>
              <a:gd name="T4" fmla="*/ 88 w 88"/>
              <a:gd name="T5" fmla="*/ 0 h 106"/>
              <a:gd name="T6" fmla="*/ 76 w 88"/>
              <a:gd name="T7" fmla="*/ 2 h 106"/>
              <a:gd name="T8" fmla="*/ 76 w 88"/>
              <a:gd name="T9" fmla="*/ 2 h 106"/>
              <a:gd name="T10" fmla="*/ 70 w 88"/>
              <a:gd name="T11" fmla="*/ 11 h 106"/>
              <a:gd name="T12" fmla="*/ 70 w 88"/>
              <a:gd name="T13" fmla="*/ 11 h 106"/>
              <a:gd name="T14" fmla="*/ 35 w 88"/>
              <a:gd name="T15" fmla="*/ 59 h 106"/>
              <a:gd name="T16" fmla="*/ 18 w 88"/>
              <a:gd name="T17" fmla="*/ 82 h 106"/>
              <a:gd name="T18" fmla="*/ 0 w 88"/>
              <a:gd name="T19" fmla="*/ 106 h 106"/>
              <a:gd name="T20" fmla="*/ 17 w 88"/>
              <a:gd name="T21" fmla="*/ 103 h 106"/>
              <a:gd name="T22" fmla="*/ 17 w 88"/>
              <a:gd name="T23" fmla="*/ 103 h 106"/>
              <a:gd name="T24" fmla="*/ 21 w 88"/>
              <a:gd name="T25" fmla="*/ 92 h 106"/>
              <a:gd name="T26" fmla="*/ 25 w 88"/>
              <a:gd name="T27" fmla="*/ 79 h 106"/>
              <a:gd name="T28" fmla="*/ 32 w 88"/>
              <a:gd name="T29" fmla="*/ 68 h 106"/>
              <a:gd name="T30" fmla="*/ 39 w 88"/>
              <a:gd name="T31" fmla="*/ 59 h 106"/>
              <a:gd name="T32" fmla="*/ 54 w 88"/>
              <a:gd name="T33" fmla="*/ 38 h 106"/>
              <a:gd name="T34" fmla="*/ 70 w 88"/>
              <a:gd name="T35" fmla="*/ 21 h 106"/>
              <a:gd name="T36" fmla="*/ 70 w 88"/>
              <a:gd name="T37" fmla="*/ 21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8" h="106">
                <a:moveTo>
                  <a:pt x="70" y="21"/>
                </a:moveTo>
                <a:lnTo>
                  <a:pt x="70" y="21"/>
                </a:lnTo>
                <a:lnTo>
                  <a:pt x="88" y="0"/>
                </a:lnTo>
                <a:lnTo>
                  <a:pt x="76" y="2"/>
                </a:lnTo>
                <a:lnTo>
                  <a:pt x="76" y="2"/>
                </a:lnTo>
                <a:lnTo>
                  <a:pt x="70" y="11"/>
                </a:lnTo>
                <a:lnTo>
                  <a:pt x="70" y="11"/>
                </a:lnTo>
                <a:lnTo>
                  <a:pt x="35" y="59"/>
                </a:lnTo>
                <a:lnTo>
                  <a:pt x="18" y="82"/>
                </a:lnTo>
                <a:lnTo>
                  <a:pt x="0" y="106"/>
                </a:lnTo>
                <a:lnTo>
                  <a:pt x="17" y="103"/>
                </a:lnTo>
                <a:lnTo>
                  <a:pt x="17" y="103"/>
                </a:lnTo>
                <a:lnTo>
                  <a:pt x="21" y="92"/>
                </a:lnTo>
                <a:lnTo>
                  <a:pt x="25" y="79"/>
                </a:lnTo>
                <a:lnTo>
                  <a:pt x="32" y="68"/>
                </a:lnTo>
                <a:lnTo>
                  <a:pt x="39" y="59"/>
                </a:lnTo>
                <a:lnTo>
                  <a:pt x="54" y="38"/>
                </a:lnTo>
                <a:lnTo>
                  <a:pt x="70" y="21"/>
                </a:lnTo>
                <a:lnTo>
                  <a:pt x="70" y="21"/>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8" name="Freeform 160"/>
          <p:cNvSpPr/>
          <p:nvPr/>
        </p:nvSpPr>
        <p:spPr bwMode="auto">
          <a:xfrm>
            <a:off x="2532884" y="2365538"/>
            <a:ext cx="177966" cy="168967"/>
          </a:xfrm>
          <a:custGeom>
            <a:avLst/>
            <a:gdLst>
              <a:gd name="T0" fmla="*/ 131 w 131"/>
              <a:gd name="T1" fmla="*/ 0 h 115"/>
              <a:gd name="T2" fmla="*/ 89 w 131"/>
              <a:gd name="T3" fmla="*/ 9 h 115"/>
              <a:gd name="T4" fmla="*/ 89 w 131"/>
              <a:gd name="T5" fmla="*/ 9 h 115"/>
              <a:gd name="T6" fmla="*/ 66 w 131"/>
              <a:gd name="T7" fmla="*/ 34 h 115"/>
              <a:gd name="T8" fmla="*/ 44 w 131"/>
              <a:gd name="T9" fmla="*/ 60 h 115"/>
              <a:gd name="T10" fmla="*/ 0 w 131"/>
              <a:gd name="T11" fmla="*/ 115 h 115"/>
              <a:gd name="T12" fmla="*/ 39 w 131"/>
              <a:gd name="T13" fmla="*/ 107 h 115"/>
              <a:gd name="T14" fmla="*/ 39 w 131"/>
              <a:gd name="T15" fmla="*/ 107 h 115"/>
              <a:gd name="T16" fmla="*/ 86 w 131"/>
              <a:gd name="T17" fmla="*/ 54 h 115"/>
              <a:gd name="T18" fmla="*/ 109 w 131"/>
              <a:gd name="T19" fmla="*/ 27 h 115"/>
              <a:gd name="T20" fmla="*/ 131 w 131"/>
              <a:gd name="T21" fmla="*/ 0 h 115"/>
              <a:gd name="T22" fmla="*/ 131 w 131"/>
              <a:gd name="T23" fmla="*/ 0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1" h="115">
                <a:moveTo>
                  <a:pt x="131" y="0"/>
                </a:moveTo>
                <a:lnTo>
                  <a:pt x="89" y="9"/>
                </a:lnTo>
                <a:lnTo>
                  <a:pt x="89" y="9"/>
                </a:lnTo>
                <a:lnTo>
                  <a:pt x="66" y="34"/>
                </a:lnTo>
                <a:lnTo>
                  <a:pt x="44" y="60"/>
                </a:lnTo>
                <a:lnTo>
                  <a:pt x="0" y="115"/>
                </a:lnTo>
                <a:lnTo>
                  <a:pt x="39" y="107"/>
                </a:lnTo>
                <a:lnTo>
                  <a:pt x="39" y="107"/>
                </a:lnTo>
                <a:lnTo>
                  <a:pt x="86" y="54"/>
                </a:lnTo>
                <a:lnTo>
                  <a:pt x="109" y="27"/>
                </a:lnTo>
                <a:lnTo>
                  <a:pt x="131" y="0"/>
                </a:lnTo>
                <a:lnTo>
                  <a:pt x="131" y="0"/>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9" name="Freeform 161"/>
          <p:cNvSpPr/>
          <p:nvPr/>
        </p:nvSpPr>
        <p:spPr bwMode="auto">
          <a:xfrm>
            <a:off x="1340105" y="4947047"/>
            <a:ext cx="142645" cy="271816"/>
          </a:xfrm>
          <a:custGeom>
            <a:avLst/>
            <a:gdLst>
              <a:gd name="T0" fmla="*/ 88 w 105"/>
              <a:gd name="T1" fmla="*/ 73 h 185"/>
              <a:gd name="T2" fmla="*/ 73 w 105"/>
              <a:gd name="T3" fmla="*/ 0 h 185"/>
              <a:gd name="T4" fmla="*/ 73 w 105"/>
              <a:gd name="T5" fmla="*/ 0 h 185"/>
              <a:gd name="T6" fmla="*/ 0 w 105"/>
              <a:gd name="T7" fmla="*/ 82 h 185"/>
              <a:gd name="T8" fmla="*/ 1 w 105"/>
              <a:gd name="T9" fmla="*/ 90 h 185"/>
              <a:gd name="T10" fmla="*/ 1 w 105"/>
              <a:gd name="T11" fmla="*/ 90 h 185"/>
              <a:gd name="T12" fmla="*/ 4 w 105"/>
              <a:gd name="T13" fmla="*/ 104 h 185"/>
              <a:gd name="T14" fmla="*/ 8 w 105"/>
              <a:gd name="T15" fmla="*/ 116 h 185"/>
              <a:gd name="T16" fmla="*/ 13 w 105"/>
              <a:gd name="T17" fmla="*/ 130 h 185"/>
              <a:gd name="T18" fmla="*/ 19 w 105"/>
              <a:gd name="T19" fmla="*/ 142 h 185"/>
              <a:gd name="T20" fmla="*/ 25 w 105"/>
              <a:gd name="T21" fmla="*/ 153 h 185"/>
              <a:gd name="T22" fmla="*/ 31 w 105"/>
              <a:gd name="T23" fmla="*/ 164 h 185"/>
              <a:gd name="T24" fmla="*/ 40 w 105"/>
              <a:gd name="T25" fmla="*/ 175 h 185"/>
              <a:gd name="T26" fmla="*/ 47 w 105"/>
              <a:gd name="T27" fmla="*/ 185 h 185"/>
              <a:gd name="T28" fmla="*/ 47 w 105"/>
              <a:gd name="T29" fmla="*/ 185 h 185"/>
              <a:gd name="T30" fmla="*/ 75 w 105"/>
              <a:gd name="T31" fmla="*/ 150 h 185"/>
              <a:gd name="T32" fmla="*/ 105 w 105"/>
              <a:gd name="T33" fmla="*/ 116 h 185"/>
              <a:gd name="T34" fmla="*/ 105 w 105"/>
              <a:gd name="T35" fmla="*/ 116 h 185"/>
              <a:gd name="T36" fmla="*/ 99 w 105"/>
              <a:gd name="T37" fmla="*/ 106 h 185"/>
              <a:gd name="T38" fmla="*/ 94 w 105"/>
              <a:gd name="T39" fmla="*/ 95 h 185"/>
              <a:gd name="T40" fmla="*/ 90 w 105"/>
              <a:gd name="T41" fmla="*/ 84 h 185"/>
              <a:gd name="T42" fmla="*/ 88 w 105"/>
              <a:gd name="T43" fmla="*/ 73 h 185"/>
              <a:gd name="T44" fmla="*/ 88 w 105"/>
              <a:gd name="T45" fmla="*/ 73 h 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05" h="185">
                <a:moveTo>
                  <a:pt x="88" y="73"/>
                </a:moveTo>
                <a:lnTo>
                  <a:pt x="73" y="0"/>
                </a:lnTo>
                <a:lnTo>
                  <a:pt x="73" y="0"/>
                </a:lnTo>
                <a:lnTo>
                  <a:pt x="0" y="82"/>
                </a:lnTo>
                <a:lnTo>
                  <a:pt x="1" y="90"/>
                </a:lnTo>
                <a:lnTo>
                  <a:pt x="1" y="90"/>
                </a:lnTo>
                <a:lnTo>
                  <a:pt x="4" y="104"/>
                </a:lnTo>
                <a:lnTo>
                  <a:pt x="8" y="116"/>
                </a:lnTo>
                <a:lnTo>
                  <a:pt x="13" y="130"/>
                </a:lnTo>
                <a:lnTo>
                  <a:pt x="19" y="142"/>
                </a:lnTo>
                <a:lnTo>
                  <a:pt x="25" y="153"/>
                </a:lnTo>
                <a:lnTo>
                  <a:pt x="31" y="164"/>
                </a:lnTo>
                <a:lnTo>
                  <a:pt x="40" y="175"/>
                </a:lnTo>
                <a:lnTo>
                  <a:pt x="47" y="185"/>
                </a:lnTo>
                <a:lnTo>
                  <a:pt x="47" y="185"/>
                </a:lnTo>
                <a:lnTo>
                  <a:pt x="75" y="150"/>
                </a:lnTo>
                <a:lnTo>
                  <a:pt x="105" y="116"/>
                </a:lnTo>
                <a:lnTo>
                  <a:pt x="105" y="116"/>
                </a:lnTo>
                <a:lnTo>
                  <a:pt x="99" y="106"/>
                </a:lnTo>
                <a:lnTo>
                  <a:pt x="94" y="95"/>
                </a:lnTo>
                <a:lnTo>
                  <a:pt x="90" y="84"/>
                </a:lnTo>
                <a:lnTo>
                  <a:pt x="88" y="73"/>
                </a:lnTo>
                <a:lnTo>
                  <a:pt x="88" y="73"/>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0" name="Freeform 162"/>
          <p:cNvSpPr/>
          <p:nvPr/>
        </p:nvSpPr>
        <p:spPr bwMode="auto">
          <a:xfrm>
            <a:off x="1414824" y="5127767"/>
            <a:ext cx="122267" cy="149866"/>
          </a:xfrm>
          <a:custGeom>
            <a:avLst/>
            <a:gdLst>
              <a:gd name="T0" fmla="*/ 84 w 90"/>
              <a:gd name="T1" fmla="*/ 46 h 102"/>
              <a:gd name="T2" fmla="*/ 84 w 90"/>
              <a:gd name="T3" fmla="*/ 46 h 102"/>
              <a:gd name="T4" fmla="*/ 90 w 90"/>
              <a:gd name="T5" fmla="*/ 31 h 102"/>
              <a:gd name="T6" fmla="*/ 90 w 90"/>
              <a:gd name="T7" fmla="*/ 31 h 102"/>
              <a:gd name="T8" fmla="*/ 81 w 90"/>
              <a:gd name="T9" fmla="*/ 25 h 102"/>
              <a:gd name="T10" fmla="*/ 72 w 90"/>
              <a:gd name="T11" fmla="*/ 18 h 102"/>
              <a:gd name="T12" fmla="*/ 63 w 90"/>
              <a:gd name="T13" fmla="*/ 9 h 102"/>
              <a:gd name="T14" fmla="*/ 56 w 90"/>
              <a:gd name="T15" fmla="*/ 0 h 102"/>
              <a:gd name="T16" fmla="*/ 56 w 90"/>
              <a:gd name="T17" fmla="*/ 0 h 102"/>
              <a:gd name="T18" fmla="*/ 35 w 90"/>
              <a:gd name="T19" fmla="*/ 26 h 102"/>
              <a:gd name="T20" fmla="*/ 35 w 90"/>
              <a:gd name="T21" fmla="*/ 26 h 102"/>
              <a:gd name="T22" fmla="*/ 0 w 90"/>
              <a:gd name="T23" fmla="*/ 70 h 102"/>
              <a:gd name="T24" fmla="*/ 0 w 90"/>
              <a:gd name="T25" fmla="*/ 70 h 102"/>
              <a:gd name="T26" fmla="*/ 9 w 90"/>
              <a:gd name="T27" fmla="*/ 79 h 102"/>
              <a:gd name="T28" fmla="*/ 19 w 90"/>
              <a:gd name="T29" fmla="*/ 87 h 102"/>
              <a:gd name="T30" fmla="*/ 29 w 90"/>
              <a:gd name="T31" fmla="*/ 95 h 102"/>
              <a:gd name="T32" fmla="*/ 40 w 90"/>
              <a:gd name="T33" fmla="*/ 102 h 102"/>
              <a:gd name="T34" fmla="*/ 40 w 90"/>
              <a:gd name="T35" fmla="*/ 102 h 102"/>
              <a:gd name="T36" fmla="*/ 50 w 90"/>
              <a:gd name="T37" fmla="*/ 87 h 102"/>
              <a:gd name="T38" fmla="*/ 60 w 90"/>
              <a:gd name="T39" fmla="*/ 73 h 102"/>
              <a:gd name="T40" fmla="*/ 72 w 90"/>
              <a:gd name="T41" fmla="*/ 58 h 102"/>
              <a:gd name="T42" fmla="*/ 84 w 90"/>
              <a:gd name="T43" fmla="*/ 46 h 102"/>
              <a:gd name="T44" fmla="*/ 84 w 90"/>
              <a:gd name="T45" fmla="*/ 46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0" h="102">
                <a:moveTo>
                  <a:pt x="84" y="46"/>
                </a:moveTo>
                <a:lnTo>
                  <a:pt x="84" y="46"/>
                </a:lnTo>
                <a:lnTo>
                  <a:pt x="90" y="31"/>
                </a:lnTo>
                <a:lnTo>
                  <a:pt x="90" y="31"/>
                </a:lnTo>
                <a:lnTo>
                  <a:pt x="81" y="25"/>
                </a:lnTo>
                <a:lnTo>
                  <a:pt x="72" y="18"/>
                </a:lnTo>
                <a:lnTo>
                  <a:pt x="63" y="9"/>
                </a:lnTo>
                <a:lnTo>
                  <a:pt x="56" y="0"/>
                </a:lnTo>
                <a:lnTo>
                  <a:pt x="56" y="0"/>
                </a:lnTo>
                <a:lnTo>
                  <a:pt x="35" y="26"/>
                </a:lnTo>
                <a:lnTo>
                  <a:pt x="35" y="26"/>
                </a:lnTo>
                <a:lnTo>
                  <a:pt x="0" y="70"/>
                </a:lnTo>
                <a:lnTo>
                  <a:pt x="0" y="70"/>
                </a:lnTo>
                <a:lnTo>
                  <a:pt x="9" y="79"/>
                </a:lnTo>
                <a:lnTo>
                  <a:pt x="19" y="87"/>
                </a:lnTo>
                <a:lnTo>
                  <a:pt x="29" y="95"/>
                </a:lnTo>
                <a:lnTo>
                  <a:pt x="40" y="102"/>
                </a:lnTo>
                <a:lnTo>
                  <a:pt x="40" y="102"/>
                </a:lnTo>
                <a:lnTo>
                  <a:pt x="50" y="87"/>
                </a:lnTo>
                <a:lnTo>
                  <a:pt x="60" y="73"/>
                </a:lnTo>
                <a:lnTo>
                  <a:pt x="72" y="58"/>
                </a:lnTo>
                <a:lnTo>
                  <a:pt x="84" y="46"/>
                </a:lnTo>
                <a:lnTo>
                  <a:pt x="84" y="46"/>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1" name="Freeform 163"/>
          <p:cNvSpPr/>
          <p:nvPr/>
        </p:nvSpPr>
        <p:spPr bwMode="auto">
          <a:xfrm>
            <a:off x="1090138" y="3535076"/>
            <a:ext cx="105964" cy="160151"/>
          </a:xfrm>
          <a:custGeom>
            <a:avLst/>
            <a:gdLst>
              <a:gd name="T0" fmla="*/ 0 w 78"/>
              <a:gd name="T1" fmla="*/ 87 h 109"/>
              <a:gd name="T2" fmla="*/ 3 w 78"/>
              <a:gd name="T3" fmla="*/ 109 h 109"/>
              <a:gd name="T4" fmla="*/ 3 w 78"/>
              <a:gd name="T5" fmla="*/ 109 h 109"/>
              <a:gd name="T6" fmla="*/ 40 w 78"/>
              <a:gd name="T7" fmla="*/ 70 h 109"/>
              <a:gd name="T8" fmla="*/ 78 w 78"/>
              <a:gd name="T9" fmla="*/ 31 h 109"/>
              <a:gd name="T10" fmla="*/ 72 w 78"/>
              <a:gd name="T11" fmla="*/ 0 h 109"/>
              <a:gd name="T12" fmla="*/ 72 w 78"/>
              <a:gd name="T13" fmla="*/ 0 h 109"/>
              <a:gd name="T14" fmla="*/ 56 w 78"/>
              <a:gd name="T15" fmla="*/ 22 h 109"/>
              <a:gd name="T16" fmla="*/ 38 w 78"/>
              <a:gd name="T17" fmla="*/ 44 h 109"/>
              <a:gd name="T18" fmla="*/ 19 w 78"/>
              <a:gd name="T19" fmla="*/ 67 h 109"/>
              <a:gd name="T20" fmla="*/ 0 w 78"/>
              <a:gd name="T21" fmla="*/ 87 h 109"/>
              <a:gd name="T22" fmla="*/ 0 w 78"/>
              <a:gd name="T23" fmla="*/ 87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8" h="109">
                <a:moveTo>
                  <a:pt x="0" y="87"/>
                </a:moveTo>
                <a:lnTo>
                  <a:pt x="3" y="109"/>
                </a:lnTo>
                <a:lnTo>
                  <a:pt x="3" y="109"/>
                </a:lnTo>
                <a:lnTo>
                  <a:pt x="40" y="70"/>
                </a:lnTo>
                <a:lnTo>
                  <a:pt x="78" y="31"/>
                </a:lnTo>
                <a:lnTo>
                  <a:pt x="72" y="0"/>
                </a:lnTo>
                <a:lnTo>
                  <a:pt x="72" y="0"/>
                </a:lnTo>
                <a:lnTo>
                  <a:pt x="56" y="22"/>
                </a:lnTo>
                <a:lnTo>
                  <a:pt x="38" y="44"/>
                </a:lnTo>
                <a:lnTo>
                  <a:pt x="19" y="67"/>
                </a:lnTo>
                <a:lnTo>
                  <a:pt x="0" y="87"/>
                </a:lnTo>
                <a:lnTo>
                  <a:pt x="0" y="87"/>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2" name="Freeform 164"/>
          <p:cNvSpPr/>
          <p:nvPr/>
        </p:nvSpPr>
        <p:spPr bwMode="auto">
          <a:xfrm>
            <a:off x="1592789" y="5163029"/>
            <a:ext cx="187476" cy="160151"/>
          </a:xfrm>
          <a:custGeom>
            <a:avLst/>
            <a:gdLst>
              <a:gd name="T0" fmla="*/ 55 w 138"/>
              <a:gd name="T1" fmla="*/ 16 h 109"/>
              <a:gd name="T2" fmla="*/ 55 w 138"/>
              <a:gd name="T3" fmla="*/ 16 h 109"/>
              <a:gd name="T4" fmla="*/ 28 w 138"/>
              <a:gd name="T5" fmla="*/ 62 h 109"/>
              <a:gd name="T6" fmla="*/ 14 w 138"/>
              <a:gd name="T7" fmla="*/ 85 h 109"/>
              <a:gd name="T8" fmla="*/ 0 w 138"/>
              <a:gd name="T9" fmla="*/ 108 h 109"/>
              <a:gd name="T10" fmla="*/ 0 w 138"/>
              <a:gd name="T11" fmla="*/ 108 h 109"/>
              <a:gd name="T12" fmla="*/ 13 w 138"/>
              <a:gd name="T13" fmla="*/ 109 h 109"/>
              <a:gd name="T14" fmla="*/ 27 w 138"/>
              <a:gd name="T15" fmla="*/ 109 h 109"/>
              <a:gd name="T16" fmla="*/ 41 w 138"/>
              <a:gd name="T17" fmla="*/ 108 h 109"/>
              <a:gd name="T18" fmla="*/ 55 w 138"/>
              <a:gd name="T19" fmla="*/ 105 h 109"/>
              <a:gd name="T20" fmla="*/ 61 w 138"/>
              <a:gd name="T21" fmla="*/ 104 h 109"/>
              <a:gd name="T22" fmla="*/ 61 w 138"/>
              <a:gd name="T23" fmla="*/ 104 h 109"/>
              <a:gd name="T24" fmla="*/ 82 w 138"/>
              <a:gd name="T25" fmla="*/ 78 h 109"/>
              <a:gd name="T26" fmla="*/ 101 w 138"/>
              <a:gd name="T27" fmla="*/ 52 h 109"/>
              <a:gd name="T28" fmla="*/ 138 w 138"/>
              <a:gd name="T29" fmla="*/ 0 h 109"/>
              <a:gd name="T30" fmla="*/ 55 w 138"/>
              <a:gd name="T31" fmla="*/ 16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38" h="109">
                <a:moveTo>
                  <a:pt x="55" y="16"/>
                </a:moveTo>
                <a:lnTo>
                  <a:pt x="55" y="16"/>
                </a:lnTo>
                <a:lnTo>
                  <a:pt x="28" y="62"/>
                </a:lnTo>
                <a:lnTo>
                  <a:pt x="14" y="85"/>
                </a:lnTo>
                <a:lnTo>
                  <a:pt x="0" y="108"/>
                </a:lnTo>
                <a:lnTo>
                  <a:pt x="0" y="108"/>
                </a:lnTo>
                <a:lnTo>
                  <a:pt x="13" y="109"/>
                </a:lnTo>
                <a:lnTo>
                  <a:pt x="27" y="109"/>
                </a:lnTo>
                <a:lnTo>
                  <a:pt x="41" y="108"/>
                </a:lnTo>
                <a:lnTo>
                  <a:pt x="55" y="105"/>
                </a:lnTo>
                <a:lnTo>
                  <a:pt x="61" y="104"/>
                </a:lnTo>
                <a:lnTo>
                  <a:pt x="61" y="104"/>
                </a:lnTo>
                <a:lnTo>
                  <a:pt x="82" y="78"/>
                </a:lnTo>
                <a:lnTo>
                  <a:pt x="101" y="52"/>
                </a:lnTo>
                <a:lnTo>
                  <a:pt x="138" y="0"/>
                </a:lnTo>
                <a:lnTo>
                  <a:pt x="55" y="16"/>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3" name="Freeform 165"/>
          <p:cNvSpPr/>
          <p:nvPr/>
        </p:nvSpPr>
        <p:spPr bwMode="auto">
          <a:xfrm>
            <a:off x="1481391" y="5229148"/>
            <a:ext cx="36680" cy="66118"/>
          </a:xfrm>
          <a:custGeom>
            <a:avLst/>
            <a:gdLst>
              <a:gd name="T0" fmla="*/ 20 w 27"/>
              <a:gd name="T1" fmla="*/ 31 h 45"/>
              <a:gd name="T2" fmla="*/ 20 w 27"/>
              <a:gd name="T3" fmla="*/ 31 h 45"/>
              <a:gd name="T4" fmla="*/ 23 w 27"/>
              <a:gd name="T5" fmla="*/ 16 h 45"/>
              <a:gd name="T6" fmla="*/ 27 w 27"/>
              <a:gd name="T7" fmla="*/ 0 h 45"/>
              <a:gd name="T8" fmla="*/ 27 w 27"/>
              <a:gd name="T9" fmla="*/ 0 h 45"/>
              <a:gd name="T10" fmla="*/ 12 w 27"/>
              <a:gd name="T11" fmla="*/ 18 h 45"/>
              <a:gd name="T12" fmla="*/ 0 w 27"/>
              <a:gd name="T13" fmla="*/ 38 h 45"/>
              <a:gd name="T14" fmla="*/ 0 w 27"/>
              <a:gd name="T15" fmla="*/ 38 h 45"/>
              <a:gd name="T16" fmla="*/ 14 w 27"/>
              <a:gd name="T17" fmla="*/ 45 h 45"/>
              <a:gd name="T18" fmla="*/ 14 w 27"/>
              <a:gd name="T19" fmla="*/ 45 h 45"/>
              <a:gd name="T20" fmla="*/ 14 w 27"/>
              <a:gd name="T21" fmla="*/ 45 h 45"/>
              <a:gd name="T22" fmla="*/ 20 w 27"/>
              <a:gd name="T23" fmla="*/ 31 h 45"/>
              <a:gd name="T24" fmla="*/ 20 w 27"/>
              <a:gd name="T25" fmla="*/ 31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 h="45">
                <a:moveTo>
                  <a:pt x="20" y="31"/>
                </a:moveTo>
                <a:lnTo>
                  <a:pt x="20" y="31"/>
                </a:lnTo>
                <a:lnTo>
                  <a:pt x="23" y="16"/>
                </a:lnTo>
                <a:lnTo>
                  <a:pt x="27" y="0"/>
                </a:lnTo>
                <a:lnTo>
                  <a:pt x="27" y="0"/>
                </a:lnTo>
                <a:lnTo>
                  <a:pt x="12" y="18"/>
                </a:lnTo>
                <a:lnTo>
                  <a:pt x="0" y="38"/>
                </a:lnTo>
                <a:lnTo>
                  <a:pt x="0" y="38"/>
                </a:lnTo>
                <a:lnTo>
                  <a:pt x="14" y="45"/>
                </a:lnTo>
                <a:lnTo>
                  <a:pt x="14" y="45"/>
                </a:lnTo>
                <a:lnTo>
                  <a:pt x="14" y="45"/>
                </a:lnTo>
                <a:lnTo>
                  <a:pt x="20" y="31"/>
                </a:lnTo>
                <a:lnTo>
                  <a:pt x="20" y="31"/>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4" name="Freeform 166"/>
          <p:cNvSpPr/>
          <p:nvPr/>
        </p:nvSpPr>
        <p:spPr bwMode="auto">
          <a:xfrm>
            <a:off x="3487923" y="4772203"/>
            <a:ext cx="171173" cy="166028"/>
          </a:xfrm>
          <a:custGeom>
            <a:avLst/>
            <a:gdLst>
              <a:gd name="T0" fmla="*/ 126 w 126"/>
              <a:gd name="T1" fmla="*/ 0 h 113"/>
              <a:gd name="T2" fmla="*/ 61 w 126"/>
              <a:gd name="T3" fmla="*/ 12 h 113"/>
              <a:gd name="T4" fmla="*/ 61 w 126"/>
              <a:gd name="T5" fmla="*/ 12 h 113"/>
              <a:gd name="T6" fmla="*/ 32 w 126"/>
              <a:gd name="T7" fmla="*/ 62 h 113"/>
              <a:gd name="T8" fmla="*/ 0 w 126"/>
              <a:gd name="T9" fmla="*/ 113 h 113"/>
              <a:gd name="T10" fmla="*/ 55 w 126"/>
              <a:gd name="T11" fmla="*/ 103 h 113"/>
              <a:gd name="T12" fmla="*/ 55 w 126"/>
              <a:gd name="T13" fmla="*/ 103 h 113"/>
              <a:gd name="T14" fmla="*/ 91 w 126"/>
              <a:gd name="T15" fmla="*/ 51 h 113"/>
              <a:gd name="T16" fmla="*/ 126 w 126"/>
              <a:gd name="T17" fmla="*/ 0 h 113"/>
              <a:gd name="T18" fmla="*/ 126 w 126"/>
              <a:gd name="T19" fmla="*/ 0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6" h="113">
                <a:moveTo>
                  <a:pt x="126" y="0"/>
                </a:moveTo>
                <a:lnTo>
                  <a:pt x="61" y="12"/>
                </a:lnTo>
                <a:lnTo>
                  <a:pt x="61" y="12"/>
                </a:lnTo>
                <a:lnTo>
                  <a:pt x="32" y="62"/>
                </a:lnTo>
                <a:lnTo>
                  <a:pt x="0" y="113"/>
                </a:lnTo>
                <a:lnTo>
                  <a:pt x="55" y="103"/>
                </a:lnTo>
                <a:lnTo>
                  <a:pt x="55" y="103"/>
                </a:lnTo>
                <a:lnTo>
                  <a:pt x="91" y="51"/>
                </a:lnTo>
                <a:lnTo>
                  <a:pt x="126" y="0"/>
                </a:lnTo>
                <a:lnTo>
                  <a:pt x="126" y="0"/>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5" name="Freeform 167"/>
          <p:cNvSpPr/>
          <p:nvPr/>
        </p:nvSpPr>
        <p:spPr bwMode="auto">
          <a:xfrm>
            <a:off x="3167313" y="4839789"/>
            <a:ext cx="161664" cy="166028"/>
          </a:xfrm>
          <a:custGeom>
            <a:avLst/>
            <a:gdLst>
              <a:gd name="T0" fmla="*/ 119 w 119"/>
              <a:gd name="T1" fmla="*/ 0 h 113"/>
              <a:gd name="T2" fmla="*/ 36 w 119"/>
              <a:gd name="T3" fmla="*/ 16 h 113"/>
              <a:gd name="T4" fmla="*/ 36 w 119"/>
              <a:gd name="T5" fmla="*/ 16 h 113"/>
              <a:gd name="T6" fmla="*/ 29 w 119"/>
              <a:gd name="T7" fmla="*/ 41 h 113"/>
              <a:gd name="T8" fmla="*/ 19 w 119"/>
              <a:gd name="T9" fmla="*/ 65 h 113"/>
              <a:gd name="T10" fmla="*/ 10 w 119"/>
              <a:gd name="T11" fmla="*/ 89 h 113"/>
              <a:gd name="T12" fmla="*/ 0 w 119"/>
              <a:gd name="T13" fmla="*/ 113 h 113"/>
              <a:gd name="T14" fmla="*/ 68 w 119"/>
              <a:gd name="T15" fmla="*/ 100 h 113"/>
              <a:gd name="T16" fmla="*/ 68 w 119"/>
              <a:gd name="T17" fmla="*/ 100 h 113"/>
              <a:gd name="T18" fmla="*/ 78 w 119"/>
              <a:gd name="T19" fmla="*/ 74 h 113"/>
              <a:gd name="T20" fmla="*/ 89 w 119"/>
              <a:gd name="T21" fmla="*/ 48 h 113"/>
              <a:gd name="T22" fmla="*/ 104 w 119"/>
              <a:gd name="T23" fmla="*/ 24 h 113"/>
              <a:gd name="T24" fmla="*/ 119 w 119"/>
              <a:gd name="T25" fmla="*/ 0 h 113"/>
              <a:gd name="T26" fmla="*/ 119 w 119"/>
              <a:gd name="T27" fmla="*/ 0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9" h="113">
                <a:moveTo>
                  <a:pt x="119" y="0"/>
                </a:moveTo>
                <a:lnTo>
                  <a:pt x="36" y="16"/>
                </a:lnTo>
                <a:lnTo>
                  <a:pt x="36" y="16"/>
                </a:lnTo>
                <a:lnTo>
                  <a:pt x="29" y="41"/>
                </a:lnTo>
                <a:lnTo>
                  <a:pt x="19" y="65"/>
                </a:lnTo>
                <a:lnTo>
                  <a:pt x="10" y="89"/>
                </a:lnTo>
                <a:lnTo>
                  <a:pt x="0" y="113"/>
                </a:lnTo>
                <a:lnTo>
                  <a:pt x="68" y="100"/>
                </a:lnTo>
                <a:lnTo>
                  <a:pt x="68" y="100"/>
                </a:lnTo>
                <a:lnTo>
                  <a:pt x="78" y="74"/>
                </a:lnTo>
                <a:lnTo>
                  <a:pt x="89" y="48"/>
                </a:lnTo>
                <a:lnTo>
                  <a:pt x="104" y="24"/>
                </a:lnTo>
                <a:lnTo>
                  <a:pt x="119" y="0"/>
                </a:lnTo>
                <a:lnTo>
                  <a:pt x="119" y="0"/>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6" name="Freeform 168"/>
          <p:cNvSpPr/>
          <p:nvPr/>
        </p:nvSpPr>
        <p:spPr bwMode="auto">
          <a:xfrm>
            <a:off x="3274635" y="4819220"/>
            <a:ext cx="157588" cy="163090"/>
          </a:xfrm>
          <a:custGeom>
            <a:avLst/>
            <a:gdLst>
              <a:gd name="T0" fmla="*/ 53 w 116"/>
              <a:gd name="T1" fmla="*/ 12 h 111"/>
              <a:gd name="T2" fmla="*/ 53 w 116"/>
              <a:gd name="T3" fmla="*/ 12 h 111"/>
              <a:gd name="T4" fmla="*/ 37 w 116"/>
              <a:gd name="T5" fmla="*/ 35 h 111"/>
              <a:gd name="T6" fmla="*/ 22 w 116"/>
              <a:gd name="T7" fmla="*/ 60 h 111"/>
              <a:gd name="T8" fmla="*/ 10 w 116"/>
              <a:gd name="T9" fmla="*/ 86 h 111"/>
              <a:gd name="T10" fmla="*/ 0 w 116"/>
              <a:gd name="T11" fmla="*/ 111 h 111"/>
              <a:gd name="T12" fmla="*/ 51 w 116"/>
              <a:gd name="T13" fmla="*/ 101 h 111"/>
              <a:gd name="T14" fmla="*/ 51 w 116"/>
              <a:gd name="T15" fmla="*/ 101 h 111"/>
              <a:gd name="T16" fmla="*/ 116 w 116"/>
              <a:gd name="T17" fmla="*/ 0 h 111"/>
              <a:gd name="T18" fmla="*/ 53 w 116"/>
              <a:gd name="T19" fmla="*/ 12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6" h="111">
                <a:moveTo>
                  <a:pt x="53" y="12"/>
                </a:moveTo>
                <a:lnTo>
                  <a:pt x="53" y="12"/>
                </a:lnTo>
                <a:lnTo>
                  <a:pt x="37" y="35"/>
                </a:lnTo>
                <a:lnTo>
                  <a:pt x="22" y="60"/>
                </a:lnTo>
                <a:lnTo>
                  <a:pt x="10" y="86"/>
                </a:lnTo>
                <a:lnTo>
                  <a:pt x="0" y="111"/>
                </a:lnTo>
                <a:lnTo>
                  <a:pt x="51" y="101"/>
                </a:lnTo>
                <a:lnTo>
                  <a:pt x="51" y="101"/>
                </a:lnTo>
                <a:lnTo>
                  <a:pt x="116" y="0"/>
                </a:lnTo>
                <a:lnTo>
                  <a:pt x="53" y="12"/>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7" name="Freeform 169"/>
          <p:cNvSpPr/>
          <p:nvPr/>
        </p:nvSpPr>
        <p:spPr bwMode="auto">
          <a:xfrm>
            <a:off x="2413334" y="4989656"/>
            <a:ext cx="201061" cy="173374"/>
          </a:xfrm>
          <a:custGeom>
            <a:avLst/>
            <a:gdLst>
              <a:gd name="T0" fmla="*/ 148 w 148"/>
              <a:gd name="T1" fmla="*/ 0 h 118"/>
              <a:gd name="T2" fmla="*/ 81 w 148"/>
              <a:gd name="T3" fmla="*/ 12 h 118"/>
              <a:gd name="T4" fmla="*/ 81 w 148"/>
              <a:gd name="T5" fmla="*/ 12 h 118"/>
              <a:gd name="T6" fmla="*/ 41 w 148"/>
              <a:gd name="T7" fmla="*/ 66 h 118"/>
              <a:gd name="T8" fmla="*/ 22 w 148"/>
              <a:gd name="T9" fmla="*/ 92 h 118"/>
              <a:gd name="T10" fmla="*/ 0 w 148"/>
              <a:gd name="T11" fmla="*/ 118 h 118"/>
              <a:gd name="T12" fmla="*/ 65 w 148"/>
              <a:gd name="T13" fmla="*/ 105 h 118"/>
              <a:gd name="T14" fmla="*/ 65 w 148"/>
              <a:gd name="T15" fmla="*/ 105 h 118"/>
              <a:gd name="T16" fmla="*/ 76 w 148"/>
              <a:gd name="T17" fmla="*/ 93 h 118"/>
              <a:gd name="T18" fmla="*/ 88 w 148"/>
              <a:gd name="T19" fmla="*/ 81 h 118"/>
              <a:gd name="T20" fmla="*/ 109 w 148"/>
              <a:gd name="T21" fmla="*/ 55 h 118"/>
              <a:gd name="T22" fmla="*/ 128 w 148"/>
              <a:gd name="T23" fmla="*/ 28 h 118"/>
              <a:gd name="T24" fmla="*/ 148 w 148"/>
              <a:gd name="T25" fmla="*/ 0 h 118"/>
              <a:gd name="T26" fmla="*/ 148 w 148"/>
              <a:gd name="T27" fmla="*/ 0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48" h="118">
                <a:moveTo>
                  <a:pt x="148" y="0"/>
                </a:moveTo>
                <a:lnTo>
                  <a:pt x="81" y="12"/>
                </a:lnTo>
                <a:lnTo>
                  <a:pt x="81" y="12"/>
                </a:lnTo>
                <a:lnTo>
                  <a:pt x="41" y="66"/>
                </a:lnTo>
                <a:lnTo>
                  <a:pt x="22" y="92"/>
                </a:lnTo>
                <a:lnTo>
                  <a:pt x="0" y="118"/>
                </a:lnTo>
                <a:lnTo>
                  <a:pt x="65" y="105"/>
                </a:lnTo>
                <a:lnTo>
                  <a:pt x="65" y="105"/>
                </a:lnTo>
                <a:lnTo>
                  <a:pt x="76" y="93"/>
                </a:lnTo>
                <a:lnTo>
                  <a:pt x="88" y="81"/>
                </a:lnTo>
                <a:lnTo>
                  <a:pt x="109" y="55"/>
                </a:lnTo>
                <a:lnTo>
                  <a:pt x="128" y="28"/>
                </a:lnTo>
                <a:lnTo>
                  <a:pt x="148" y="0"/>
                </a:lnTo>
                <a:lnTo>
                  <a:pt x="148" y="0"/>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8" name="Freeform 170"/>
          <p:cNvSpPr/>
          <p:nvPr/>
        </p:nvSpPr>
        <p:spPr bwMode="auto">
          <a:xfrm>
            <a:off x="3581660" y="4722248"/>
            <a:ext cx="316535" cy="196882"/>
          </a:xfrm>
          <a:custGeom>
            <a:avLst/>
            <a:gdLst>
              <a:gd name="T0" fmla="*/ 233 w 233"/>
              <a:gd name="T1" fmla="*/ 0 h 134"/>
              <a:gd name="T2" fmla="*/ 70 w 233"/>
              <a:gd name="T3" fmla="*/ 31 h 134"/>
              <a:gd name="T4" fmla="*/ 70 w 233"/>
              <a:gd name="T5" fmla="*/ 31 h 134"/>
              <a:gd name="T6" fmla="*/ 35 w 233"/>
              <a:gd name="T7" fmla="*/ 83 h 134"/>
              <a:gd name="T8" fmla="*/ 0 w 233"/>
              <a:gd name="T9" fmla="*/ 134 h 134"/>
              <a:gd name="T10" fmla="*/ 165 w 233"/>
              <a:gd name="T11" fmla="*/ 101 h 134"/>
              <a:gd name="T12" fmla="*/ 165 w 233"/>
              <a:gd name="T13" fmla="*/ 101 h 134"/>
              <a:gd name="T14" fmla="*/ 181 w 233"/>
              <a:gd name="T15" fmla="*/ 76 h 134"/>
              <a:gd name="T16" fmla="*/ 197 w 233"/>
              <a:gd name="T17" fmla="*/ 50 h 134"/>
              <a:gd name="T18" fmla="*/ 233 w 233"/>
              <a:gd name="T19" fmla="*/ 0 h 134"/>
              <a:gd name="T20" fmla="*/ 233 w 233"/>
              <a:gd name="T21" fmla="*/ 0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3" h="134">
                <a:moveTo>
                  <a:pt x="233" y="0"/>
                </a:moveTo>
                <a:lnTo>
                  <a:pt x="70" y="31"/>
                </a:lnTo>
                <a:lnTo>
                  <a:pt x="70" y="31"/>
                </a:lnTo>
                <a:lnTo>
                  <a:pt x="35" y="83"/>
                </a:lnTo>
                <a:lnTo>
                  <a:pt x="0" y="134"/>
                </a:lnTo>
                <a:lnTo>
                  <a:pt x="165" y="101"/>
                </a:lnTo>
                <a:lnTo>
                  <a:pt x="165" y="101"/>
                </a:lnTo>
                <a:lnTo>
                  <a:pt x="181" y="76"/>
                </a:lnTo>
                <a:lnTo>
                  <a:pt x="197" y="50"/>
                </a:lnTo>
                <a:lnTo>
                  <a:pt x="233" y="0"/>
                </a:lnTo>
                <a:lnTo>
                  <a:pt x="233" y="0"/>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9" name="Freeform 171"/>
          <p:cNvSpPr/>
          <p:nvPr/>
        </p:nvSpPr>
        <p:spPr bwMode="auto">
          <a:xfrm>
            <a:off x="3824835" y="4710494"/>
            <a:ext cx="124984" cy="157212"/>
          </a:xfrm>
          <a:custGeom>
            <a:avLst/>
            <a:gdLst>
              <a:gd name="T0" fmla="*/ 67 w 92"/>
              <a:gd name="T1" fmla="*/ 5 h 107"/>
              <a:gd name="T2" fmla="*/ 67 w 92"/>
              <a:gd name="T3" fmla="*/ 5 h 107"/>
              <a:gd name="T4" fmla="*/ 31 w 92"/>
              <a:gd name="T5" fmla="*/ 55 h 107"/>
              <a:gd name="T6" fmla="*/ 16 w 92"/>
              <a:gd name="T7" fmla="*/ 81 h 107"/>
              <a:gd name="T8" fmla="*/ 0 w 92"/>
              <a:gd name="T9" fmla="*/ 107 h 107"/>
              <a:gd name="T10" fmla="*/ 45 w 92"/>
              <a:gd name="T11" fmla="*/ 98 h 107"/>
              <a:gd name="T12" fmla="*/ 45 w 92"/>
              <a:gd name="T13" fmla="*/ 98 h 107"/>
              <a:gd name="T14" fmla="*/ 68 w 92"/>
              <a:gd name="T15" fmla="*/ 49 h 107"/>
              <a:gd name="T16" fmla="*/ 92 w 92"/>
              <a:gd name="T17" fmla="*/ 0 h 107"/>
              <a:gd name="T18" fmla="*/ 67 w 92"/>
              <a:gd name="T19" fmla="*/ 5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2" h="107">
                <a:moveTo>
                  <a:pt x="67" y="5"/>
                </a:moveTo>
                <a:lnTo>
                  <a:pt x="67" y="5"/>
                </a:lnTo>
                <a:lnTo>
                  <a:pt x="31" y="55"/>
                </a:lnTo>
                <a:lnTo>
                  <a:pt x="16" y="81"/>
                </a:lnTo>
                <a:lnTo>
                  <a:pt x="0" y="107"/>
                </a:lnTo>
                <a:lnTo>
                  <a:pt x="45" y="98"/>
                </a:lnTo>
                <a:lnTo>
                  <a:pt x="45" y="98"/>
                </a:lnTo>
                <a:lnTo>
                  <a:pt x="68" y="49"/>
                </a:lnTo>
                <a:lnTo>
                  <a:pt x="92" y="0"/>
                </a:lnTo>
                <a:lnTo>
                  <a:pt x="67" y="5"/>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0" name="Freeform 172"/>
          <p:cNvSpPr/>
          <p:nvPr/>
        </p:nvSpPr>
        <p:spPr bwMode="auto">
          <a:xfrm>
            <a:off x="3360222" y="4794243"/>
            <a:ext cx="194269" cy="170435"/>
          </a:xfrm>
          <a:custGeom>
            <a:avLst/>
            <a:gdLst>
              <a:gd name="T0" fmla="*/ 66 w 143"/>
              <a:gd name="T1" fmla="*/ 14 h 116"/>
              <a:gd name="T2" fmla="*/ 66 w 143"/>
              <a:gd name="T3" fmla="*/ 14 h 116"/>
              <a:gd name="T4" fmla="*/ 0 w 143"/>
              <a:gd name="T5" fmla="*/ 116 h 116"/>
              <a:gd name="T6" fmla="*/ 81 w 143"/>
              <a:gd name="T7" fmla="*/ 100 h 116"/>
              <a:gd name="T8" fmla="*/ 81 w 143"/>
              <a:gd name="T9" fmla="*/ 100 h 116"/>
              <a:gd name="T10" fmla="*/ 113 w 143"/>
              <a:gd name="T11" fmla="*/ 51 h 116"/>
              <a:gd name="T12" fmla="*/ 143 w 143"/>
              <a:gd name="T13" fmla="*/ 0 h 116"/>
              <a:gd name="T14" fmla="*/ 66 w 143"/>
              <a:gd name="T15" fmla="*/ 14 h 11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3" h="116">
                <a:moveTo>
                  <a:pt x="66" y="14"/>
                </a:moveTo>
                <a:lnTo>
                  <a:pt x="66" y="14"/>
                </a:lnTo>
                <a:lnTo>
                  <a:pt x="0" y="116"/>
                </a:lnTo>
                <a:lnTo>
                  <a:pt x="81" y="100"/>
                </a:lnTo>
                <a:lnTo>
                  <a:pt x="81" y="100"/>
                </a:lnTo>
                <a:lnTo>
                  <a:pt x="113" y="51"/>
                </a:lnTo>
                <a:lnTo>
                  <a:pt x="143" y="0"/>
                </a:lnTo>
                <a:lnTo>
                  <a:pt x="66" y="14"/>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1" name="Freeform 173"/>
          <p:cNvSpPr/>
          <p:nvPr/>
        </p:nvSpPr>
        <p:spPr bwMode="auto">
          <a:xfrm>
            <a:off x="2524733" y="4972024"/>
            <a:ext cx="172532" cy="167497"/>
          </a:xfrm>
          <a:custGeom>
            <a:avLst/>
            <a:gdLst>
              <a:gd name="T0" fmla="*/ 127 w 127"/>
              <a:gd name="T1" fmla="*/ 0 h 114"/>
              <a:gd name="T2" fmla="*/ 79 w 127"/>
              <a:gd name="T3" fmla="*/ 8 h 114"/>
              <a:gd name="T4" fmla="*/ 79 w 127"/>
              <a:gd name="T5" fmla="*/ 8 h 114"/>
              <a:gd name="T6" fmla="*/ 61 w 127"/>
              <a:gd name="T7" fmla="*/ 37 h 114"/>
              <a:gd name="T8" fmla="*/ 41 w 127"/>
              <a:gd name="T9" fmla="*/ 64 h 114"/>
              <a:gd name="T10" fmla="*/ 22 w 127"/>
              <a:gd name="T11" fmla="*/ 89 h 114"/>
              <a:gd name="T12" fmla="*/ 0 w 127"/>
              <a:gd name="T13" fmla="*/ 114 h 114"/>
              <a:gd name="T14" fmla="*/ 51 w 127"/>
              <a:gd name="T15" fmla="*/ 104 h 114"/>
              <a:gd name="T16" fmla="*/ 51 w 127"/>
              <a:gd name="T17" fmla="*/ 104 h 114"/>
              <a:gd name="T18" fmla="*/ 72 w 127"/>
              <a:gd name="T19" fmla="*/ 80 h 114"/>
              <a:gd name="T20" fmla="*/ 92 w 127"/>
              <a:gd name="T21" fmla="*/ 54 h 114"/>
              <a:gd name="T22" fmla="*/ 110 w 127"/>
              <a:gd name="T23" fmla="*/ 27 h 114"/>
              <a:gd name="T24" fmla="*/ 127 w 127"/>
              <a:gd name="T25" fmla="*/ 0 h 114"/>
              <a:gd name="T26" fmla="*/ 127 w 127"/>
              <a:gd name="T27"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7" h="114">
                <a:moveTo>
                  <a:pt x="127" y="0"/>
                </a:moveTo>
                <a:lnTo>
                  <a:pt x="79" y="8"/>
                </a:lnTo>
                <a:lnTo>
                  <a:pt x="79" y="8"/>
                </a:lnTo>
                <a:lnTo>
                  <a:pt x="61" y="37"/>
                </a:lnTo>
                <a:lnTo>
                  <a:pt x="41" y="64"/>
                </a:lnTo>
                <a:lnTo>
                  <a:pt x="22" y="89"/>
                </a:lnTo>
                <a:lnTo>
                  <a:pt x="0" y="114"/>
                </a:lnTo>
                <a:lnTo>
                  <a:pt x="51" y="104"/>
                </a:lnTo>
                <a:lnTo>
                  <a:pt x="51" y="104"/>
                </a:lnTo>
                <a:lnTo>
                  <a:pt x="72" y="80"/>
                </a:lnTo>
                <a:lnTo>
                  <a:pt x="92" y="54"/>
                </a:lnTo>
                <a:lnTo>
                  <a:pt x="110" y="27"/>
                </a:lnTo>
                <a:lnTo>
                  <a:pt x="127" y="0"/>
                </a:lnTo>
                <a:lnTo>
                  <a:pt x="127" y="0"/>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2" name="Freeform 174"/>
          <p:cNvSpPr/>
          <p:nvPr/>
        </p:nvSpPr>
        <p:spPr bwMode="auto">
          <a:xfrm>
            <a:off x="4538058" y="2735794"/>
            <a:ext cx="111399" cy="333525"/>
          </a:xfrm>
          <a:custGeom>
            <a:avLst/>
            <a:gdLst>
              <a:gd name="T0" fmla="*/ 37 w 82"/>
              <a:gd name="T1" fmla="*/ 56 h 227"/>
              <a:gd name="T2" fmla="*/ 37 w 82"/>
              <a:gd name="T3" fmla="*/ 56 h 227"/>
              <a:gd name="T4" fmla="*/ 19 w 82"/>
              <a:gd name="T5" fmla="*/ 91 h 227"/>
              <a:gd name="T6" fmla="*/ 0 w 82"/>
              <a:gd name="T7" fmla="*/ 125 h 227"/>
              <a:gd name="T8" fmla="*/ 20 w 82"/>
              <a:gd name="T9" fmla="*/ 227 h 227"/>
              <a:gd name="T10" fmla="*/ 20 w 82"/>
              <a:gd name="T11" fmla="*/ 227 h 227"/>
              <a:gd name="T12" fmla="*/ 35 w 82"/>
              <a:gd name="T13" fmla="*/ 190 h 227"/>
              <a:gd name="T14" fmla="*/ 35 w 82"/>
              <a:gd name="T15" fmla="*/ 190 h 227"/>
              <a:gd name="T16" fmla="*/ 58 w 82"/>
              <a:gd name="T17" fmla="*/ 140 h 227"/>
              <a:gd name="T18" fmla="*/ 82 w 82"/>
              <a:gd name="T19" fmla="*/ 91 h 227"/>
              <a:gd name="T20" fmla="*/ 65 w 82"/>
              <a:gd name="T21" fmla="*/ 0 h 227"/>
              <a:gd name="T22" fmla="*/ 65 w 82"/>
              <a:gd name="T23" fmla="*/ 0 h 227"/>
              <a:gd name="T24" fmla="*/ 37 w 82"/>
              <a:gd name="T25" fmla="*/ 56 h 227"/>
              <a:gd name="T26" fmla="*/ 37 w 82"/>
              <a:gd name="T27" fmla="*/ 56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2" h="227">
                <a:moveTo>
                  <a:pt x="37" y="56"/>
                </a:moveTo>
                <a:lnTo>
                  <a:pt x="37" y="56"/>
                </a:lnTo>
                <a:lnTo>
                  <a:pt x="19" y="91"/>
                </a:lnTo>
                <a:lnTo>
                  <a:pt x="0" y="125"/>
                </a:lnTo>
                <a:lnTo>
                  <a:pt x="20" y="227"/>
                </a:lnTo>
                <a:lnTo>
                  <a:pt x="20" y="227"/>
                </a:lnTo>
                <a:lnTo>
                  <a:pt x="35" y="190"/>
                </a:lnTo>
                <a:lnTo>
                  <a:pt x="35" y="190"/>
                </a:lnTo>
                <a:lnTo>
                  <a:pt x="58" y="140"/>
                </a:lnTo>
                <a:lnTo>
                  <a:pt x="82" y="91"/>
                </a:lnTo>
                <a:lnTo>
                  <a:pt x="65" y="0"/>
                </a:lnTo>
                <a:lnTo>
                  <a:pt x="65" y="0"/>
                </a:lnTo>
                <a:lnTo>
                  <a:pt x="37" y="56"/>
                </a:lnTo>
                <a:lnTo>
                  <a:pt x="37" y="56"/>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3" name="Freeform 175"/>
          <p:cNvSpPr/>
          <p:nvPr/>
        </p:nvSpPr>
        <p:spPr bwMode="auto">
          <a:xfrm>
            <a:off x="3085802" y="4866236"/>
            <a:ext cx="115474" cy="155743"/>
          </a:xfrm>
          <a:custGeom>
            <a:avLst/>
            <a:gdLst>
              <a:gd name="T0" fmla="*/ 57 w 85"/>
              <a:gd name="T1" fmla="*/ 6 h 106"/>
              <a:gd name="T2" fmla="*/ 57 w 85"/>
              <a:gd name="T3" fmla="*/ 6 h 106"/>
              <a:gd name="T4" fmla="*/ 45 w 85"/>
              <a:gd name="T5" fmla="*/ 31 h 106"/>
              <a:gd name="T6" fmla="*/ 30 w 85"/>
              <a:gd name="T7" fmla="*/ 57 h 106"/>
              <a:gd name="T8" fmla="*/ 16 w 85"/>
              <a:gd name="T9" fmla="*/ 82 h 106"/>
              <a:gd name="T10" fmla="*/ 0 w 85"/>
              <a:gd name="T11" fmla="*/ 106 h 106"/>
              <a:gd name="T12" fmla="*/ 47 w 85"/>
              <a:gd name="T13" fmla="*/ 96 h 106"/>
              <a:gd name="T14" fmla="*/ 47 w 85"/>
              <a:gd name="T15" fmla="*/ 96 h 106"/>
              <a:gd name="T16" fmla="*/ 58 w 85"/>
              <a:gd name="T17" fmla="*/ 73 h 106"/>
              <a:gd name="T18" fmla="*/ 68 w 85"/>
              <a:gd name="T19" fmla="*/ 49 h 106"/>
              <a:gd name="T20" fmla="*/ 77 w 85"/>
              <a:gd name="T21" fmla="*/ 25 h 106"/>
              <a:gd name="T22" fmla="*/ 85 w 85"/>
              <a:gd name="T23" fmla="*/ 0 h 106"/>
              <a:gd name="T24" fmla="*/ 57 w 85"/>
              <a:gd name="T25" fmla="*/ 6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5" h="106">
                <a:moveTo>
                  <a:pt x="57" y="6"/>
                </a:moveTo>
                <a:lnTo>
                  <a:pt x="57" y="6"/>
                </a:lnTo>
                <a:lnTo>
                  <a:pt x="45" y="31"/>
                </a:lnTo>
                <a:lnTo>
                  <a:pt x="30" y="57"/>
                </a:lnTo>
                <a:lnTo>
                  <a:pt x="16" y="82"/>
                </a:lnTo>
                <a:lnTo>
                  <a:pt x="0" y="106"/>
                </a:lnTo>
                <a:lnTo>
                  <a:pt x="47" y="96"/>
                </a:lnTo>
                <a:lnTo>
                  <a:pt x="47" y="96"/>
                </a:lnTo>
                <a:lnTo>
                  <a:pt x="58" y="73"/>
                </a:lnTo>
                <a:lnTo>
                  <a:pt x="68" y="49"/>
                </a:lnTo>
                <a:lnTo>
                  <a:pt x="77" y="25"/>
                </a:lnTo>
                <a:lnTo>
                  <a:pt x="85" y="0"/>
                </a:lnTo>
                <a:lnTo>
                  <a:pt x="57" y="6"/>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4" name="Freeform 176"/>
          <p:cNvSpPr/>
          <p:nvPr/>
        </p:nvSpPr>
        <p:spPr bwMode="auto">
          <a:xfrm>
            <a:off x="2615754" y="4964679"/>
            <a:ext cx="116833" cy="154274"/>
          </a:xfrm>
          <a:custGeom>
            <a:avLst/>
            <a:gdLst>
              <a:gd name="T0" fmla="*/ 86 w 86"/>
              <a:gd name="T1" fmla="*/ 0 h 105"/>
              <a:gd name="T2" fmla="*/ 74 w 86"/>
              <a:gd name="T3" fmla="*/ 2 h 105"/>
              <a:gd name="T4" fmla="*/ 74 w 86"/>
              <a:gd name="T5" fmla="*/ 2 h 105"/>
              <a:gd name="T6" fmla="*/ 57 w 86"/>
              <a:gd name="T7" fmla="*/ 29 h 105"/>
              <a:gd name="T8" fmla="*/ 38 w 86"/>
              <a:gd name="T9" fmla="*/ 55 h 105"/>
              <a:gd name="T10" fmla="*/ 20 w 86"/>
              <a:gd name="T11" fmla="*/ 81 h 105"/>
              <a:gd name="T12" fmla="*/ 0 w 86"/>
              <a:gd name="T13" fmla="*/ 105 h 105"/>
              <a:gd name="T14" fmla="*/ 20 w 86"/>
              <a:gd name="T15" fmla="*/ 102 h 105"/>
              <a:gd name="T16" fmla="*/ 20 w 86"/>
              <a:gd name="T17" fmla="*/ 102 h 105"/>
              <a:gd name="T18" fmla="*/ 52 w 86"/>
              <a:gd name="T19" fmla="*/ 50 h 105"/>
              <a:gd name="T20" fmla="*/ 86 w 86"/>
              <a:gd name="T21" fmla="*/ 0 h 105"/>
              <a:gd name="T22" fmla="*/ 86 w 86"/>
              <a:gd name="T23" fmla="*/ 0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6" h="105">
                <a:moveTo>
                  <a:pt x="86" y="0"/>
                </a:moveTo>
                <a:lnTo>
                  <a:pt x="74" y="2"/>
                </a:lnTo>
                <a:lnTo>
                  <a:pt x="74" y="2"/>
                </a:lnTo>
                <a:lnTo>
                  <a:pt x="57" y="29"/>
                </a:lnTo>
                <a:lnTo>
                  <a:pt x="38" y="55"/>
                </a:lnTo>
                <a:lnTo>
                  <a:pt x="20" y="81"/>
                </a:lnTo>
                <a:lnTo>
                  <a:pt x="0" y="105"/>
                </a:lnTo>
                <a:lnTo>
                  <a:pt x="20" y="102"/>
                </a:lnTo>
                <a:lnTo>
                  <a:pt x="20" y="102"/>
                </a:lnTo>
                <a:lnTo>
                  <a:pt x="52" y="50"/>
                </a:lnTo>
                <a:lnTo>
                  <a:pt x="86" y="0"/>
                </a:lnTo>
                <a:lnTo>
                  <a:pt x="86" y="0"/>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5" name="Freeform 177"/>
          <p:cNvSpPr/>
          <p:nvPr/>
        </p:nvSpPr>
        <p:spPr bwMode="auto">
          <a:xfrm>
            <a:off x="2948591" y="4877991"/>
            <a:ext cx="199703" cy="173374"/>
          </a:xfrm>
          <a:custGeom>
            <a:avLst/>
            <a:gdLst>
              <a:gd name="T0" fmla="*/ 66 w 147"/>
              <a:gd name="T1" fmla="*/ 16 h 118"/>
              <a:gd name="T2" fmla="*/ 66 w 147"/>
              <a:gd name="T3" fmla="*/ 16 h 118"/>
              <a:gd name="T4" fmla="*/ 32 w 147"/>
              <a:gd name="T5" fmla="*/ 66 h 118"/>
              <a:gd name="T6" fmla="*/ 0 w 147"/>
              <a:gd name="T7" fmla="*/ 118 h 118"/>
              <a:gd name="T8" fmla="*/ 87 w 147"/>
              <a:gd name="T9" fmla="*/ 101 h 118"/>
              <a:gd name="T10" fmla="*/ 87 w 147"/>
              <a:gd name="T11" fmla="*/ 101 h 118"/>
              <a:gd name="T12" fmla="*/ 103 w 147"/>
              <a:gd name="T13" fmla="*/ 76 h 118"/>
              <a:gd name="T14" fmla="*/ 119 w 147"/>
              <a:gd name="T15" fmla="*/ 52 h 118"/>
              <a:gd name="T16" fmla="*/ 134 w 147"/>
              <a:gd name="T17" fmla="*/ 26 h 118"/>
              <a:gd name="T18" fmla="*/ 147 w 147"/>
              <a:gd name="T19" fmla="*/ 0 h 118"/>
              <a:gd name="T20" fmla="*/ 66 w 147"/>
              <a:gd name="T21" fmla="*/ 16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7" h="118">
                <a:moveTo>
                  <a:pt x="66" y="16"/>
                </a:moveTo>
                <a:lnTo>
                  <a:pt x="66" y="16"/>
                </a:lnTo>
                <a:lnTo>
                  <a:pt x="32" y="66"/>
                </a:lnTo>
                <a:lnTo>
                  <a:pt x="0" y="118"/>
                </a:lnTo>
                <a:lnTo>
                  <a:pt x="87" y="101"/>
                </a:lnTo>
                <a:lnTo>
                  <a:pt x="87" y="101"/>
                </a:lnTo>
                <a:lnTo>
                  <a:pt x="103" y="76"/>
                </a:lnTo>
                <a:lnTo>
                  <a:pt x="119" y="52"/>
                </a:lnTo>
                <a:lnTo>
                  <a:pt x="134" y="26"/>
                </a:lnTo>
                <a:lnTo>
                  <a:pt x="147" y="0"/>
                </a:lnTo>
                <a:lnTo>
                  <a:pt x="66" y="16"/>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6" name="Freeform 178"/>
          <p:cNvSpPr/>
          <p:nvPr/>
        </p:nvSpPr>
        <p:spPr bwMode="auto">
          <a:xfrm>
            <a:off x="2660585" y="4905908"/>
            <a:ext cx="358649" cy="204229"/>
          </a:xfrm>
          <a:custGeom>
            <a:avLst/>
            <a:gdLst>
              <a:gd name="T0" fmla="*/ 264 w 264"/>
              <a:gd name="T1" fmla="*/ 0 h 139"/>
              <a:gd name="T2" fmla="*/ 68 w 264"/>
              <a:gd name="T3" fmla="*/ 38 h 139"/>
              <a:gd name="T4" fmla="*/ 68 w 264"/>
              <a:gd name="T5" fmla="*/ 38 h 139"/>
              <a:gd name="T6" fmla="*/ 49 w 264"/>
              <a:gd name="T7" fmla="*/ 62 h 139"/>
              <a:gd name="T8" fmla="*/ 32 w 264"/>
              <a:gd name="T9" fmla="*/ 88 h 139"/>
              <a:gd name="T10" fmla="*/ 0 w 264"/>
              <a:gd name="T11" fmla="*/ 139 h 139"/>
              <a:gd name="T12" fmla="*/ 199 w 264"/>
              <a:gd name="T13" fmla="*/ 101 h 139"/>
              <a:gd name="T14" fmla="*/ 199 w 264"/>
              <a:gd name="T15" fmla="*/ 101 h 139"/>
              <a:gd name="T16" fmla="*/ 231 w 264"/>
              <a:gd name="T17" fmla="*/ 50 h 139"/>
              <a:gd name="T18" fmla="*/ 264 w 264"/>
              <a:gd name="T19" fmla="*/ 0 h 139"/>
              <a:gd name="T20" fmla="*/ 264 w 264"/>
              <a:gd name="T21"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4" h="139">
                <a:moveTo>
                  <a:pt x="264" y="0"/>
                </a:moveTo>
                <a:lnTo>
                  <a:pt x="68" y="38"/>
                </a:lnTo>
                <a:lnTo>
                  <a:pt x="68" y="38"/>
                </a:lnTo>
                <a:lnTo>
                  <a:pt x="49" y="62"/>
                </a:lnTo>
                <a:lnTo>
                  <a:pt x="32" y="88"/>
                </a:lnTo>
                <a:lnTo>
                  <a:pt x="0" y="139"/>
                </a:lnTo>
                <a:lnTo>
                  <a:pt x="199" y="101"/>
                </a:lnTo>
                <a:lnTo>
                  <a:pt x="199" y="101"/>
                </a:lnTo>
                <a:lnTo>
                  <a:pt x="231" y="50"/>
                </a:lnTo>
                <a:lnTo>
                  <a:pt x="264" y="0"/>
                </a:lnTo>
                <a:lnTo>
                  <a:pt x="264" y="0"/>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7" name="Freeform 179"/>
          <p:cNvSpPr/>
          <p:nvPr/>
        </p:nvSpPr>
        <p:spPr bwMode="auto">
          <a:xfrm>
            <a:off x="1830530" y="5099852"/>
            <a:ext cx="254043" cy="183659"/>
          </a:xfrm>
          <a:custGeom>
            <a:avLst/>
            <a:gdLst>
              <a:gd name="T0" fmla="*/ 187 w 187"/>
              <a:gd name="T1" fmla="*/ 0 h 125"/>
              <a:gd name="T2" fmla="*/ 80 w 187"/>
              <a:gd name="T3" fmla="*/ 21 h 125"/>
              <a:gd name="T4" fmla="*/ 80 w 187"/>
              <a:gd name="T5" fmla="*/ 21 h 125"/>
              <a:gd name="T6" fmla="*/ 0 w 187"/>
              <a:gd name="T7" fmla="*/ 125 h 125"/>
              <a:gd name="T8" fmla="*/ 119 w 187"/>
              <a:gd name="T9" fmla="*/ 102 h 125"/>
              <a:gd name="T10" fmla="*/ 119 w 187"/>
              <a:gd name="T11" fmla="*/ 102 h 125"/>
              <a:gd name="T12" fmla="*/ 153 w 187"/>
              <a:gd name="T13" fmla="*/ 50 h 125"/>
              <a:gd name="T14" fmla="*/ 187 w 187"/>
              <a:gd name="T15" fmla="*/ 0 h 125"/>
              <a:gd name="T16" fmla="*/ 187 w 187"/>
              <a:gd name="T1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7" h="125">
                <a:moveTo>
                  <a:pt x="187" y="0"/>
                </a:moveTo>
                <a:lnTo>
                  <a:pt x="80" y="21"/>
                </a:lnTo>
                <a:lnTo>
                  <a:pt x="80" y="21"/>
                </a:lnTo>
                <a:lnTo>
                  <a:pt x="0" y="125"/>
                </a:lnTo>
                <a:lnTo>
                  <a:pt x="119" y="102"/>
                </a:lnTo>
                <a:lnTo>
                  <a:pt x="119" y="102"/>
                </a:lnTo>
                <a:lnTo>
                  <a:pt x="153" y="50"/>
                </a:lnTo>
                <a:lnTo>
                  <a:pt x="187" y="0"/>
                </a:lnTo>
                <a:lnTo>
                  <a:pt x="187" y="0"/>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8" name="Freeform 180"/>
          <p:cNvSpPr/>
          <p:nvPr/>
        </p:nvSpPr>
        <p:spPr bwMode="auto">
          <a:xfrm>
            <a:off x="1293915" y="4691394"/>
            <a:ext cx="114116" cy="177782"/>
          </a:xfrm>
          <a:custGeom>
            <a:avLst/>
            <a:gdLst>
              <a:gd name="T0" fmla="*/ 74 w 84"/>
              <a:gd name="T1" fmla="*/ 0 h 121"/>
              <a:gd name="T2" fmla="*/ 74 w 84"/>
              <a:gd name="T3" fmla="*/ 0 h 121"/>
              <a:gd name="T4" fmla="*/ 37 w 84"/>
              <a:gd name="T5" fmla="*/ 41 h 121"/>
              <a:gd name="T6" fmla="*/ 0 w 84"/>
              <a:gd name="T7" fmla="*/ 86 h 121"/>
              <a:gd name="T8" fmla="*/ 8 w 84"/>
              <a:gd name="T9" fmla="*/ 121 h 121"/>
              <a:gd name="T10" fmla="*/ 8 w 84"/>
              <a:gd name="T11" fmla="*/ 121 h 121"/>
              <a:gd name="T12" fmla="*/ 46 w 84"/>
              <a:gd name="T13" fmla="*/ 84 h 121"/>
              <a:gd name="T14" fmla="*/ 84 w 84"/>
              <a:gd name="T15" fmla="*/ 49 h 121"/>
              <a:gd name="T16" fmla="*/ 74 w 84"/>
              <a:gd name="T17" fmla="*/ 0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4" h="121">
                <a:moveTo>
                  <a:pt x="74" y="0"/>
                </a:moveTo>
                <a:lnTo>
                  <a:pt x="74" y="0"/>
                </a:lnTo>
                <a:lnTo>
                  <a:pt x="37" y="41"/>
                </a:lnTo>
                <a:lnTo>
                  <a:pt x="0" y="86"/>
                </a:lnTo>
                <a:lnTo>
                  <a:pt x="8" y="121"/>
                </a:lnTo>
                <a:lnTo>
                  <a:pt x="8" y="121"/>
                </a:lnTo>
                <a:lnTo>
                  <a:pt x="46" y="84"/>
                </a:lnTo>
                <a:lnTo>
                  <a:pt x="84" y="49"/>
                </a:lnTo>
                <a:lnTo>
                  <a:pt x="74" y="0"/>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9" name="Freeform 181"/>
          <p:cNvSpPr/>
          <p:nvPr/>
        </p:nvSpPr>
        <p:spPr bwMode="auto">
          <a:xfrm>
            <a:off x="4569303" y="2898883"/>
            <a:ext cx="115474" cy="348218"/>
          </a:xfrm>
          <a:custGeom>
            <a:avLst/>
            <a:gdLst>
              <a:gd name="T0" fmla="*/ 0 w 85"/>
              <a:gd name="T1" fmla="*/ 134 h 237"/>
              <a:gd name="T2" fmla="*/ 20 w 85"/>
              <a:gd name="T3" fmla="*/ 237 h 237"/>
              <a:gd name="T4" fmla="*/ 20 w 85"/>
              <a:gd name="T5" fmla="*/ 237 h 237"/>
              <a:gd name="T6" fmla="*/ 35 w 85"/>
              <a:gd name="T7" fmla="*/ 206 h 237"/>
              <a:gd name="T8" fmla="*/ 50 w 85"/>
              <a:gd name="T9" fmla="*/ 174 h 237"/>
              <a:gd name="T10" fmla="*/ 67 w 85"/>
              <a:gd name="T11" fmla="*/ 142 h 237"/>
              <a:gd name="T12" fmla="*/ 85 w 85"/>
              <a:gd name="T13" fmla="*/ 111 h 237"/>
              <a:gd name="T14" fmla="*/ 63 w 85"/>
              <a:gd name="T15" fmla="*/ 0 h 237"/>
              <a:gd name="T16" fmla="*/ 63 w 85"/>
              <a:gd name="T17" fmla="*/ 0 h 237"/>
              <a:gd name="T18" fmla="*/ 51 w 85"/>
              <a:gd name="T19" fmla="*/ 22 h 237"/>
              <a:gd name="T20" fmla="*/ 51 w 85"/>
              <a:gd name="T21" fmla="*/ 22 h 237"/>
              <a:gd name="T22" fmla="*/ 37 w 85"/>
              <a:gd name="T23" fmla="*/ 50 h 237"/>
              <a:gd name="T24" fmla="*/ 24 w 85"/>
              <a:gd name="T25" fmla="*/ 78 h 237"/>
              <a:gd name="T26" fmla="*/ 12 w 85"/>
              <a:gd name="T27" fmla="*/ 106 h 237"/>
              <a:gd name="T28" fmla="*/ 0 w 85"/>
              <a:gd name="T29" fmla="*/ 134 h 237"/>
              <a:gd name="T30" fmla="*/ 0 w 85"/>
              <a:gd name="T31" fmla="*/ 134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5" h="237">
                <a:moveTo>
                  <a:pt x="0" y="134"/>
                </a:moveTo>
                <a:lnTo>
                  <a:pt x="20" y="237"/>
                </a:lnTo>
                <a:lnTo>
                  <a:pt x="20" y="237"/>
                </a:lnTo>
                <a:lnTo>
                  <a:pt x="35" y="206"/>
                </a:lnTo>
                <a:lnTo>
                  <a:pt x="50" y="174"/>
                </a:lnTo>
                <a:lnTo>
                  <a:pt x="67" y="142"/>
                </a:lnTo>
                <a:lnTo>
                  <a:pt x="85" y="111"/>
                </a:lnTo>
                <a:lnTo>
                  <a:pt x="63" y="0"/>
                </a:lnTo>
                <a:lnTo>
                  <a:pt x="63" y="0"/>
                </a:lnTo>
                <a:lnTo>
                  <a:pt x="51" y="22"/>
                </a:lnTo>
                <a:lnTo>
                  <a:pt x="51" y="22"/>
                </a:lnTo>
                <a:lnTo>
                  <a:pt x="37" y="50"/>
                </a:lnTo>
                <a:lnTo>
                  <a:pt x="24" y="78"/>
                </a:lnTo>
                <a:lnTo>
                  <a:pt x="12" y="106"/>
                </a:lnTo>
                <a:lnTo>
                  <a:pt x="0" y="134"/>
                </a:lnTo>
                <a:lnTo>
                  <a:pt x="0" y="134"/>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0" name="Freeform 182"/>
          <p:cNvSpPr/>
          <p:nvPr/>
        </p:nvSpPr>
        <p:spPr bwMode="auto">
          <a:xfrm>
            <a:off x="1259953" y="4482757"/>
            <a:ext cx="131777" cy="315894"/>
          </a:xfrm>
          <a:custGeom>
            <a:avLst/>
            <a:gdLst>
              <a:gd name="T0" fmla="*/ 71 w 97"/>
              <a:gd name="T1" fmla="*/ 0 h 215"/>
              <a:gd name="T2" fmla="*/ 71 w 97"/>
              <a:gd name="T3" fmla="*/ 0 h 215"/>
              <a:gd name="T4" fmla="*/ 36 w 97"/>
              <a:gd name="T5" fmla="*/ 46 h 215"/>
              <a:gd name="T6" fmla="*/ 0 w 97"/>
              <a:gd name="T7" fmla="*/ 93 h 215"/>
              <a:gd name="T8" fmla="*/ 23 w 97"/>
              <a:gd name="T9" fmla="*/ 215 h 215"/>
              <a:gd name="T10" fmla="*/ 23 w 97"/>
              <a:gd name="T11" fmla="*/ 215 h 215"/>
              <a:gd name="T12" fmla="*/ 60 w 97"/>
              <a:gd name="T13" fmla="*/ 171 h 215"/>
              <a:gd name="T14" fmla="*/ 97 w 97"/>
              <a:gd name="T15" fmla="*/ 130 h 215"/>
              <a:gd name="T16" fmla="*/ 71 w 97"/>
              <a:gd name="T17" fmla="*/ 0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7" h="215">
                <a:moveTo>
                  <a:pt x="71" y="0"/>
                </a:moveTo>
                <a:lnTo>
                  <a:pt x="71" y="0"/>
                </a:lnTo>
                <a:lnTo>
                  <a:pt x="36" y="46"/>
                </a:lnTo>
                <a:lnTo>
                  <a:pt x="0" y="93"/>
                </a:lnTo>
                <a:lnTo>
                  <a:pt x="23" y="215"/>
                </a:lnTo>
                <a:lnTo>
                  <a:pt x="23" y="215"/>
                </a:lnTo>
                <a:lnTo>
                  <a:pt x="60" y="171"/>
                </a:lnTo>
                <a:lnTo>
                  <a:pt x="97" y="130"/>
                </a:lnTo>
                <a:lnTo>
                  <a:pt x="71" y="0"/>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1" name="Freeform 183"/>
          <p:cNvSpPr/>
          <p:nvPr/>
        </p:nvSpPr>
        <p:spPr bwMode="auto">
          <a:xfrm>
            <a:off x="1318369" y="4838321"/>
            <a:ext cx="118192" cy="211575"/>
          </a:xfrm>
          <a:custGeom>
            <a:avLst/>
            <a:gdLst>
              <a:gd name="T0" fmla="*/ 76 w 87"/>
              <a:gd name="T1" fmla="*/ 0 h 144"/>
              <a:gd name="T2" fmla="*/ 76 w 87"/>
              <a:gd name="T3" fmla="*/ 0 h 144"/>
              <a:gd name="T4" fmla="*/ 39 w 87"/>
              <a:gd name="T5" fmla="*/ 37 h 144"/>
              <a:gd name="T6" fmla="*/ 0 w 87"/>
              <a:gd name="T7" fmla="*/ 73 h 144"/>
              <a:gd name="T8" fmla="*/ 13 w 87"/>
              <a:gd name="T9" fmla="*/ 144 h 144"/>
              <a:gd name="T10" fmla="*/ 13 w 87"/>
              <a:gd name="T11" fmla="*/ 144 h 144"/>
              <a:gd name="T12" fmla="*/ 87 w 87"/>
              <a:gd name="T13" fmla="*/ 61 h 144"/>
              <a:gd name="T14" fmla="*/ 76 w 87"/>
              <a:gd name="T15" fmla="*/ 0 h 1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7" h="144">
                <a:moveTo>
                  <a:pt x="76" y="0"/>
                </a:moveTo>
                <a:lnTo>
                  <a:pt x="76" y="0"/>
                </a:lnTo>
                <a:lnTo>
                  <a:pt x="39" y="37"/>
                </a:lnTo>
                <a:lnTo>
                  <a:pt x="0" y="73"/>
                </a:lnTo>
                <a:lnTo>
                  <a:pt x="13" y="144"/>
                </a:lnTo>
                <a:lnTo>
                  <a:pt x="13" y="144"/>
                </a:lnTo>
                <a:lnTo>
                  <a:pt x="87" y="61"/>
                </a:lnTo>
                <a:lnTo>
                  <a:pt x="76" y="0"/>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2" name="Freeform 184"/>
          <p:cNvSpPr/>
          <p:nvPr/>
        </p:nvSpPr>
        <p:spPr bwMode="auto">
          <a:xfrm>
            <a:off x="1307501" y="4781019"/>
            <a:ext cx="110040" cy="146927"/>
          </a:xfrm>
          <a:custGeom>
            <a:avLst/>
            <a:gdLst>
              <a:gd name="T0" fmla="*/ 75 w 81"/>
              <a:gd name="T1" fmla="*/ 0 h 100"/>
              <a:gd name="T2" fmla="*/ 75 w 81"/>
              <a:gd name="T3" fmla="*/ 0 h 100"/>
              <a:gd name="T4" fmla="*/ 37 w 81"/>
              <a:gd name="T5" fmla="*/ 36 h 100"/>
              <a:gd name="T6" fmla="*/ 0 w 81"/>
              <a:gd name="T7" fmla="*/ 71 h 100"/>
              <a:gd name="T8" fmla="*/ 5 w 81"/>
              <a:gd name="T9" fmla="*/ 100 h 100"/>
              <a:gd name="T10" fmla="*/ 5 w 81"/>
              <a:gd name="T11" fmla="*/ 100 h 100"/>
              <a:gd name="T12" fmla="*/ 44 w 81"/>
              <a:gd name="T13" fmla="*/ 64 h 100"/>
              <a:gd name="T14" fmla="*/ 81 w 81"/>
              <a:gd name="T15" fmla="*/ 27 h 100"/>
              <a:gd name="T16" fmla="*/ 75 w 81"/>
              <a:gd name="T17" fmla="*/ 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1" h="100">
                <a:moveTo>
                  <a:pt x="75" y="0"/>
                </a:moveTo>
                <a:lnTo>
                  <a:pt x="75" y="0"/>
                </a:lnTo>
                <a:lnTo>
                  <a:pt x="37" y="36"/>
                </a:lnTo>
                <a:lnTo>
                  <a:pt x="0" y="71"/>
                </a:lnTo>
                <a:lnTo>
                  <a:pt x="5" y="100"/>
                </a:lnTo>
                <a:lnTo>
                  <a:pt x="5" y="100"/>
                </a:lnTo>
                <a:lnTo>
                  <a:pt x="44" y="64"/>
                </a:lnTo>
                <a:lnTo>
                  <a:pt x="81" y="27"/>
                </a:lnTo>
                <a:lnTo>
                  <a:pt x="75" y="0"/>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3" name="Freeform 185"/>
          <p:cNvSpPr/>
          <p:nvPr/>
        </p:nvSpPr>
        <p:spPr bwMode="auto">
          <a:xfrm>
            <a:off x="1249085" y="4431332"/>
            <a:ext cx="103247" cy="170435"/>
          </a:xfrm>
          <a:custGeom>
            <a:avLst/>
            <a:gdLst>
              <a:gd name="T0" fmla="*/ 0 w 76"/>
              <a:gd name="T1" fmla="*/ 90 h 116"/>
              <a:gd name="T2" fmla="*/ 5 w 76"/>
              <a:gd name="T3" fmla="*/ 116 h 116"/>
              <a:gd name="T4" fmla="*/ 5 w 76"/>
              <a:gd name="T5" fmla="*/ 116 h 116"/>
              <a:gd name="T6" fmla="*/ 24 w 76"/>
              <a:gd name="T7" fmla="*/ 92 h 116"/>
              <a:gd name="T8" fmla="*/ 42 w 76"/>
              <a:gd name="T9" fmla="*/ 69 h 116"/>
              <a:gd name="T10" fmla="*/ 76 w 76"/>
              <a:gd name="T11" fmla="*/ 21 h 116"/>
              <a:gd name="T12" fmla="*/ 73 w 76"/>
              <a:gd name="T13" fmla="*/ 0 h 116"/>
              <a:gd name="T14" fmla="*/ 73 w 76"/>
              <a:gd name="T15" fmla="*/ 0 h 116"/>
              <a:gd name="T16" fmla="*/ 37 w 76"/>
              <a:gd name="T17" fmla="*/ 46 h 116"/>
              <a:gd name="T18" fmla="*/ 0 w 76"/>
              <a:gd name="T19" fmla="*/ 90 h 116"/>
              <a:gd name="T20" fmla="*/ 0 w 76"/>
              <a:gd name="T21" fmla="*/ 90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 h="116">
                <a:moveTo>
                  <a:pt x="0" y="90"/>
                </a:moveTo>
                <a:lnTo>
                  <a:pt x="5" y="116"/>
                </a:lnTo>
                <a:lnTo>
                  <a:pt x="5" y="116"/>
                </a:lnTo>
                <a:lnTo>
                  <a:pt x="24" y="92"/>
                </a:lnTo>
                <a:lnTo>
                  <a:pt x="42" y="69"/>
                </a:lnTo>
                <a:lnTo>
                  <a:pt x="76" y="21"/>
                </a:lnTo>
                <a:lnTo>
                  <a:pt x="73" y="0"/>
                </a:lnTo>
                <a:lnTo>
                  <a:pt x="73" y="0"/>
                </a:lnTo>
                <a:lnTo>
                  <a:pt x="37" y="46"/>
                </a:lnTo>
                <a:lnTo>
                  <a:pt x="0" y="90"/>
                </a:lnTo>
                <a:lnTo>
                  <a:pt x="0" y="90"/>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4" name="Freeform 186"/>
          <p:cNvSpPr/>
          <p:nvPr/>
        </p:nvSpPr>
        <p:spPr bwMode="auto">
          <a:xfrm>
            <a:off x="4600550" y="3084012"/>
            <a:ext cx="123626" cy="411396"/>
          </a:xfrm>
          <a:custGeom>
            <a:avLst/>
            <a:gdLst>
              <a:gd name="T0" fmla="*/ 29 w 91"/>
              <a:gd name="T1" fmla="*/ 280 h 280"/>
              <a:gd name="T2" fmla="*/ 29 w 91"/>
              <a:gd name="T3" fmla="*/ 280 h 280"/>
              <a:gd name="T4" fmla="*/ 60 w 91"/>
              <a:gd name="T5" fmla="*/ 208 h 280"/>
              <a:gd name="T6" fmla="*/ 91 w 91"/>
              <a:gd name="T7" fmla="*/ 137 h 280"/>
              <a:gd name="T8" fmla="*/ 64 w 91"/>
              <a:gd name="T9" fmla="*/ 0 h 280"/>
              <a:gd name="T10" fmla="*/ 64 w 91"/>
              <a:gd name="T11" fmla="*/ 0 h 280"/>
              <a:gd name="T12" fmla="*/ 46 w 91"/>
              <a:gd name="T13" fmla="*/ 31 h 280"/>
              <a:gd name="T14" fmla="*/ 30 w 91"/>
              <a:gd name="T15" fmla="*/ 62 h 280"/>
              <a:gd name="T16" fmla="*/ 14 w 91"/>
              <a:gd name="T17" fmla="*/ 95 h 280"/>
              <a:gd name="T18" fmla="*/ 0 w 91"/>
              <a:gd name="T19" fmla="*/ 129 h 280"/>
              <a:gd name="T20" fmla="*/ 29 w 91"/>
              <a:gd name="T21" fmla="*/ 280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 h="280">
                <a:moveTo>
                  <a:pt x="29" y="280"/>
                </a:moveTo>
                <a:lnTo>
                  <a:pt x="29" y="280"/>
                </a:lnTo>
                <a:lnTo>
                  <a:pt x="60" y="208"/>
                </a:lnTo>
                <a:lnTo>
                  <a:pt x="91" y="137"/>
                </a:lnTo>
                <a:lnTo>
                  <a:pt x="64" y="0"/>
                </a:lnTo>
                <a:lnTo>
                  <a:pt x="64" y="0"/>
                </a:lnTo>
                <a:lnTo>
                  <a:pt x="46" y="31"/>
                </a:lnTo>
                <a:lnTo>
                  <a:pt x="30" y="62"/>
                </a:lnTo>
                <a:lnTo>
                  <a:pt x="14" y="95"/>
                </a:lnTo>
                <a:lnTo>
                  <a:pt x="0" y="129"/>
                </a:lnTo>
                <a:lnTo>
                  <a:pt x="29" y="280"/>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5" name="Freeform 187"/>
          <p:cNvSpPr/>
          <p:nvPr/>
        </p:nvSpPr>
        <p:spPr bwMode="auto">
          <a:xfrm>
            <a:off x="1526222" y="5182130"/>
            <a:ext cx="122267" cy="136643"/>
          </a:xfrm>
          <a:custGeom>
            <a:avLst/>
            <a:gdLst>
              <a:gd name="T0" fmla="*/ 24 w 90"/>
              <a:gd name="T1" fmla="*/ 0 h 93"/>
              <a:gd name="T2" fmla="*/ 24 w 90"/>
              <a:gd name="T3" fmla="*/ 0 h 93"/>
              <a:gd name="T4" fmla="*/ 19 w 90"/>
              <a:gd name="T5" fmla="*/ 14 h 93"/>
              <a:gd name="T6" fmla="*/ 19 w 90"/>
              <a:gd name="T7" fmla="*/ 14 h 93"/>
              <a:gd name="T8" fmla="*/ 28 w 90"/>
              <a:gd name="T9" fmla="*/ 6 h 93"/>
              <a:gd name="T10" fmla="*/ 28 w 90"/>
              <a:gd name="T11" fmla="*/ 6 h 93"/>
              <a:gd name="T12" fmla="*/ 30 w 90"/>
              <a:gd name="T13" fmla="*/ 5 h 93"/>
              <a:gd name="T14" fmla="*/ 33 w 90"/>
              <a:gd name="T15" fmla="*/ 5 h 93"/>
              <a:gd name="T16" fmla="*/ 35 w 90"/>
              <a:gd name="T17" fmla="*/ 6 h 93"/>
              <a:gd name="T18" fmla="*/ 36 w 90"/>
              <a:gd name="T19" fmla="*/ 9 h 93"/>
              <a:gd name="T20" fmla="*/ 36 w 90"/>
              <a:gd name="T21" fmla="*/ 9 h 93"/>
              <a:gd name="T22" fmla="*/ 38 w 90"/>
              <a:gd name="T23" fmla="*/ 21 h 93"/>
              <a:gd name="T24" fmla="*/ 38 w 90"/>
              <a:gd name="T25" fmla="*/ 32 h 93"/>
              <a:gd name="T26" fmla="*/ 35 w 90"/>
              <a:gd name="T27" fmla="*/ 43 h 93"/>
              <a:gd name="T28" fmla="*/ 32 w 90"/>
              <a:gd name="T29" fmla="*/ 53 h 93"/>
              <a:gd name="T30" fmla="*/ 27 w 90"/>
              <a:gd name="T31" fmla="*/ 63 h 93"/>
              <a:gd name="T32" fmla="*/ 19 w 90"/>
              <a:gd name="T33" fmla="*/ 71 h 93"/>
              <a:gd name="T34" fmla="*/ 11 w 90"/>
              <a:gd name="T35" fmla="*/ 77 h 93"/>
              <a:gd name="T36" fmla="*/ 0 w 90"/>
              <a:gd name="T37" fmla="*/ 83 h 93"/>
              <a:gd name="T38" fmla="*/ 0 w 90"/>
              <a:gd name="T39" fmla="*/ 83 h 93"/>
              <a:gd name="T40" fmla="*/ 0 w 90"/>
              <a:gd name="T41" fmla="*/ 85 h 93"/>
              <a:gd name="T42" fmla="*/ 0 w 90"/>
              <a:gd name="T43" fmla="*/ 85 h 93"/>
              <a:gd name="T44" fmla="*/ 18 w 90"/>
              <a:gd name="T45" fmla="*/ 90 h 93"/>
              <a:gd name="T46" fmla="*/ 36 w 90"/>
              <a:gd name="T47" fmla="*/ 93 h 93"/>
              <a:gd name="T48" fmla="*/ 36 w 90"/>
              <a:gd name="T49" fmla="*/ 93 h 93"/>
              <a:gd name="T50" fmla="*/ 51 w 90"/>
              <a:gd name="T51" fmla="*/ 72 h 93"/>
              <a:gd name="T52" fmla="*/ 65 w 90"/>
              <a:gd name="T53" fmla="*/ 49 h 93"/>
              <a:gd name="T54" fmla="*/ 90 w 90"/>
              <a:gd name="T55" fmla="*/ 5 h 93"/>
              <a:gd name="T56" fmla="*/ 88 w 90"/>
              <a:gd name="T57" fmla="*/ 6 h 93"/>
              <a:gd name="T58" fmla="*/ 88 w 90"/>
              <a:gd name="T59" fmla="*/ 6 h 93"/>
              <a:gd name="T60" fmla="*/ 71 w 90"/>
              <a:gd name="T61" fmla="*/ 8 h 93"/>
              <a:gd name="T62" fmla="*/ 55 w 90"/>
              <a:gd name="T63" fmla="*/ 8 h 93"/>
              <a:gd name="T64" fmla="*/ 39 w 90"/>
              <a:gd name="T65" fmla="*/ 5 h 93"/>
              <a:gd name="T66" fmla="*/ 24 w 90"/>
              <a:gd name="T67" fmla="*/ 0 h 93"/>
              <a:gd name="T68" fmla="*/ 24 w 90"/>
              <a:gd name="T69" fmla="*/ 0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90" h="93">
                <a:moveTo>
                  <a:pt x="24" y="0"/>
                </a:moveTo>
                <a:lnTo>
                  <a:pt x="24" y="0"/>
                </a:lnTo>
                <a:lnTo>
                  <a:pt x="19" y="14"/>
                </a:lnTo>
                <a:lnTo>
                  <a:pt x="19" y="14"/>
                </a:lnTo>
                <a:lnTo>
                  <a:pt x="28" y="6"/>
                </a:lnTo>
                <a:lnTo>
                  <a:pt x="28" y="6"/>
                </a:lnTo>
                <a:lnTo>
                  <a:pt x="30" y="5"/>
                </a:lnTo>
                <a:lnTo>
                  <a:pt x="33" y="5"/>
                </a:lnTo>
                <a:lnTo>
                  <a:pt x="35" y="6"/>
                </a:lnTo>
                <a:lnTo>
                  <a:pt x="36" y="9"/>
                </a:lnTo>
                <a:lnTo>
                  <a:pt x="36" y="9"/>
                </a:lnTo>
                <a:lnTo>
                  <a:pt x="38" y="21"/>
                </a:lnTo>
                <a:lnTo>
                  <a:pt x="38" y="32"/>
                </a:lnTo>
                <a:lnTo>
                  <a:pt x="35" y="43"/>
                </a:lnTo>
                <a:lnTo>
                  <a:pt x="32" y="53"/>
                </a:lnTo>
                <a:lnTo>
                  <a:pt x="27" y="63"/>
                </a:lnTo>
                <a:lnTo>
                  <a:pt x="19" y="71"/>
                </a:lnTo>
                <a:lnTo>
                  <a:pt x="11" y="77"/>
                </a:lnTo>
                <a:lnTo>
                  <a:pt x="0" y="83"/>
                </a:lnTo>
                <a:lnTo>
                  <a:pt x="0" y="83"/>
                </a:lnTo>
                <a:lnTo>
                  <a:pt x="0" y="85"/>
                </a:lnTo>
                <a:lnTo>
                  <a:pt x="0" y="85"/>
                </a:lnTo>
                <a:lnTo>
                  <a:pt x="18" y="90"/>
                </a:lnTo>
                <a:lnTo>
                  <a:pt x="36" y="93"/>
                </a:lnTo>
                <a:lnTo>
                  <a:pt x="36" y="93"/>
                </a:lnTo>
                <a:lnTo>
                  <a:pt x="51" y="72"/>
                </a:lnTo>
                <a:lnTo>
                  <a:pt x="65" y="49"/>
                </a:lnTo>
                <a:lnTo>
                  <a:pt x="90" y="5"/>
                </a:lnTo>
                <a:lnTo>
                  <a:pt x="88" y="6"/>
                </a:lnTo>
                <a:lnTo>
                  <a:pt x="88" y="6"/>
                </a:lnTo>
                <a:lnTo>
                  <a:pt x="71" y="8"/>
                </a:lnTo>
                <a:lnTo>
                  <a:pt x="55" y="8"/>
                </a:lnTo>
                <a:lnTo>
                  <a:pt x="39" y="5"/>
                </a:lnTo>
                <a:lnTo>
                  <a:pt x="24" y="0"/>
                </a:lnTo>
                <a:lnTo>
                  <a:pt x="24" y="0"/>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6" name="Freeform 188"/>
          <p:cNvSpPr/>
          <p:nvPr/>
        </p:nvSpPr>
        <p:spPr bwMode="auto">
          <a:xfrm>
            <a:off x="1206970" y="4162456"/>
            <a:ext cx="99172" cy="173374"/>
          </a:xfrm>
          <a:custGeom>
            <a:avLst/>
            <a:gdLst>
              <a:gd name="T0" fmla="*/ 68 w 73"/>
              <a:gd name="T1" fmla="*/ 0 h 118"/>
              <a:gd name="T2" fmla="*/ 68 w 73"/>
              <a:gd name="T3" fmla="*/ 0 h 118"/>
              <a:gd name="T4" fmla="*/ 33 w 73"/>
              <a:gd name="T5" fmla="*/ 51 h 118"/>
              <a:gd name="T6" fmla="*/ 0 w 73"/>
              <a:gd name="T7" fmla="*/ 103 h 118"/>
              <a:gd name="T8" fmla="*/ 2 w 73"/>
              <a:gd name="T9" fmla="*/ 118 h 118"/>
              <a:gd name="T10" fmla="*/ 2 w 73"/>
              <a:gd name="T11" fmla="*/ 118 h 118"/>
              <a:gd name="T12" fmla="*/ 37 w 73"/>
              <a:gd name="T13" fmla="*/ 72 h 118"/>
              <a:gd name="T14" fmla="*/ 73 w 73"/>
              <a:gd name="T15" fmla="*/ 25 h 118"/>
              <a:gd name="T16" fmla="*/ 68 w 73"/>
              <a:gd name="T17" fmla="*/ 0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 h="118">
                <a:moveTo>
                  <a:pt x="68" y="0"/>
                </a:moveTo>
                <a:lnTo>
                  <a:pt x="68" y="0"/>
                </a:lnTo>
                <a:lnTo>
                  <a:pt x="33" y="51"/>
                </a:lnTo>
                <a:lnTo>
                  <a:pt x="0" y="103"/>
                </a:lnTo>
                <a:lnTo>
                  <a:pt x="2" y="118"/>
                </a:lnTo>
                <a:lnTo>
                  <a:pt x="2" y="118"/>
                </a:lnTo>
                <a:lnTo>
                  <a:pt x="37" y="72"/>
                </a:lnTo>
                <a:lnTo>
                  <a:pt x="73" y="25"/>
                </a:lnTo>
                <a:lnTo>
                  <a:pt x="68" y="0"/>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7" name="Freeform 189"/>
          <p:cNvSpPr/>
          <p:nvPr/>
        </p:nvSpPr>
        <p:spPr bwMode="auto">
          <a:xfrm>
            <a:off x="1212404" y="4218288"/>
            <a:ext cx="120909" cy="292385"/>
          </a:xfrm>
          <a:custGeom>
            <a:avLst/>
            <a:gdLst>
              <a:gd name="T0" fmla="*/ 71 w 89"/>
              <a:gd name="T1" fmla="*/ 0 h 199"/>
              <a:gd name="T2" fmla="*/ 71 w 89"/>
              <a:gd name="T3" fmla="*/ 0 h 199"/>
              <a:gd name="T4" fmla="*/ 36 w 89"/>
              <a:gd name="T5" fmla="*/ 46 h 199"/>
              <a:gd name="T6" fmla="*/ 0 w 89"/>
              <a:gd name="T7" fmla="*/ 93 h 199"/>
              <a:gd name="T8" fmla="*/ 21 w 89"/>
              <a:gd name="T9" fmla="*/ 199 h 199"/>
              <a:gd name="T10" fmla="*/ 21 w 89"/>
              <a:gd name="T11" fmla="*/ 199 h 199"/>
              <a:gd name="T12" fmla="*/ 54 w 89"/>
              <a:gd name="T13" fmla="*/ 144 h 199"/>
              <a:gd name="T14" fmla="*/ 89 w 89"/>
              <a:gd name="T15" fmla="*/ 90 h 199"/>
              <a:gd name="T16" fmla="*/ 71 w 89"/>
              <a:gd name="T17" fmla="*/ 0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9" h="199">
                <a:moveTo>
                  <a:pt x="71" y="0"/>
                </a:moveTo>
                <a:lnTo>
                  <a:pt x="71" y="0"/>
                </a:lnTo>
                <a:lnTo>
                  <a:pt x="36" y="46"/>
                </a:lnTo>
                <a:lnTo>
                  <a:pt x="0" y="93"/>
                </a:lnTo>
                <a:lnTo>
                  <a:pt x="21" y="199"/>
                </a:lnTo>
                <a:lnTo>
                  <a:pt x="21" y="199"/>
                </a:lnTo>
                <a:lnTo>
                  <a:pt x="54" y="144"/>
                </a:lnTo>
                <a:lnTo>
                  <a:pt x="89" y="90"/>
                </a:lnTo>
                <a:lnTo>
                  <a:pt x="71" y="0"/>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8" name="Freeform 190"/>
          <p:cNvSpPr/>
          <p:nvPr/>
        </p:nvSpPr>
        <p:spPr bwMode="auto">
          <a:xfrm>
            <a:off x="3964762" y="4659070"/>
            <a:ext cx="232307" cy="179251"/>
          </a:xfrm>
          <a:custGeom>
            <a:avLst/>
            <a:gdLst>
              <a:gd name="T0" fmla="*/ 171 w 171"/>
              <a:gd name="T1" fmla="*/ 0 h 122"/>
              <a:gd name="T2" fmla="*/ 100 w 171"/>
              <a:gd name="T3" fmla="*/ 14 h 122"/>
              <a:gd name="T4" fmla="*/ 100 w 171"/>
              <a:gd name="T5" fmla="*/ 14 h 122"/>
              <a:gd name="T6" fmla="*/ 50 w 171"/>
              <a:gd name="T7" fmla="*/ 68 h 122"/>
              <a:gd name="T8" fmla="*/ 0 w 171"/>
              <a:gd name="T9" fmla="*/ 122 h 122"/>
              <a:gd name="T10" fmla="*/ 106 w 171"/>
              <a:gd name="T11" fmla="*/ 103 h 122"/>
              <a:gd name="T12" fmla="*/ 106 w 171"/>
              <a:gd name="T13" fmla="*/ 103 h 122"/>
              <a:gd name="T14" fmla="*/ 139 w 171"/>
              <a:gd name="T15" fmla="*/ 51 h 122"/>
              <a:gd name="T16" fmla="*/ 171 w 171"/>
              <a:gd name="T17" fmla="*/ 0 h 122"/>
              <a:gd name="T18" fmla="*/ 171 w 171"/>
              <a:gd name="T19" fmla="*/ 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1" h="122">
                <a:moveTo>
                  <a:pt x="171" y="0"/>
                </a:moveTo>
                <a:lnTo>
                  <a:pt x="100" y="14"/>
                </a:lnTo>
                <a:lnTo>
                  <a:pt x="100" y="14"/>
                </a:lnTo>
                <a:lnTo>
                  <a:pt x="50" y="68"/>
                </a:lnTo>
                <a:lnTo>
                  <a:pt x="0" y="122"/>
                </a:lnTo>
                <a:lnTo>
                  <a:pt x="106" y="103"/>
                </a:lnTo>
                <a:lnTo>
                  <a:pt x="106" y="103"/>
                </a:lnTo>
                <a:lnTo>
                  <a:pt x="139" y="51"/>
                </a:lnTo>
                <a:lnTo>
                  <a:pt x="171" y="0"/>
                </a:lnTo>
                <a:lnTo>
                  <a:pt x="171" y="0"/>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9" name="Freeform 191"/>
          <p:cNvSpPr/>
          <p:nvPr/>
        </p:nvSpPr>
        <p:spPr bwMode="auto">
          <a:xfrm>
            <a:off x="2253029" y="2508057"/>
            <a:ext cx="24453" cy="48486"/>
          </a:xfrm>
          <a:custGeom>
            <a:avLst/>
            <a:gdLst>
              <a:gd name="T0" fmla="*/ 7 w 18"/>
              <a:gd name="T1" fmla="*/ 27 h 33"/>
              <a:gd name="T2" fmla="*/ 7 w 18"/>
              <a:gd name="T3" fmla="*/ 27 h 33"/>
              <a:gd name="T4" fmla="*/ 14 w 18"/>
              <a:gd name="T5" fmla="*/ 13 h 33"/>
              <a:gd name="T6" fmla="*/ 18 w 18"/>
              <a:gd name="T7" fmla="*/ 0 h 33"/>
              <a:gd name="T8" fmla="*/ 18 w 18"/>
              <a:gd name="T9" fmla="*/ 0 h 33"/>
              <a:gd name="T10" fmla="*/ 11 w 18"/>
              <a:gd name="T11" fmla="*/ 6 h 33"/>
              <a:gd name="T12" fmla="*/ 6 w 18"/>
              <a:gd name="T13" fmla="*/ 15 h 33"/>
              <a:gd name="T14" fmla="*/ 3 w 18"/>
              <a:gd name="T15" fmla="*/ 23 h 33"/>
              <a:gd name="T16" fmla="*/ 0 w 18"/>
              <a:gd name="T17" fmla="*/ 33 h 33"/>
              <a:gd name="T18" fmla="*/ 0 w 18"/>
              <a:gd name="T19" fmla="*/ 33 h 33"/>
              <a:gd name="T20" fmla="*/ 5 w 18"/>
              <a:gd name="T21" fmla="*/ 28 h 33"/>
              <a:gd name="T22" fmla="*/ 5 w 18"/>
              <a:gd name="T23" fmla="*/ 28 h 33"/>
              <a:gd name="T24" fmla="*/ 7 w 18"/>
              <a:gd name="T25" fmla="*/ 27 h 33"/>
              <a:gd name="T26" fmla="*/ 7 w 18"/>
              <a:gd name="T27" fmla="*/ 27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8" h="33">
                <a:moveTo>
                  <a:pt x="7" y="27"/>
                </a:moveTo>
                <a:lnTo>
                  <a:pt x="7" y="27"/>
                </a:lnTo>
                <a:lnTo>
                  <a:pt x="14" y="13"/>
                </a:lnTo>
                <a:lnTo>
                  <a:pt x="18" y="0"/>
                </a:lnTo>
                <a:lnTo>
                  <a:pt x="18" y="0"/>
                </a:lnTo>
                <a:lnTo>
                  <a:pt x="11" y="6"/>
                </a:lnTo>
                <a:lnTo>
                  <a:pt x="6" y="15"/>
                </a:lnTo>
                <a:lnTo>
                  <a:pt x="3" y="23"/>
                </a:lnTo>
                <a:lnTo>
                  <a:pt x="0" y="33"/>
                </a:lnTo>
                <a:lnTo>
                  <a:pt x="0" y="33"/>
                </a:lnTo>
                <a:lnTo>
                  <a:pt x="5" y="28"/>
                </a:lnTo>
                <a:lnTo>
                  <a:pt x="5" y="28"/>
                </a:lnTo>
                <a:lnTo>
                  <a:pt x="7" y="27"/>
                </a:lnTo>
                <a:lnTo>
                  <a:pt x="7" y="27"/>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0" name="Freeform 192"/>
          <p:cNvSpPr/>
          <p:nvPr/>
        </p:nvSpPr>
        <p:spPr bwMode="auto">
          <a:xfrm>
            <a:off x="1245009" y="4406355"/>
            <a:ext cx="99172" cy="139581"/>
          </a:xfrm>
          <a:custGeom>
            <a:avLst/>
            <a:gdLst>
              <a:gd name="T0" fmla="*/ 72 w 73"/>
              <a:gd name="T1" fmla="*/ 0 h 95"/>
              <a:gd name="T2" fmla="*/ 72 w 73"/>
              <a:gd name="T3" fmla="*/ 0 h 95"/>
              <a:gd name="T4" fmla="*/ 0 w 73"/>
              <a:gd name="T5" fmla="*/ 87 h 95"/>
              <a:gd name="T6" fmla="*/ 1 w 73"/>
              <a:gd name="T7" fmla="*/ 95 h 95"/>
              <a:gd name="T8" fmla="*/ 1 w 73"/>
              <a:gd name="T9" fmla="*/ 95 h 95"/>
              <a:gd name="T10" fmla="*/ 38 w 73"/>
              <a:gd name="T11" fmla="*/ 50 h 95"/>
              <a:gd name="T12" fmla="*/ 73 w 73"/>
              <a:gd name="T13" fmla="*/ 4 h 95"/>
              <a:gd name="T14" fmla="*/ 72 w 73"/>
              <a:gd name="T15" fmla="*/ 0 h 9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3" h="95">
                <a:moveTo>
                  <a:pt x="72" y="0"/>
                </a:moveTo>
                <a:lnTo>
                  <a:pt x="72" y="0"/>
                </a:lnTo>
                <a:lnTo>
                  <a:pt x="0" y="87"/>
                </a:lnTo>
                <a:lnTo>
                  <a:pt x="1" y="95"/>
                </a:lnTo>
                <a:lnTo>
                  <a:pt x="1" y="95"/>
                </a:lnTo>
                <a:lnTo>
                  <a:pt x="38" y="50"/>
                </a:lnTo>
                <a:lnTo>
                  <a:pt x="73" y="4"/>
                </a:lnTo>
                <a:lnTo>
                  <a:pt x="72" y="0"/>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1" name="Freeform 193"/>
          <p:cNvSpPr/>
          <p:nvPr/>
        </p:nvSpPr>
        <p:spPr bwMode="auto">
          <a:xfrm>
            <a:off x="4711948" y="4563568"/>
            <a:ext cx="55700" cy="119011"/>
          </a:xfrm>
          <a:custGeom>
            <a:avLst/>
            <a:gdLst>
              <a:gd name="T0" fmla="*/ 41 w 41"/>
              <a:gd name="T1" fmla="*/ 0 h 81"/>
              <a:gd name="T2" fmla="*/ 41 w 41"/>
              <a:gd name="T3" fmla="*/ 0 h 81"/>
              <a:gd name="T4" fmla="*/ 13 w 41"/>
              <a:gd name="T5" fmla="*/ 54 h 81"/>
              <a:gd name="T6" fmla="*/ 13 w 41"/>
              <a:gd name="T7" fmla="*/ 54 h 81"/>
              <a:gd name="T8" fmla="*/ 0 w 41"/>
              <a:gd name="T9" fmla="*/ 81 h 81"/>
              <a:gd name="T10" fmla="*/ 0 w 41"/>
              <a:gd name="T11" fmla="*/ 81 h 81"/>
              <a:gd name="T12" fmla="*/ 8 w 41"/>
              <a:gd name="T13" fmla="*/ 78 h 81"/>
              <a:gd name="T14" fmla="*/ 8 w 41"/>
              <a:gd name="T15" fmla="*/ 78 h 81"/>
              <a:gd name="T16" fmla="*/ 25 w 41"/>
              <a:gd name="T17" fmla="*/ 39 h 81"/>
              <a:gd name="T18" fmla="*/ 41 w 41"/>
              <a:gd name="T19" fmla="*/ 0 h 81"/>
              <a:gd name="T20" fmla="*/ 41 w 41"/>
              <a:gd name="T21" fmla="*/ 0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1" h="81">
                <a:moveTo>
                  <a:pt x="41" y="0"/>
                </a:moveTo>
                <a:lnTo>
                  <a:pt x="41" y="0"/>
                </a:lnTo>
                <a:lnTo>
                  <a:pt x="13" y="54"/>
                </a:lnTo>
                <a:lnTo>
                  <a:pt x="13" y="54"/>
                </a:lnTo>
                <a:lnTo>
                  <a:pt x="0" y="81"/>
                </a:lnTo>
                <a:lnTo>
                  <a:pt x="0" y="81"/>
                </a:lnTo>
                <a:lnTo>
                  <a:pt x="8" y="78"/>
                </a:lnTo>
                <a:lnTo>
                  <a:pt x="8" y="78"/>
                </a:lnTo>
                <a:lnTo>
                  <a:pt x="25" y="39"/>
                </a:lnTo>
                <a:lnTo>
                  <a:pt x="41" y="0"/>
                </a:lnTo>
                <a:lnTo>
                  <a:pt x="41" y="0"/>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2" name="Freeform 194"/>
          <p:cNvSpPr/>
          <p:nvPr/>
        </p:nvSpPr>
        <p:spPr bwMode="auto">
          <a:xfrm>
            <a:off x="1528939" y="5210047"/>
            <a:ext cx="35321" cy="76402"/>
          </a:xfrm>
          <a:custGeom>
            <a:avLst/>
            <a:gdLst>
              <a:gd name="T0" fmla="*/ 26 w 26"/>
              <a:gd name="T1" fmla="*/ 0 h 52"/>
              <a:gd name="T2" fmla="*/ 26 w 26"/>
              <a:gd name="T3" fmla="*/ 0 h 52"/>
              <a:gd name="T4" fmla="*/ 21 w 26"/>
              <a:gd name="T5" fmla="*/ 6 h 52"/>
              <a:gd name="T6" fmla="*/ 16 w 26"/>
              <a:gd name="T7" fmla="*/ 11 h 52"/>
              <a:gd name="T8" fmla="*/ 9 w 26"/>
              <a:gd name="T9" fmla="*/ 23 h 52"/>
              <a:gd name="T10" fmla="*/ 4 w 26"/>
              <a:gd name="T11" fmla="*/ 38 h 52"/>
              <a:gd name="T12" fmla="*/ 0 w 26"/>
              <a:gd name="T13" fmla="*/ 52 h 52"/>
              <a:gd name="T14" fmla="*/ 0 w 26"/>
              <a:gd name="T15" fmla="*/ 52 h 52"/>
              <a:gd name="T16" fmla="*/ 6 w 26"/>
              <a:gd name="T17" fmla="*/ 49 h 52"/>
              <a:gd name="T18" fmla="*/ 12 w 26"/>
              <a:gd name="T19" fmla="*/ 44 h 52"/>
              <a:gd name="T20" fmla="*/ 17 w 26"/>
              <a:gd name="T21" fmla="*/ 38 h 52"/>
              <a:gd name="T22" fmla="*/ 21 w 26"/>
              <a:gd name="T23" fmla="*/ 30 h 52"/>
              <a:gd name="T24" fmla="*/ 23 w 26"/>
              <a:gd name="T25" fmla="*/ 24 h 52"/>
              <a:gd name="T26" fmla="*/ 25 w 26"/>
              <a:gd name="T27" fmla="*/ 16 h 52"/>
              <a:gd name="T28" fmla="*/ 26 w 26"/>
              <a:gd name="T29" fmla="*/ 8 h 52"/>
              <a:gd name="T30" fmla="*/ 26 w 26"/>
              <a:gd name="T31" fmla="*/ 0 h 52"/>
              <a:gd name="T32" fmla="*/ 26 w 26"/>
              <a:gd name="T33"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6" h="52">
                <a:moveTo>
                  <a:pt x="26" y="0"/>
                </a:moveTo>
                <a:lnTo>
                  <a:pt x="26" y="0"/>
                </a:lnTo>
                <a:lnTo>
                  <a:pt x="21" y="6"/>
                </a:lnTo>
                <a:lnTo>
                  <a:pt x="16" y="11"/>
                </a:lnTo>
                <a:lnTo>
                  <a:pt x="9" y="23"/>
                </a:lnTo>
                <a:lnTo>
                  <a:pt x="4" y="38"/>
                </a:lnTo>
                <a:lnTo>
                  <a:pt x="0" y="52"/>
                </a:lnTo>
                <a:lnTo>
                  <a:pt x="0" y="52"/>
                </a:lnTo>
                <a:lnTo>
                  <a:pt x="6" y="49"/>
                </a:lnTo>
                <a:lnTo>
                  <a:pt x="12" y="44"/>
                </a:lnTo>
                <a:lnTo>
                  <a:pt x="17" y="38"/>
                </a:lnTo>
                <a:lnTo>
                  <a:pt x="21" y="30"/>
                </a:lnTo>
                <a:lnTo>
                  <a:pt x="23" y="24"/>
                </a:lnTo>
                <a:lnTo>
                  <a:pt x="25" y="16"/>
                </a:lnTo>
                <a:lnTo>
                  <a:pt x="26" y="8"/>
                </a:lnTo>
                <a:lnTo>
                  <a:pt x="26" y="0"/>
                </a:lnTo>
                <a:lnTo>
                  <a:pt x="26" y="0"/>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3" name="Freeform 195"/>
          <p:cNvSpPr/>
          <p:nvPr/>
        </p:nvSpPr>
        <p:spPr bwMode="auto">
          <a:xfrm>
            <a:off x="1137686" y="3542424"/>
            <a:ext cx="28529" cy="41140"/>
          </a:xfrm>
          <a:custGeom>
            <a:avLst/>
            <a:gdLst>
              <a:gd name="T0" fmla="*/ 0 w 21"/>
              <a:gd name="T1" fmla="*/ 28 h 28"/>
              <a:gd name="T2" fmla="*/ 0 w 21"/>
              <a:gd name="T3" fmla="*/ 28 h 28"/>
              <a:gd name="T4" fmla="*/ 21 w 21"/>
              <a:gd name="T5" fmla="*/ 0 h 28"/>
              <a:gd name="T6" fmla="*/ 21 w 21"/>
              <a:gd name="T7" fmla="*/ 0 h 28"/>
              <a:gd name="T8" fmla="*/ 0 w 21"/>
              <a:gd name="T9" fmla="*/ 28 h 28"/>
              <a:gd name="T10" fmla="*/ 0 w 21"/>
              <a:gd name="T11" fmla="*/ 28 h 28"/>
            </a:gdLst>
            <a:ahLst/>
            <a:cxnLst>
              <a:cxn ang="0">
                <a:pos x="T0" y="T1"/>
              </a:cxn>
              <a:cxn ang="0">
                <a:pos x="T2" y="T3"/>
              </a:cxn>
              <a:cxn ang="0">
                <a:pos x="T4" y="T5"/>
              </a:cxn>
              <a:cxn ang="0">
                <a:pos x="T6" y="T7"/>
              </a:cxn>
              <a:cxn ang="0">
                <a:pos x="T8" y="T9"/>
              </a:cxn>
              <a:cxn ang="0">
                <a:pos x="T10" y="T11"/>
              </a:cxn>
            </a:cxnLst>
            <a:rect l="0" t="0" r="r" b="b"/>
            <a:pathLst>
              <a:path w="21" h="28">
                <a:moveTo>
                  <a:pt x="0" y="28"/>
                </a:moveTo>
                <a:lnTo>
                  <a:pt x="0" y="28"/>
                </a:lnTo>
                <a:lnTo>
                  <a:pt x="21" y="0"/>
                </a:lnTo>
                <a:lnTo>
                  <a:pt x="21" y="0"/>
                </a:lnTo>
                <a:lnTo>
                  <a:pt x="0" y="28"/>
                </a:lnTo>
                <a:lnTo>
                  <a:pt x="0" y="28"/>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4" name="Freeform 196"/>
          <p:cNvSpPr/>
          <p:nvPr/>
        </p:nvSpPr>
        <p:spPr bwMode="auto">
          <a:xfrm>
            <a:off x="4315261" y="2149555"/>
            <a:ext cx="13585" cy="33794"/>
          </a:xfrm>
          <a:custGeom>
            <a:avLst/>
            <a:gdLst>
              <a:gd name="T0" fmla="*/ 10 w 10"/>
              <a:gd name="T1" fmla="*/ 0 h 23"/>
              <a:gd name="T2" fmla="*/ 10 w 10"/>
              <a:gd name="T3" fmla="*/ 0 h 23"/>
              <a:gd name="T4" fmla="*/ 0 w 10"/>
              <a:gd name="T5" fmla="*/ 21 h 23"/>
              <a:gd name="T6" fmla="*/ 0 w 10"/>
              <a:gd name="T7" fmla="*/ 21 h 23"/>
              <a:gd name="T8" fmla="*/ 7 w 10"/>
              <a:gd name="T9" fmla="*/ 23 h 23"/>
              <a:gd name="T10" fmla="*/ 7 w 10"/>
              <a:gd name="T11" fmla="*/ 23 h 23"/>
              <a:gd name="T12" fmla="*/ 6 w 10"/>
              <a:gd name="T13" fmla="*/ 19 h 23"/>
              <a:gd name="T14" fmla="*/ 6 w 10"/>
              <a:gd name="T15" fmla="*/ 12 h 23"/>
              <a:gd name="T16" fmla="*/ 7 w 10"/>
              <a:gd name="T17" fmla="*/ 6 h 23"/>
              <a:gd name="T18" fmla="*/ 10 w 10"/>
              <a:gd name="T19" fmla="*/ 0 h 23"/>
              <a:gd name="T20" fmla="*/ 10 w 10"/>
              <a:gd name="T2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 h="23">
                <a:moveTo>
                  <a:pt x="10" y="0"/>
                </a:moveTo>
                <a:lnTo>
                  <a:pt x="10" y="0"/>
                </a:lnTo>
                <a:lnTo>
                  <a:pt x="0" y="21"/>
                </a:lnTo>
                <a:lnTo>
                  <a:pt x="0" y="21"/>
                </a:lnTo>
                <a:lnTo>
                  <a:pt x="7" y="23"/>
                </a:lnTo>
                <a:lnTo>
                  <a:pt x="7" y="23"/>
                </a:lnTo>
                <a:lnTo>
                  <a:pt x="6" y="19"/>
                </a:lnTo>
                <a:lnTo>
                  <a:pt x="6" y="12"/>
                </a:lnTo>
                <a:lnTo>
                  <a:pt x="7" y="6"/>
                </a:lnTo>
                <a:lnTo>
                  <a:pt x="10" y="0"/>
                </a:lnTo>
                <a:lnTo>
                  <a:pt x="10" y="0"/>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5" name="Freeform 197"/>
          <p:cNvSpPr/>
          <p:nvPr/>
        </p:nvSpPr>
        <p:spPr bwMode="auto">
          <a:xfrm>
            <a:off x="4376395" y="2214203"/>
            <a:ext cx="4076" cy="4408"/>
          </a:xfrm>
          <a:custGeom>
            <a:avLst/>
            <a:gdLst>
              <a:gd name="T0" fmla="*/ 3 w 3"/>
              <a:gd name="T1" fmla="*/ 0 h 3"/>
              <a:gd name="T2" fmla="*/ 3 w 3"/>
              <a:gd name="T3" fmla="*/ 0 h 3"/>
              <a:gd name="T4" fmla="*/ 0 w 3"/>
              <a:gd name="T5" fmla="*/ 1 h 3"/>
              <a:gd name="T6" fmla="*/ 2 w 3"/>
              <a:gd name="T7" fmla="*/ 3 h 3"/>
              <a:gd name="T8" fmla="*/ 2 w 3"/>
              <a:gd name="T9" fmla="*/ 3 h 3"/>
              <a:gd name="T10" fmla="*/ 3 w 3"/>
              <a:gd name="T11" fmla="*/ 0 h 3"/>
              <a:gd name="T12" fmla="*/ 3 w 3"/>
              <a:gd name="T13" fmla="*/ 0 h 3"/>
            </a:gdLst>
            <a:ahLst/>
            <a:cxnLst>
              <a:cxn ang="0">
                <a:pos x="T0" y="T1"/>
              </a:cxn>
              <a:cxn ang="0">
                <a:pos x="T2" y="T3"/>
              </a:cxn>
              <a:cxn ang="0">
                <a:pos x="T4" y="T5"/>
              </a:cxn>
              <a:cxn ang="0">
                <a:pos x="T6" y="T7"/>
              </a:cxn>
              <a:cxn ang="0">
                <a:pos x="T8" y="T9"/>
              </a:cxn>
              <a:cxn ang="0">
                <a:pos x="T10" y="T11"/>
              </a:cxn>
              <a:cxn ang="0">
                <a:pos x="T12" y="T13"/>
              </a:cxn>
            </a:cxnLst>
            <a:rect l="0" t="0" r="r" b="b"/>
            <a:pathLst>
              <a:path w="3" h="3">
                <a:moveTo>
                  <a:pt x="3" y="0"/>
                </a:moveTo>
                <a:lnTo>
                  <a:pt x="3" y="0"/>
                </a:lnTo>
                <a:lnTo>
                  <a:pt x="0" y="1"/>
                </a:lnTo>
                <a:lnTo>
                  <a:pt x="2" y="3"/>
                </a:lnTo>
                <a:lnTo>
                  <a:pt x="2" y="3"/>
                </a:lnTo>
                <a:lnTo>
                  <a:pt x="3" y="0"/>
                </a:lnTo>
                <a:lnTo>
                  <a:pt x="3" y="0"/>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6" name="Freeform 198"/>
          <p:cNvSpPr/>
          <p:nvPr/>
        </p:nvSpPr>
        <p:spPr bwMode="auto">
          <a:xfrm>
            <a:off x="4830140" y="4434271"/>
            <a:ext cx="32604" cy="71995"/>
          </a:xfrm>
          <a:custGeom>
            <a:avLst/>
            <a:gdLst>
              <a:gd name="T0" fmla="*/ 24 w 24"/>
              <a:gd name="T1" fmla="*/ 0 h 49"/>
              <a:gd name="T2" fmla="*/ 24 w 24"/>
              <a:gd name="T3" fmla="*/ 0 h 49"/>
              <a:gd name="T4" fmla="*/ 12 w 24"/>
              <a:gd name="T5" fmla="*/ 24 h 49"/>
              <a:gd name="T6" fmla="*/ 0 w 24"/>
              <a:gd name="T7" fmla="*/ 49 h 49"/>
              <a:gd name="T8" fmla="*/ 0 w 24"/>
              <a:gd name="T9" fmla="*/ 49 h 49"/>
              <a:gd name="T10" fmla="*/ 8 w 24"/>
              <a:gd name="T11" fmla="*/ 38 h 49"/>
              <a:gd name="T12" fmla="*/ 16 w 24"/>
              <a:gd name="T13" fmla="*/ 25 h 49"/>
              <a:gd name="T14" fmla="*/ 20 w 24"/>
              <a:gd name="T15" fmla="*/ 13 h 49"/>
              <a:gd name="T16" fmla="*/ 24 w 24"/>
              <a:gd name="T17" fmla="*/ 0 h 49"/>
              <a:gd name="T18" fmla="*/ 24 w 24"/>
              <a:gd name="T19" fmla="*/ 0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 h="49">
                <a:moveTo>
                  <a:pt x="24" y="0"/>
                </a:moveTo>
                <a:lnTo>
                  <a:pt x="24" y="0"/>
                </a:lnTo>
                <a:lnTo>
                  <a:pt x="12" y="24"/>
                </a:lnTo>
                <a:lnTo>
                  <a:pt x="0" y="49"/>
                </a:lnTo>
                <a:lnTo>
                  <a:pt x="0" y="49"/>
                </a:lnTo>
                <a:lnTo>
                  <a:pt x="8" y="38"/>
                </a:lnTo>
                <a:lnTo>
                  <a:pt x="16" y="25"/>
                </a:lnTo>
                <a:lnTo>
                  <a:pt x="20" y="13"/>
                </a:lnTo>
                <a:lnTo>
                  <a:pt x="24" y="0"/>
                </a:lnTo>
                <a:lnTo>
                  <a:pt x="24" y="0"/>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7" name="Freeform 199"/>
          <p:cNvSpPr/>
          <p:nvPr/>
        </p:nvSpPr>
        <p:spPr bwMode="auto">
          <a:xfrm>
            <a:off x="4379112" y="2090784"/>
            <a:ext cx="17661" cy="23508"/>
          </a:xfrm>
          <a:custGeom>
            <a:avLst/>
            <a:gdLst>
              <a:gd name="T0" fmla="*/ 9 w 13"/>
              <a:gd name="T1" fmla="*/ 12 h 16"/>
              <a:gd name="T2" fmla="*/ 9 w 13"/>
              <a:gd name="T3" fmla="*/ 12 h 16"/>
              <a:gd name="T4" fmla="*/ 9 w 13"/>
              <a:gd name="T5" fmla="*/ 16 h 16"/>
              <a:gd name="T6" fmla="*/ 9 w 13"/>
              <a:gd name="T7" fmla="*/ 16 h 16"/>
              <a:gd name="T8" fmla="*/ 12 w 13"/>
              <a:gd name="T9" fmla="*/ 7 h 16"/>
              <a:gd name="T10" fmla="*/ 13 w 13"/>
              <a:gd name="T11" fmla="*/ 0 h 16"/>
              <a:gd name="T12" fmla="*/ 13 w 13"/>
              <a:gd name="T13" fmla="*/ 0 h 16"/>
              <a:gd name="T14" fmla="*/ 6 w 13"/>
              <a:gd name="T15" fmla="*/ 3 h 16"/>
              <a:gd name="T16" fmla="*/ 0 w 13"/>
              <a:gd name="T17" fmla="*/ 7 h 16"/>
              <a:gd name="T18" fmla="*/ 0 w 13"/>
              <a:gd name="T19" fmla="*/ 7 h 16"/>
              <a:gd name="T20" fmla="*/ 3 w 13"/>
              <a:gd name="T21" fmla="*/ 7 h 16"/>
              <a:gd name="T22" fmla="*/ 3 w 13"/>
              <a:gd name="T23" fmla="*/ 7 h 16"/>
              <a:gd name="T24" fmla="*/ 6 w 13"/>
              <a:gd name="T25" fmla="*/ 7 h 16"/>
              <a:gd name="T26" fmla="*/ 8 w 13"/>
              <a:gd name="T27" fmla="*/ 8 h 16"/>
              <a:gd name="T28" fmla="*/ 9 w 13"/>
              <a:gd name="T29" fmla="*/ 10 h 16"/>
              <a:gd name="T30" fmla="*/ 9 w 13"/>
              <a:gd name="T31" fmla="*/ 12 h 16"/>
              <a:gd name="T32" fmla="*/ 9 w 13"/>
              <a:gd name="T33" fmla="*/ 12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3" h="16">
                <a:moveTo>
                  <a:pt x="9" y="12"/>
                </a:moveTo>
                <a:lnTo>
                  <a:pt x="9" y="12"/>
                </a:lnTo>
                <a:lnTo>
                  <a:pt x="9" y="16"/>
                </a:lnTo>
                <a:lnTo>
                  <a:pt x="9" y="16"/>
                </a:lnTo>
                <a:lnTo>
                  <a:pt x="12" y="7"/>
                </a:lnTo>
                <a:lnTo>
                  <a:pt x="13" y="0"/>
                </a:lnTo>
                <a:lnTo>
                  <a:pt x="13" y="0"/>
                </a:lnTo>
                <a:lnTo>
                  <a:pt x="6" y="3"/>
                </a:lnTo>
                <a:lnTo>
                  <a:pt x="0" y="7"/>
                </a:lnTo>
                <a:lnTo>
                  <a:pt x="0" y="7"/>
                </a:lnTo>
                <a:lnTo>
                  <a:pt x="3" y="7"/>
                </a:lnTo>
                <a:lnTo>
                  <a:pt x="3" y="7"/>
                </a:lnTo>
                <a:lnTo>
                  <a:pt x="6" y="7"/>
                </a:lnTo>
                <a:lnTo>
                  <a:pt x="8" y="8"/>
                </a:lnTo>
                <a:lnTo>
                  <a:pt x="9" y="10"/>
                </a:lnTo>
                <a:lnTo>
                  <a:pt x="9" y="12"/>
                </a:lnTo>
                <a:lnTo>
                  <a:pt x="9" y="12"/>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8" name="Freeform 200"/>
          <p:cNvSpPr/>
          <p:nvPr/>
        </p:nvSpPr>
        <p:spPr bwMode="auto">
          <a:xfrm>
            <a:off x="2364428" y="5011695"/>
            <a:ext cx="138569" cy="160151"/>
          </a:xfrm>
          <a:custGeom>
            <a:avLst/>
            <a:gdLst>
              <a:gd name="T0" fmla="*/ 0 w 102"/>
              <a:gd name="T1" fmla="*/ 109 h 109"/>
              <a:gd name="T2" fmla="*/ 20 w 102"/>
              <a:gd name="T3" fmla="*/ 105 h 109"/>
              <a:gd name="T4" fmla="*/ 20 w 102"/>
              <a:gd name="T5" fmla="*/ 105 h 109"/>
              <a:gd name="T6" fmla="*/ 42 w 102"/>
              <a:gd name="T7" fmla="*/ 81 h 109"/>
              <a:gd name="T8" fmla="*/ 63 w 102"/>
              <a:gd name="T9" fmla="*/ 54 h 109"/>
              <a:gd name="T10" fmla="*/ 82 w 102"/>
              <a:gd name="T11" fmla="*/ 28 h 109"/>
              <a:gd name="T12" fmla="*/ 102 w 102"/>
              <a:gd name="T13" fmla="*/ 0 h 109"/>
              <a:gd name="T14" fmla="*/ 97 w 102"/>
              <a:gd name="T15" fmla="*/ 1 h 109"/>
              <a:gd name="T16" fmla="*/ 97 w 102"/>
              <a:gd name="T17" fmla="*/ 1 h 109"/>
              <a:gd name="T18" fmla="*/ 48 w 102"/>
              <a:gd name="T19" fmla="*/ 55 h 109"/>
              <a:gd name="T20" fmla="*/ 25 w 102"/>
              <a:gd name="T21" fmla="*/ 82 h 109"/>
              <a:gd name="T22" fmla="*/ 0 w 102"/>
              <a:gd name="T23" fmla="*/ 109 h 109"/>
              <a:gd name="T24" fmla="*/ 0 w 102"/>
              <a:gd name="T25" fmla="*/ 109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2" h="109">
                <a:moveTo>
                  <a:pt x="0" y="109"/>
                </a:moveTo>
                <a:lnTo>
                  <a:pt x="20" y="105"/>
                </a:lnTo>
                <a:lnTo>
                  <a:pt x="20" y="105"/>
                </a:lnTo>
                <a:lnTo>
                  <a:pt x="42" y="81"/>
                </a:lnTo>
                <a:lnTo>
                  <a:pt x="63" y="54"/>
                </a:lnTo>
                <a:lnTo>
                  <a:pt x="82" y="28"/>
                </a:lnTo>
                <a:lnTo>
                  <a:pt x="102" y="0"/>
                </a:lnTo>
                <a:lnTo>
                  <a:pt x="97" y="1"/>
                </a:lnTo>
                <a:lnTo>
                  <a:pt x="97" y="1"/>
                </a:lnTo>
                <a:lnTo>
                  <a:pt x="48" y="55"/>
                </a:lnTo>
                <a:lnTo>
                  <a:pt x="25" y="82"/>
                </a:lnTo>
                <a:lnTo>
                  <a:pt x="0" y="109"/>
                </a:lnTo>
                <a:lnTo>
                  <a:pt x="0" y="109"/>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9" name="Freeform 201"/>
          <p:cNvSpPr/>
          <p:nvPr/>
        </p:nvSpPr>
        <p:spPr bwMode="auto">
          <a:xfrm>
            <a:off x="4350582" y="2117231"/>
            <a:ext cx="28529" cy="49955"/>
          </a:xfrm>
          <a:custGeom>
            <a:avLst/>
            <a:gdLst>
              <a:gd name="T0" fmla="*/ 21 w 21"/>
              <a:gd name="T1" fmla="*/ 0 h 34"/>
              <a:gd name="T2" fmla="*/ 21 w 21"/>
              <a:gd name="T3" fmla="*/ 0 h 34"/>
              <a:gd name="T4" fmla="*/ 14 w 21"/>
              <a:gd name="T5" fmla="*/ 3 h 34"/>
              <a:gd name="T6" fmla="*/ 11 w 21"/>
              <a:gd name="T7" fmla="*/ 5 h 34"/>
              <a:gd name="T8" fmla="*/ 7 w 21"/>
              <a:gd name="T9" fmla="*/ 9 h 34"/>
              <a:gd name="T10" fmla="*/ 5 w 21"/>
              <a:gd name="T11" fmla="*/ 14 h 34"/>
              <a:gd name="T12" fmla="*/ 2 w 21"/>
              <a:gd name="T13" fmla="*/ 18 h 34"/>
              <a:gd name="T14" fmla="*/ 1 w 21"/>
              <a:gd name="T15" fmla="*/ 23 h 34"/>
              <a:gd name="T16" fmla="*/ 0 w 21"/>
              <a:gd name="T17" fmla="*/ 34 h 34"/>
              <a:gd name="T18" fmla="*/ 0 w 21"/>
              <a:gd name="T19" fmla="*/ 34 h 34"/>
              <a:gd name="T20" fmla="*/ 6 w 21"/>
              <a:gd name="T21" fmla="*/ 30 h 34"/>
              <a:gd name="T22" fmla="*/ 13 w 21"/>
              <a:gd name="T23" fmla="*/ 25 h 34"/>
              <a:gd name="T24" fmla="*/ 13 w 21"/>
              <a:gd name="T25" fmla="*/ 25 h 34"/>
              <a:gd name="T26" fmla="*/ 17 w 21"/>
              <a:gd name="T27" fmla="*/ 12 h 34"/>
              <a:gd name="T28" fmla="*/ 21 w 21"/>
              <a:gd name="T29" fmla="*/ 0 h 34"/>
              <a:gd name="T30" fmla="*/ 21 w 21"/>
              <a:gd name="T31" fmla="*/ 0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1" h="34">
                <a:moveTo>
                  <a:pt x="21" y="0"/>
                </a:moveTo>
                <a:lnTo>
                  <a:pt x="21" y="0"/>
                </a:lnTo>
                <a:lnTo>
                  <a:pt x="14" y="3"/>
                </a:lnTo>
                <a:lnTo>
                  <a:pt x="11" y="5"/>
                </a:lnTo>
                <a:lnTo>
                  <a:pt x="7" y="9"/>
                </a:lnTo>
                <a:lnTo>
                  <a:pt x="5" y="14"/>
                </a:lnTo>
                <a:lnTo>
                  <a:pt x="2" y="18"/>
                </a:lnTo>
                <a:lnTo>
                  <a:pt x="1" y="23"/>
                </a:lnTo>
                <a:lnTo>
                  <a:pt x="0" y="34"/>
                </a:lnTo>
                <a:lnTo>
                  <a:pt x="0" y="34"/>
                </a:lnTo>
                <a:lnTo>
                  <a:pt x="6" y="30"/>
                </a:lnTo>
                <a:lnTo>
                  <a:pt x="13" y="25"/>
                </a:lnTo>
                <a:lnTo>
                  <a:pt x="13" y="25"/>
                </a:lnTo>
                <a:lnTo>
                  <a:pt x="17" y="12"/>
                </a:lnTo>
                <a:lnTo>
                  <a:pt x="21" y="0"/>
                </a:lnTo>
                <a:lnTo>
                  <a:pt x="21" y="0"/>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0" name="Freeform 202"/>
          <p:cNvSpPr/>
          <p:nvPr/>
        </p:nvSpPr>
        <p:spPr bwMode="auto">
          <a:xfrm>
            <a:off x="4125068" y="2046706"/>
            <a:ext cx="124984" cy="155743"/>
          </a:xfrm>
          <a:custGeom>
            <a:avLst/>
            <a:gdLst>
              <a:gd name="T0" fmla="*/ 92 w 92"/>
              <a:gd name="T1" fmla="*/ 0 h 106"/>
              <a:gd name="T2" fmla="*/ 92 w 92"/>
              <a:gd name="T3" fmla="*/ 0 h 106"/>
              <a:gd name="T4" fmla="*/ 70 w 92"/>
              <a:gd name="T5" fmla="*/ 3 h 106"/>
              <a:gd name="T6" fmla="*/ 69 w 92"/>
              <a:gd name="T7" fmla="*/ 4 h 106"/>
              <a:gd name="T8" fmla="*/ 69 w 92"/>
              <a:gd name="T9" fmla="*/ 4 h 106"/>
              <a:gd name="T10" fmla="*/ 49 w 92"/>
              <a:gd name="T11" fmla="*/ 29 h 106"/>
              <a:gd name="T12" fmla="*/ 32 w 92"/>
              <a:gd name="T13" fmla="*/ 53 h 106"/>
              <a:gd name="T14" fmla="*/ 15 w 92"/>
              <a:gd name="T15" fmla="*/ 79 h 106"/>
              <a:gd name="T16" fmla="*/ 0 w 92"/>
              <a:gd name="T17" fmla="*/ 106 h 106"/>
              <a:gd name="T18" fmla="*/ 16 w 92"/>
              <a:gd name="T19" fmla="*/ 103 h 106"/>
              <a:gd name="T20" fmla="*/ 16 w 92"/>
              <a:gd name="T21" fmla="*/ 103 h 106"/>
              <a:gd name="T22" fmla="*/ 38 w 92"/>
              <a:gd name="T23" fmla="*/ 79 h 106"/>
              <a:gd name="T24" fmla="*/ 60 w 92"/>
              <a:gd name="T25" fmla="*/ 54 h 106"/>
              <a:gd name="T26" fmla="*/ 69 w 92"/>
              <a:gd name="T27" fmla="*/ 42 h 106"/>
              <a:gd name="T28" fmla="*/ 78 w 92"/>
              <a:gd name="T29" fmla="*/ 29 h 106"/>
              <a:gd name="T30" fmla="*/ 86 w 92"/>
              <a:gd name="T31" fmla="*/ 15 h 106"/>
              <a:gd name="T32" fmla="*/ 92 w 92"/>
              <a:gd name="T33" fmla="*/ 0 h 106"/>
              <a:gd name="T34" fmla="*/ 92 w 92"/>
              <a:gd name="T35" fmla="*/ 0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2" h="106">
                <a:moveTo>
                  <a:pt x="92" y="0"/>
                </a:moveTo>
                <a:lnTo>
                  <a:pt x="92" y="0"/>
                </a:lnTo>
                <a:lnTo>
                  <a:pt x="70" y="3"/>
                </a:lnTo>
                <a:lnTo>
                  <a:pt x="69" y="4"/>
                </a:lnTo>
                <a:lnTo>
                  <a:pt x="69" y="4"/>
                </a:lnTo>
                <a:lnTo>
                  <a:pt x="49" y="29"/>
                </a:lnTo>
                <a:lnTo>
                  <a:pt x="32" y="53"/>
                </a:lnTo>
                <a:lnTo>
                  <a:pt x="15" y="79"/>
                </a:lnTo>
                <a:lnTo>
                  <a:pt x="0" y="106"/>
                </a:lnTo>
                <a:lnTo>
                  <a:pt x="16" y="103"/>
                </a:lnTo>
                <a:lnTo>
                  <a:pt x="16" y="103"/>
                </a:lnTo>
                <a:lnTo>
                  <a:pt x="38" y="79"/>
                </a:lnTo>
                <a:lnTo>
                  <a:pt x="60" y="54"/>
                </a:lnTo>
                <a:lnTo>
                  <a:pt x="69" y="42"/>
                </a:lnTo>
                <a:lnTo>
                  <a:pt x="78" y="29"/>
                </a:lnTo>
                <a:lnTo>
                  <a:pt x="86" y="15"/>
                </a:lnTo>
                <a:lnTo>
                  <a:pt x="92" y="0"/>
                </a:lnTo>
                <a:lnTo>
                  <a:pt x="92" y="0"/>
                </a:lnTo>
                <a:close/>
              </a:path>
            </a:pathLst>
          </a:custGeom>
          <a:solidFill>
            <a:srgbClr val="FBC16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1" name="Freeform 203"/>
          <p:cNvSpPr/>
          <p:nvPr/>
        </p:nvSpPr>
        <p:spPr bwMode="auto">
          <a:xfrm>
            <a:off x="973305" y="2666739"/>
            <a:ext cx="290723" cy="357033"/>
          </a:xfrm>
          <a:custGeom>
            <a:avLst/>
            <a:gdLst>
              <a:gd name="T0" fmla="*/ 214 w 214"/>
              <a:gd name="T1" fmla="*/ 0 h 243"/>
              <a:gd name="T2" fmla="*/ 197 w 214"/>
              <a:gd name="T3" fmla="*/ 3 h 243"/>
              <a:gd name="T4" fmla="*/ 197 w 214"/>
              <a:gd name="T5" fmla="*/ 3 h 243"/>
              <a:gd name="T6" fmla="*/ 180 w 214"/>
              <a:gd name="T7" fmla="*/ 23 h 243"/>
              <a:gd name="T8" fmla="*/ 162 w 214"/>
              <a:gd name="T9" fmla="*/ 43 h 243"/>
              <a:gd name="T10" fmla="*/ 162 w 214"/>
              <a:gd name="T11" fmla="*/ 43 h 243"/>
              <a:gd name="T12" fmla="*/ 140 w 214"/>
              <a:gd name="T13" fmla="*/ 65 h 243"/>
              <a:gd name="T14" fmla="*/ 119 w 214"/>
              <a:gd name="T15" fmla="*/ 88 h 243"/>
              <a:gd name="T16" fmla="*/ 78 w 214"/>
              <a:gd name="T17" fmla="*/ 134 h 243"/>
              <a:gd name="T18" fmla="*/ 39 w 214"/>
              <a:gd name="T19" fmla="*/ 182 h 243"/>
              <a:gd name="T20" fmla="*/ 0 w 214"/>
              <a:gd name="T21" fmla="*/ 230 h 243"/>
              <a:gd name="T22" fmla="*/ 0 w 214"/>
              <a:gd name="T23" fmla="*/ 230 h 243"/>
              <a:gd name="T24" fmla="*/ 2 w 214"/>
              <a:gd name="T25" fmla="*/ 243 h 243"/>
              <a:gd name="T26" fmla="*/ 2 w 214"/>
              <a:gd name="T27" fmla="*/ 243 h 243"/>
              <a:gd name="T28" fmla="*/ 44 w 214"/>
              <a:gd name="T29" fmla="*/ 192 h 243"/>
              <a:gd name="T30" fmla="*/ 86 w 214"/>
              <a:gd name="T31" fmla="*/ 142 h 243"/>
              <a:gd name="T32" fmla="*/ 129 w 214"/>
              <a:gd name="T33" fmla="*/ 92 h 243"/>
              <a:gd name="T34" fmla="*/ 151 w 214"/>
              <a:gd name="T35" fmla="*/ 67 h 243"/>
              <a:gd name="T36" fmla="*/ 174 w 214"/>
              <a:gd name="T37" fmla="*/ 44 h 243"/>
              <a:gd name="T38" fmla="*/ 174 w 214"/>
              <a:gd name="T39" fmla="*/ 44 h 243"/>
              <a:gd name="T40" fmla="*/ 195 w 214"/>
              <a:gd name="T41" fmla="*/ 23 h 243"/>
              <a:gd name="T42" fmla="*/ 214 w 214"/>
              <a:gd name="T43" fmla="*/ 0 h 243"/>
              <a:gd name="T44" fmla="*/ 214 w 214"/>
              <a:gd name="T45" fmla="*/ 0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14" h="243">
                <a:moveTo>
                  <a:pt x="214" y="0"/>
                </a:moveTo>
                <a:lnTo>
                  <a:pt x="197" y="3"/>
                </a:lnTo>
                <a:lnTo>
                  <a:pt x="197" y="3"/>
                </a:lnTo>
                <a:lnTo>
                  <a:pt x="180" y="23"/>
                </a:lnTo>
                <a:lnTo>
                  <a:pt x="162" y="43"/>
                </a:lnTo>
                <a:lnTo>
                  <a:pt x="162" y="43"/>
                </a:lnTo>
                <a:lnTo>
                  <a:pt x="140" y="65"/>
                </a:lnTo>
                <a:lnTo>
                  <a:pt x="119" y="88"/>
                </a:lnTo>
                <a:lnTo>
                  <a:pt x="78" y="134"/>
                </a:lnTo>
                <a:lnTo>
                  <a:pt x="39" y="182"/>
                </a:lnTo>
                <a:lnTo>
                  <a:pt x="0" y="230"/>
                </a:lnTo>
                <a:lnTo>
                  <a:pt x="0" y="230"/>
                </a:lnTo>
                <a:lnTo>
                  <a:pt x="2" y="243"/>
                </a:lnTo>
                <a:lnTo>
                  <a:pt x="2" y="243"/>
                </a:lnTo>
                <a:lnTo>
                  <a:pt x="44" y="192"/>
                </a:lnTo>
                <a:lnTo>
                  <a:pt x="86" y="142"/>
                </a:lnTo>
                <a:lnTo>
                  <a:pt x="129" y="92"/>
                </a:lnTo>
                <a:lnTo>
                  <a:pt x="151" y="67"/>
                </a:lnTo>
                <a:lnTo>
                  <a:pt x="174" y="44"/>
                </a:lnTo>
                <a:lnTo>
                  <a:pt x="174" y="44"/>
                </a:lnTo>
                <a:lnTo>
                  <a:pt x="195" y="23"/>
                </a:lnTo>
                <a:lnTo>
                  <a:pt x="214" y="0"/>
                </a:lnTo>
                <a:lnTo>
                  <a:pt x="214" y="0"/>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2" name="Freeform 204"/>
          <p:cNvSpPr/>
          <p:nvPr/>
        </p:nvSpPr>
        <p:spPr bwMode="auto">
          <a:xfrm>
            <a:off x="985533" y="2938553"/>
            <a:ext cx="108681" cy="155743"/>
          </a:xfrm>
          <a:custGeom>
            <a:avLst/>
            <a:gdLst>
              <a:gd name="T0" fmla="*/ 80 w 80"/>
              <a:gd name="T1" fmla="*/ 0 h 106"/>
              <a:gd name="T2" fmla="*/ 80 w 80"/>
              <a:gd name="T3" fmla="*/ 0 h 106"/>
              <a:gd name="T4" fmla="*/ 41 w 80"/>
              <a:gd name="T5" fmla="*/ 49 h 106"/>
              <a:gd name="T6" fmla="*/ 22 w 80"/>
              <a:gd name="T7" fmla="*/ 72 h 106"/>
              <a:gd name="T8" fmla="*/ 0 w 80"/>
              <a:gd name="T9" fmla="*/ 95 h 106"/>
              <a:gd name="T10" fmla="*/ 2 w 80"/>
              <a:gd name="T11" fmla="*/ 106 h 106"/>
              <a:gd name="T12" fmla="*/ 2 w 80"/>
              <a:gd name="T13" fmla="*/ 106 h 106"/>
              <a:gd name="T14" fmla="*/ 22 w 80"/>
              <a:gd name="T15" fmla="*/ 85 h 106"/>
              <a:gd name="T16" fmla="*/ 41 w 80"/>
              <a:gd name="T17" fmla="*/ 63 h 106"/>
              <a:gd name="T18" fmla="*/ 78 w 80"/>
              <a:gd name="T19" fmla="*/ 18 h 106"/>
              <a:gd name="T20" fmla="*/ 78 w 80"/>
              <a:gd name="T21" fmla="*/ 18 h 106"/>
              <a:gd name="T22" fmla="*/ 79 w 80"/>
              <a:gd name="T23" fmla="*/ 9 h 106"/>
              <a:gd name="T24" fmla="*/ 80 w 80"/>
              <a:gd name="T25" fmla="*/ 0 h 106"/>
              <a:gd name="T26" fmla="*/ 80 w 80"/>
              <a:gd name="T27" fmla="*/ 0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0" h="106">
                <a:moveTo>
                  <a:pt x="80" y="0"/>
                </a:moveTo>
                <a:lnTo>
                  <a:pt x="80" y="0"/>
                </a:lnTo>
                <a:lnTo>
                  <a:pt x="41" y="49"/>
                </a:lnTo>
                <a:lnTo>
                  <a:pt x="22" y="72"/>
                </a:lnTo>
                <a:lnTo>
                  <a:pt x="0" y="95"/>
                </a:lnTo>
                <a:lnTo>
                  <a:pt x="2" y="106"/>
                </a:lnTo>
                <a:lnTo>
                  <a:pt x="2" y="106"/>
                </a:lnTo>
                <a:lnTo>
                  <a:pt x="22" y="85"/>
                </a:lnTo>
                <a:lnTo>
                  <a:pt x="41" y="63"/>
                </a:lnTo>
                <a:lnTo>
                  <a:pt x="78" y="18"/>
                </a:lnTo>
                <a:lnTo>
                  <a:pt x="78" y="18"/>
                </a:lnTo>
                <a:lnTo>
                  <a:pt x="79" y="9"/>
                </a:lnTo>
                <a:lnTo>
                  <a:pt x="80" y="0"/>
                </a:lnTo>
                <a:lnTo>
                  <a:pt x="80" y="0"/>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3" name="Freeform 206"/>
          <p:cNvSpPr/>
          <p:nvPr/>
        </p:nvSpPr>
        <p:spPr bwMode="auto">
          <a:xfrm>
            <a:off x="1174366" y="2659392"/>
            <a:ext cx="130418" cy="167497"/>
          </a:xfrm>
          <a:custGeom>
            <a:avLst/>
            <a:gdLst>
              <a:gd name="T0" fmla="*/ 16 w 96"/>
              <a:gd name="T1" fmla="*/ 105 h 114"/>
              <a:gd name="T2" fmla="*/ 16 w 96"/>
              <a:gd name="T3" fmla="*/ 105 h 114"/>
              <a:gd name="T4" fmla="*/ 55 w 96"/>
              <a:gd name="T5" fmla="*/ 52 h 114"/>
              <a:gd name="T6" fmla="*/ 96 w 96"/>
              <a:gd name="T7" fmla="*/ 0 h 114"/>
              <a:gd name="T8" fmla="*/ 81 w 96"/>
              <a:gd name="T9" fmla="*/ 2 h 114"/>
              <a:gd name="T10" fmla="*/ 81 w 96"/>
              <a:gd name="T11" fmla="*/ 2 h 114"/>
              <a:gd name="T12" fmla="*/ 41 w 96"/>
              <a:gd name="T13" fmla="*/ 57 h 114"/>
              <a:gd name="T14" fmla="*/ 0 w 96"/>
              <a:gd name="T15" fmla="*/ 114 h 114"/>
              <a:gd name="T16" fmla="*/ 0 w 96"/>
              <a:gd name="T17" fmla="*/ 114 h 114"/>
              <a:gd name="T18" fmla="*/ 8 w 96"/>
              <a:gd name="T19" fmla="*/ 109 h 114"/>
              <a:gd name="T20" fmla="*/ 16 w 96"/>
              <a:gd name="T21" fmla="*/ 105 h 114"/>
              <a:gd name="T22" fmla="*/ 16 w 96"/>
              <a:gd name="T23" fmla="*/ 105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6" h="114">
                <a:moveTo>
                  <a:pt x="16" y="105"/>
                </a:moveTo>
                <a:lnTo>
                  <a:pt x="16" y="105"/>
                </a:lnTo>
                <a:lnTo>
                  <a:pt x="55" y="52"/>
                </a:lnTo>
                <a:lnTo>
                  <a:pt x="96" y="0"/>
                </a:lnTo>
                <a:lnTo>
                  <a:pt x="81" y="2"/>
                </a:lnTo>
                <a:lnTo>
                  <a:pt x="81" y="2"/>
                </a:lnTo>
                <a:lnTo>
                  <a:pt x="41" y="57"/>
                </a:lnTo>
                <a:lnTo>
                  <a:pt x="0" y="114"/>
                </a:lnTo>
                <a:lnTo>
                  <a:pt x="0" y="114"/>
                </a:lnTo>
                <a:lnTo>
                  <a:pt x="8" y="109"/>
                </a:lnTo>
                <a:lnTo>
                  <a:pt x="16" y="105"/>
                </a:lnTo>
                <a:lnTo>
                  <a:pt x="16" y="105"/>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4" name="Freeform 207"/>
          <p:cNvSpPr/>
          <p:nvPr/>
        </p:nvSpPr>
        <p:spPr bwMode="auto">
          <a:xfrm>
            <a:off x="1208331" y="2650576"/>
            <a:ext cx="137211" cy="160151"/>
          </a:xfrm>
          <a:custGeom>
            <a:avLst/>
            <a:gdLst>
              <a:gd name="T0" fmla="*/ 10 w 101"/>
              <a:gd name="T1" fmla="*/ 106 h 109"/>
              <a:gd name="T2" fmla="*/ 14 w 101"/>
              <a:gd name="T3" fmla="*/ 106 h 109"/>
              <a:gd name="T4" fmla="*/ 14 w 101"/>
              <a:gd name="T5" fmla="*/ 106 h 109"/>
              <a:gd name="T6" fmla="*/ 57 w 101"/>
              <a:gd name="T7" fmla="*/ 52 h 109"/>
              <a:gd name="T8" fmla="*/ 78 w 101"/>
              <a:gd name="T9" fmla="*/ 25 h 109"/>
              <a:gd name="T10" fmla="*/ 101 w 101"/>
              <a:gd name="T11" fmla="*/ 0 h 109"/>
              <a:gd name="T12" fmla="*/ 86 w 101"/>
              <a:gd name="T13" fmla="*/ 3 h 109"/>
              <a:gd name="T14" fmla="*/ 86 w 101"/>
              <a:gd name="T15" fmla="*/ 3 h 109"/>
              <a:gd name="T16" fmla="*/ 63 w 101"/>
              <a:gd name="T17" fmla="*/ 29 h 109"/>
              <a:gd name="T18" fmla="*/ 41 w 101"/>
              <a:gd name="T19" fmla="*/ 55 h 109"/>
              <a:gd name="T20" fmla="*/ 0 w 101"/>
              <a:gd name="T21" fmla="*/ 109 h 109"/>
              <a:gd name="T22" fmla="*/ 0 w 101"/>
              <a:gd name="T23" fmla="*/ 109 h 109"/>
              <a:gd name="T24" fmla="*/ 10 w 101"/>
              <a:gd name="T25" fmla="*/ 106 h 109"/>
              <a:gd name="T26" fmla="*/ 10 w 101"/>
              <a:gd name="T27" fmla="*/ 106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1" h="109">
                <a:moveTo>
                  <a:pt x="10" y="106"/>
                </a:moveTo>
                <a:lnTo>
                  <a:pt x="14" y="106"/>
                </a:lnTo>
                <a:lnTo>
                  <a:pt x="14" y="106"/>
                </a:lnTo>
                <a:lnTo>
                  <a:pt x="57" y="52"/>
                </a:lnTo>
                <a:lnTo>
                  <a:pt x="78" y="25"/>
                </a:lnTo>
                <a:lnTo>
                  <a:pt x="101" y="0"/>
                </a:lnTo>
                <a:lnTo>
                  <a:pt x="86" y="3"/>
                </a:lnTo>
                <a:lnTo>
                  <a:pt x="86" y="3"/>
                </a:lnTo>
                <a:lnTo>
                  <a:pt x="63" y="29"/>
                </a:lnTo>
                <a:lnTo>
                  <a:pt x="41" y="55"/>
                </a:lnTo>
                <a:lnTo>
                  <a:pt x="0" y="109"/>
                </a:lnTo>
                <a:lnTo>
                  <a:pt x="0" y="109"/>
                </a:lnTo>
                <a:lnTo>
                  <a:pt x="10" y="106"/>
                </a:lnTo>
                <a:lnTo>
                  <a:pt x="10" y="106"/>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5" name="Freeform 208"/>
          <p:cNvSpPr/>
          <p:nvPr/>
        </p:nvSpPr>
        <p:spPr bwMode="auto">
          <a:xfrm>
            <a:off x="989606" y="3094296"/>
            <a:ext cx="13585" cy="29385"/>
          </a:xfrm>
          <a:custGeom>
            <a:avLst/>
            <a:gdLst>
              <a:gd name="T0" fmla="*/ 8 w 10"/>
              <a:gd name="T1" fmla="*/ 14 h 20"/>
              <a:gd name="T2" fmla="*/ 8 w 10"/>
              <a:gd name="T3" fmla="*/ 14 h 20"/>
              <a:gd name="T4" fmla="*/ 9 w 10"/>
              <a:gd name="T5" fmla="*/ 8 h 20"/>
              <a:gd name="T6" fmla="*/ 9 w 10"/>
              <a:gd name="T7" fmla="*/ 8 h 20"/>
              <a:gd name="T8" fmla="*/ 10 w 10"/>
              <a:gd name="T9" fmla="*/ 6 h 20"/>
              <a:gd name="T10" fmla="*/ 10 w 10"/>
              <a:gd name="T11" fmla="*/ 4 h 20"/>
              <a:gd name="T12" fmla="*/ 8 w 10"/>
              <a:gd name="T13" fmla="*/ 1 h 20"/>
              <a:gd name="T14" fmla="*/ 4 w 10"/>
              <a:gd name="T15" fmla="*/ 0 h 20"/>
              <a:gd name="T16" fmla="*/ 3 w 10"/>
              <a:gd name="T17" fmla="*/ 0 h 20"/>
              <a:gd name="T18" fmla="*/ 1 w 10"/>
              <a:gd name="T19" fmla="*/ 3 h 20"/>
              <a:gd name="T20" fmla="*/ 1 w 10"/>
              <a:gd name="T21" fmla="*/ 3 h 20"/>
              <a:gd name="T22" fmla="*/ 0 w 10"/>
              <a:gd name="T23" fmla="*/ 4 h 20"/>
              <a:gd name="T24" fmla="*/ 3 w 10"/>
              <a:gd name="T25" fmla="*/ 20 h 20"/>
              <a:gd name="T26" fmla="*/ 3 w 10"/>
              <a:gd name="T27" fmla="*/ 20 h 20"/>
              <a:gd name="T28" fmla="*/ 5 w 10"/>
              <a:gd name="T29" fmla="*/ 19 h 20"/>
              <a:gd name="T30" fmla="*/ 5 w 10"/>
              <a:gd name="T31" fmla="*/ 19 h 20"/>
              <a:gd name="T32" fmla="*/ 8 w 10"/>
              <a:gd name="T33" fmla="*/ 14 h 20"/>
              <a:gd name="T34" fmla="*/ 8 w 10"/>
              <a:gd name="T35" fmla="*/ 14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 h="20">
                <a:moveTo>
                  <a:pt x="8" y="14"/>
                </a:moveTo>
                <a:lnTo>
                  <a:pt x="8" y="14"/>
                </a:lnTo>
                <a:lnTo>
                  <a:pt x="9" y="8"/>
                </a:lnTo>
                <a:lnTo>
                  <a:pt x="9" y="8"/>
                </a:lnTo>
                <a:lnTo>
                  <a:pt x="10" y="6"/>
                </a:lnTo>
                <a:lnTo>
                  <a:pt x="10" y="4"/>
                </a:lnTo>
                <a:lnTo>
                  <a:pt x="8" y="1"/>
                </a:lnTo>
                <a:lnTo>
                  <a:pt x="4" y="0"/>
                </a:lnTo>
                <a:lnTo>
                  <a:pt x="3" y="0"/>
                </a:lnTo>
                <a:lnTo>
                  <a:pt x="1" y="3"/>
                </a:lnTo>
                <a:lnTo>
                  <a:pt x="1" y="3"/>
                </a:lnTo>
                <a:lnTo>
                  <a:pt x="0" y="4"/>
                </a:lnTo>
                <a:lnTo>
                  <a:pt x="3" y="20"/>
                </a:lnTo>
                <a:lnTo>
                  <a:pt x="3" y="20"/>
                </a:lnTo>
                <a:lnTo>
                  <a:pt x="5" y="19"/>
                </a:lnTo>
                <a:lnTo>
                  <a:pt x="5" y="19"/>
                </a:lnTo>
                <a:lnTo>
                  <a:pt x="8" y="14"/>
                </a:lnTo>
                <a:lnTo>
                  <a:pt x="8" y="14"/>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6" name="Freeform 209"/>
          <p:cNvSpPr/>
          <p:nvPr/>
        </p:nvSpPr>
        <p:spPr bwMode="auto">
          <a:xfrm>
            <a:off x="1288480" y="2634415"/>
            <a:ext cx="138569" cy="160151"/>
          </a:xfrm>
          <a:custGeom>
            <a:avLst/>
            <a:gdLst>
              <a:gd name="T0" fmla="*/ 14 w 102"/>
              <a:gd name="T1" fmla="*/ 105 h 109"/>
              <a:gd name="T2" fmla="*/ 14 w 102"/>
              <a:gd name="T3" fmla="*/ 105 h 109"/>
              <a:gd name="T4" fmla="*/ 58 w 102"/>
              <a:gd name="T5" fmla="*/ 52 h 109"/>
              <a:gd name="T6" fmla="*/ 102 w 102"/>
              <a:gd name="T7" fmla="*/ 0 h 109"/>
              <a:gd name="T8" fmla="*/ 88 w 102"/>
              <a:gd name="T9" fmla="*/ 2 h 109"/>
              <a:gd name="T10" fmla="*/ 88 w 102"/>
              <a:gd name="T11" fmla="*/ 2 h 109"/>
              <a:gd name="T12" fmla="*/ 0 w 102"/>
              <a:gd name="T13" fmla="*/ 109 h 109"/>
              <a:gd name="T14" fmla="*/ 14 w 102"/>
              <a:gd name="T15" fmla="*/ 105 h 1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2" h="109">
                <a:moveTo>
                  <a:pt x="14" y="105"/>
                </a:moveTo>
                <a:lnTo>
                  <a:pt x="14" y="105"/>
                </a:lnTo>
                <a:lnTo>
                  <a:pt x="58" y="52"/>
                </a:lnTo>
                <a:lnTo>
                  <a:pt x="102" y="0"/>
                </a:lnTo>
                <a:lnTo>
                  <a:pt x="88" y="2"/>
                </a:lnTo>
                <a:lnTo>
                  <a:pt x="88" y="2"/>
                </a:lnTo>
                <a:lnTo>
                  <a:pt x="0" y="109"/>
                </a:lnTo>
                <a:lnTo>
                  <a:pt x="14" y="105"/>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7" name="Freeform 210"/>
          <p:cNvSpPr/>
          <p:nvPr/>
        </p:nvSpPr>
        <p:spPr bwMode="auto">
          <a:xfrm>
            <a:off x="1007266" y="3059033"/>
            <a:ext cx="101889" cy="167497"/>
          </a:xfrm>
          <a:custGeom>
            <a:avLst/>
            <a:gdLst>
              <a:gd name="T0" fmla="*/ 7 w 75"/>
              <a:gd name="T1" fmla="*/ 106 h 114"/>
              <a:gd name="T2" fmla="*/ 7 w 75"/>
              <a:gd name="T3" fmla="*/ 106 h 114"/>
              <a:gd name="T4" fmla="*/ 6 w 75"/>
              <a:gd name="T5" fmla="*/ 108 h 114"/>
              <a:gd name="T6" fmla="*/ 6 w 75"/>
              <a:gd name="T7" fmla="*/ 110 h 114"/>
              <a:gd name="T8" fmla="*/ 8 w 75"/>
              <a:gd name="T9" fmla="*/ 112 h 114"/>
              <a:gd name="T10" fmla="*/ 12 w 75"/>
              <a:gd name="T11" fmla="*/ 114 h 114"/>
              <a:gd name="T12" fmla="*/ 13 w 75"/>
              <a:gd name="T13" fmla="*/ 112 h 114"/>
              <a:gd name="T14" fmla="*/ 14 w 75"/>
              <a:gd name="T15" fmla="*/ 111 h 114"/>
              <a:gd name="T16" fmla="*/ 14 w 75"/>
              <a:gd name="T17" fmla="*/ 111 h 114"/>
              <a:gd name="T18" fmla="*/ 29 w 75"/>
              <a:gd name="T19" fmla="*/ 89 h 114"/>
              <a:gd name="T20" fmla="*/ 44 w 75"/>
              <a:gd name="T21" fmla="*/ 66 h 114"/>
              <a:gd name="T22" fmla="*/ 75 w 75"/>
              <a:gd name="T23" fmla="*/ 23 h 114"/>
              <a:gd name="T24" fmla="*/ 71 w 75"/>
              <a:gd name="T25" fmla="*/ 0 h 114"/>
              <a:gd name="T26" fmla="*/ 71 w 75"/>
              <a:gd name="T27" fmla="*/ 0 h 114"/>
              <a:gd name="T28" fmla="*/ 35 w 75"/>
              <a:gd name="T29" fmla="*/ 45 h 114"/>
              <a:gd name="T30" fmla="*/ 0 w 75"/>
              <a:gd name="T31" fmla="*/ 90 h 114"/>
              <a:gd name="T32" fmla="*/ 2 w 75"/>
              <a:gd name="T33" fmla="*/ 103 h 114"/>
              <a:gd name="T34" fmla="*/ 2 w 75"/>
              <a:gd name="T35" fmla="*/ 103 h 114"/>
              <a:gd name="T36" fmla="*/ 41 w 75"/>
              <a:gd name="T37" fmla="*/ 52 h 114"/>
              <a:gd name="T38" fmla="*/ 41 w 75"/>
              <a:gd name="T39" fmla="*/ 52 h 114"/>
              <a:gd name="T40" fmla="*/ 24 w 75"/>
              <a:gd name="T41" fmla="*/ 79 h 114"/>
              <a:gd name="T42" fmla="*/ 7 w 75"/>
              <a:gd name="T43" fmla="*/ 106 h 114"/>
              <a:gd name="T44" fmla="*/ 7 w 75"/>
              <a:gd name="T45" fmla="*/ 106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75" h="114">
                <a:moveTo>
                  <a:pt x="7" y="106"/>
                </a:moveTo>
                <a:lnTo>
                  <a:pt x="7" y="106"/>
                </a:lnTo>
                <a:lnTo>
                  <a:pt x="6" y="108"/>
                </a:lnTo>
                <a:lnTo>
                  <a:pt x="6" y="110"/>
                </a:lnTo>
                <a:lnTo>
                  <a:pt x="8" y="112"/>
                </a:lnTo>
                <a:lnTo>
                  <a:pt x="12" y="114"/>
                </a:lnTo>
                <a:lnTo>
                  <a:pt x="13" y="112"/>
                </a:lnTo>
                <a:lnTo>
                  <a:pt x="14" y="111"/>
                </a:lnTo>
                <a:lnTo>
                  <a:pt x="14" y="111"/>
                </a:lnTo>
                <a:lnTo>
                  <a:pt x="29" y="89"/>
                </a:lnTo>
                <a:lnTo>
                  <a:pt x="44" y="66"/>
                </a:lnTo>
                <a:lnTo>
                  <a:pt x="75" y="23"/>
                </a:lnTo>
                <a:lnTo>
                  <a:pt x="71" y="0"/>
                </a:lnTo>
                <a:lnTo>
                  <a:pt x="71" y="0"/>
                </a:lnTo>
                <a:lnTo>
                  <a:pt x="35" y="45"/>
                </a:lnTo>
                <a:lnTo>
                  <a:pt x="0" y="90"/>
                </a:lnTo>
                <a:lnTo>
                  <a:pt x="2" y="103"/>
                </a:lnTo>
                <a:lnTo>
                  <a:pt x="2" y="103"/>
                </a:lnTo>
                <a:lnTo>
                  <a:pt x="41" y="52"/>
                </a:lnTo>
                <a:lnTo>
                  <a:pt x="41" y="52"/>
                </a:lnTo>
                <a:lnTo>
                  <a:pt x="24" y="79"/>
                </a:lnTo>
                <a:lnTo>
                  <a:pt x="7" y="106"/>
                </a:lnTo>
                <a:lnTo>
                  <a:pt x="7" y="106"/>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8" name="Freeform 211"/>
          <p:cNvSpPr/>
          <p:nvPr/>
        </p:nvSpPr>
        <p:spPr bwMode="auto">
          <a:xfrm>
            <a:off x="1334669" y="2622661"/>
            <a:ext cx="142645" cy="160151"/>
          </a:xfrm>
          <a:custGeom>
            <a:avLst/>
            <a:gdLst>
              <a:gd name="T0" fmla="*/ 15 w 105"/>
              <a:gd name="T1" fmla="*/ 107 h 109"/>
              <a:gd name="T2" fmla="*/ 15 w 105"/>
              <a:gd name="T3" fmla="*/ 107 h 109"/>
              <a:gd name="T4" fmla="*/ 105 w 105"/>
              <a:gd name="T5" fmla="*/ 0 h 109"/>
              <a:gd name="T6" fmla="*/ 89 w 105"/>
              <a:gd name="T7" fmla="*/ 3 h 109"/>
              <a:gd name="T8" fmla="*/ 89 w 105"/>
              <a:gd name="T9" fmla="*/ 3 h 109"/>
              <a:gd name="T10" fmla="*/ 0 w 105"/>
              <a:gd name="T11" fmla="*/ 109 h 109"/>
              <a:gd name="T12" fmla="*/ 15 w 105"/>
              <a:gd name="T13" fmla="*/ 107 h 109"/>
            </a:gdLst>
            <a:ahLst/>
            <a:cxnLst>
              <a:cxn ang="0">
                <a:pos x="T0" y="T1"/>
              </a:cxn>
              <a:cxn ang="0">
                <a:pos x="T2" y="T3"/>
              </a:cxn>
              <a:cxn ang="0">
                <a:pos x="T4" y="T5"/>
              </a:cxn>
              <a:cxn ang="0">
                <a:pos x="T6" y="T7"/>
              </a:cxn>
              <a:cxn ang="0">
                <a:pos x="T8" y="T9"/>
              </a:cxn>
              <a:cxn ang="0">
                <a:pos x="T10" y="T11"/>
              </a:cxn>
              <a:cxn ang="0">
                <a:pos x="T12" y="T13"/>
              </a:cxn>
            </a:cxnLst>
            <a:rect l="0" t="0" r="r" b="b"/>
            <a:pathLst>
              <a:path w="105" h="109">
                <a:moveTo>
                  <a:pt x="15" y="107"/>
                </a:moveTo>
                <a:lnTo>
                  <a:pt x="15" y="107"/>
                </a:lnTo>
                <a:lnTo>
                  <a:pt x="105" y="0"/>
                </a:lnTo>
                <a:lnTo>
                  <a:pt x="89" y="3"/>
                </a:lnTo>
                <a:lnTo>
                  <a:pt x="89" y="3"/>
                </a:lnTo>
                <a:lnTo>
                  <a:pt x="0" y="109"/>
                </a:lnTo>
                <a:lnTo>
                  <a:pt x="15" y="107"/>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9" name="Freeform 212"/>
          <p:cNvSpPr/>
          <p:nvPr/>
        </p:nvSpPr>
        <p:spPr bwMode="auto">
          <a:xfrm>
            <a:off x="1547957" y="2572705"/>
            <a:ext cx="169815" cy="167497"/>
          </a:xfrm>
          <a:custGeom>
            <a:avLst/>
            <a:gdLst>
              <a:gd name="T0" fmla="*/ 0 w 125"/>
              <a:gd name="T1" fmla="*/ 114 h 114"/>
              <a:gd name="T2" fmla="*/ 16 w 125"/>
              <a:gd name="T3" fmla="*/ 110 h 114"/>
              <a:gd name="T4" fmla="*/ 16 w 125"/>
              <a:gd name="T5" fmla="*/ 110 h 114"/>
              <a:gd name="T6" fmla="*/ 98 w 125"/>
              <a:gd name="T7" fmla="*/ 28 h 114"/>
              <a:gd name="T8" fmla="*/ 98 w 125"/>
              <a:gd name="T9" fmla="*/ 28 h 114"/>
              <a:gd name="T10" fmla="*/ 125 w 125"/>
              <a:gd name="T11" fmla="*/ 0 h 114"/>
              <a:gd name="T12" fmla="*/ 107 w 125"/>
              <a:gd name="T13" fmla="*/ 4 h 114"/>
              <a:gd name="T14" fmla="*/ 107 w 125"/>
              <a:gd name="T15" fmla="*/ 4 h 114"/>
              <a:gd name="T16" fmla="*/ 103 w 125"/>
              <a:gd name="T17" fmla="*/ 9 h 114"/>
              <a:gd name="T18" fmla="*/ 103 w 125"/>
              <a:gd name="T19" fmla="*/ 9 h 114"/>
              <a:gd name="T20" fmla="*/ 0 w 125"/>
              <a:gd name="T21" fmla="*/ 114 h 114"/>
              <a:gd name="T22" fmla="*/ 0 w 125"/>
              <a:gd name="T23"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5" h="114">
                <a:moveTo>
                  <a:pt x="0" y="114"/>
                </a:moveTo>
                <a:lnTo>
                  <a:pt x="16" y="110"/>
                </a:lnTo>
                <a:lnTo>
                  <a:pt x="16" y="110"/>
                </a:lnTo>
                <a:lnTo>
                  <a:pt x="98" y="28"/>
                </a:lnTo>
                <a:lnTo>
                  <a:pt x="98" y="28"/>
                </a:lnTo>
                <a:lnTo>
                  <a:pt x="125" y="0"/>
                </a:lnTo>
                <a:lnTo>
                  <a:pt x="107" y="4"/>
                </a:lnTo>
                <a:lnTo>
                  <a:pt x="107" y="4"/>
                </a:lnTo>
                <a:lnTo>
                  <a:pt x="103" y="9"/>
                </a:lnTo>
                <a:lnTo>
                  <a:pt x="103" y="9"/>
                </a:lnTo>
                <a:lnTo>
                  <a:pt x="0" y="114"/>
                </a:lnTo>
                <a:lnTo>
                  <a:pt x="0" y="114"/>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0" name="Freeform 213"/>
          <p:cNvSpPr/>
          <p:nvPr/>
        </p:nvSpPr>
        <p:spPr bwMode="auto">
          <a:xfrm>
            <a:off x="1478672" y="2591805"/>
            <a:ext cx="139928" cy="161620"/>
          </a:xfrm>
          <a:custGeom>
            <a:avLst/>
            <a:gdLst>
              <a:gd name="T0" fmla="*/ 0 w 103"/>
              <a:gd name="T1" fmla="*/ 110 h 110"/>
              <a:gd name="T2" fmla="*/ 15 w 103"/>
              <a:gd name="T3" fmla="*/ 107 h 110"/>
              <a:gd name="T4" fmla="*/ 15 w 103"/>
              <a:gd name="T5" fmla="*/ 107 h 110"/>
              <a:gd name="T6" fmla="*/ 90 w 103"/>
              <a:gd name="T7" fmla="*/ 18 h 110"/>
              <a:gd name="T8" fmla="*/ 90 w 103"/>
              <a:gd name="T9" fmla="*/ 18 h 110"/>
              <a:gd name="T10" fmla="*/ 103 w 103"/>
              <a:gd name="T11" fmla="*/ 0 h 110"/>
              <a:gd name="T12" fmla="*/ 89 w 103"/>
              <a:gd name="T13" fmla="*/ 4 h 110"/>
              <a:gd name="T14" fmla="*/ 89 w 103"/>
              <a:gd name="T15" fmla="*/ 4 h 110"/>
              <a:gd name="T16" fmla="*/ 75 w 103"/>
              <a:gd name="T17" fmla="*/ 19 h 110"/>
              <a:gd name="T18" fmla="*/ 75 w 103"/>
              <a:gd name="T19" fmla="*/ 19 h 110"/>
              <a:gd name="T20" fmla="*/ 0 w 103"/>
              <a:gd name="T21" fmla="*/ 110 h 110"/>
              <a:gd name="T22" fmla="*/ 0 w 103"/>
              <a:gd name="T23" fmla="*/ 110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3" h="110">
                <a:moveTo>
                  <a:pt x="0" y="110"/>
                </a:moveTo>
                <a:lnTo>
                  <a:pt x="15" y="107"/>
                </a:lnTo>
                <a:lnTo>
                  <a:pt x="15" y="107"/>
                </a:lnTo>
                <a:lnTo>
                  <a:pt x="90" y="18"/>
                </a:lnTo>
                <a:lnTo>
                  <a:pt x="90" y="18"/>
                </a:lnTo>
                <a:lnTo>
                  <a:pt x="103" y="0"/>
                </a:lnTo>
                <a:lnTo>
                  <a:pt x="89" y="4"/>
                </a:lnTo>
                <a:lnTo>
                  <a:pt x="89" y="4"/>
                </a:lnTo>
                <a:lnTo>
                  <a:pt x="75" y="19"/>
                </a:lnTo>
                <a:lnTo>
                  <a:pt x="75" y="19"/>
                </a:lnTo>
                <a:lnTo>
                  <a:pt x="0" y="110"/>
                </a:lnTo>
                <a:lnTo>
                  <a:pt x="0" y="110"/>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1" name="Freeform 214"/>
          <p:cNvSpPr/>
          <p:nvPr/>
        </p:nvSpPr>
        <p:spPr bwMode="auto">
          <a:xfrm>
            <a:off x="1045305" y="3279424"/>
            <a:ext cx="100530" cy="151335"/>
          </a:xfrm>
          <a:custGeom>
            <a:avLst/>
            <a:gdLst>
              <a:gd name="T0" fmla="*/ 72 w 74"/>
              <a:gd name="T1" fmla="*/ 0 h 103"/>
              <a:gd name="T2" fmla="*/ 72 w 74"/>
              <a:gd name="T3" fmla="*/ 0 h 103"/>
              <a:gd name="T4" fmla="*/ 36 w 74"/>
              <a:gd name="T5" fmla="*/ 46 h 103"/>
              <a:gd name="T6" fmla="*/ 0 w 74"/>
              <a:gd name="T7" fmla="*/ 91 h 103"/>
              <a:gd name="T8" fmla="*/ 2 w 74"/>
              <a:gd name="T9" fmla="*/ 103 h 103"/>
              <a:gd name="T10" fmla="*/ 2 w 74"/>
              <a:gd name="T11" fmla="*/ 103 h 103"/>
              <a:gd name="T12" fmla="*/ 39 w 74"/>
              <a:gd name="T13" fmla="*/ 58 h 103"/>
              <a:gd name="T14" fmla="*/ 74 w 74"/>
              <a:gd name="T15" fmla="*/ 13 h 103"/>
              <a:gd name="T16" fmla="*/ 72 w 74"/>
              <a:gd name="T17" fmla="*/ 0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 h="103">
                <a:moveTo>
                  <a:pt x="72" y="0"/>
                </a:moveTo>
                <a:lnTo>
                  <a:pt x="72" y="0"/>
                </a:lnTo>
                <a:lnTo>
                  <a:pt x="36" y="46"/>
                </a:lnTo>
                <a:lnTo>
                  <a:pt x="0" y="91"/>
                </a:lnTo>
                <a:lnTo>
                  <a:pt x="2" y="103"/>
                </a:lnTo>
                <a:lnTo>
                  <a:pt x="2" y="103"/>
                </a:lnTo>
                <a:lnTo>
                  <a:pt x="39" y="58"/>
                </a:lnTo>
                <a:lnTo>
                  <a:pt x="74" y="13"/>
                </a:lnTo>
                <a:lnTo>
                  <a:pt x="72" y="0"/>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2" name="Freeform 215"/>
          <p:cNvSpPr/>
          <p:nvPr/>
        </p:nvSpPr>
        <p:spPr bwMode="auto">
          <a:xfrm>
            <a:off x="1039871" y="3236816"/>
            <a:ext cx="97813" cy="166028"/>
          </a:xfrm>
          <a:custGeom>
            <a:avLst/>
            <a:gdLst>
              <a:gd name="T0" fmla="*/ 72 w 72"/>
              <a:gd name="T1" fmla="*/ 14 h 113"/>
              <a:gd name="T2" fmla="*/ 70 w 72"/>
              <a:gd name="T3" fmla="*/ 0 h 113"/>
              <a:gd name="T4" fmla="*/ 70 w 72"/>
              <a:gd name="T5" fmla="*/ 0 h 113"/>
              <a:gd name="T6" fmla="*/ 34 w 72"/>
              <a:gd name="T7" fmla="*/ 49 h 113"/>
              <a:gd name="T8" fmla="*/ 0 w 72"/>
              <a:gd name="T9" fmla="*/ 99 h 113"/>
              <a:gd name="T10" fmla="*/ 2 w 72"/>
              <a:gd name="T11" fmla="*/ 113 h 113"/>
              <a:gd name="T12" fmla="*/ 2 w 72"/>
              <a:gd name="T13" fmla="*/ 113 h 113"/>
              <a:gd name="T14" fmla="*/ 37 w 72"/>
              <a:gd name="T15" fmla="*/ 63 h 113"/>
              <a:gd name="T16" fmla="*/ 72 w 72"/>
              <a:gd name="T17" fmla="*/ 14 h 113"/>
              <a:gd name="T18" fmla="*/ 72 w 72"/>
              <a:gd name="T19" fmla="*/ 14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2" h="113">
                <a:moveTo>
                  <a:pt x="72" y="14"/>
                </a:moveTo>
                <a:lnTo>
                  <a:pt x="70" y="0"/>
                </a:lnTo>
                <a:lnTo>
                  <a:pt x="70" y="0"/>
                </a:lnTo>
                <a:lnTo>
                  <a:pt x="34" y="49"/>
                </a:lnTo>
                <a:lnTo>
                  <a:pt x="0" y="99"/>
                </a:lnTo>
                <a:lnTo>
                  <a:pt x="2" y="113"/>
                </a:lnTo>
                <a:lnTo>
                  <a:pt x="2" y="113"/>
                </a:lnTo>
                <a:lnTo>
                  <a:pt x="37" y="63"/>
                </a:lnTo>
                <a:lnTo>
                  <a:pt x="72" y="14"/>
                </a:lnTo>
                <a:lnTo>
                  <a:pt x="72" y="14"/>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3" name="Freeform 216"/>
          <p:cNvSpPr>
            <a:spLocks noEditPoints="1"/>
          </p:cNvSpPr>
          <p:nvPr/>
        </p:nvSpPr>
        <p:spPr bwMode="auto">
          <a:xfrm>
            <a:off x="1086060" y="3499815"/>
            <a:ext cx="101889" cy="163090"/>
          </a:xfrm>
          <a:custGeom>
            <a:avLst/>
            <a:gdLst>
              <a:gd name="T0" fmla="*/ 70 w 75"/>
              <a:gd name="T1" fmla="*/ 0 h 111"/>
              <a:gd name="T2" fmla="*/ 70 w 75"/>
              <a:gd name="T3" fmla="*/ 0 h 111"/>
              <a:gd name="T4" fmla="*/ 52 w 75"/>
              <a:gd name="T5" fmla="*/ 23 h 111"/>
              <a:gd name="T6" fmla="*/ 33 w 75"/>
              <a:gd name="T7" fmla="*/ 46 h 111"/>
              <a:gd name="T8" fmla="*/ 16 w 75"/>
              <a:gd name="T9" fmla="*/ 71 h 111"/>
              <a:gd name="T10" fmla="*/ 0 w 75"/>
              <a:gd name="T11" fmla="*/ 95 h 111"/>
              <a:gd name="T12" fmla="*/ 3 w 75"/>
              <a:gd name="T13" fmla="*/ 111 h 111"/>
              <a:gd name="T14" fmla="*/ 3 w 75"/>
              <a:gd name="T15" fmla="*/ 111 h 111"/>
              <a:gd name="T16" fmla="*/ 22 w 75"/>
              <a:gd name="T17" fmla="*/ 91 h 111"/>
              <a:gd name="T18" fmla="*/ 41 w 75"/>
              <a:gd name="T19" fmla="*/ 68 h 111"/>
              <a:gd name="T20" fmla="*/ 59 w 75"/>
              <a:gd name="T21" fmla="*/ 46 h 111"/>
              <a:gd name="T22" fmla="*/ 75 w 75"/>
              <a:gd name="T23" fmla="*/ 24 h 111"/>
              <a:gd name="T24" fmla="*/ 70 w 75"/>
              <a:gd name="T25" fmla="*/ 0 h 111"/>
              <a:gd name="T26" fmla="*/ 59 w 75"/>
              <a:gd name="T27" fmla="*/ 29 h 111"/>
              <a:gd name="T28" fmla="*/ 59 w 75"/>
              <a:gd name="T29" fmla="*/ 29 h 111"/>
              <a:gd name="T30" fmla="*/ 38 w 75"/>
              <a:gd name="T31" fmla="*/ 57 h 111"/>
              <a:gd name="T32" fmla="*/ 38 w 75"/>
              <a:gd name="T33" fmla="*/ 57 h 111"/>
              <a:gd name="T34" fmla="*/ 59 w 75"/>
              <a:gd name="T35" fmla="*/ 29 h 111"/>
              <a:gd name="T36" fmla="*/ 59 w 75"/>
              <a:gd name="T37" fmla="*/ 29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5" h="111">
                <a:moveTo>
                  <a:pt x="70" y="0"/>
                </a:moveTo>
                <a:lnTo>
                  <a:pt x="70" y="0"/>
                </a:lnTo>
                <a:lnTo>
                  <a:pt x="52" y="23"/>
                </a:lnTo>
                <a:lnTo>
                  <a:pt x="33" y="46"/>
                </a:lnTo>
                <a:lnTo>
                  <a:pt x="16" y="71"/>
                </a:lnTo>
                <a:lnTo>
                  <a:pt x="0" y="95"/>
                </a:lnTo>
                <a:lnTo>
                  <a:pt x="3" y="111"/>
                </a:lnTo>
                <a:lnTo>
                  <a:pt x="3" y="111"/>
                </a:lnTo>
                <a:lnTo>
                  <a:pt x="22" y="91"/>
                </a:lnTo>
                <a:lnTo>
                  <a:pt x="41" y="68"/>
                </a:lnTo>
                <a:lnTo>
                  <a:pt x="59" y="46"/>
                </a:lnTo>
                <a:lnTo>
                  <a:pt x="75" y="24"/>
                </a:lnTo>
                <a:lnTo>
                  <a:pt x="70" y="0"/>
                </a:lnTo>
                <a:close/>
                <a:moveTo>
                  <a:pt x="59" y="29"/>
                </a:moveTo>
                <a:lnTo>
                  <a:pt x="59" y="29"/>
                </a:lnTo>
                <a:lnTo>
                  <a:pt x="38" y="57"/>
                </a:lnTo>
                <a:lnTo>
                  <a:pt x="38" y="57"/>
                </a:lnTo>
                <a:lnTo>
                  <a:pt x="59" y="29"/>
                </a:lnTo>
                <a:lnTo>
                  <a:pt x="59" y="29"/>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4" name="Freeform 217"/>
          <p:cNvSpPr/>
          <p:nvPr/>
        </p:nvSpPr>
        <p:spPr bwMode="auto">
          <a:xfrm>
            <a:off x="1666147" y="2550666"/>
            <a:ext cx="154871" cy="164558"/>
          </a:xfrm>
          <a:custGeom>
            <a:avLst/>
            <a:gdLst>
              <a:gd name="T0" fmla="*/ 0 w 114"/>
              <a:gd name="T1" fmla="*/ 112 h 112"/>
              <a:gd name="T2" fmla="*/ 16 w 114"/>
              <a:gd name="T3" fmla="*/ 108 h 112"/>
              <a:gd name="T4" fmla="*/ 16 w 114"/>
              <a:gd name="T5" fmla="*/ 108 h 112"/>
              <a:gd name="T6" fmla="*/ 57 w 114"/>
              <a:gd name="T7" fmla="*/ 60 h 112"/>
              <a:gd name="T8" fmla="*/ 100 w 114"/>
              <a:gd name="T9" fmla="*/ 15 h 112"/>
              <a:gd name="T10" fmla="*/ 100 w 114"/>
              <a:gd name="T11" fmla="*/ 15 h 112"/>
              <a:gd name="T12" fmla="*/ 114 w 114"/>
              <a:gd name="T13" fmla="*/ 0 h 112"/>
              <a:gd name="T14" fmla="*/ 98 w 114"/>
              <a:gd name="T15" fmla="*/ 4 h 112"/>
              <a:gd name="T16" fmla="*/ 98 w 114"/>
              <a:gd name="T17" fmla="*/ 4 h 112"/>
              <a:gd name="T18" fmla="*/ 87 w 114"/>
              <a:gd name="T19" fmla="*/ 14 h 112"/>
              <a:gd name="T20" fmla="*/ 87 w 114"/>
              <a:gd name="T21" fmla="*/ 14 h 112"/>
              <a:gd name="T22" fmla="*/ 43 w 114"/>
              <a:gd name="T23" fmla="*/ 62 h 112"/>
              <a:gd name="T24" fmla="*/ 0 w 114"/>
              <a:gd name="T25" fmla="*/ 112 h 112"/>
              <a:gd name="T26" fmla="*/ 0 w 114"/>
              <a:gd name="T27" fmla="*/ 112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4" h="112">
                <a:moveTo>
                  <a:pt x="0" y="112"/>
                </a:moveTo>
                <a:lnTo>
                  <a:pt x="16" y="108"/>
                </a:lnTo>
                <a:lnTo>
                  <a:pt x="16" y="108"/>
                </a:lnTo>
                <a:lnTo>
                  <a:pt x="57" y="60"/>
                </a:lnTo>
                <a:lnTo>
                  <a:pt x="100" y="15"/>
                </a:lnTo>
                <a:lnTo>
                  <a:pt x="100" y="15"/>
                </a:lnTo>
                <a:lnTo>
                  <a:pt x="114" y="0"/>
                </a:lnTo>
                <a:lnTo>
                  <a:pt x="98" y="4"/>
                </a:lnTo>
                <a:lnTo>
                  <a:pt x="98" y="4"/>
                </a:lnTo>
                <a:lnTo>
                  <a:pt x="87" y="14"/>
                </a:lnTo>
                <a:lnTo>
                  <a:pt x="87" y="14"/>
                </a:lnTo>
                <a:lnTo>
                  <a:pt x="43" y="62"/>
                </a:lnTo>
                <a:lnTo>
                  <a:pt x="0" y="112"/>
                </a:lnTo>
                <a:lnTo>
                  <a:pt x="0" y="112"/>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5" name="Freeform 218"/>
          <p:cNvSpPr/>
          <p:nvPr/>
        </p:nvSpPr>
        <p:spPr bwMode="auto">
          <a:xfrm>
            <a:off x="1094212" y="3580625"/>
            <a:ext cx="105964" cy="133704"/>
          </a:xfrm>
          <a:custGeom>
            <a:avLst/>
            <a:gdLst>
              <a:gd name="T0" fmla="*/ 75 w 78"/>
              <a:gd name="T1" fmla="*/ 0 h 91"/>
              <a:gd name="T2" fmla="*/ 75 w 78"/>
              <a:gd name="T3" fmla="*/ 0 h 91"/>
              <a:gd name="T4" fmla="*/ 37 w 78"/>
              <a:gd name="T5" fmla="*/ 39 h 91"/>
              <a:gd name="T6" fmla="*/ 0 w 78"/>
              <a:gd name="T7" fmla="*/ 78 h 91"/>
              <a:gd name="T8" fmla="*/ 3 w 78"/>
              <a:gd name="T9" fmla="*/ 91 h 91"/>
              <a:gd name="T10" fmla="*/ 3 w 78"/>
              <a:gd name="T11" fmla="*/ 91 h 91"/>
              <a:gd name="T12" fmla="*/ 40 w 78"/>
              <a:gd name="T13" fmla="*/ 50 h 91"/>
              <a:gd name="T14" fmla="*/ 78 w 78"/>
              <a:gd name="T15" fmla="*/ 11 h 91"/>
              <a:gd name="T16" fmla="*/ 75 w 78"/>
              <a:gd name="T17" fmla="*/ 0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8" h="91">
                <a:moveTo>
                  <a:pt x="75" y="0"/>
                </a:moveTo>
                <a:lnTo>
                  <a:pt x="75" y="0"/>
                </a:lnTo>
                <a:lnTo>
                  <a:pt x="37" y="39"/>
                </a:lnTo>
                <a:lnTo>
                  <a:pt x="0" y="78"/>
                </a:lnTo>
                <a:lnTo>
                  <a:pt x="3" y="91"/>
                </a:lnTo>
                <a:lnTo>
                  <a:pt x="3" y="91"/>
                </a:lnTo>
                <a:lnTo>
                  <a:pt x="40" y="50"/>
                </a:lnTo>
                <a:lnTo>
                  <a:pt x="78" y="11"/>
                </a:lnTo>
                <a:lnTo>
                  <a:pt x="75" y="0"/>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6" name="Freeform 219"/>
          <p:cNvSpPr/>
          <p:nvPr/>
        </p:nvSpPr>
        <p:spPr bwMode="auto">
          <a:xfrm>
            <a:off x="1073833" y="3430759"/>
            <a:ext cx="99172" cy="163090"/>
          </a:xfrm>
          <a:custGeom>
            <a:avLst/>
            <a:gdLst>
              <a:gd name="T0" fmla="*/ 73 w 73"/>
              <a:gd name="T1" fmla="*/ 13 h 111"/>
              <a:gd name="T2" fmla="*/ 71 w 73"/>
              <a:gd name="T3" fmla="*/ 0 h 111"/>
              <a:gd name="T4" fmla="*/ 71 w 73"/>
              <a:gd name="T5" fmla="*/ 0 h 111"/>
              <a:gd name="T6" fmla="*/ 0 w 73"/>
              <a:gd name="T7" fmla="*/ 97 h 111"/>
              <a:gd name="T8" fmla="*/ 2 w 73"/>
              <a:gd name="T9" fmla="*/ 111 h 111"/>
              <a:gd name="T10" fmla="*/ 2 w 73"/>
              <a:gd name="T11" fmla="*/ 111 h 111"/>
              <a:gd name="T12" fmla="*/ 73 w 73"/>
              <a:gd name="T13" fmla="*/ 13 h 111"/>
              <a:gd name="T14" fmla="*/ 73 w 73"/>
              <a:gd name="T15" fmla="*/ 13 h 1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3" h="111">
                <a:moveTo>
                  <a:pt x="73" y="13"/>
                </a:moveTo>
                <a:lnTo>
                  <a:pt x="71" y="0"/>
                </a:lnTo>
                <a:lnTo>
                  <a:pt x="71" y="0"/>
                </a:lnTo>
                <a:lnTo>
                  <a:pt x="0" y="97"/>
                </a:lnTo>
                <a:lnTo>
                  <a:pt x="2" y="111"/>
                </a:lnTo>
                <a:lnTo>
                  <a:pt x="2" y="111"/>
                </a:lnTo>
                <a:lnTo>
                  <a:pt x="73" y="13"/>
                </a:lnTo>
                <a:lnTo>
                  <a:pt x="73" y="13"/>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7" name="Freeform 220"/>
          <p:cNvSpPr/>
          <p:nvPr/>
        </p:nvSpPr>
        <p:spPr bwMode="auto">
          <a:xfrm>
            <a:off x="1124099" y="3765753"/>
            <a:ext cx="107323" cy="105787"/>
          </a:xfrm>
          <a:custGeom>
            <a:avLst/>
            <a:gdLst>
              <a:gd name="T0" fmla="*/ 78 w 79"/>
              <a:gd name="T1" fmla="*/ 0 h 72"/>
              <a:gd name="T2" fmla="*/ 78 w 79"/>
              <a:gd name="T3" fmla="*/ 0 h 72"/>
              <a:gd name="T4" fmla="*/ 38 w 79"/>
              <a:gd name="T5" fmla="*/ 31 h 72"/>
              <a:gd name="T6" fmla="*/ 0 w 79"/>
              <a:gd name="T7" fmla="*/ 63 h 72"/>
              <a:gd name="T8" fmla="*/ 2 w 79"/>
              <a:gd name="T9" fmla="*/ 72 h 72"/>
              <a:gd name="T10" fmla="*/ 2 w 79"/>
              <a:gd name="T11" fmla="*/ 72 h 72"/>
              <a:gd name="T12" fmla="*/ 41 w 79"/>
              <a:gd name="T13" fmla="*/ 41 h 72"/>
              <a:gd name="T14" fmla="*/ 79 w 79"/>
              <a:gd name="T15" fmla="*/ 10 h 72"/>
              <a:gd name="T16" fmla="*/ 78 w 79"/>
              <a:gd name="T17" fmla="*/ 0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9" h="72">
                <a:moveTo>
                  <a:pt x="78" y="0"/>
                </a:moveTo>
                <a:lnTo>
                  <a:pt x="78" y="0"/>
                </a:lnTo>
                <a:lnTo>
                  <a:pt x="38" y="31"/>
                </a:lnTo>
                <a:lnTo>
                  <a:pt x="0" y="63"/>
                </a:lnTo>
                <a:lnTo>
                  <a:pt x="2" y="72"/>
                </a:lnTo>
                <a:lnTo>
                  <a:pt x="2" y="72"/>
                </a:lnTo>
                <a:lnTo>
                  <a:pt x="41" y="41"/>
                </a:lnTo>
                <a:lnTo>
                  <a:pt x="79" y="10"/>
                </a:lnTo>
                <a:lnTo>
                  <a:pt x="78" y="0"/>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8" name="Freeform 221"/>
          <p:cNvSpPr/>
          <p:nvPr/>
        </p:nvSpPr>
        <p:spPr bwMode="auto">
          <a:xfrm>
            <a:off x="1129533" y="3783384"/>
            <a:ext cx="107323" cy="117542"/>
          </a:xfrm>
          <a:custGeom>
            <a:avLst/>
            <a:gdLst>
              <a:gd name="T0" fmla="*/ 76 w 79"/>
              <a:gd name="T1" fmla="*/ 0 h 80"/>
              <a:gd name="T2" fmla="*/ 76 w 79"/>
              <a:gd name="T3" fmla="*/ 0 h 80"/>
              <a:gd name="T4" fmla="*/ 0 w 79"/>
              <a:gd name="T5" fmla="*/ 69 h 80"/>
              <a:gd name="T6" fmla="*/ 1 w 79"/>
              <a:gd name="T7" fmla="*/ 80 h 80"/>
              <a:gd name="T8" fmla="*/ 1 w 79"/>
              <a:gd name="T9" fmla="*/ 80 h 80"/>
              <a:gd name="T10" fmla="*/ 39 w 79"/>
              <a:gd name="T11" fmla="*/ 46 h 80"/>
              <a:gd name="T12" fmla="*/ 79 w 79"/>
              <a:gd name="T13" fmla="*/ 11 h 80"/>
              <a:gd name="T14" fmla="*/ 76 w 79"/>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9" h="80">
                <a:moveTo>
                  <a:pt x="76" y="0"/>
                </a:moveTo>
                <a:lnTo>
                  <a:pt x="76" y="0"/>
                </a:lnTo>
                <a:lnTo>
                  <a:pt x="0" y="69"/>
                </a:lnTo>
                <a:lnTo>
                  <a:pt x="1" y="80"/>
                </a:lnTo>
                <a:lnTo>
                  <a:pt x="1" y="80"/>
                </a:lnTo>
                <a:lnTo>
                  <a:pt x="39" y="46"/>
                </a:lnTo>
                <a:lnTo>
                  <a:pt x="79" y="11"/>
                </a:lnTo>
                <a:lnTo>
                  <a:pt x="76" y="0"/>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9" name="Freeform 222"/>
          <p:cNvSpPr/>
          <p:nvPr/>
        </p:nvSpPr>
        <p:spPr bwMode="auto">
          <a:xfrm>
            <a:off x="1148552" y="3874479"/>
            <a:ext cx="103247" cy="138111"/>
          </a:xfrm>
          <a:custGeom>
            <a:avLst/>
            <a:gdLst>
              <a:gd name="T0" fmla="*/ 73 w 76"/>
              <a:gd name="T1" fmla="*/ 0 h 94"/>
              <a:gd name="T2" fmla="*/ 73 w 76"/>
              <a:gd name="T3" fmla="*/ 0 h 94"/>
              <a:gd name="T4" fmla="*/ 0 w 76"/>
              <a:gd name="T5" fmla="*/ 82 h 94"/>
              <a:gd name="T6" fmla="*/ 2 w 76"/>
              <a:gd name="T7" fmla="*/ 94 h 94"/>
              <a:gd name="T8" fmla="*/ 2 w 76"/>
              <a:gd name="T9" fmla="*/ 94 h 94"/>
              <a:gd name="T10" fmla="*/ 39 w 76"/>
              <a:gd name="T11" fmla="*/ 54 h 94"/>
              <a:gd name="T12" fmla="*/ 76 w 76"/>
              <a:gd name="T13" fmla="*/ 12 h 94"/>
              <a:gd name="T14" fmla="*/ 73 w 76"/>
              <a:gd name="T15" fmla="*/ 0 h 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94">
                <a:moveTo>
                  <a:pt x="73" y="0"/>
                </a:moveTo>
                <a:lnTo>
                  <a:pt x="73" y="0"/>
                </a:lnTo>
                <a:lnTo>
                  <a:pt x="0" y="82"/>
                </a:lnTo>
                <a:lnTo>
                  <a:pt x="2" y="94"/>
                </a:lnTo>
                <a:lnTo>
                  <a:pt x="2" y="94"/>
                </a:lnTo>
                <a:lnTo>
                  <a:pt x="39" y="54"/>
                </a:lnTo>
                <a:lnTo>
                  <a:pt x="76" y="12"/>
                </a:lnTo>
                <a:lnTo>
                  <a:pt x="73" y="0"/>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0" name="Freeform 223"/>
          <p:cNvSpPr/>
          <p:nvPr/>
        </p:nvSpPr>
        <p:spPr bwMode="auto">
          <a:xfrm>
            <a:off x="1156705" y="3942066"/>
            <a:ext cx="107323" cy="113134"/>
          </a:xfrm>
          <a:custGeom>
            <a:avLst/>
            <a:gdLst>
              <a:gd name="T0" fmla="*/ 77 w 79"/>
              <a:gd name="T1" fmla="*/ 0 h 77"/>
              <a:gd name="T2" fmla="*/ 77 w 79"/>
              <a:gd name="T3" fmla="*/ 0 h 77"/>
              <a:gd name="T4" fmla="*/ 38 w 79"/>
              <a:gd name="T5" fmla="*/ 33 h 77"/>
              <a:gd name="T6" fmla="*/ 0 w 79"/>
              <a:gd name="T7" fmla="*/ 66 h 77"/>
              <a:gd name="T8" fmla="*/ 2 w 79"/>
              <a:gd name="T9" fmla="*/ 77 h 77"/>
              <a:gd name="T10" fmla="*/ 2 w 79"/>
              <a:gd name="T11" fmla="*/ 77 h 77"/>
              <a:gd name="T12" fmla="*/ 40 w 79"/>
              <a:gd name="T13" fmla="*/ 44 h 77"/>
              <a:gd name="T14" fmla="*/ 79 w 79"/>
              <a:gd name="T15" fmla="*/ 11 h 77"/>
              <a:gd name="T16" fmla="*/ 77 w 79"/>
              <a:gd name="T17" fmla="*/ 0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9" h="77">
                <a:moveTo>
                  <a:pt x="77" y="0"/>
                </a:moveTo>
                <a:lnTo>
                  <a:pt x="77" y="0"/>
                </a:lnTo>
                <a:lnTo>
                  <a:pt x="38" y="33"/>
                </a:lnTo>
                <a:lnTo>
                  <a:pt x="0" y="66"/>
                </a:lnTo>
                <a:lnTo>
                  <a:pt x="2" y="77"/>
                </a:lnTo>
                <a:lnTo>
                  <a:pt x="2" y="77"/>
                </a:lnTo>
                <a:lnTo>
                  <a:pt x="40" y="44"/>
                </a:lnTo>
                <a:lnTo>
                  <a:pt x="79" y="11"/>
                </a:lnTo>
                <a:lnTo>
                  <a:pt x="77" y="0"/>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1" name="Freeform 224"/>
          <p:cNvSpPr/>
          <p:nvPr/>
        </p:nvSpPr>
        <p:spPr bwMode="auto">
          <a:xfrm>
            <a:off x="1902532" y="2502180"/>
            <a:ext cx="150796" cy="164558"/>
          </a:xfrm>
          <a:custGeom>
            <a:avLst/>
            <a:gdLst>
              <a:gd name="T0" fmla="*/ 14 w 111"/>
              <a:gd name="T1" fmla="*/ 108 h 112"/>
              <a:gd name="T2" fmla="*/ 14 w 111"/>
              <a:gd name="T3" fmla="*/ 108 h 112"/>
              <a:gd name="T4" fmla="*/ 62 w 111"/>
              <a:gd name="T5" fmla="*/ 53 h 112"/>
              <a:gd name="T6" fmla="*/ 85 w 111"/>
              <a:gd name="T7" fmla="*/ 27 h 112"/>
              <a:gd name="T8" fmla="*/ 111 w 111"/>
              <a:gd name="T9" fmla="*/ 0 h 112"/>
              <a:gd name="T10" fmla="*/ 94 w 111"/>
              <a:gd name="T11" fmla="*/ 4 h 112"/>
              <a:gd name="T12" fmla="*/ 94 w 111"/>
              <a:gd name="T13" fmla="*/ 4 h 112"/>
              <a:gd name="T14" fmla="*/ 69 w 111"/>
              <a:gd name="T15" fmla="*/ 30 h 112"/>
              <a:gd name="T16" fmla="*/ 46 w 111"/>
              <a:gd name="T17" fmla="*/ 57 h 112"/>
              <a:gd name="T18" fmla="*/ 0 w 111"/>
              <a:gd name="T19" fmla="*/ 112 h 112"/>
              <a:gd name="T20" fmla="*/ 14 w 111"/>
              <a:gd name="T21" fmla="*/ 108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1" h="112">
                <a:moveTo>
                  <a:pt x="14" y="108"/>
                </a:moveTo>
                <a:lnTo>
                  <a:pt x="14" y="108"/>
                </a:lnTo>
                <a:lnTo>
                  <a:pt x="62" y="53"/>
                </a:lnTo>
                <a:lnTo>
                  <a:pt x="85" y="27"/>
                </a:lnTo>
                <a:lnTo>
                  <a:pt x="111" y="0"/>
                </a:lnTo>
                <a:lnTo>
                  <a:pt x="94" y="4"/>
                </a:lnTo>
                <a:lnTo>
                  <a:pt x="94" y="4"/>
                </a:lnTo>
                <a:lnTo>
                  <a:pt x="69" y="30"/>
                </a:lnTo>
                <a:lnTo>
                  <a:pt x="46" y="57"/>
                </a:lnTo>
                <a:lnTo>
                  <a:pt x="0" y="112"/>
                </a:lnTo>
                <a:lnTo>
                  <a:pt x="14" y="108"/>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2" name="Freeform 225"/>
          <p:cNvSpPr>
            <a:spLocks noEditPoints="1"/>
          </p:cNvSpPr>
          <p:nvPr/>
        </p:nvSpPr>
        <p:spPr bwMode="auto">
          <a:xfrm>
            <a:off x="2114460" y="2455164"/>
            <a:ext cx="180683" cy="166028"/>
          </a:xfrm>
          <a:custGeom>
            <a:avLst/>
            <a:gdLst>
              <a:gd name="T0" fmla="*/ 15 w 133"/>
              <a:gd name="T1" fmla="*/ 111 h 113"/>
              <a:gd name="T2" fmla="*/ 101 w 133"/>
              <a:gd name="T3" fmla="*/ 14 h 113"/>
              <a:gd name="T4" fmla="*/ 91 w 133"/>
              <a:gd name="T5" fmla="*/ 31 h 113"/>
              <a:gd name="T6" fmla="*/ 80 w 133"/>
              <a:gd name="T7" fmla="*/ 59 h 113"/>
              <a:gd name="T8" fmla="*/ 76 w 133"/>
              <a:gd name="T9" fmla="*/ 79 h 113"/>
              <a:gd name="T10" fmla="*/ 76 w 133"/>
              <a:gd name="T11" fmla="*/ 90 h 113"/>
              <a:gd name="T12" fmla="*/ 78 w 133"/>
              <a:gd name="T13" fmla="*/ 93 h 113"/>
              <a:gd name="T14" fmla="*/ 83 w 133"/>
              <a:gd name="T15" fmla="*/ 95 h 113"/>
              <a:gd name="T16" fmla="*/ 94 w 133"/>
              <a:gd name="T17" fmla="*/ 90 h 113"/>
              <a:gd name="T18" fmla="*/ 111 w 133"/>
              <a:gd name="T19" fmla="*/ 76 h 113"/>
              <a:gd name="T20" fmla="*/ 123 w 133"/>
              <a:gd name="T21" fmla="*/ 58 h 113"/>
              <a:gd name="T22" fmla="*/ 130 w 133"/>
              <a:gd name="T23" fmla="*/ 36 h 113"/>
              <a:gd name="T24" fmla="*/ 133 w 133"/>
              <a:gd name="T25" fmla="*/ 25 h 113"/>
              <a:gd name="T26" fmla="*/ 132 w 133"/>
              <a:gd name="T27" fmla="*/ 20 h 113"/>
              <a:gd name="T28" fmla="*/ 127 w 133"/>
              <a:gd name="T29" fmla="*/ 20 h 113"/>
              <a:gd name="T30" fmla="*/ 118 w 133"/>
              <a:gd name="T31" fmla="*/ 25 h 113"/>
              <a:gd name="T32" fmla="*/ 105 w 133"/>
              <a:gd name="T33" fmla="*/ 37 h 113"/>
              <a:gd name="T34" fmla="*/ 96 w 133"/>
              <a:gd name="T35" fmla="*/ 53 h 113"/>
              <a:gd name="T36" fmla="*/ 91 w 133"/>
              <a:gd name="T37" fmla="*/ 70 h 113"/>
              <a:gd name="T38" fmla="*/ 91 w 133"/>
              <a:gd name="T39" fmla="*/ 80 h 113"/>
              <a:gd name="T40" fmla="*/ 86 w 133"/>
              <a:gd name="T41" fmla="*/ 82 h 113"/>
              <a:gd name="T42" fmla="*/ 87 w 133"/>
              <a:gd name="T43" fmla="*/ 71 h 113"/>
              <a:gd name="T44" fmla="*/ 94 w 133"/>
              <a:gd name="T45" fmla="*/ 49 h 113"/>
              <a:gd name="T46" fmla="*/ 103 w 133"/>
              <a:gd name="T47" fmla="*/ 29 h 113"/>
              <a:gd name="T48" fmla="*/ 122 w 133"/>
              <a:gd name="T49" fmla="*/ 0 h 113"/>
              <a:gd name="T50" fmla="*/ 95 w 133"/>
              <a:gd name="T51" fmla="*/ 5 h 113"/>
              <a:gd name="T52" fmla="*/ 47 w 133"/>
              <a:gd name="T53" fmla="*/ 59 h 113"/>
              <a:gd name="T54" fmla="*/ 15 w 133"/>
              <a:gd name="T55" fmla="*/ 111 h 113"/>
              <a:gd name="T56" fmla="*/ 120 w 133"/>
              <a:gd name="T57" fmla="*/ 36 h 113"/>
              <a:gd name="T58" fmla="*/ 109 w 133"/>
              <a:gd name="T59" fmla="*/ 63 h 113"/>
              <a:gd name="T60" fmla="*/ 107 w 133"/>
              <a:gd name="T61" fmla="*/ 64 h 113"/>
              <a:gd name="T62" fmla="*/ 102 w 133"/>
              <a:gd name="T63" fmla="*/ 69 h 113"/>
              <a:gd name="T64" fmla="*/ 105 w 133"/>
              <a:gd name="T65" fmla="*/ 59 h 113"/>
              <a:gd name="T66" fmla="*/ 113 w 133"/>
              <a:gd name="T67" fmla="*/ 42 h 113"/>
              <a:gd name="T68" fmla="*/ 120 w 133"/>
              <a:gd name="T69" fmla="*/ 36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33" h="113">
                <a:moveTo>
                  <a:pt x="15" y="111"/>
                </a:moveTo>
                <a:lnTo>
                  <a:pt x="15" y="111"/>
                </a:lnTo>
                <a:lnTo>
                  <a:pt x="58" y="62"/>
                </a:lnTo>
                <a:lnTo>
                  <a:pt x="101" y="14"/>
                </a:lnTo>
                <a:lnTo>
                  <a:pt x="101" y="14"/>
                </a:lnTo>
                <a:lnTo>
                  <a:pt x="91" y="31"/>
                </a:lnTo>
                <a:lnTo>
                  <a:pt x="83" y="49"/>
                </a:lnTo>
                <a:lnTo>
                  <a:pt x="80" y="59"/>
                </a:lnTo>
                <a:lnTo>
                  <a:pt x="78" y="69"/>
                </a:lnTo>
                <a:lnTo>
                  <a:pt x="76" y="79"/>
                </a:lnTo>
                <a:lnTo>
                  <a:pt x="76" y="90"/>
                </a:lnTo>
                <a:lnTo>
                  <a:pt x="76" y="90"/>
                </a:lnTo>
                <a:lnTo>
                  <a:pt x="76" y="91"/>
                </a:lnTo>
                <a:lnTo>
                  <a:pt x="78" y="93"/>
                </a:lnTo>
                <a:lnTo>
                  <a:pt x="80" y="95"/>
                </a:lnTo>
                <a:lnTo>
                  <a:pt x="83" y="95"/>
                </a:lnTo>
                <a:lnTo>
                  <a:pt x="83" y="95"/>
                </a:lnTo>
                <a:lnTo>
                  <a:pt x="94" y="90"/>
                </a:lnTo>
                <a:lnTo>
                  <a:pt x="103" y="84"/>
                </a:lnTo>
                <a:lnTo>
                  <a:pt x="111" y="76"/>
                </a:lnTo>
                <a:lnTo>
                  <a:pt x="118" y="68"/>
                </a:lnTo>
                <a:lnTo>
                  <a:pt x="123" y="58"/>
                </a:lnTo>
                <a:lnTo>
                  <a:pt x="128" y="47"/>
                </a:lnTo>
                <a:lnTo>
                  <a:pt x="130" y="36"/>
                </a:lnTo>
                <a:lnTo>
                  <a:pt x="133" y="25"/>
                </a:lnTo>
                <a:lnTo>
                  <a:pt x="133" y="25"/>
                </a:lnTo>
                <a:lnTo>
                  <a:pt x="133" y="22"/>
                </a:lnTo>
                <a:lnTo>
                  <a:pt x="132" y="20"/>
                </a:lnTo>
                <a:lnTo>
                  <a:pt x="129" y="19"/>
                </a:lnTo>
                <a:lnTo>
                  <a:pt x="127" y="20"/>
                </a:lnTo>
                <a:lnTo>
                  <a:pt x="127" y="20"/>
                </a:lnTo>
                <a:lnTo>
                  <a:pt x="118" y="25"/>
                </a:lnTo>
                <a:lnTo>
                  <a:pt x="111" y="31"/>
                </a:lnTo>
                <a:lnTo>
                  <a:pt x="105" y="37"/>
                </a:lnTo>
                <a:lnTo>
                  <a:pt x="100" y="44"/>
                </a:lnTo>
                <a:lnTo>
                  <a:pt x="96" y="53"/>
                </a:lnTo>
                <a:lnTo>
                  <a:pt x="94" y="62"/>
                </a:lnTo>
                <a:lnTo>
                  <a:pt x="91" y="70"/>
                </a:lnTo>
                <a:lnTo>
                  <a:pt x="91" y="80"/>
                </a:lnTo>
                <a:lnTo>
                  <a:pt x="91" y="80"/>
                </a:lnTo>
                <a:lnTo>
                  <a:pt x="91" y="80"/>
                </a:lnTo>
                <a:lnTo>
                  <a:pt x="86" y="82"/>
                </a:lnTo>
                <a:lnTo>
                  <a:pt x="86" y="82"/>
                </a:lnTo>
                <a:lnTo>
                  <a:pt x="87" y="71"/>
                </a:lnTo>
                <a:lnTo>
                  <a:pt x="90" y="60"/>
                </a:lnTo>
                <a:lnTo>
                  <a:pt x="94" y="49"/>
                </a:lnTo>
                <a:lnTo>
                  <a:pt x="97" y="38"/>
                </a:lnTo>
                <a:lnTo>
                  <a:pt x="103" y="29"/>
                </a:lnTo>
                <a:lnTo>
                  <a:pt x="108" y="19"/>
                </a:lnTo>
                <a:lnTo>
                  <a:pt x="122" y="0"/>
                </a:lnTo>
                <a:lnTo>
                  <a:pt x="95" y="5"/>
                </a:lnTo>
                <a:lnTo>
                  <a:pt x="95" y="5"/>
                </a:lnTo>
                <a:lnTo>
                  <a:pt x="70" y="32"/>
                </a:lnTo>
                <a:lnTo>
                  <a:pt x="47" y="59"/>
                </a:lnTo>
                <a:lnTo>
                  <a:pt x="0" y="113"/>
                </a:lnTo>
                <a:lnTo>
                  <a:pt x="15" y="111"/>
                </a:lnTo>
                <a:close/>
                <a:moveTo>
                  <a:pt x="120" y="36"/>
                </a:moveTo>
                <a:lnTo>
                  <a:pt x="120" y="36"/>
                </a:lnTo>
                <a:lnTo>
                  <a:pt x="116" y="49"/>
                </a:lnTo>
                <a:lnTo>
                  <a:pt x="109" y="63"/>
                </a:lnTo>
                <a:lnTo>
                  <a:pt x="109" y="63"/>
                </a:lnTo>
                <a:lnTo>
                  <a:pt x="107" y="64"/>
                </a:lnTo>
                <a:lnTo>
                  <a:pt x="107" y="64"/>
                </a:lnTo>
                <a:lnTo>
                  <a:pt x="102" y="69"/>
                </a:lnTo>
                <a:lnTo>
                  <a:pt x="102" y="69"/>
                </a:lnTo>
                <a:lnTo>
                  <a:pt x="105" y="59"/>
                </a:lnTo>
                <a:lnTo>
                  <a:pt x="108" y="51"/>
                </a:lnTo>
                <a:lnTo>
                  <a:pt x="113" y="42"/>
                </a:lnTo>
                <a:lnTo>
                  <a:pt x="120" y="36"/>
                </a:lnTo>
                <a:lnTo>
                  <a:pt x="120" y="36"/>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3" name="Freeform 226"/>
          <p:cNvSpPr/>
          <p:nvPr/>
        </p:nvSpPr>
        <p:spPr bwMode="auto">
          <a:xfrm>
            <a:off x="2066913" y="2481611"/>
            <a:ext cx="93738" cy="148397"/>
          </a:xfrm>
          <a:custGeom>
            <a:avLst/>
            <a:gdLst>
              <a:gd name="T0" fmla="*/ 0 w 69"/>
              <a:gd name="T1" fmla="*/ 101 h 101"/>
              <a:gd name="T2" fmla="*/ 12 w 69"/>
              <a:gd name="T3" fmla="*/ 100 h 101"/>
              <a:gd name="T4" fmla="*/ 12 w 69"/>
              <a:gd name="T5" fmla="*/ 100 h 101"/>
              <a:gd name="T6" fmla="*/ 39 w 69"/>
              <a:gd name="T7" fmla="*/ 49 h 101"/>
              <a:gd name="T8" fmla="*/ 69 w 69"/>
              <a:gd name="T9" fmla="*/ 0 h 101"/>
              <a:gd name="T10" fmla="*/ 55 w 69"/>
              <a:gd name="T11" fmla="*/ 2 h 101"/>
              <a:gd name="T12" fmla="*/ 55 w 69"/>
              <a:gd name="T13" fmla="*/ 2 h 101"/>
              <a:gd name="T14" fmla="*/ 27 w 69"/>
              <a:gd name="T15" fmla="*/ 51 h 101"/>
              <a:gd name="T16" fmla="*/ 0 w 69"/>
              <a:gd name="T17" fmla="*/ 101 h 101"/>
              <a:gd name="T18" fmla="*/ 0 w 69"/>
              <a:gd name="T19" fmla="*/ 101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 h="101">
                <a:moveTo>
                  <a:pt x="0" y="101"/>
                </a:moveTo>
                <a:lnTo>
                  <a:pt x="12" y="100"/>
                </a:lnTo>
                <a:lnTo>
                  <a:pt x="12" y="100"/>
                </a:lnTo>
                <a:lnTo>
                  <a:pt x="39" y="49"/>
                </a:lnTo>
                <a:lnTo>
                  <a:pt x="69" y="0"/>
                </a:lnTo>
                <a:lnTo>
                  <a:pt x="55" y="2"/>
                </a:lnTo>
                <a:lnTo>
                  <a:pt x="55" y="2"/>
                </a:lnTo>
                <a:lnTo>
                  <a:pt x="27" y="51"/>
                </a:lnTo>
                <a:lnTo>
                  <a:pt x="0" y="101"/>
                </a:lnTo>
                <a:lnTo>
                  <a:pt x="0" y="101"/>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4" name="Freeform 227"/>
          <p:cNvSpPr/>
          <p:nvPr/>
        </p:nvSpPr>
        <p:spPr bwMode="auto">
          <a:xfrm>
            <a:off x="1963665" y="2486018"/>
            <a:ext cx="168456" cy="166028"/>
          </a:xfrm>
          <a:custGeom>
            <a:avLst/>
            <a:gdLst>
              <a:gd name="T0" fmla="*/ 0 w 124"/>
              <a:gd name="T1" fmla="*/ 113 h 113"/>
              <a:gd name="T2" fmla="*/ 16 w 124"/>
              <a:gd name="T3" fmla="*/ 110 h 113"/>
              <a:gd name="T4" fmla="*/ 16 w 124"/>
              <a:gd name="T5" fmla="*/ 110 h 113"/>
              <a:gd name="T6" fmla="*/ 93 w 124"/>
              <a:gd name="T7" fmla="*/ 22 h 113"/>
              <a:gd name="T8" fmla="*/ 93 w 124"/>
              <a:gd name="T9" fmla="*/ 22 h 113"/>
              <a:gd name="T10" fmla="*/ 77 w 124"/>
              <a:gd name="T11" fmla="*/ 44 h 113"/>
              <a:gd name="T12" fmla="*/ 77 w 124"/>
              <a:gd name="T13" fmla="*/ 44 h 113"/>
              <a:gd name="T14" fmla="*/ 76 w 124"/>
              <a:gd name="T15" fmla="*/ 46 h 113"/>
              <a:gd name="T16" fmla="*/ 77 w 124"/>
              <a:gd name="T17" fmla="*/ 48 h 113"/>
              <a:gd name="T18" fmla="*/ 78 w 124"/>
              <a:gd name="T19" fmla="*/ 50 h 113"/>
              <a:gd name="T20" fmla="*/ 82 w 124"/>
              <a:gd name="T21" fmla="*/ 52 h 113"/>
              <a:gd name="T22" fmla="*/ 84 w 124"/>
              <a:gd name="T23" fmla="*/ 50 h 113"/>
              <a:gd name="T24" fmla="*/ 86 w 124"/>
              <a:gd name="T25" fmla="*/ 49 h 113"/>
              <a:gd name="T26" fmla="*/ 86 w 124"/>
              <a:gd name="T27" fmla="*/ 49 h 113"/>
              <a:gd name="T28" fmla="*/ 104 w 124"/>
              <a:gd name="T29" fmla="*/ 25 h 113"/>
              <a:gd name="T30" fmla="*/ 124 w 124"/>
              <a:gd name="T31" fmla="*/ 0 h 113"/>
              <a:gd name="T32" fmla="*/ 96 w 124"/>
              <a:gd name="T33" fmla="*/ 6 h 113"/>
              <a:gd name="T34" fmla="*/ 96 w 124"/>
              <a:gd name="T35" fmla="*/ 6 h 113"/>
              <a:gd name="T36" fmla="*/ 31 w 124"/>
              <a:gd name="T37" fmla="*/ 79 h 113"/>
              <a:gd name="T38" fmla="*/ 31 w 124"/>
              <a:gd name="T39" fmla="*/ 79 h 113"/>
              <a:gd name="T40" fmla="*/ 0 w 124"/>
              <a:gd name="T41" fmla="*/ 113 h 113"/>
              <a:gd name="T42" fmla="*/ 0 w 124"/>
              <a:gd name="T43" fmla="*/ 113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24" h="113">
                <a:moveTo>
                  <a:pt x="0" y="113"/>
                </a:moveTo>
                <a:lnTo>
                  <a:pt x="16" y="110"/>
                </a:lnTo>
                <a:lnTo>
                  <a:pt x="16" y="110"/>
                </a:lnTo>
                <a:lnTo>
                  <a:pt x="93" y="22"/>
                </a:lnTo>
                <a:lnTo>
                  <a:pt x="93" y="22"/>
                </a:lnTo>
                <a:lnTo>
                  <a:pt x="77" y="44"/>
                </a:lnTo>
                <a:lnTo>
                  <a:pt x="77" y="44"/>
                </a:lnTo>
                <a:lnTo>
                  <a:pt x="76" y="46"/>
                </a:lnTo>
                <a:lnTo>
                  <a:pt x="77" y="48"/>
                </a:lnTo>
                <a:lnTo>
                  <a:pt x="78" y="50"/>
                </a:lnTo>
                <a:lnTo>
                  <a:pt x="82" y="52"/>
                </a:lnTo>
                <a:lnTo>
                  <a:pt x="84" y="50"/>
                </a:lnTo>
                <a:lnTo>
                  <a:pt x="86" y="49"/>
                </a:lnTo>
                <a:lnTo>
                  <a:pt x="86" y="49"/>
                </a:lnTo>
                <a:lnTo>
                  <a:pt x="104" y="25"/>
                </a:lnTo>
                <a:lnTo>
                  <a:pt x="124" y="0"/>
                </a:lnTo>
                <a:lnTo>
                  <a:pt x="96" y="6"/>
                </a:lnTo>
                <a:lnTo>
                  <a:pt x="96" y="6"/>
                </a:lnTo>
                <a:lnTo>
                  <a:pt x="31" y="79"/>
                </a:lnTo>
                <a:lnTo>
                  <a:pt x="31" y="79"/>
                </a:lnTo>
                <a:lnTo>
                  <a:pt x="0" y="113"/>
                </a:lnTo>
                <a:lnTo>
                  <a:pt x="0" y="113"/>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5" name="Freeform 228"/>
          <p:cNvSpPr/>
          <p:nvPr/>
        </p:nvSpPr>
        <p:spPr bwMode="auto">
          <a:xfrm>
            <a:off x="2261180" y="2443410"/>
            <a:ext cx="81511" cy="146927"/>
          </a:xfrm>
          <a:custGeom>
            <a:avLst/>
            <a:gdLst>
              <a:gd name="T0" fmla="*/ 14 w 60"/>
              <a:gd name="T1" fmla="*/ 98 h 100"/>
              <a:gd name="T2" fmla="*/ 14 w 60"/>
              <a:gd name="T3" fmla="*/ 98 h 100"/>
              <a:gd name="T4" fmla="*/ 26 w 60"/>
              <a:gd name="T5" fmla="*/ 73 h 100"/>
              <a:gd name="T6" fmla="*/ 38 w 60"/>
              <a:gd name="T7" fmla="*/ 49 h 100"/>
              <a:gd name="T8" fmla="*/ 60 w 60"/>
              <a:gd name="T9" fmla="*/ 0 h 100"/>
              <a:gd name="T10" fmla="*/ 49 w 60"/>
              <a:gd name="T11" fmla="*/ 1 h 100"/>
              <a:gd name="T12" fmla="*/ 49 w 60"/>
              <a:gd name="T13" fmla="*/ 1 h 100"/>
              <a:gd name="T14" fmla="*/ 26 w 60"/>
              <a:gd name="T15" fmla="*/ 51 h 100"/>
              <a:gd name="T16" fmla="*/ 14 w 60"/>
              <a:gd name="T17" fmla="*/ 76 h 100"/>
              <a:gd name="T18" fmla="*/ 0 w 60"/>
              <a:gd name="T19" fmla="*/ 100 h 100"/>
              <a:gd name="T20" fmla="*/ 14 w 60"/>
              <a:gd name="T21" fmla="*/ 98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0" h="100">
                <a:moveTo>
                  <a:pt x="14" y="98"/>
                </a:moveTo>
                <a:lnTo>
                  <a:pt x="14" y="98"/>
                </a:lnTo>
                <a:lnTo>
                  <a:pt x="26" y="73"/>
                </a:lnTo>
                <a:lnTo>
                  <a:pt x="38" y="49"/>
                </a:lnTo>
                <a:lnTo>
                  <a:pt x="60" y="0"/>
                </a:lnTo>
                <a:lnTo>
                  <a:pt x="49" y="1"/>
                </a:lnTo>
                <a:lnTo>
                  <a:pt x="49" y="1"/>
                </a:lnTo>
                <a:lnTo>
                  <a:pt x="26" y="51"/>
                </a:lnTo>
                <a:lnTo>
                  <a:pt x="14" y="76"/>
                </a:lnTo>
                <a:lnTo>
                  <a:pt x="0" y="100"/>
                </a:lnTo>
                <a:lnTo>
                  <a:pt x="14" y="98"/>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6" name="Freeform 229"/>
          <p:cNvSpPr/>
          <p:nvPr/>
        </p:nvSpPr>
        <p:spPr bwMode="auto">
          <a:xfrm>
            <a:off x="1255877" y="4462187"/>
            <a:ext cx="100530" cy="157212"/>
          </a:xfrm>
          <a:custGeom>
            <a:avLst/>
            <a:gdLst>
              <a:gd name="T0" fmla="*/ 71 w 74"/>
              <a:gd name="T1" fmla="*/ 0 h 107"/>
              <a:gd name="T2" fmla="*/ 71 w 74"/>
              <a:gd name="T3" fmla="*/ 0 h 107"/>
              <a:gd name="T4" fmla="*/ 37 w 74"/>
              <a:gd name="T5" fmla="*/ 48 h 107"/>
              <a:gd name="T6" fmla="*/ 19 w 74"/>
              <a:gd name="T7" fmla="*/ 71 h 107"/>
              <a:gd name="T8" fmla="*/ 0 w 74"/>
              <a:gd name="T9" fmla="*/ 95 h 107"/>
              <a:gd name="T10" fmla="*/ 3 w 74"/>
              <a:gd name="T11" fmla="*/ 107 h 107"/>
              <a:gd name="T12" fmla="*/ 3 w 74"/>
              <a:gd name="T13" fmla="*/ 107 h 107"/>
              <a:gd name="T14" fmla="*/ 39 w 74"/>
              <a:gd name="T15" fmla="*/ 60 h 107"/>
              <a:gd name="T16" fmla="*/ 74 w 74"/>
              <a:gd name="T17" fmla="*/ 14 h 107"/>
              <a:gd name="T18" fmla="*/ 71 w 74"/>
              <a:gd name="T19" fmla="*/ 0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4" h="107">
                <a:moveTo>
                  <a:pt x="71" y="0"/>
                </a:moveTo>
                <a:lnTo>
                  <a:pt x="71" y="0"/>
                </a:lnTo>
                <a:lnTo>
                  <a:pt x="37" y="48"/>
                </a:lnTo>
                <a:lnTo>
                  <a:pt x="19" y="71"/>
                </a:lnTo>
                <a:lnTo>
                  <a:pt x="0" y="95"/>
                </a:lnTo>
                <a:lnTo>
                  <a:pt x="3" y="107"/>
                </a:lnTo>
                <a:lnTo>
                  <a:pt x="3" y="107"/>
                </a:lnTo>
                <a:lnTo>
                  <a:pt x="39" y="60"/>
                </a:lnTo>
                <a:lnTo>
                  <a:pt x="74" y="14"/>
                </a:lnTo>
                <a:lnTo>
                  <a:pt x="71" y="0"/>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7" name="Freeform 230"/>
          <p:cNvSpPr/>
          <p:nvPr/>
        </p:nvSpPr>
        <p:spPr bwMode="auto">
          <a:xfrm>
            <a:off x="2456806" y="2397862"/>
            <a:ext cx="96455" cy="152804"/>
          </a:xfrm>
          <a:custGeom>
            <a:avLst/>
            <a:gdLst>
              <a:gd name="T0" fmla="*/ 0 w 71"/>
              <a:gd name="T1" fmla="*/ 104 h 104"/>
              <a:gd name="T2" fmla="*/ 11 w 71"/>
              <a:gd name="T3" fmla="*/ 102 h 104"/>
              <a:gd name="T4" fmla="*/ 11 w 71"/>
              <a:gd name="T5" fmla="*/ 102 h 104"/>
              <a:gd name="T6" fmla="*/ 23 w 71"/>
              <a:gd name="T7" fmla="*/ 75 h 104"/>
              <a:gd name="T8" fmla="*/ 38 w 71"/>
              <a:gd name="T9" fmla="*/ 49 h 104"/>
              <a:gd name="T10" fmla="*/ 53 w 71"/>
              <a:gd name="T11" fmla="*/ 25 h 104"/>
              <a:gd name="T12" fmla="*/ 71 w 71"/>
              <a:gd name="T13" fmla="*/ 0 h 104"/>
              <a:gd name="T14" fmla="*/ 57 w 71"/>
              <a:gd name="T15" fmla="*/ 3 h 104"/>
              <a:gd name="T16" fmla="*/ 57 w 71"/>
              <a:gd name="T17" fmla="*/ 3 h 104"/>
              <a:gd name="T18" fmla="*/ 41 w 71"/>
              <a:gd name="T19" fmla="*/ 27 h 104"/>
              <a:gd name="T20" fmla="*/ 25 w 71"/>
              <a:gd name="T21" fmla="*/ 52 h 104"/>
              <a:gd name="T22" fmla="*/ 12 w 71"/>
              <a:gd name="T23" fmla="*/ 77 h 104"/>
              <a:gd name="T24" fmla="*/ 0 w 71"/>
              <a:gd name="T25" fmla="*/ 104 h 104"/>
              <a:gd name="T26" fmla="*/ 0 w 71"/>
              <a:gd name="T27" fmla="*/ 104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1" h="104">
                <a:moveTo>
                  <a:pt x="0" y="104"/>
                </a:moveTo>
                <a:lnTo>
                  <a:pt x="11" y="102"/>
                </a:lnTo>
                <a:lnTo>
                  <a:pt x="11" y="102"/>
                </a:lnTo>
                <a:lnTo>
                  <a:pt x="23" y="75"/>
                </a:lnTo>
                <a:lnTo>
                  <a:pt x="38" y="49"/>
                </a:lnTo>
                <a:lnTo>
                  <a:pt x="53" y="25"/>
                </a:lnTo>
                <a:lnTo>
                  <a:pt x="71" y="0"/>
                </a:lnTo>
                <a:lnTo>
                  <a:pt x="57" y="3"/>
                </a:lnTo>
                <a:lnTo>
                  <a:pt x="57" y="3"/>
                </a:lnTo>
                <a:lnTo>
                  <a:pt x="41" y="27"/>
                </a:lnTo>
                <a:lnTo>
                  <a:pt x="25" y="52"/>
                </a:lnTo>
                <a:lnTo>
                  <a:pt x="12" y="77"/>
                </a:lnTo>
                <a:lnTo>
                  <a:pt x="0" y="104"/>
                </a:lnTo>
                <a:lnTo>
                  <a:pt x="0" y="104"/>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8" name="Freeform 231"/>
          <p:cNvSpPr/>
          <p:nvPr/>
        </p:nvSpPr>
        <p:spPr bwMode="auto">
          <a:xfrm>
            <a:off x="1240933" y="4350524"/>
            <a:ext cx="101889" cy="183659"/>
          </a:xfrm>
          <a:custGeom>
            <a:avLst/>
            <a:gdLst>
              <a:gd name="T0" fmla="*/ 75 w 75"/>
              <a:gd name="T1" fmla="*/ 38 h 125"/>
              <a:gd name="T2" fmla="*/ 73 w 75"/>
              <a:gd name="T3" fmla="*/ 26 h 125"/>
              <a:gd name="T4" fmla="*/ 73 w 75"/>
              <a:gd name="T5" fmla="*/ 26 h 125"/>
              <a:gd name="T6" fmla="*/ 31 w 75"/>
              <a:gd name="T7" fmla="*/ 76 h 125"/>
              <a:gd name="T8" fmla="*/ 31 w 75"/>
              <a:gd name="T9" fmla="*/ 76 h 125"/>
              <a:gd name="T10" fmla="*/ 70 w 75"/>
              <a:gd name="T11" fmla="*/ 13 h 125"/>
              <a:gd name="T12" fmla="*/ 68 w 75"/>
              <a:gd name="T13" fmla="*/ 0 h 125"/>
              <a:gd name="T14" fmla="*/ 68 w 75"/>
              <a:gd name="T15" fmla="*/ 0 h 125"/>
              <a:gd name="T16" fmla="*/ 33 w 75"/>
              <a:gd name="T17" fmla="*/ 54 h 125"/>
              <a:gd name="T18" fmla="*/ 0 w 75"/>
              <a:gd name="T19" fmla="*/ 109 h 125"/>
              <a:gd name="T20" fmla="*/ 3 w 75"/>
              <a:gd name="T21" fmla="*/ 125 h 125"/>
              <a:gd name="T22" fmla="*/ 3 w 75"/>
              <a:gd name="T23" fmla="*/ 125 h 125"/>
              <a:gd name="T24" fmla="*/ 75 w 75"/>
              <a:gd name="T25" fmla="*/ 38 h 125"/>
              <a:gd name="T26" fmla="*/ 75 w 75"/>
              <a:gd name="T27" fmla="*/ 38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5" h="125">
                <a:moveTo>
                  <a:pt x="75" y="38"/>
                </a:moveTo>
                <a:lnTo>
                  <a:pt x="73" y="26"/>
                </a:lnTo>
                <a:lnTo>
                  <a:pt x="73" y="26"/>
                </a:lnTo>
                <a:lnTo>
                  <a:pt x="31" y="76"/>
                </a:lnTo>
                <a:lnTo>
                  <a:pt x="31" y="76"/>
                </a:lnTo>
                <a:lnTo>
                  <a:pt x="70" y="13"/>
                </a:lnTo>
                <a:lnTo>
                  <a:pt x="68" y="0"/>
                </a:lnTo>
                <a:lnTo>
                  <a:pt x="68" y="0"/>
                </a:lnTo>
                <a:lnTo>
                  <a:pt x="33" y="54"/>
                </a:lnTo>
                <a:lnTo>
                  <a:pt x="0" y="109"/>
                </a:lnTo>
                <a:lnTo>
                  <a:pt x="3" y="125"/>
                </a:lnTo>
                <a:lnTo>
                  <a:pt x="3" y="125"/>
                </a:lnTo>
                <a:lnTo>
                  <a:pt x="75" y="38"/>
                </a:lnTo>
                <a:lnTo>
                  <a:pt x="75" y="38"/>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9" name="Freeform 232"/>
          <p:cNvSpPr/>
          <p:nvPr/>
        </p:nvSpPr>
        <p:spPr bwMode="auto">
          <a:xfrm>
            <a:off x="2512506" y="2378762"/>
            <a:ext cx="141286" cy="160151"/>
          </a:xfrm>
          <a:custGeom>
            <a:avLst/>
            <a:gdLst>
              <a:gd name="T0" fmla="*/ 15 w 104"/>
              <a:gd name="T1" fmla="*/ 106 h 109"/>
              <a:gd name="T2" fmla="*/ 15 w 104"/>
              <a:gd name="T3" fmla="*/ 106 h 109"/>
              <a:gd name="T4" fmla="*/ 59 w 104"/>
              <a:gd name="T5" fmla="*/ 51 h 109"/>
              <a:gd name="T6" fmla="*/ 81 w 104"/>
              <a:gd name="T7" fmla="*/ 25 h 109"/>
              <a:gd name="T8" fmla="*/ 104 w 104"/>
              <a:gd name="T9" fmla="*/ 0 h 109"/>
              <a:gd name="T10" fmla="*/ 88 w 104"/>
              <a:gd name="T11" fmla="*/ 2 h 109"/>
              <a:gd name="T12" fmla="*/ 88 w 104"/>
              <a:gd name="T13" fmla="*/ 2 h 109"/>
              <a:gd name="T14" fmla="*/ 65 w 104"/>
              <a:gd name="T15" fmla="*/ 28 h 109"/>
              <a:gd name="T16" fmla="*/ 43 w 104"/>
              <a:gd name="T17" fmla="*/ 55 h 109"/>
              <a:gd name="T18" fmla="*/ 0 w 104"/>
              <a:gd name="T19" fmla="*/ 109 h 109"/>
              <a:gd name="T20" fmla="*/ 15 w 104"/>
              <a:gd name="T21" fmla="*/ 106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4" h="109">
                <a:moveTo>
                  <a:pt x="15" y="106"/>
                </a:moveTo>
                <a:lnTo>
                  <a:pt x="15" y="106"/>
                </a:lnTo>
                <a:lnTo>
                  <a:pt x="59" y="51"/>
                </a:lnTo>
                <a:lnTo>
                  <a:pt x="81" y="25"/>
                </a:lnTo>
                <a:lnTo>
                  <a:pt x="104" y="0"/>
                </a:lnTo>
                <a:lnTo>
                  <a:pt x="88" y="2"/>
                </a:lnTo>
                <a:lnTo>
                  <a:pt x="88" y="2"/>
                </a:lnTo>
                <a:lnTo>
                  <a:pt x="65" y="28"/>
                </a:lnTo>
                <a:lnTo>
                  <a:pt x="43" y="55"/>
                </a:lnTo>
                <a:lnTo>
                  <a:pt x="0" y="109"/>
                </a:lnTo>
                <a:lnTo>
                  <a:pt x="15" y="106"/>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0" name="Freeform 233"/>
          <p:cNvSpPr/>
          <p:nvPr/>
        </p:nvSpPr>
        <p:spPr bwMode="auto">
          <a:xfrm>
            <a:off x="1246368" y="4412232"/>
            <a:ext cx="101889" cy="151335"/>
          </a:xfrm>
          <a:custGeom>
            <a:avLst/>
            <a:gdLst>
              <a:gd name="T0" fmla="*/ 72 w 75"/>
              <a:gd name="T1" fmla="*/ 0 h 103"/>
              <a:gd name="T2" fmla="*/ 72 w 75"/>
              <a:gd name="T3" fmla="*/ 0 h 103"/>
              <a:gd name="T4" fmla="*/ 37 w 75"/>
              <a:gd name="T5" fmla="*/ 46 h 103"/>
              <a:gd name="T6" fmla="*/ 0 w 75"/>
              <a:gd name="T7" fmla="*/ 91 h 103"/>
              <a:gd name="T8" fmla="*/ 2 w 75"/>
              <a:gd name="T9" fmla="*/ 103 h 103"/>
              <a:gd name="T10" fmla="*/ 2 w 75"/>
              <a:gd name="T11" fmla="*/ 103 h 103"/>
              <a:gd name="T12" fmla="*/ 39 w 75"/>
              <a:gd name="T13" fmla="*/ 59 h 103"/>
              <a:gd name="T14" fmla="*/ 75 w 75"/>
              <a:gd name="T15" fmla="*/ 13 h 103"/>
              <a:gd name="T16" fmla="*/ 72 w 75"/>
              <a:gd name="T17" fmla="*/ 0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103">
                <a:moveTo>
                  <a:pt x="72" y="0"/>
                </a:moveTo>
                <a:lnTo>
                  <a:pt x="72" y="0"/>
                </a:lnTo>
                <a:lnTo>
                  <a:pt x="37" y="46"/>
                </a:lnTo>
                <a:lnTo>
                  <a:pt x="0" y="91"/>
                </a:lnTo>
                <a:lnTo>
                  <a:pt x="2" y="103"/>
                </a:lnTo>
                <a:lnTo>
                  <a:pt x="2" y="103"/>
                </a:lnTo>
                <a:lnTo>
                  <a:pt x="39" y="59"/>
                </a:lnTo>
                <a:lnTo>
                  <a:pt x="75" y="13"/>
                </a:lnTo>
                <a:lnTo>
                  <a:pt x="72" y="0"/>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1" name="Freeform 234"/>
          <p:cNvSpPr/>
          <p:nvPr/>
        </p:nvSpPr>
        <p:spPr bwMode="auto">
          <a:xfrm>
            <a:off x="2585866" y="2362599"/>
            <a:ext cx="145362" cy="160151"/>
          </a:xfrm>
          <a:custGeom>
            <a:avLst/>
            <a:gdLst>
              <a:gd name="T0" fmla="*/ 0 w 107"/>
              <a:gd name="T1" fmla="*/ 109 h 109"/>
              <a:gd name="T2" fmla="*/ 15 w 107"/>
              <a:gd name="T3" fmla="*/ 106 h 109"/>
              <a:gd name="T4" fmla="*/ 15 w 107"/>
              <a:gd name="T5" fmla="*/ 106 h 109"/>
              <a:gd name="T6" fmla="*/ 60 w 107"/>
              <a:gd name="T7" fmla="*/ 56 h 109"/>
              <a:gd name="T8" fmla="*/ 82 w 107"/>
              <a:gd name="T9" fmla="*/ 29 h 109"/>
              <a:gd name="T10" fmla="*/ 103 w 107"/>
              <a:gd name="T11" fmla="*/ 3 h 109"/>
              <a:gd name="T12" fmla="*/ 103 w 107"/>
              <a:gd name="T13" fmla="*/ 3 h 109"/>
              <a:gd name="T14" fmla="*/ 107 w 107"/>
              <a:gd name="T15" fmla="*/ 0 h 109"/>
              <a:gd name="T16" fmla="*/ 92 w 107"/>
              <a:gd name="T17" fmla="*/ 2 h 109"/>
              <a:gd name="T18" fmla="*/ 92 w 107"/>
              <a:gd name="T19" fmla="*/ 2 h 109"/>
              <a:gd name="T20" fmla="*/ 70 w 107"/>
              <a:gd name="T21" fmla="*/ 29 h 109"/>
              <a:gd name="T22" fmla="*/ 47 w 107"/>
              <a:gd name="T23" fmla="*/ 56 h 109"/>
              <a:gd name="T24" fmla="*/ 0 w 107"/>
              <a:gd name="T25" fmla="*/ 109 h 109"/>
              <a:gd name="T26" fmla="*/ 0 w 107"/>
              <a:gd name="T27" fmla="*/ 109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7" h="109">
                <a:moveTo>
                  <a:pt x="0" y="109"/>
                </a:moveTo>
                <a:lnTo>
                  <a:pt x="15" y="106"/>
                </a:lnTo>
                <a:lnTo>
                  <a:pt x="15" y="106"/>
                </a:lnTo>
                <a:lnTo>
                  <a:pt x="60" y="56"/>
                </a:lnTo>
                <a:lnTo>
                  <a:pt x="82" y="29"/>
                </a:lnTo>
                <a:lnTo>
                  <a:pt x="103" y="3"/>
                </a:lnTo>
                <a:lnTo>
                  <a:pt x="103" y="3"/>
                </a:lnTo>
                <a:lnTo>
                  <a:pt x="107" y="0"/>
                </a:lnTo>
                <a:lnTo>
                  <a:pt x="92" y="2"/>
                </a:lnTo>
                <a:lnTo>
                  <a:pt x="92" y="2"/>
                </a:lnTo>
                <a:lnTo>
                  <a:pt x="70" y="29"/>
                </a:lnTo>
                <a:lnTo>
                  <a:pt x="47" y="56"/>
                </a:lnTo>
                <a:lnTo>
                  <a:pt x="0" y="109"/>
                </a:lnTo>
                <a:lnTo>
                  <a:pt x="0" y="109"/>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2" name="Freeform 235"/>
          <p:cNvSpPr/>
          <p:nvPr/>
        </p:nvSpPr>
        <p:spPr bwMode="auto">
          <a:xfrm>
            <a:off x="2805946" y="2322928"/>
            <a:ext cx="114116" cy="154274"/>
          </a:xfrm>
          <a:custGeom>
            <a:avLst/>
            <a:gdLst>
              <a:gd name="T0" fmla="*/ 12 w 84"/>
              <a:gd name="T1" fmla="*/ 90 h 105"/>
              <a:gd name="T2" fmla="*/ 12 w 84"/>
              <a:gd name="T3" fmla="*/ 90 h 105"/>
              <a:gd name="T4" fmla="*/ 0 w 84"/>
              <a:gd name="T5" fmla="*/ 105 h 105"/>
              <a:gd name="T6" fmla="*/ 16 w 84"/>
              <a:gd name="T7" fmla="*/ 101 h 105"/>
              <a:gd name="T8" fmla="*/ 16 w 84"/>
              <a:gd name="T9" fmla="*/ 101 h 105"/>
              <a:gd name="T10" fmla="*/ 22 w 84"/>
              <a:gd name="T11" fmla="*/ 94 h 105"/>
              <a:gd name="T12" fmla="*/ 22 w 84"/>
              <a:gd name="T13" fmla="*/ 94 h 105"/>
              <a:gd name="T14" fmla="*/ 39 w 84"/>
              <a:gd name="T15" fmla="*/ 71 h 105"/>
              <a:gd name="T16" fmla="*/ 55 w 84"/>
              <a:gd name="T17" fmla="*/ 48 h 105"/>
              <a:gd name="T18" fmla="*/ 70 w 84"/>
              <a:gd name="T19" fmla="*/ 24 h 105"/>
              <a:gd name="T20" fmla="*/ 84 w 84"/>
              <a:gd name="T21" fmla="*/ 0 h 105"/>
              <a:gd name="T22" fmla="*/ 71 w 84"/>
              <a:gd name="T23" fmla="*/ 2 h 105"/>
              <a:gd name="T24" fmla="*/ 71 w 84"/>
              <a:gd name="T25" fmla="*/ 2 h 105"/>
              <a:gd name="T26" fmla="*/ 42 w 84"/>
              <a:gd name="T27" fmla="*/ 46 h 105"/>
              <a:gd name="T28" fmla="*/ 12 w 84"/>
              <a:gd name="T29" fmla="*/ 90 h 105"/>
              <a:gd name="T30" fmla="*/ 12 w 84"/>
              <a:gd name="T31" fmla="*/ 90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4" h="105">
                <a:moveTo>
                  <a:pt x="12" y="90"/>
                </a:moveTo>
                <a:lnTo>
                  <a:pt x="12" y="90"/>
                </a:lnTo>
                <a:lnTo>
                  <a:pt x="0" y="105"/>
                </a:lnTo>
                <a:lnTo>
                  <a:pt x="16" y="101"/>
                </a:lnTo>
                <a:lnTo>
                  <a:pt x="16" y="101"/>
                </a:lnTo>
                <a:lnTo>
                  <a:pt x="22" y="94"/>
                </a:lnTo>
                <a:lnTo>
                  <a:pt x="22" y="94"/>
                </a:lnTo>
                <a:lnTo>
                  <a:pt x="39" y="71"/>
                </a:lnTo>
                <a:lnTo>
                  <a:pt x="55" y="48"/>
                </a:lnTo>
                <a:lnTo>
                  <a:pt x="70" y="24"/>
                </a:lnTo>
                <a:lnTo>
                  <a:pt x="84" y="0"/>
                </a:lnTo>
                <a:lnTo>
                  <a:pt x="71" y="2"/>
                </a:lnTo>
                <a:lnTo>
                  <a:pt x="71" y="2"/>
                </a:lnTo>
                <a:lnTo>
                  <a:pt x="42" y="46"/>
                </a:lnTo>
                <a:lnTo>
                  <a:pt x="12" y="90"/>
                </a:lnTo>
                <a:lnTo>
                  <a:pt x="12" y="90"/>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3" name="Freeform 236"/>
          <p:cNvSpPr/>
          <p:nvPr/>
        </p:nvSpPr>
        <p:spPr bwMode="auto">
          <a:xfrm>
            <a:off x="2748888" y="2333214"/>
            <a:ext cx="122267" cy="157212"/>
          </a:xfrm>
          <a:custGeom>
            <a:avLst/>
            <a:gdLst>
              <a:gd name="T0" fmla="*/ 0 w 90"/>
              <a:gd name="T1" fmla="*/ 107 h 107"/>
              <a:gd name="T2" fmla="*/ 14 w 90"/>
              <a:gd name="T3" fmla="*/ 103 h 107"/>
              <a:gd name="T4" fmla="*/ 14 w 90"/>
              <a:gd name="T5" fmla="*/ 103 h 107"/>
              <a:gd name="T6" fmla="*/ 90 w 90"/>
              <a:gd name="T7" fmla="*/ 0 h 107"/>
              <a:gd name="T8" fmla="*/ 75 w 90"/>
              <a:gd name="T9" fmla="*/ 3 h 107"/>
              <a:gd name="T10" fmla="*/ 75 w 90"/>
              <a:gd name="T11" fmla="*/ 3 h 107"/>
              <a:gd name="T12" fmla="*/ 0 w 90"/>
              <a:gd name="T13" fmla="*/ 107 h 107"/>
              <a:gd name="T14" fmla="*/ 0 w 90"/>
              <a:gd name="T15" fmla="*/ 107 h 10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0" h="107">
                <a:moveTo>
                  <a:pt x="0" y="107"/>
                </a:moveTo>
                <a:lnTo>
                  <a:pt x="14" y="103"/>
                </a:lnTo>
                <a:lnTo>
                  <a:pt x="14" y="103"/>
                </a:lnTo>
                <a:lnTo>
                  <a:pt x="90" y="0"/>
                </a:lnTo>
                <a:lnTo>
                  <a:pt x="75" y="3"/>
                </a:lnTo>
                <a:lnTo>
                  <a:pt x="75" y="3"/>
                </a:lnTo>
                <a:lnTo>
                  <a:pt x="0" y="107"/>
                </a:lnTo>
                <a:lnTo>
                  <a:pt x="0" y="107"/>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4" name="Freeform 237"/>
          <p:cNvSpPr/>
          <p:nvPr/>
        </p:nvSpPr>
        <p:spPr bwMode="auto">
          <a:xfrm>
            <a:off x="2649716" y="2349376"/>
            <a:ext cx="141286" cy="160151"/>
          </a:xfrm>
          <a:custGeom>
            <a:avLst/>
            <a:gdLst>
              <a:gd name="T0" fmla="*/ 14 w 104"/>
              <a:gd name="T1" fmla="*/ 107 h 109"/>
              <a:gd name="T2" fmla="*/ 14 w 104"/>
              <a:gd name="T3" fmla="*/ 107 h 109"/>
              <a:gd name="T4" fmla="*/ 59 w 104"/>
              <a:gd name="T5" fmla="*/ 53 h 109"/>
              <a:gd name="T6" fmla="*/ 81 w 104"/>
              <a:gd name="T7" fmla="*/ 26 h 109"/>
              <a:gd name="T8" fmla="*/ 104 w 104"/>
              <a:gd name="T9" fmla="*/ 0 h 109"/>
              <a:gd name="T10" fmla="*/ 88 w 104"/>
              <a:gd name="T11" fmla="*/ 3 h 109"/>
              <a:gd name="T12" fmla="*/ 88 w 104"/>
              <a:gd name="T13" fmla="*/ 3 h 109"/>
              <a:gd name="T14" fmla="*/ 43 w 104"/>
              <a:gd name="T15" fmla="*/ 55 h 109"/>
              <a:gd name="T16" fmla="*/ 0 w 104"/>
              <a:gd name="T17" fmla="*/ 109 h 109"/>
              <a:gd name="T18" fmla="*/ 14 w 104"/>
              <a:gd name="T19" fmla="*/ 107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4" h="109">
                <a:moveTo>
                  <a:pt x="14" y="107"/>
                </a:moveTo>
                <a:lnTo>
                  <a:pt x="14" y="107"/>
                </a:lnTo>
                <a:lnTo>
                  <a:pt x="59" y="53"/>
                </a:lnTo>
                <a:lnTo>
                  <a:pt x="81" y="26"/>
                </a:lnTo>
                <a:lnTo>
                  <a:pt x="104" y="0"/>
                </a:lnTo>
                <a:lnTo>
                  <a:pt x="88" y="3"/>
                </a:lnTo>
                <a:lnTo>
                  <a:pt x="88" y="3"/>
                </a:lnTo>
                <a:lnTo>
                  <a:pt x="43" y="55"/>
                </a:lnTo>
                <a:lnTo>
                  <a:pt x="0" y="109"/>
                </a:lnTo>
                <a:lnTo>
                  <a:pt x="14" y="107"/>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5" name="Freeform 238"/>
          <p:cNvSpPr/>
          <p:nvPr/>
        </p:nvSpPr>
        <p:spPr bwMode="auto">
          <a:xfrm>
            <a:off x="2841268" y="2314114"/>
            <a:ext cx="120909" cy="155743"/>
          </a:xfrm>
          <a:custGeom>
            <a:avLst/>
            <a:gdLst>
              <a:gd name="T0" fmla="*/ 14 w 89"/>
              <a:gd name="T1" fmla="*/ 104 h 106"/>
              <a:gd name="T2" fmla="*/ 14 w 89"/>
              <a:gd name="T3" fmla="*/ 104 h 106"/>
              <a:gd name="T4" fmla="*/ 34 w 89"/>
              <a:gd name="T5" fmla="*/ 78 h 106"/>
              <a:gd name="T6" fmla="*/ 52 w 89"/>
              <a:gd name="T7" fmla="*/ 52 h 106"/>
              <a:gd name="T8" fmla="*/ 89 w 89"/>
              <a:gd name="T9" fmla="*/ 0 h 106"/>
              <a:gd name="T10" fmla="*/ 76 w 89"/>
              <a:gd name="T11" fmla="*/ 2 h 106"/>
              <a:gd name="T12" fmla="*/ 76 w 89"/>
              <a:gd name="T13" fmla="*/ 2 h 106"/>
              <a:gd name="T14" fmla="*/ 39 w 89"/>
              <a:gd name="T15" fmla="*/ 55 h 106"/>
              <a:gd name="T16" fmla="*/ 19 w 89"/>
              <a:gd name="T17" fmla="*/ 80 h 106"/>
              <a:gd name="T18" fmla="*/ 0 w 89"/>
              <a:gd name="T19" fmla="*/ 106 h 106"/>
              <a:gd name="T20" fmla="*/ 14 w 89"/>
              <a:gd name="T21" fmla="*/ 104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9" h="106">
                <a:moveTo>
                  <a:pt x="14" y="104"/>
                </a:moveTo>
                <a:lnTo>
                  <a:pt x="14" y="104"/>
                </a:lnTo>
                <a:lnTo>
                  <a:pt x="34" y="78"/>
                </a:lnTo>
                <a:lnTo>
                  <a:pt x="52" y="52"/>
                </a:lnTo>
                <a:lnTo>
                  <a:pt x="89" y="0"/>
                </a:lnTo>
                <a:lnTo>
                  <a:pt x="76" y="2"/>
                </a:lnTo>
                <a:lnTo>
                  <a:pt x="76" y="2"/>
                </a:lnTo>
                <a:lnTo>
                  <a:pt x="39" y="55"/>
                </a:lnTo>
                <a:lnTo>
                  <a:pt x="19" y="80"/>
                </a:lnTo>
                <a:lnTo>
                  <a:pt x="0" y="106"/>
                </a:lnTo>
                <a:lnTo>
                  <a:pt x="14" y="104"/>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6" name="Freeform 239"/>
          <p:cNvSpPr/>
          <p:nvPr/>
        </p:nvSpPr>
        <p:spPr bwMode="auto">
          <a:xfrm>
            <a:off x="3087158" y="2267097"/>
            <a:ext cx="103247" cy="151335"/>
          </a:xfrm>
          <a:custGeom>
            <a:avLst/>
            <a:gdLst>
              <a:gd name="T0" fmla="*/ 35 w 76"/>
              <a:gd name="T1" fmla="*/ 44 h 103"/>
              <a:gd name="T2" fmla="*/ 35 w 76"/>
              <a:gd name="T3" fmla="*/ 44 h 103"/>
              <a:gd name="T4" fmla="*/ 17 w 76"/>
              <a:gd name="T5" fmla="*/ 73 h 103"/>
              <a:gd name="T6" fmla="*/ 0 w 76"/>
              <a:gd name="T7" fmla="*/ 103 h 103"/>
              <a:gd name="T8" fmla="*/ 13 w 76"/>
              <a:gd name="T9" fmla="*/ 100 h 103"/>
              <a:gd name="T10" fmla="*/ 13 w 76"/>
              <a:gd name="T11" fmla="*/ 100 h 103"/>
              <a:gd name="T12" fmla="*/ 39 w 76"/>
              <a:gd name="T13" fmla="*/ 55 h 103"/>
              <a:gd name="T14" fmla="*/ 39 w 76"/>
              <a:gd name="T15" fmla="*/ 55 h 103"/>
              <a:gd name="T16" fmla="*/ 57 w 76"/>
              <a:gd name="T17" fmla="*/ 27 h 103"/>
              <a:gd name="T18" fmla="*/ 76 w 76"/>
              <a:gd name="T19" fmla="*/ 0 h 103"/>
              <a:gd name="T20" fmla="*/ 62 w 76"/>
              <a:gd name="T21" fmla="*/ 2 h 103"/>
              <a:gd name="T22" fmla="*/ 62 w 76"/>
              <a:gd name="T23" fmla="*/ 2 h 103"/>
              <a:gd name="T24" fmla="*/ 35 w 76"/>
              <a:gd name="T25" fmla="*/ 44 h 103"/>
              <a:gd name="T26" fmla="*/ 35 w 76"/>
              <a:gd name="T27" fmla="*/ 44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6" h="103">
                <a:moveTo>
                  <a:pt x="35" y="44"/>
                </a:moveTo>
                <a:lnTo>
                  <a:pt x="35" y="44"/>
                </a:lnTo>
                <a:lnTo>
                  <a:pt x="17" y="73"/>
                </a:lnTo>
                <a:lnTo>
                  <a:pt x="0" y="103"/>
                </a:lnTo>
                <a:lnTo>
                  <a:pt x="13" y="100"/>
                </a:lnTo>
                <a:lnTo>
                  <a:pt x="13" y="100"/>
                </a:lnTo>
                <a:lnTo>
                  <a:pt x="39" y="55"/>
                </a:lnTo>
                <a:lnTo>
                  <a:pt x="39" y="55"/>
                </a:lnTo>
                <a:lnTo>
                  <a:pt x="57" y="27"/>
                </a:lnTo>
                <a:lnTo>
                  <a:pt x="76" y="0"/>
                </a:lnTo>
                <a:lnTo>
                  <a:pt x="62" y="2"/>
                </a:lnTo>
                <a:lnTo>
                  <a:pt x="62" y="2"/>
                </a:lnTo>
                <a:lnTo>
                  <a:pt x="35" y="44"/>
                </a:lnTo>
                <a:lnTo>
                  <a:pt x="35" y="44"/>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7" name="Freeform 240"/>
          <p:cNvSpPr/>
          <p:nvPr/>
        </p:nvSpPr>
        <p:spPr bwMode="auto">
          <a:xfrm>
            <a:off x="3195841" y="2239179"/>
            <a:ext cx="115474" cy="157212"/>
          </a:xfrm>
          <a:custGeom>
            <a:avLst/>
            <a:gdLst>
              <a:gd name="T0" fmla="*/ 0 w 85"/>
              <a:gd name="T1" fmla="*/ 107 h 107"/>
              <a:gd name="T2" fmla="*/ 14 w 85"/>
              <a:gd name="T3" fmla="*/ 105 h 107"/>
              <a:gd name="T4" fmla="*/ 14 w 85"/>
              <a:gd name="T5" fmla="*/ 105 h 107"/>
              <a:gd name="T6" fmla="*/ 51 w 85"/>
              <a:gd name="T7" fmla="*/ 53 h 107"/>
              <a:gd name="T8" fmla="*/ 69 w 85"/>
              <a:gd name="T9" fmla="*/ 27 h 107"/>
              <a:gd name="T10" fmla="*/ 85 w 85"/>
              <a:gd name="T11" fmla="*/ 0 h 107"/>
              <a:gd name="T12" fmla="*/ 73 w 85"/>
              <a:gd name="T13" fmla="*/ 4 h 107"/>
              <a:gd name="T14" fmla="*/ 73 w 85"/>
              <a:gd name="T15" fmla="*/ 4 h 107"/>
              <a:gd name="T16" fmla="*/ 56 w 85"/>
              <a:gd name="T17" fmla="*/ 30 h 107"/>
              <a:gd name="T18" fmla="*/ 38 w 85"/>
              <a:gd name="T19" fmla="*/ 56 h 107"/>
              <a:gd name="T20" fmla="*/ 0 w 85"/>
              <a:gd name="T21" fmla="*/ 107 h 107"/>
              <a:gd name="T22" fmla="*/ 0 w 85"/>
              <a:gd name="T23" fmla="*/ 107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5" h="107">
                <a:moveTo>
                  <a:pt x="0" y="107"/>
                </a:moveTo>
                <a:lnTo>
                  <a:pt x="14" y="105"/>
                </a:lnTo>
                <a:lnTo>
                  <a:pt x="14" y="105"/>
                </a:lnTo>
                <a:lnTo>
                  <a:pt x="51" y="53"/>
                </a:lnTo>
                <a:lnTo>
                  <a:pt x="69" y="27"/>
                </a:lnTo>
                <a:lnTo>
                  <a:pt x="85" y="0"/>
                </a:lnTo>
                <a:lnTo>
                  <a:pt x="73" y="4"/>
                </a:lnTo>
                <a:lnTo>
                  <a:pt x="73" y="4"/>
                </a:lnTo>
                <a:lnTo>
                  <a:pt x="56" y="30"/>
                </a:lnTo>
                <a:lnTo>
                  <a:pt x="38" y="56"/>
                </a:lnTo>
                <a:lnTo>
                  <a:pt x="0" y="107"/>
                </a:lnTo>
                <a:lnTo>
                  <a:pt x="0" y="107"/>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8" name="Freeform 241"/>
          <p:cNvSpPr/>
          <p:nvPr/>
        </p:nvSpPr>
        <p:spPr bwMode="auto">
          <a:xfrm>
            <a:off x="3144216" y="2246527"/>
            <a:ext cx="134494" cy="160151"/>
          </a:xfrm>
          <a:custGeom>
            <a:avLst/>
            <a:gdLst>
              <a:gd name="T0" fmla="*/ 14 w 99"/>
              <a:gd name="T1" fmla="*/ 107 h 109"/>
              <a:gd name="T2" fmla="*/ 14 w 99"/>
              <a:gd name="T3" fmla="*/ 107 h 109"/>
              <a:gd name="T4" fmla="*/ 57 w 99"/>
              <a:gd name="T5" fmla="*/ 54 h 109"/>
              <a:gd name="T6" fmla="*/ 79 w 99"/>
              <a:gd name="T7" fmla="*/ 27 h 109"/>
              <a:gd name="T8" fmla="*/ 99 w 99"/>
              <a:gd name="T9" fmla="*/ 0 h 109"/>
              <a:gd name="T10" fmla="*/ 85 w 99"/>
              <a:gd name="T11" fmla="*/ 4 h 109"/>
              <a:gd name="T12" fmla="*/ 85 w 99"/>
              <a:gd name="T13" fmla="*/ 4 h 109"/>
              <a:gd name="T14" fmla="*/ 64 w 99"/>
              <a:gd name="T15" fmla="*/ 30 h 109"/>
              <a:gd name="T16" fmla="*/ 42 w 99"/>
              <a:gd name="T17" fmla="*/ 57 h 109"/>
              <a:gd name="T18" fmla="*/ 0 w 99"/>
              <a:gd name="T19" fmla="*/ 109 h 109"/>
              <a:gd name="T20" fmla="*/ 14 w 99"/>
              <a:gd name="T21" fmla="*/ 107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9" h="109">
                <a:moveTo>
                  <a:pt x="14" y="107"/>
                </a:moveTo>
                <a:lnTo>
                  <a:pt x="14" y="107"/>
                </a:lnTo>
                <a:lnTo>
                  <a:pt x="57" y="54"/>
                </a:lnTo>
                <a:lnTo>
                  <a:pt x="79" y="27"/>
                </a:lnTo>
                <a:lnTo>
                  <a:pt x="99" y="0"/>
                </a:lnTo>
                <a:lnTo>
                  <a:pt x="85" y="4"/>
                </a:lnTo>
                <a:lnTo>
                  <a:pt x="85" y="4"/>
                </a:lnTo>
                <a:lnTo>
                  <a:pt x="64" y="30"/>
                </a:lnTo>
                <a:lnTo>
                  <a:pt x="42" y="57"/>
                </a:lnTo>
                <a:lnTo>
                  <a:pt x="0" y="109"/>
                </a:lnTo>
                <a:lnTo>
                  <a:pt x="14" y="107"/>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9" name="Freeform 242"/>
          <p:cNvSpPr/>
          <p:nvPr/>
        </p:nvSpPr>
        <p:spPr bwMode="auto">
          <a:xfrm>
            <a:off x="1209687" y="4199187"/>
            <a:ext cx="99172" cy="155743"/>
          </a:xfrm>
          <a:custGeom>
            <a:avLst/>
            <a:gdLst>
              <a:gd name="T0" fmla="*/ 71 w 73"/>
              <a:gd name="T1" fmla="*/ 0 h 106"/>
              <a:gd name="T2" fmla="*/ 71 w 73"/>
              <a:gd name="T3" fmla="*/ 0 h 106"/>
              <a:gd name="T4" fmla="*/ 35 w 73"/>
              <a:gd name="T5" fmla="*/ 47 h 106"/>
              <a:gd name="T6" fmla="*/ 0 w 73"/>
              <a:gd name="T7" fmla="*/ 93 h 106"/>
              <a:gd name="T8" fmla="*/ 2 w 73"/>
              <a:gd name="T9" fmla="*/ 106 h 106"/>
              <a:gd name="T10" fmla="*/ 2 w 73"/>
              <a:gd name="T11" fmla="*/ 106 h 106"/>
              <a:gd name="T12" fmla="*/ 38 w 73"/>
              <a:gd name="T13" fmla="*/ 59 h 106"/>
              <a:gd name="T14" fmla="*/ 73 w 73"/>
              <a:gd name="T15" fmla="*/ 13 h 106"/>
              <a:gd name="T16" fmla="*/ 71 w 73"/>
              <a:gd name="T17" fmla="*/ 0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 h="106">
                <a:moveTo>
                  <a:pt x="71" y="0"/>
                </a:moveTo>
                <a:lnTo>
                  <a:pt x="71" y="0"/>
                </a:lnTo>
                <a:lnTo>
                  <a:pt x="35" y="47"/>
                </a:lnTo>
                <a:lnTo>
                  <a:pt x="0" y="93"/>
                </a:lnTo>
                <a:lnTo>
                  <a:pt x="2" y="106"/>
                </a:lnTo>
                <a:lnTo>
                  <a:pt x="2" y="106"/>
                </a:lnTo>
                <a:lnTo>
                  <a:pt x="38" y="59"/>
                </a:lnTo>
                <a:lnTo>
                  <a:pt x="73" y="13"/>
                </a:lnTo>
                <a:lnTo>
                  <a:pt x="71" y="0"/>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0" name="Freeform 243"/>
          <p:cNvSpPr/>
          <p:nvPr/>
        </p:nvSpPr>
        <p:spPr bwMode="auto">
          <a:xfrm>
            <a:off x="1201537" y="4141886"/>
            <a:ext cx="97813" cy="171905"/>
          </a:xfrm>
          <a:custGeom>
            <a:avLst/>
            <a:gdLst>
              <a:gd name="T0" fmla="*/ 72 w 72"/>
              <a:gd name="T1" fmla="*/ 14 h 117"/>
              <a:gd name="T2" fmla="*/ 70 w 72"/>
              <a:gd name="T3" fmla="*/ 0 h 117"/>
              <a:gd name="T4" fmla="*/ 70 w 72"/>
              <a:gd name="T5" fmla="*/ 0 h 117"/>
              <a:gd name="T6" fmla="*/ 34 w 72"/>
              <a:gd name="T7" fmla="*/ 52 h 117"/>
              <a:gd name="T8" fmla="*/ 0 w 72"/>
              <a:gd name="T9" fmla="*/ 103 h 117"/>
              <a:gd name="T10" fmla="*/ 4 w 72"/>
              <a:gd name="T11" fmla="*/ 117 h 117"/>
              <a:gd name="T12" fmla="*/ 4 w 72"/>
              <a:gd name="T13" fmla="*/ 117 h 117"/>
              <a:gd name="T14" fmla="*/ 37 w 72"/>
              <a:gd name="T15" fmla="*/ 65 h 117"/>
              <a:gd name="T16" fmla="*/ 72 w 72"/>
              <a:gd name="T17" fmla="*/ 14 h 117"/>
              <a:gd name="T18" fmla="*/ 72 w 72"/>
              <a:gd name="T19" fmla="*/ 14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2" h="117">
                <a:moveTo>
                  <a:pt x="72" y="14"/>
                </a:moveTo>
                <a:lnTo>
                  <a:pt x="70" y="0"/>
                </a:lnTo>
                <a:lnTo>
                  <a:pt x="70" y="0"/>
                </a:lnTo>
                <a:lnTo>
                  <a:pt x="34" y="52"/>
                </a:lnTo>
                <a:lnTo>
                  <a:pt x="0" y="103"/>
                </a:lnTo>
                <a:lnTo>
                  <a:pt x="4" y="117"/>
                </a:lnTo>
                <a:lnTo>
                  <a:pt x="4" y="117"/>
                </a:lnTo>
                <a:lnTo>
                  <a:pt x="37" y="65"/>
                </a:lnTo>
                <a:lnTo>
                  <a:pt x="72" y="14"/>
                </a:lnTo>
                <a:lnTo>
                  <a:pt x="72" y="14"/>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1" name="Freeform 244"/>
          <p:cNvSpPr/>
          <p:nvPr/>
        </p:nvSpPr>
        <p:spPr bwMode="auto">
          <a:xfrm>
            <a:off x="1291198" y="4673763"/>
            <a:ext cx="103247" cy="143989"/>
          </a:xfrm>
          <a:custGeom>
            <a:avLst/>
            <a:gdLst>
              <a:gd name="T0" fmla="*/ 74 w 76"/>
              <a:gd name="T1" fmla="*/ 0 h 98"/>
              <a:gd name="T2" fmla="*/ 74 w 76"/>
              <a:gd name="T3" fmla="*/ 0 h 98"/>
              <a:gd name="T4" fmla="*/ 37 w 76"/>
              <a:gd name="T5" fmla="*/ 41 h 98"/>
              <a:gd name="T6" fmla="*/ 0 w 76"/>
              <a:gd name="T7" fmla="*/ 85 h 98"/>
              <a:gd name="T8" fmla="*/ 2 w 76"/>
              <a:gd name="T9" fmla="*/ 98 h 98"/>
              <a:gd name="T10" fmla="*/ 2 w 76"/>
              <a:gd name="T11" fmla="*/ 98 h 98"/>
              <a:gd name="T12" fmla="*/ 39 w 76"/>
              <a:gd name="T13" fmla="*/ 53 h 98"/>
              <a:gd name="T14" fmla="*/ 76 w 76"/>
              <a:gd name="T15" fmla="*/ 12 h 98"/>
              <a:gd name="T16" fmla="*/ 74 w 76"/>
              <a:gd name="T17" fmla="*/ 0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6" h="98">
                <a:moveTo>
                  <a:pt x="74" y="0"/>
                </a:moveTo>
                <a:lnTo>
                  <a:pt x="74" y="0"/>
                </a:lnTo>
                <a:lnTo>
                  <a:pt x="37" y="41"/>
                </a:lnTo>
                <a:lnTo>
                  <a:pt x="0" y="85"/>
                </a:lnTo>
                <a:lnTo>
                  <a:pt x="2" y="98"/>
                </a:lnTo>
                <a:lnTo>
                  <a:pt x="2" y="98"/>
                </a:lnTo>
                <a:lnTo>
                  <a:pt x="39" y="53"/>
                </a:lnTo>
                <a:lnTo>
                  <a:pt x="76" y="12"/>
                </a:lnTo>
                <a:lnTo>
                  <a:pt x="74" y="0"/>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2" name="Freeform 245"/>
          <p:cNvSpPr/>
          <p:nvPr/>
        </p:nvSpPr>
        <p:spPr bwMode="auto">
          <a:xfrm>
            <a:off x="1304784" y="4763387"/>
            <a:ext cx="104606" cy="121950"/>
          </a:xfrm>
          <a:custGeom>
            <a:avLst/>
            <a:gdLst>
              <a:gd name="T0" fmla="*/ 76 w 77"/>
              <a:gd name="T1" fmla="*/ 0 h 83"/>
              <a:gd name="T2" fmla="*/ 76 w 77"/>
              <a:gd name="T3" fmla="*/ 0 h 83"/>
              <a:gd name="T4" fmla="*/ 38 w 77"/>
              <a:gd name="T5" fmla="*/ 35 h 83"/>
              <a:gd name="T6" fmla="*/ 0 w 77"/>
              <a:gd name="T7" fmla="*/ 72 h 83"/>
              <a:gd name="T8" fmla="*/ 2 w 77"/>
              <a:gd name="T9" fmla="*/ 83 h 83"/>
              <a:gd name="T10" fmla="*/ 2 w 77"/>
              <a:gd name="T11" fmla="*/ 83 h 83"/>
              <a:gd name="T12" fmla="*/ 39 w 77"/>
              <a:gd name="T13" fmla="*/ 48 h 83"/>
              <a:gd name="T14" fmla="*/ 77 w 77"/>
              <a:gd name="T15" fmla="*/ 12 h 83"/>
              <a:gd name="T16" fmla="*/ 76 w 77"/>
              <a:gd name="T17" fmla="*/ 0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7" h="83">
                <a:moveTo>
                  <a:pt x="76" y="0"/>
                </a:moveTo>
                <a:lnTo>
                  <a:pt x="76" y="0"/>
                </a:lnTo>
                <a:lnTo>
                  <a:pt x="38" y="35"/>
                </a:lnTo>
                <a:lnTo>
                  <a:pt x="0" y="72"/>
                </a:lnTo>
                <a:lnTo>
                  <a:pt x="2" y="83"/>
                </a:lnTo>
                <a:lnTo>
                  <a:pt x="2" y="83"/>
                </a:lnTo>
                <a:lnTo>
                  <a:pt x="39" y="48"/>
                </a:lnTo>
                <a:lnTo>
                  <a:pt x="77" y="12"/>
                </a:lnTo>
                <a:lnTo>
                  <a:pt x="76" y="0"/>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3" name="Freeform 246"/>
          <p:cNvSpPr/>
          <p:nvPr/>
        </p:nvSpPr>
        <p:spPr bwMode="auto">
          <a:xfrm>
            <a:off x="1314293" y="4820689"/>
            <a:ext cx="107323" cy="124888"/>
          </a:xfrm>
          <a:custGeom>
            <a:avLst/>
            <a:gdLst>
              <a:gd name="T0" fmla="*/ 76 w 79"/>
              <a:gd name="T1" fmla="*/ 0 h 85"/>
              <a:gd name="T2" fmla="*/ 76 w 79"/>
              <a:gd name="T3" fmla="*/ 0 h 85"/>
              <a:gd name="T4" fmla="*/ 39 w 79"/>
              <a:gd name="T5" fmla="*/ 37 h 85"/>
              <a:gd name="T6" fmla="*/ 0 w 79"/>
              <a:gd name="T7" fmla="*/ 73 h 85"/>
              <a:gd name="T8" fmla="*/ 3 w 79"/>
              <a:gd name="T9" fmla="*/ 85 h 85"/>
              <a:gd name="T10" fmla="*/ 3 w 79"/>
              <a:gd name="T11" fmla="*/ 85 h 85"/>
              <a:gd name="T12" fmla="*/ 42 w 79"/>
              <a:gd name="T13" fmla="*/ 49 h 85"/>
              <a:gd name="T14" fmla="*/ 79 w 79"/>
              <a:gd name="T15" fmla="*/ 12 h 85"/>
              <a:gd name="T16" fmla="*/ 76 w 79"/>
              <a:gd name="T17" fmla="*/ 0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9" h="85">
                <a:moveTo>
                  <a:pt x="76" y="0"/>
                </a:moveTo>
                <a:lnTo>
                  <a:pt x="76" y="0"/>
                </a:lnTo>
                <a:lnTo>
                  <a:pt x="39" y="37"/>
                </a:lnTo>
                <a:lnTo>
                  <a:pt x="0" y="73"/>
                </a:lnTo>
                <a:lnTo>
                  <a:pt x="3" y="85"/>
                </a:lnTo>
                <a:lnTo>
                  <a:pt x="3" y="85"/>
                </a:lnTo>
                <a:lnTo>
                  <a:pt x="42" y="49"/>
                </a:lnTo>
                <a:lnTo>
                  <a:pt x="79" y="12"/>
                </a:lnTo>
                <a:lnTo>
                  <a:pt x="76" y="0"/>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4" name="Freeform 247"/>
          <p:cNvSpPr/>
          <p:nvPr/>
        </p:nvSpPr>
        <p:spPr bwMode="auto">
          <a:xfrm>
            <a:off x="1336029" y="4927946"/>
            <a:ext cx="103247" cy="139581"/>
          </a:xfrm>
          <a:custGeom>
            <a:avLst/>
            <a:gdLst>
              <a:gd name="T0" fmla="*/ 74 w 76"/>
              <a:gd name="T1" fmla="*/ 0 h 95"/>
              <a:gd name="T2" fmla="*/ 74 w 76"/>
              <a:gd name="T3" fmla="*/ 0 h 95"/>
              <a:gd name="T4" fmla="*/ 0 w 76"/>
              <a:gd name="T5" fmla="*/ 83 h 95"/>
              <a:gd name="T6" fmla="*/ 3 w 76"/>
              <a:gd name="T7" fmla="*/ 95 h 95"/>
              <a:gd name="T8" fmla="*/ 3 w 76"/>
              <a:gd name="T9" fmla="*/ 95 h 95"/>
              <a:gd name="T10" fmla="*/ 76 w 76"/>
              <a:gd name="T11" fmla="*/ 13 h 95"/>
              <a:gd name="T12" fmla="*/ 74 w 76"/>
              <a:gd name="T13" fmla="*/ 0 h 95"/>
            </a:gdLst>
            <a:ahLst/>
            <a:cxnLst>
              <a:cxn ang="0">
                <a:pos x="T0" y="T1"/>
              </a:cxn>
              <a:cxn ang="0">
                <a:pos x="T2" y="T3"/>
              </a:cxn>
              <a:cxn ang="0">
                <a:pos x="T4" y="T5"/>
              </a:cxn>
              <a:cxn ang="0">
                <a:pos x="T6" y="T7"/>
              </a:cxn>
              <a:cxn ang="0">
                <a:pos x="T8" y="T9"/>
              </a:cxn>
              <a:cxn ang="0">
                <a:pos x="T10" y="T11"/>
              </a:cxn>
              <a:cxn ang="0">
                <a:pos x="T12" y="T13"/>
              </a:cxn>
            </a:cxnLst>
            <a:rect l="0" t="0" r="r" b="b"/>
            <a:pathLst>
              <a:path w="76" h="95">
                <a:moveTo>
                  <a:pt x="74" y="0"/>
                </a:moveTo>
                <a:lnTo>
                  <a:pt x="74" y="0"/>
                </a:lnTo>
                <a:lnTo>
                  <a:pt x="0" y="83"/>
                </a:lnTo>
                <a:lnTo>
                  <a:pt x="3" y="95"/>
                </a:lnTo>
                <a:lnTo>
                  <a:pt x="3" y="95"/>
                </a:lnTo>
                <a:lnTo>
                  <a:pt x="76" y="13"/>
                </a:lnTo>
                <a:lnTo>
                  <a:pt x="74" y="0"/>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5" name="Freeform 248"/>
          <p:cNvSpPr/>
          <p:nvPr/>
        </p:nvSpPr>
        <p:spPr bwMode="auto">
          <a:xfrm>
            <a:off x="1403955" y="5117482"/>
            <a:ext cx="86945" cy="113134"/>
          </a:xfrm>
          <a:custGeom>
            <a:avLst/>
            <a:gdLst>
              <a:gd name="T0" fmla="*/ 64 w 64"/>
              <a:gd name="T1" fmla="*/ 7 h 77"/>
              <a:gd name="T2" fmla="*/ 64 w 64"/>
              <a:gd name="T3" fmla="*/ 7 h 77"/>
              <a:gd name="T4" fmla="*/ 58 w 64"/>
              <a:gd name="T5" fmla="*/ 0 h 77"/>
              <a:gd name="T6" fmla="*/ 58 w 64"/>
              <a:gd name="T7" fmla="*/ 0 h 77"/>
              <a:gd name="T8" fmla="*/ 28 w 64"/>
              <a:gd name="T9" fmla="*/ 34 h 77"/>
              <a:gd name="T10" fmla="*/ 0 w 64"/>
              <a:gd name="T11" fmla="*/ 69 h 77"/>
              <a:gd name="T12" fmla="*/ 0 w 64"/>
              <a:gd name="T13" fmla="*/ 69 h 77"/>
              <a:gd name="T14" fmla="*/ 8 w 64"/>
              <a:gd name="T15" fmla="*/ 77 h 77"/>
              <a:gd name="T16" fmla="*/ 8 w 64"/>
              <a:gd name="T17" fmla="*/ 77 h 77"/>
              <a:gd name="T18" fmla="*/ 43 w 64"/>
              <a:gd name="T19" fmla="*/ 33 h 77"/>
              <a:gd name="T20" fmla="*/ 43 w 64"/>
              <a:gd name="T21" fmla="*/ 33 h 77"/>
              <a:gd name="T22" fmla="*/ 64 w 64"/>
              <a:gd name="T23" fmla="*/ 7 h 77"/>
              <a:gd name="T24" fmla="*/ 64 w 64"/>
              <a:gd name="T25" fmla="*/ 7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 h="77">
                <a:moveTo>
                  <a:pt x="64" y="7"/>
                </a:moveTo>
                <a:lnTo>
                  <a:pt x="64" y="7"/>
                </a:lnTo>
                <a:lnTo>
                  <a:pt x="58" y="0"/>
                </a:lnTo>
                <a:lnTo>
                  <a:pt x="58" y="0"/>
                </a:lnTo>
                <a:lnTo>
                  <a:pt x="28" y="34"/>
                </a:lnTo>
                <a:lnTo>
                  <a:pt x="0" y="69"/>
                </a:lnTo>
                <a:lnTo>
                  <a:pt x="0" y="69"/>
                </a:lnTo>
                <a:lnTo>
                  <a:pt x="8" y="77"/>
                </a:lnTo>
                <a:lnTo>
                  <a:pt x="8" y="77"/>
                </a:lnTo>
                <a:lnTo>
                  <a:pt x="43" y="33"/>
                </a:lnTo>
                <a:lnTo>
                  <a:pt x="43" y="33"/>
                </a:lnTo>
                <a:lnTo>
                  <a:pt x="64" y="7"/>
                </a:lnTo>
                <a:lnTo>
                  <a:pt x="64" y="7"/>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6" name="Freeform 249"/>
          <p:cNvSpPr/>
          <p:nvPr/>
        </p:nvSpPr>
        <p:spPr bwMode="auto">
          <a:xfrm>
            <a:off x="3818041" y="2111354"/>
            <a:ext cx="111399" cy="155743"/>
          </a:xfrm>
          <a:custGeom>
            <a:avLst/>
            <a:gdLst>
              <a:gd name="T0" fmla="*/ 0 w 82"/>
              <a:gd name="T1" fmla="*/ 106 h 106"/>
              <a:gd name="T2" fmla="*/ 13 w 82"/>
              <a:gd name="T3" fmla="*/ 103 h 106"/>
              <a:gd name="T4" fmla="*/ 13 w 82"/>
              <a:gd name="T5" fmla="*/ 103 h 106"/>
              <a:gd name="T6" fmla="*/ 56 w 82"/>
              <a:gd name="T7" fmla="*/ 38 h 106"/>
              <a:gd name="T8" fmla="*/ 56 w 82"/>
              <a:gd name="T9" fmla="*/ 38 h 106"/>
              <a:gd name="T10" fmla="*/ 82 w 82"/>
              <a:gd name="T11" fmla="*/ 0 h 106"/>
              <a:gd name="T12" fmla="*/ 67 w 82"/>
              <a:gd name="T13" fmla="*/ 3 h 106"/>
              <a:gd name="T14" fmla="*/ 67 w 82"/>
              <a:gd name="T15" fmla="*/ 3 h 106"/>
              <a:gd name="T16" fmla="*/ 57 w 82"/>
              <a:gd name="T17" fmla="*/ 19 h 106"/>
              <a:gd name="T18" fmla="*/ 57 w 82"/>
              <a:gd name="T19" fmla="*/ 19 h 106"/>
              <a:gd name="T20" fmla="*/ 0 w 82"/>
              <a:gd name="T21" fmla="*/ 106 h 106"/>
              <a:gd name="T22" fmla="*/ 0 w 82"/>
              <a:gd name="T23" fmla="*/ 106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2" h="106">
                <a:moveTo>
                  <a:pt x="0" y="106"/>
                </a:moveTo>
                <a:lnTo>
                  <a:pt x="13" y="103"/>
                </a:lnTo>
                <a:lnTo>
                  <a:pt x="13" y="103"/>
                </a:lnTo>
                <a:lnTo>
                  <a:pt x="56" y="38"/>
                </a:lnTo>
                <a:lnTo>
                  <a:pt x="56" y="38"/>
                </a:lnTo>
                <a:lnTo>
                  <a:pt x="82" y="0"/>
                </a:lnTo>
                <a:lnTo>
                  <a:pt x="67" y="3"/>
                </a:lnTo>
                <a:lnTo>
                  <a:pt x="67" y="3"/>
                </a:lnTo>
                <a:lnTo>
                  <a:pt x="57" y="19"/>
                </a:lnTo>
                <a:lnTo>
                  <a:pt x="57" y="19"/>
                </a:lnTo>
                <a:lnTo>
                  <a:pt x="0" y="106"/>
                </a:lnTo>
                <a:lnTo>
                  <a:pt x="0" y="106"/>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7" name="Freeform 250"/>
          <p:cNvSpPr/>
          <p:nvPr/>
        </p:nvSpPr>
        <p:spPr bwMode="auto">
          <a:xfrm>
            <a:off x="3721588" y="2124577"/>
            <a:ext cx="145362" cy="161620"/>
          </a:xfrm>
          <a:custGeom>
            <a:avLst/>
            <a:gdLst>
              <a:gd name="T0" fmla="*/ 14 w 107"/>
              <a:gd name="T1" fmla="*/ 108 h 110"/>
              <a:gd name="T2" fmla="*/ 14 w 107"/>
              <a:gd name="T3" fmla="*/ 108 h 110"/>
              <a:gd name="T4" fmla="*/ 60 w 107"/>
              <a:gd name="T5" fmla="*/ 53 h 110"/>
              <a:gd name="T6" fmla="*/ 107 w 107"/>
              <a:gd name="T7" fmla="*/ 0 h 110"/>
              <a:gd name="T8" fmla="*/ 92 w 107"/>
              <a:gd name="T9" fmla="*/ 4 h 110"/>
              <a:gd name="T10" fmla="*/ 92 w 107"/>
              <a:gd name="T11" fmla="*/ 4 h 110"/>
              <a:gd name="T12" fmla="*/ 45 w 107"/>
              <a:gd name="T13" fmla="*/ 56 h 110"/>
              <a:gd name="T14" fmla="*/ 0 w 107"/>
              <a:gd name="T15" fmla="*/ 110 h 110"/>
              <a:gd name="T16" fmla="*/ 14 w 107"/>
              <a:gd name="T17" fmla="*/ 108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7" h="110">
                <a:moveTo>
                  <a:pt x="14" y="108"/>
                </a:moveTo>
                <a:lnTo>
                  <a:pt x="14" y="108"/>
                </a:lnTo>
                <a:lnTo>
                  <a:pt x="60" y="53"/>
                </a:lnTo>
                <a:lnTo>
                  <a:pt x="107" y="0"/>
                </a:lnTo>
                <a:lnTo>
                  <a:pt x="92" y="4"/>
                </a:lnTo>
                <a:lnTo>
                  <a:pt x="92" y="4"/>
                </a:lnTo>
                <a:lnTo>
                  <a:pt x="45" y="56"/>
                </a:lnTo>
                <a:lnTo>
                  <a:pt x="0" y="110"/>
                </a:lnTo>
                <a:lnTo>
                  <a:pt x="14" y="108"/>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8" name="Freeform 251"/>
          <p:cNvSpPr/>
          <p:nvPr/>
        </p:nvSpPr>
        <p:spPr bwMode="auto">
          <a:xfrm>
            <a:off x="3695774" y="2137801"/>
            <a:ext cx="115474" cy="154274"/>
          </a:xfrm>
          <a:custGeom>
            <a:avLst/>
            <a:gdLst>
              <a:gd name="T0" fmla="*/ 0 w 85"/>
              <a:gd name="T1" fmla="*/ 105 h 105"/>
              <a:gd name="T2" fmla="*/ 14 w 85"/>
              <a:gd name="T3" fmla="*/ 102 h 105"/>
              <a:gd name="T4" fmla="*/ 14 w 85"/>
              <a:gd name="T5" fmla="*/ 102 h 105"/>
              <a:gd name="T6" fmla="*/ 48 w 85"/>
              <a:gd name="T7" fmla="*/ 50 h 105"/>
              <a:gd name="T8" fmla="*/ 85 w 85"/>
              <a:gd name="T9" fmla="*/ 0 h 105"/>
              <a:gd name="T10" fmla="*/ 70 w 85"/>
              <a:gd name="T11" fmla="*/ 2 h 105"/>
              <a:gd name="T12" fmla="*/ 70 w 85"/>
              <a:gd name="T13" fmla="*/ 2 h 105"/>
              <a:gd name="T14" fmla="*/ 35 w 85"/>
              <a:gd name="T15" fmla="*/ 53 h 105"/>
              <a:gd name="T16" fmla="*/ 0 w 85"/>
              <a:gd name="T17" fmla="*/ 105 h 105"/>
              <a:gd name="T18" fmla="*/ 0 w 85"/>
              <a:gd name="T19" fmla="*/ 105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5" h="105">
                <a:moveTo>
                  <a:pt x="0" y="105"/>
                </a:moveTo>
                <a:lnTo>
                  <a:pt x="14" y="102"/>
                </a:lnTo>
                <a:lnTo>
                  <a:pt x="14" y="102"/>
                </a:lnTo>
                <a:lnTo>
                  <a:pt x="48" y="50"/>
                </a:lnTo>
                <a:lnTo>
                  <a:pt x="85" y="0"/>
                </a:lnTo>
                <a:lnTo>
                  <a:pt x="70" y="2"/>
                </a:lnTo>
                <a:lnTo>
                  <a:pt x="70" y="2"/>
                </a:lnTo>
                <a:lnTo>
                  <a:pt x="35" y="53"/>
                </a:lnTo>
                <a:lnTo>
                  <a:pt x="0" y="105"/>
                </a:lnTo>
                <a:lnTo>
                  <a:pt x="0" y="105"/>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9" name="Freeform 252"/>
          <p:cNvSpPr/>
          <p:nvPr/>
        </p:nvSpPr>
        <p:spPr bwMode="auto">
          <a:xfrm>
            <a:off x="3611548" y="2153962"/>
            <a:ext cx="119550" cy="155743"/>
          </a:xfrm>
          <a:custGeom>
            <a:avLst/>
            <a:gdLst>
              <a:gd name="T0" fmla="*/ 0 w 88"/>
              <a:gd name="T1" fmla="*/ 106 h 106"/>
              <a:gd name="T2" fmla="*/ 12 w 88"/>
              <a:gd name="T3" fmla="*/ 104 h 106"/>
              <a:gd name="T4" fmla="*/ 12 w 88"/>
              <a:gd name="T5" fmla="*/ 104 h 106"/>
              <a:gd name="T6" fmla="*/ 24 w 88"/>
              <a:gd name="T7" fmla="*/ 85 h 106"/>
              <a:gd name="T8" fmla="*/ 37 w 88"/>
              <a:gd name="T9" fmla="*/ 67 h 106"/>
              <a:gd name="T10" fmla="*/ 64 w 88"/>
              <a:gd name="T11" fmla="*/ 33 h 106"/>
              <a:gd name="T12" fmla="*/ 64 w 88"/>
              <a:gd name="T13" fmla="*/ 33 h 106"/>
              <a:gd name="T14" fmla="*/ 76 w 88"/>
              <a:gd name="T15" fmla="*/ 17 h 106"/>
              <a:gd name="T16" fmla="*/ 88 w 88"/>
              <a:gd name="T17" fmla="*/ 0 h 106"/>
              <a:gd name="T18" fmla="*/ 75 w 88"/>
              <a:gd name="T19" fmla="*/ 2 h 106"/>
              <a:gd name="T20" fmla="*/ 75 w 88"/>
              <a:gd name="T21" fmla="*/ 2 h 106"/>
              <a:gd name="T22" fmla="*/ 55 w 88"/>
              <a:gd name="T23" fmla="*/ 28 h 106"/>
              <a:gd name="T24" fmla="*/ 55 w 88"/>
              <a:gd name="T25" fmla="*/ 28 h 106"/>
              <a:gd name="T26" fmla="*/ 40 w 88"/>
              <a:gd name="T27" fmla="*/ 46 h 106"/>
              <a:gd name="T28" fmla="*/ 26 w 88"/>
              <a:gd name="T29" fmla="*/ 66 h 106"/>
              <a:gd name="T30" fmla="*/ 12 w 88"/>
              <a:gd name="T31" fmla="*/ 85 h 106"/>
              <a:gd name="T32" fmla="*/ 0 w 88"/>
              <a:gd name="T33" fmla="*/ 106 h 106"/>
              <a:gd name="T34" fmla="*/ 0 w 88"/>
              <a:gd name="T35" fmla="*/ 106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8" h="106">
                <a:moveTo>
                  <a:pt x="0" y="106"/>
                </a:moveTo>
                <a:lnTo>
                  <a:pt x="12" y="104"/>
                </a:lnTo>
                <a:lnTo>
                  <a:pt x="12" y="104"/>
                </a:lnTo>
                <a:lnTo>
                  <a:pt x="24" y="85"/>
                </a:lnTo>
                <a:lnTo>
                  <a:pt x="37" y="67"/>
                </a:lnTo>
                <a:lnTo>
                  <a:pt x="64" y="33"/>
                </a:lnTo>
                <a:lnTo>
                  <a:pt x="64" y="33"/>
                </a:lnTo>
                <a:lnTo>
                  <a:pt x="76" y="17"/>
                </a:lnTo>
                <a:lnTo>
                  <a:pt x="88" y="0"/>
                </a:lnTo>
                <a:lnTo>
                  <a:pt x="75" y="2"/>
                </a:lnTo>
                <a:lnTo>
                  <a:pt x="75" y="2"/>
                </a:lnTo>
                <a:lnTo>
                  <a:pt x="55" y="28"/>
                </a:lnTo>
                <a:lnTo>
                  <a:pt x="55" y="28"/>
                </a:lnTo>
                <a:lnTo>
                  <a:pt x="40" y="46"/>
                </a:lnTo>
                <a:lnTo>
                  <a:pt x="26" y="66"/>
                </a:lnTo>
                <a:lnTo>
                  <a:pt x="12" y="85"/>
                </a:lnTo>
                <a:lnTo>
                  <a:pt x="0" y="106"/>
                </a:lnTo>
                <a:lnTo>
                  <a:pt x="0" y="106"/>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0" name="Freeform 253"/>
          <p:cNvSpPr/>
          <p:nvPr/>
        </p:nvSpPr>
        <p:spPr bwMode="auto">
          <a:xfrm>
            <a:off x="3429506" y="2196572"/>
            <a:ext cx="95096" cy="151335"/>
          </a:xfrm>
          <a:custGeom>
            <a:avLst/>
            <a:gdLst>
              <a:gd name="T0" fmla="*/ 13 w 70"/>
              <a:gd name="T1" fmla="*/ 100 h 103"/>
              <a:gd name="T2" fmla="*/ 13 w 70"/>
              <a:gd name="T3" fmla="*/ 100 h 103"/>
              <a:gd name="T4" fmla="*/ 41 w 70"/>
              <a:gd name="T5" fmla="*/ 50 h 103"/>
              <a:gd name="T6" fmla="*/ 70 w 70"/>
              <a:gd name="T7" fmla="*/ 0 h 103"/>
              <a:gd name="T8" fmla="*/ 58 w 70"/>
              <a:gd name="T9" fmla="*/ 2 h 103"/>
              <a:gd name="T10" fmla="*/ 58 w 70"/>
              <a:gd name="T11" fmla="*/ 2 h 103"/>
              <a:gd name="T12" fmla="*/ 28 w 70"/>
              <a:gd name="T13" fmla="*/ 53 h 103"/>
              <a:gd name="T14" fmla="*/ 0 w 70"/>
              <a:gd name="T15" fmla="*/ 103 h 103"/>
              <a:gd name="T16" fmla="*/ 13 w 70"/>
              <a:gd name="T17" fmla="*/ 100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0" h="103">
                <a:moveTo>
                  <a:pt x="13" y="100"/>
                </a:moveTo>
                <a:lnTo>
                  <a:pt x="13" y="100"/>
                </a:lnTo>
                <a:lnTo>
                  <a:pt x="41" y="50"/>
                </a:lnTo>
                <a:lnTo>
                  <a:pt x="70" y="0"/>
                </a:lnTo>
                <a:lnTo>
                  <a:pt x="58" y="2"/>
                </a:lnTo>
                <a:lnTo>
                  <a:pt x="58" y="2"/>
                </a:lnTo>
                <a:lnTo>
                  <a:pt x="28" y="53"/>
                </a:lnTo>
                <a:lnTo>
                  <a:pt x="0" y="103"/>
                </a:lnTo>
                <a:lnTo>
                  <a:pt x="13" y="100"/>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1" name="Freeform 254"/>
          <p:cNvSpPr/>
          <p:nvPr/>
        </p:nvSpPr>
        <p:spPr bwMode="auto">
          <a:xfrm>
            <a:off x="3471619" y="2189225"/>
            <a:ext cx="88304" cy="149866"/>
          </a:xfrm>
          <a:custGeom>
            <a:avLst/>
            <a:gdLst>
              <a:gd name="T0" fmla="*/ 12 w 65"/>
              <a:gd name="T1" fmla="*/ 99 h 102"/>
              <a:gd name="T2" fmla="*/ 12 w 65"/>
              <a:gd name="T3" fmla="*/ 99 h 102"/>
              <a:gd name="T4" fmla="*/ 27 w 65"/>
              <a:gd name="T5" fmla="*/ 75 h 102"/>
              <a:gd name="T6" fmla="*/ 40 w 65"/>
              <a:gd name="T7" fmla="*/ 50 h 102"/>
              <a:gd name="T8" fmla="*/ 53 w 65"/>
              <a:gd name="T9" fmla="*/ 26 h 102"/>
              <a:gd name="T10" fmla="*/ 65 w 65"/>
              <a:gd name="T11" fmla="*/ 0 h 102"/>
              <a:gd name="T12" fmla="*/ 53 w 65"/>
              <a:gd name="T13" fmla="*/ 3 h 102"/>
              <a:gd name="T14" fmla="*/ 53 w 65"/>
              <a:gd name="T15" fmla="*/ 3 h 102"/>
              <a:gd name="T16" fmla="*/ 40 w 65"/>
              <a:gd name="T17" fmla="*/ 28 h 102"/>
              <a:gd name="T18" fmla="*/ 28 w 65"/>
              <a:gd name="T19" fmla="*/ 53 h 102"/>
              <a:gd name="T20" fmla="*/ 13 w 65"/>
              <a:gd name="T21" fmla="*/ 77 h 102"/>
              <a:gd name="T22" fmla="*/ 0 w 65"/>
              <a:gd name="T23" fmla="*/ 102 h 102"/>
              <a:gd name="T24" fmla="*/ 12 w 65"/>
              <a:gd name="T25" fmla="*/ 99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5" h="102">
                <a:moveTo>
                  <a:pt x="12" y="99"/>
                </a:moveTo>
                <a:lnTo>
                  <a:pt x="12" y="99"/>
                </a:lnTo>
                <a:lnTo>
                  <a:pt x="27" y="75"/>
                </a:lnTo>
                <a:lnTo>
                  <a:pt x="40" y="50"/>
                </a:lnTo>
                <a:lnTo>
                  <a:pt x="53" y="26"/>
                </a:lnTo>
                <a:lnTo>
                  <a:pt x="65" y="0"/>
                </a:lnTo>
                <a:lnTo>
                  <a:pt x="53" y="3"/>
                </a:lnTo>
                <a:lnTo>
                  <a:pt x="53" y="3"/>
                </a:lnTo>
                <a:lnTo>
                  <a:pt x="40" y="28"/>
                </a:lnTo>
                <a:lnTo>
                  <a:pt x="28" y="53"/>
                </a:lnTo>
                <a:lnTo>
                  <a:pt x="13" y="77"/>
                </a:lnTo>
                <a:lnTo>
                  <a:pt x="0" y="102"/>
                </a:lnTo>
                <a:lnTo>
                  <a:pt x="12" y="99"/>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2" name="Freeform 255"/>
          <p:cNvSpPr/>
          <p:nvPr/>
        </p:nvSpPr>
        <p:spPr bwMode="auto">
          <a:xfrm>
            <a:off x="3951177" y="2090784"/>
            <a:ext cx="82870" cy="148397"/>
          </a:xfrm>
          <a:custGeom>
            <a:avLst/>
            <a:gdLst>
              <a:gd name="T0" fmla="*/ 11 w 61"/>
              <a:gd name="T1" fmla="*/ 99 h 101"/>
              <a:gd name="T2" fmla="*/ 11 w 61"/>
              <a:gd name="T3" fmla="*/ 99 h 101"/>
              <a:gd name="T4" fmla="*/ 35 w 61"/>
              <a:gd name="T5" fmla="*/ 49 h 101"/>
              <a:gd name="T6" fmla="*/ 61 w 61"/>
              <a:gd name="T7" fmla="*/ 0 h 101"/>
              <a:gd name="T8" fmla="*/ 49 w 61"/>
              <a:gd name="T9" fmla="*/ 2 h 101"/>
              <a:gd name="T10" fmla="*/ 49 w 61"/>
              <a:gd name="T11" fmla="*/ 2 h 101"/>
              <a:gd name="T12" fmla="*/ 23 w 61"/>
              <a:gd name="T13" fmla="*/ 51 h 101"/>
              <a:gd name="T14" fmla="*/ 0 w 61"/>
              <a:gd name="T15" fmla="*/ 101 h 101"/>
              <a:gd name="T16" fmla="*/ 11 w 61"/>
              <a:gd name="T17" fmla="*/ 99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1" h="101">
                <a:moveTo>
                  <a:pt x="11" y="99"/>
                </a:moveTo>
                <a:lnTo>
                  <a:pt x="11" y="99"/>
                </a:lnTo>
                <a:lnTo>
                  <a:pt x="35" y="49"/>
                </a:lnTo>
                <a:lnTo>
                  <a:pt x="61" y="0"/>
                </a:lnTo>
                <a:lnTo>
                  <a:pt x="49" y="2"/>
                </a:lnTo>
                <a:lnTo>
                  <a:pt x="49" y="2"/>
                </a:lnTo>
                <a:lnTo>
                  <a:pt x="23" y="51"/>
                </a:lnTo>
                <a:lnTo>
                  <a:pt x="0" y="101"/>
                </a:lnTo>
                <a:lnTo>
                  <a:pt x="11" y="99"/>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3" name="Freeform 256"/>
          <p:cNvSpPr/>
          <p:nvPr/>
        </p:nvSpPr>
        <p:spPr bwMode="auto">
          <a:xfrm>
            <a:off x="4108764" y="2052584"/>
            <a:ext cx="110040" cy="152804"/>
          </a:xfrm>
          <a:custGeom>
            <a:avLst/>
            <a:gdLst>
              <a:gd name="T0" fmla="*/ 0 w 81"/>
              <a:gd name="T1" fmla="*/ 104 h 104"/>
              <a:gd name="T2" fmla="*/ 12 w 81"/>
              <a:gd name="T3" fmla="*/ 102 h 104"/>
              <a:gd name="T4" fmla="*/ 12 w 81"/>
              <a:gd name="T5" fmla="*/ 102 h 104"/>
              <a:gd name="T6" fmla="*/ 27 w 81"/>
              <a:gd name="T7" fmla="*/ 75 h 104"/>
              <a:gd name="T8" fmla="*/ 44 w 81"/>
              <a:gd name="T9" fmla="*/ 49 h 104"/>
              <a:gd name="T10" fmla="*/ 61 w 81"/>
              <a:gd name="T11" fmla="*/ 25 h 104"/>
              <a:gd name="T12" fmla="*/ 81 w 81"/>
              <a:gd name="T13" fmla="*/ 0 h 104"/>
              <a:gd name="T14" fmla="*/ 66 w 81"/>
              <a:gd name="T15" fmla="*/ 2 h 104"/>
              <a:gd name="T16" fmla="*/ 66 w 81"/>
              <a:gd name="T17" fmla="*/ 2 h 104"/>
              <a:gd name="T18" fmla="*/ 48 w 81"/>
              <a:gd name="T19" fmla="*/ 27 h 104"/>
              <a:gd name="T20" fmla="*/ 30 w 81"/>
              <a:gd name="T21" fmla="*/ 51 h 104"/>
              <a:gd name="T22" fmla="*/ 14 w 81"/>
              <a:gd name="T23" fmla="*/ 77 h 104"/>
              <a:gd name="T24" fmla="*/ 0 w 81"/>
              <a:gd name="T25" fmla="*/ 104 h 104"/>
              <a:gd name="T26" fmla="*/ 0 w 81"/>
              <a:gd name="T27" fmla="*/ 104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1" h="104">
                <a:moveTo>
                  <a:pt x="0" y="104"/>
                </a:moveTo>
                <a:lnTo>
                  <a:pt x="12" y="102"/>
                </a:lnTo>
                <a:lnTo>
                  <a:pt x="12" y="102"/>
                </a:lnTo>
                <a:lnTo>
                  <a:pt x="27" y="75"/>
                </a:lnTo>
                <a:lnTo>
                  <a:pt x="44" y="49"/>
                </a:lnTo>
                <a:lnTo>
                  <a:pt x="61" y="25"/>
                </a:lnTo>
                <a:lnTo>
                  <a:pt x="81" y="0"/>
                </a:lnTo>
                <a:lnTo>
                  <a:pt x="66" y="2"/>
                </a:lnTo>
                <a:lnTo>
                  <a:pt x="66" y="2"/>
                </a:lnTo>
                <a:lnTo>
                  <a:pt x="48" y="27"/>
                </a:lnTo>
                <a:lnTo>
                  <a:pt x="30" y="51"/>
                </a:lnTo>
                <a:lnTo>
                  <a:pt x="14" y="77"/>
                </a:lnTo>
                <a:lnTo>
                  <a:pt x="0" y="104"/>
                </a:lnTo>
                <a:lnTo>
                  <a:pt x="0" y="104"/>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4" name="Freeform 257"/>
          <p:cNvSpPr/>
          <p:nvPr/>
        </p:nvSpPr>
        <p:spPr bwMode="auto">
          <a:xfrm>
            <a:off x="4146802" y="2045236"/>
            <a:ext cx="116833" cy="152804"/>
          </a:xfrm>
          <a:custGeom>
            <a:avLst/>
            <a:gdLst>
              <a:gd name="T0" fmla="*/ 0 w 86"/>
              <a:gd name="T1" fmla="*/ 104 h 104"/>
              <a:gd name="T2" fmla="*/ 16 w 86"/>
              <a:gd name="T3" fmla="*/ 101 h 104"/>
              <a:gd name="T4" fmla="*/ 16 w 86"/>
              <a:gd name="T5" fmla="*/ 101 h 104"/>
              <a:gd name="T6" fmla="*/ 37 w 86"/>
              <a:gd name="T7" fmla="*/ 77 h 104"/>
              <a:gd name="T8" fmla="*/ 57 w 86"/>
              <a:gd name="T9" fmla="*/ 54 h 104"/>
              <a:gd name="T10" fmla="*/ 66 w 86"/>
              <a:gd name="T11" fmla="*/ 41 h 104"/>
              <a:gd name="T12" fmla="*/ 74 w 86"/>
              <a:gd name="T13" fmla="*/ 28 h 104"/>
              <a:gd name="T14" fmla="*/ 81 w 86"/>
              <a:gd name="T15" fmla="*/ 15 h 104"/>
              <a:gd name="T16" fmla="*/ 86 w 86"/>
              <a:gd name="T17" fmla="*/ 0 h 104"/>
              <a:gd name="T18" fmla="*/ 86 w 86"/>
              <a:gd name="T19" fmla="*/ 0 h 104"/>
              <a:gd name="T20" fmla="*/ 76 w 86"/>
              <a:gd name="T21" fmla="*/ 1 h 104"/>
              <a:gd name="T22" fmla="*/ 76 w 86"/>
              <a:gd name="T23" fmla="*/ 1 h 104"/>
              <a:gd name="T24" fmla="*/ 70 w 86"/>
              <a:gd name="T25" fmla="*/ 16 h 104"/>
              <a:gd name="T26" fmla="*/ 62 w 86"/>
              <a:gd name="T27" fmla="*/ 30 h 104"/>
              <a:gd name="T28" fmla="*/ 53 w 86"/>
              <a:gd name="T29" fmla="*/ 43 h 104"/>
              <a:gd name="T30" fmla="*/ 44 w 86"/>
              <a:gd name="T31" fmla="*/ 55 h 104"/>
              <a:gd name="T32" fmla="*/ 22 w 86"/>
              <a:gd name="T33" fmla="*/ 80 h 104"/>
              <a:gd name="T34" fmla="*/ 0 w 86"/>
              <a:gd name="T35" fmla="*/ 104 h 104"/>
              <a:gd name="T36" fmla="*/ 0 w 86"/>
              <a:gd name="T37" fmla="*/ 104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6" h="104">
                <a:moveTo>
                  <a:pt x="0" y="104"/>
                </a:moveTo>
                <a:lnTo>
                  <a:pt x="16" y="101"/>
                </a:lnTo>
                <a:lnTo>
                  <a:pt x="16" y="101"/>
                </a:lnTo>
                <a:lnTo>
                  <a:pt x="37" y="77"/>
                </a:lnTo>
                <a:lnTo>
                  <a:pt x="57" y="54"/>
                </a:lnTo>
                <a:lnTo>
                  <a:pt x="66" y="41"/>
                </a:lnTo>
                <a:lnTo>
                  <a:pt x="74" y="28"/>
                </a:lnTo>
                <a:lnTo>
                  <a:pt x="81" y="15"/>
                </a:lnTo>
                <a:lnTo>
                  <a:pt x="86" y="0"/>
                </a:lnTo>
                <a:lnTo>
                  <a:pt x="86" y="0"/>
                </a:lnTo>
                <a:lnTo>
                  <a:pt x="76" y="1"/>
                </a:lnTo>
                <a:lnTo>
                  <a:pt x="76" y="1"/>
                </a:lnTo>
                <a:lnTo>
                  <a:pt x="70" y="16"/>
                </a:lnTo>
                <a:lnTo>
                  <a:pt x="62" y="30"/>
                </a:lnTo>
                <a:lnTo>
                  <a:pt x="53" y="43"/>
                </a:lnTo>
                <a:lnTo>
                  <a:pt x="44" y="55"/>
                </a:lnTo>
                <a:lnTo>
                  <a:pt x="22" y="80"/>
                </a:lnTo>
                <a:lnTo>
                  <a:pt x="0" y="104"/>
                </a:lnTo>
                <a:lnTo>
                  <a:pt x="0" y="104"/>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5" name="Freeform 258"/>
          <p:cNvSpPr/>
          <p:nvPr/>
        </p:nvSpPr>
        <p:spPr bwMode="auto">
          <a:xfrm>
            <a:off x="4360091" y="2098130"/>
            <a:ext cx="96455" cy="129296"/>
          </a:xfrm>
          <a:custGeom>
            <a:avLst/>
            <a:gdLst>
              <a:gd name="T0" fmla="*/ 9 w 71"/>
              <a:gd name="T1" fmla="*/ 71 h 88"/>
              <a:gd name="T2" fmla="*/ 9 w 71"/>
              <a:gd name="T3" fmla="*/ 71 h 88"/>
              <a:gd name="T4" fmla="*/ 4 w 71"/>
              <a:gd name="T5" fmla="*/ 72 h 88"/>
              <a:gd name="T6" fmla="*/ 0 w 71"/>
              <a:gd name="T7" fmla="*/ 71 h 88"/>
              <a:gd name="T8" fmla="*/ 0 w 71"/>
              <a:gd name="T9" fmla="*/ 71 h 88"/>
              <a:gd name="T10" fmla="*/ 12 w 71"/>
              <a:gd name="T11" fmla="*/ 80 h 88"/>
              <a:gd name="T12" fmla="*/ 12 w 71"/>
              <a:gd name="T13" fmla="*/ 80 h 88"/>
              <a:gd name="T14" fmla="*/ 15 w 71"/>
              <a:gd name="T15" fmla="*/ 79 h 88"/>
              <a:gd name="T16" fmla="*/ 15 w 71"/>
              <a:gd name="T17" fmla="*/ 79 h 88"/>
              <a:gd name="T18" fmla="*/ 14 w 71"/>
              <a:gd name="T19" fmla="*/ 82 h 88"/>
              <a:gd name="T20" fmla="*/ 14 w 71"/>
              <a:gd name="T21" fmla="*/ 82 h 88"/>
              <a:gd name="T22" fmla="*/ 21 w 71"/>
              <a:gd name="T23" fmla="*/ 88 h 88"/>
              <a:gd name="T24" fmla="*/ 21 w 71"/>
              <a:gd name="T25" fmla="*/ 88 h 88"/>
              <a:gd name="T26" fmla="*/ 47 w 71"/>
              <a:gd name="T27" fmla="*/ 52 h 88"/>
              <a:gd name="T28" fmla="*/ 59 w 71"/>
              <a:gd name="T29" fmla="*/ 34 h 88"/>
              <a:gd name="T30" fmla="*/ 71 w 71"/>
              <a:gd name="T31" fmla="*/ 14 h 88"/>
              <a:gd name="T32" fmla="*/ 71 w 71"/>
              <a:gd name="T33" fmla="*/ 14 h 88"/>
              <a:gd name="T34" fmla="*/ 63 w 71"/>
              <a:gd name="T35" fmla="*/ 8 h 88"/>
              <a:gd name="T36" fmla="*/ 63 w 71"/>
              <a:gd name="T37" fmla="*/ 8 h 88"/>
              <a:gd name="T38" fmla="*/ 53 w 71"/>
              <a:gd name="T39" fmla="*/ 24 h 88"/>
              <a:gd name="T40" fmla="*/ 53 w 71"/>
              <a:gd name="T41" fmla="*/ 24 h 88"/>
              <a:gd name="T42" fmla="*/ 59 w 71"/>
              <a:gd name="T43" fmla="*/ 5 h 88"/>
              <a:gd name="T44" fmla="*/ 59 w 71"/>
              <a:gd name="T45" fmla="*/ 5 h 88"/>
              <a:gd name="T46" fmla="*/ 50 w 71"/>
              <a:gd name="T47" fmla="*/ 0 h 88"/>
              <a:gd name="T48" fmla="*/ 50 w 71"/>
              <a:gd name="T49" fmla="*/ 0 h 88"/>
              <a:gd name="T50" fmla="*/ 45 w 71"/>
              <a:gd name="T51" fmla="*/ 22 h 88"/>
              <a:gd name="T52" fmla="*/ 42 w 71"/>
              <a:gd name="T53" fmla="*/ 33 h 88"/>
              <a:gd name="T54" fmla="*/ 37 w 71"/>
              <a:gd name="T55" fmla="*/ 43 h 88"/>
              <a:gd name="T56" fmla="*/ 31 w 71"/>
              <a:gd name="T57" fmla="*/ 52 h 88"/>
              <a:gd name="T58" fmla="*/ 25 w 71"/>
              <a:gd name="T59" fmla="*/ 61 h 88"/>
              <a:gd name="T60" fmla="*/ 17 w 71"/>
              <a:gd name="T61" fmla="*/ 67 h 88"/>
              <a:gd name="T62" fmla="*/ 14 w 71"/>
              <a:gd name="T63" fmla="*/ 69 h 88"/>
              <a:gd name="T64" fmla="*/ 9 w 71"/>
              <a:gd name="T65" fmla="*/ 71 h 88"/>
              <a:gd name="T66" fmla="*/ 9 w 71"/>
              <a:gd name="T67" fmla="*/ 71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1" h="88">
                <a:moveTo>
                  <a:pt x="9" y="71"/>
                </a:moveTo>
                <a:lnTo>
                  <a:pt x="9" y="71"/>
                </a:lnTo>
                <a:lnTo>
                  <a:pt x="4" y="72"/>
                </a:lnTo>
                <a:lnTo>
                  <a:pt x="0" y="71"/>
                </a:lnTo>
                <a:lnTo>
                  <a:pt x="0" y="71"/>
                </a:lnTo>
                <a:lnTo>
                  <a:pt x="12" y="80"/>
                </a:lnTo>
                <a:lnTo>
                  <a:pt x="12" y="80"/>
                </a:lnTo>
                <a:lnTo>
                  <a:pt x="15" y="79"/>
                </a:lnTo>
                <a:lnTo>
                  <a:pt x="15" y="79"/>
                </a:lnTo>
                <a:lnTo>
                  <a:pt x="14" y="82"/>
                </a:lnTo>
                <a:lnTo>
                  <a:pt x="14" y="82"/>
                </a:lnTo>
                <a:lnTo>
                  <a:pt x="21" y="88"/>
                </a:lnTo>
                <a:lnTo>
                  <a:pt x="21" y="88"/>
                </a:lnTo>
                <a:lnTo>
                  <a:pt x="47" y="52"/>
                </a:lnTo>
                <a:lnTo>
                  <a:pt x="59" y="34"/>
                </a:lnTo>
                <a:lnTo>
                  <a:pt x="71" y="14"/>
                </a:lnTo>
                <a:lnTo>
                  <a:pt x="71" y="14"/>
                </a:lnTo>
                <a:lnTo>
                  <a:pt x="63" y="8"/>
                </a:lnTo>
                <a:lnTo>
                  <a:pt x="63" y="8"/>
                </a:lnTo>
                <a:lnTo>
                  <a:pt x="53" y="24"/>
                </a:lnTo>
                <a:lnTo>
                  <a:pt x="53" y="24"/>
                </a:lnTo>
                <a:lnTo>
                  <a:pt x="59" y="5"/>
                </a:lnTo>
                <a:lnTo>
                  <a:pt x="59" y="5"/>
                </a:lnTo>
                <a:lnTo>
                  <a:pt x="50" y="0"/>
                </a:lnTo>
                <a:lnTo>
                  <a:pt x="50" y="0"/>
                </a:lnTo>
                <a:lnTo>
                  <a:pt x="45" y="22"/>
                </a:lnTo>
                <a:lnTo>
                  <a:pt x="42" y="33"/>
                </a:lnTo>
                <a:lnTo>
                  <a:pt x="37" y="43"/>
                </a:lnTo>
                <a:lnTo>
                  <a:pt x="31" y="52"/>
                </a:lnTo>
                <a:lnTo>
                  <a:pt x="25" y="61"/>
                </a:lnTo>
                <a:lnTo>
                  <a:pt x="17" y="67"/>
                </a:lnTo>
                <a:lnTo>
                  <a:pt x="14" y="69"/>
                </a:lnTo>
                <a:lnTo>
                  <a:pt x="9" y="71"/>
                </a:lnTo>
                <a:lnTo>
                  <a:pt x="9" y="71"/>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6" name="Freeform 259"/>
          <p:cNvSpPr>
            <a:spLocks noEditPoints="1"/>
          </p:cNvSpPr>
          <p:nvPr/>
        </p:nvSpPr>
        <p:spPr bwMode="auto">
          <a:xfrm>
            <a:off x="4301675" y="2061399"/>
            <a:ext cx="108681" cy="132234"/>
          </a:xfrm>
          <a:custGeom>
            <a:avLst/>
            <a:gdLst>
              <a:gd name="T0" fmla="*/ 6 w 80"/>
              <a:gd name="T1" fmla="*/ 66 h 90"/>
              <a:gd name="T2" fmla="*/ 0 w 80"/>
              <a:gd name="T3" fmla="*/ 79 h 90"/>
              <a:gd name="T4" fmla="*/ 10 w 80"/>
              <a:gd name="T5" fmla="*/ 81 h 90"/>
              <a:gd name="T6" fmla="*/ 20 w 80"/>
              <a:gd name="T7" fmla="*/ 60 h 90"/>
              <a:gd name="T8" fmla="*/ 16 w 80"/>
              <a:gd name="T9" fmla="*/ 72 h 90"/>
              <a:gd name="T10" fmla="*/ 17 w 80"/>
              <a:gd name="T11" fmla="*/ 83 h 90"/>
              <a:gd name="T12" fmla="*/ 33 w 80"/>
              <a:gd name="T13" fmla="*/ 90 h 90"/>
              <a:gd name="T14" fmla="*/ 32 w 80"/>
              <a:gd name="T15" fmla="*/ 88 h 90"/>
              <a:gd name="T16" fmla="*/ 39 w 80"/>
              <a:gd name="T17" fmla="*/ 86 h 90"/>
              <a:gd name="T18" fmla="*/ 52 w 80"/>
              <a:gd name="T19" fmla="*/ 75 h 90"/>
              <a:gd name="T20" fmla="*/ 55 w 80"/>
              <a:gd name="T21" fmla="*/ 69 h 90"/>
              <a:gd name="T22" fmla="*/ 73 w 80"/>
              <a:gd name="T23" fmla="*/ 45 h 90"/>
              <a:gd name="T24" fmla="*/ 77 w 80"/>
              <a:gd name="T25" fmla="*/ 31 h 90"/>
              <a:gd name="T26" fmla="*/ 80 w 80"/>
              <a:gd name="T27" fmla="*/ 16 h 90"/>
              <a:gd name="T28" fmla="*/ 68 w 80"/>
              <a:gd name="T29" fmla="*/ 10 h 90"/>
              <a:gd name="T30" fmla="*/ 58 w 80"/>
              <a:gd name="T31" fmla="*/ 15 h 90"/>
              <a:gd name="T32" fmla="*/ 48 w 80"/>
              <a:gd name="T33" fmla="*/ 23 h 90"/>
              <a:gd name="T34" fmla="*/ 43 w 80"/>
              <a:gd name="T35" fmla="*/ 25 h 90"/>
              <a:gd name="T36" fmla="*/ 38 w 80"/>
              <a:gd name="T37" fmla="*/ 33 h 90"/>
              <a:gd name="T38" fmla="*/ 30 w 80"/>
              <a:gd name="T39" fmla="*/ 43 h 90"/>
              <a:gd name="T40" fmla="*/ 43 w 80"/>
              <a:gd name="T41" fmla="*/ 23 h 90"/>
              <a:gd name="T42" fmla="*/ 58 w 80"/>
              <a:gd name="T43" fmla="*/ 5 h 90"/>
              <a:gd name="T44" fmla="*/ 46 w 80"/>
              <a:gd name="T45" fmla="*/ 1 h 90"/>
              <a:gd name="T46" fmla="*/ 35 w 80"/>
              <a:gd name="T47" fmla="*/ 16 h 90"/>
              <a:gd name="T48" fmla="*/ 15 w 80"/>
              <a:gd name="T49" fmla="*/ 49 h 90"/>
              <a:gd name="T50" fmla="*/ 6 w 80"/>
              <a:gd name="T51" fmla="*/ 66 h 90"/>
              <a:gd name="T52" fmla="*/ 70 w 80"/>
              <a:gd name="T53" fmla="*/ 20 h 90"/>
              <a:gd name="T54" fmla="*/ 66 w 80"/>
              <a:gd name="T55" fmla="*/ 36 h 90"/>
              <a:gd name="T56" fmla="*/ 66 w 80"/>
              <a:gd name="T57" fmla="*/ 32 h 90"/>
              <a:gd name="T58" fmla="*/ 66 w 80"/>
              <a:gd name="T59" fmla="*/ 30 h 90"/>
              <a:gd name="T60" fmla="*/ 63 w 80"/>
              <a:gd name="T61" fmla="*/ 27 h 90"/>
              <a:gd name="T62" fmla="*/ 60 w 80"/>
              <a:gd name="T63" fmla="*/ 27 h 90"/>
              <a:gd name="T64" fmla="*/ 57 w 80"/>
              <a:gd name="T65" fmla="*/ 27 h 90"/>
              <a:gd name="T66" fmla="*/ 70 w 80"/>
              <a:gd name="T67" fmla="*/ 20 h 90"/>
              <a:gd name="T68" fmla="*/ 57 w 80"/>
              <a:gd name="T69" fmla="*/ 38 h 90"/>
              <a:gd name="T70" fmla="*/ 53 w 80"/>
              <a:gd name="T71" fmla="*/ 50 h 90"/>
              <a:gd name="T72" fmla="*/ 49 w 80"/>
              <a:gd name="T73" fmla="*/ 63 h 90"/>
              <a:gd name="T74" fmla="*/ 36 w 80"/>
              <a:gd name="T75" fmla="*/ 72 h 90"/>
              <a:gd name="T76" fmla="*/ 37 w 80"/>
              <a:gd name="T77" fmla="*/ 61 h 90"/>
              <a:gd name="T78" fmla="*/ 41 w 80"/>
              <a:gd name="T79" fmla="*/ 52 h 90"/>
              <a:gd name="T80" fmla="*/ 47 w 80"/>
              <a:gd name="T81" fmla="*/ 43 h 90"/>
              <a:gd name="T82" fmla="*/ 57 w 80"/>
              <a:gd name="T83" fmla="*/ 38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0" h="90">
                <a:moveTo>
                  <a:pt x="6" y="66"/>
                </a:moveTo>
                <a:lnTo>
                  <a:pt x="6" y="66"/>
                </a:lnTo>
                <a:lnTo>
                  <a:pt x="0" y="79"/>
                </a:lnTo>
                <a:lnTo>
                  <a:pt x="0" y="79"/>
                </a:lnTo>
                <a:lnTo>
                  <a:pt x="10" y="81"/>
                </a:lnTo>
                <a:lnTo>
                  <a:pt x="10" y="81"/>
                </a:lnTo>
                <a:lnTo>
                  <a:pt x="20" y="60"/>
                </a:lnTo>
                <a:lnTo>
                  <a:pt x="20" y="60"/>
                </a:lnTo>
                <a:lnTo>
                  <a:pt x="17" y="66"/>
                </a:lnTo>
                <a:lnTo>
                  <a:pt x="16" y="72"/>
                </a:lnTo>
                <a:lnTo>
                  <a:pt x="16" y="79"/>
                </a:lnTo>
                <a:lnTo>
                  <a:pt x="17" y="83"/>
                </a:lnTo>
                <a:lnTo>
                  <a:pt x="17" y="83"/>
                </a:lnTo>
                <a:lnTo>
                  <a:pt x="33" y="90"/>
                </a:lnTo>
                <a:lnTo>
                  <a:pt x="33" y="90"/>
                </a:lnTo>
                <a:lnTo>
                  <a:pt x="32" y="88"/>
                </a:lnTo>
                <a:lnTo>
                  <a:pt x="32" y="88"/>
                </a:lnTo>
                <a:lnTo>
                  <a:pt x="39" y="86"/>
                </a:lnTo>
                <a:lnTo>
                  <a:pt x="46" y="81"/>
                </a:lnTo>
                <a:lnTo>
                  <a:pt x="52" y="75"/>
                </a:lnTo>
                <a:lnTo>
                  <a:pt x="55" y="69"/>
                </a:lnTo>
                <a:lnTo>
                  <a:pt x="55" y="69"/>
                </a:lnTo>
                <a:lnTo>
                  <a:pt x="65" y="58"/>
                </a:lnTo>
                <a:lnTo>
                  <a:pt x="73" y="45"/>
                </a:lnTo>
                <a:lnTo>
                  <a:pt x="76" y="38"/>
                </a:lnTo>
                <a:lnTo>
                  <a:pt x="77" y="31"/>
                </a:lnTo>
                <a:lnTo>
                  <a:pt x="79" y="23"/>
                </a:lnTo>
                <a:lnTo>
                  <a:pt x="80" y="16"/>
                </a:lnTo>
                <a:lnTo>
                  <a:pt x="80" y="16"/>
                </a:lnTo>
                <a:lnTo>
                  <a:pt x="68" y="10"/>
                </a:lnTo>
                <a:lnTo>
                  <a:pt x="68" y="10"/>
                </a:lnTo>
                <a:lnTo>
                  <a:pt x="58" y="15"/>
                </a:lnTo>
                <a:lnTo>
                  <a:pt x="48" y="23"/>
                </a:lnTo>
                <a:lnTo>
                  <a:pt x="48" y="23"/>
                </a:lnTo>
                <a:lnTo>
                  <a:pt x="46" y="23"/>
                </a:lnTo>
                <a:lnTo>
                  <a:pt x="43" y="25"/>
                </a:lnTo>
                <a:lnTo>
                  <a:pt x="43" y="25"/>
                </a:lnTo>
                <a:lnTo>
                  <a:pt x="38" y="33"/>
                </a:lnTo>
                <a:lnTo>
                  <a:pt x="38" y="33"/>
                </a:lnTo>
                <a:lnTo>
                  <a:pt x="30" y="43"/>
                </a:lnTo>
                <a:lnTo>
                  <a:pt x="30" y="43"/>
                </a:lnTo>
                <a:lnTo>
                  <a:pt x="43" y="23"/>
                </a:lnTo>
                <a:lnTo>
                  <a:pt x="58" y="5"/>
                </a:lnTo>
                <a:lnTo>
                  <a:pt x="58" y="5"/>
                </a:lnTo>
                <a:lnTo>
                  <a:pt x="46" y="0"/>
                </a:lnTo>
                <a:lnTo>
                  <a:pt x="46" y="1"/>
                </a:lnTo>
                <a:lnTo>
                  <a:pt x="46" y="1"/>
                </a:lnTo>
                <a:lnTo>
                  <a:pt x="35" y="16"/>
                </a:lnTo>
                <a:lnTo>
                  <a:pt x="25" y="32"/>
                </a:lnTo>
                <a:lnTo>
                  <a:pt x="15" y="49"/>
                </a:lnTo>
                <a:lnTo>
                  <a:pt x="6" y="66"/>
                </a:lnTo>
                <a:lnTo>
                  <a:pt x="6" y="66"/>
                </a:lnTo>
                <a:close/>
                <a:moveTo>
                  <a:pt x="70" y="20"/>
                </a:moveTo>
                <a:lnTo>
                  <a:pt x="70" y="20"/>
                </a:lnTo>
                <a:lnTo>
                  <a:pt x="69" y="27"/>
                </a:lnTo>
                <a:lnTo>
                  <a:pt x="66" y="36"/>
                </a:lnTo>
                <a:lnTo>
                  <a:pt x="66" y="36"/>
                </a:lnTo>
                <a:lnTo>
                  <a:pt x="66" y="32"/>
                </a:lnTo>
                <a:lnTo>
                  <a:pt x="66" y="32"/>
                </a:lnTo>
                <a:lnTo>
                  <a:pt x="66" y="30"/>
                </a:lnTo>
                <a:lnTo>
                  <a:pt x="65" y="28"/>
                </a:lnTo>
                <a:lnTo>
                  <a:pt x="63" y="27"/>
                </a:lnTo>
                <a:lnTo>
                  <a:pt x="60" y="27"/>
                </a:lnTo>
                <a:lnTo>
                  <a:pt x="60" y="27"/>
                </a:lnTo>
                <a:lnTo>
                  <a:pt x="57" y="27"/>
                </a:lnTo>
                <a:lnTo>
                  <a:pt x="57" y="27"/>
                </a:lnTo>
                <a:lnTo>
                  <a:pt x="63" y="23"/>
                </a:lnTo>
                <a:lnTo>
                  <a:pt x="70" y="20"/>
                </a:lnTo>
                <a:lnTo>
                  <a:pt x="70" y="20"/>
                </a:lnTo>
                <a:close/>
                <a:moveTo>
                  <a:pt x="57" y="38"/>
                </a:moveTo>
                <a:lnTo>
                  <a:pt x="57" y="38"/>
                </a:lnTo>
                <a:lnTo>
                  <a:pt x="53" y="50"/>
                </a:lnTo>
                <a:lnTo>
                  <a:pt x="49" y="63"/>
                </a:lnTo>
                <a:lnTo>
                  <a:pt x="49" y="63"/>
                </a:lnTo>
                <a:lnTo>
                  <a:pt x="42" y="68"/>
                </a:lnTo>
                <a:lnTo>
                  <a:pt x="36" y="72"/>
                </a:lnTo>
                <a:lnTo>
                  <a:pt x="36" y="72"/>
                </a:lnTo>
                <a:lnTo>
                  <a:pt x="37" y="61"/>
                </a:lnTo>
                <a:lnTo>
                  <a:pt x="38" y="56"/>
                </a:lnTo>
                <a:lnTo>
                  <a:pt x="41" y="52"/>
                </a:lnTo>
                <a:lnTo>
                  <a:pt x="43" y="47"/>
                </a:lnTo>
                <a:lnTo>
                  <a:pt x="47" y="43"/>
                </a:lnTo>
                <a:lnTo>
                  <a:pt x="50" y="41"/>
                </a:lnTo>
                <a:lnTo>
                  <a:pt x="57" y="38"/>
                </a:lnTo>
                <a:lnTo>
                  <a:pt x="57" y="38"/>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7" name="Freeform 260"/>
          <p:cNvSpPr/>
          <p:nvPr/>
        </p:nvSpPr>
        <p:spPr bwMode="auto">
          <a:xfrm>
            <a:off x="4432091" y="2189225"/>
            <a:ext cx="86945" cy="157212"/>
          </a:xfrm>
          <a:custGeom>
            <a:avLst/>
            <a:gdLst>
              <a:gd name="T0" fmla="*/ 2 w 64"/>
              <a:gd name="T1" fmla="*/ 107 h 107"/>
              <a:gd name="T2" fmla="*/ 2 w 64"/>
              <a:gd name="T3" fmla="*/ 107 h 107"/>
              <a:gd name="T4" fmla="*/ 34 w 64"/>
              <a:gd name="T5" fmla="*/ 59 h 107"/>
              <a:gd name="T6" fmla="*/ 64 w 64"/>
              <a:gd name="T7" fmla="*/ 10 h 107"/>
              <a:gd name="T8" fmla="*/ 64 w 64"/>
              <a:gd name="T9" fmla="*/ 10 h 107"/>
              <a:gd name="T10" fmla="*/ 57 w 64"/>
              <a:gd name="T11" fmla="*/ 0 h 107"/>
              <a:gd name="T12" fmla="*/ 57 w 64"/>
              <a:gd name="T13" fmla="*/ 0 h 107"/>
              <a:gd name="T14" fmla="*/ 29 w 64"/>
              <a:gd name="T15" fmla="*/ 47 h 107"/>
              <a:gd name="T16" fmla="*/ 0 w 64"/>
              <a:gd name="T17" fmla="*/ 93 h 107"/>
              <a:gd name="T18" fmla="*/ 2 w 64"/>
              <a:gd name="T19" fmla="*/ 107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4" h="107">
                <a:moveTo>
                  <a:pt x="2" y="107"/>
                </a:moveTo>
                <a:lnTo>
                  <a:pt x="2" y="107"/>
                </a:lnTo>
                <a:lnTo>
                  <a:pt x="34" y="59"/>
                </a:lnTo>
                <a:lnTo>
                  <a:pt x="64" y="10"/>
                </a:lnTo>
                <a:lnTo>
                  <a:pt x="64" y="10"/>
                </a:lnTo>
                <a:lnTo>
                  <a:pt x="57" y="0"/>
                </a:lnTo>
                <a:lnTo>
                  <a:pt x="57" y="0"/>
                </a:lnTo>
                <a:lnTo>
                  <a:pt x="29" y="47"/>
                </a:lnTo>
                <a:lnTo>
                  <a:pt x="0" y="93"/>
                </a:lnTo>
                <a:lnTo>
                  <a:pt x="2" y="107"/>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8" name="Freeform 261"/>
          <p:cNvSpPr>
            <a:spLocks noEditPoints="1"/>
          </p:cNvSpPr>
          <p:nvPr/>
        </p:nvSpPr>
        <p:spPr bwMode="auto">
          <a:xfrm>
            <a:off x="1469165" y="5173314"/>
            <a:ext cx="108681" cy="133704"/>
          </a:xfrm>
          <a:custGeom>
            <a:avLst/>
            <a:gdLst>
              <a:gd name="T0" fmla="*/ 42 w 80"/>
              <a:gd name="T1" fmla="*/ 89 h 91"/>
              <a:gd name="T2" fmla="*/ 42 w 80"/>
              <a:gd name="T3" fmla="*/ 89 h 91"/>
              <a:gd name="T4" fmla="*/ 53 w 80"/>
              <a:gd name="T5" fmla="*/ 83 h 91"/>
              <a:gd name="T6" fmla="*/ 61 w 80"/>
              <a:gd name="T7" fmla="*/ 77 h 91"/>
              <a:gd name="T8" fmla="*/ 69 w 80"/>
              <a:gd name="T9" fmla="*/ 69 h 91"/>
              <a:gd name="T10" fmla="*/ 74 w 80"/>
              <a:gd name="T11" fmla="*/ 59 h 91"/>
              <a:gd name="T12" fmla="*/ 77 w 80"/>
              <a:gd name="T13" fmla="*/ 49 h 91"/>
              <a:gd name="T14" fmla="*/ 80 w 80"/>
              <a:gd name="T15" fmla="*/ 38 h 91"/>
              <a:gd name="T16" fmla="*/ 80 w 80"/>
              <a:gd name="T17" fmla="*/ 27 h 91"/>
              <a:gd name="T18" fmla="*/ 78 w 80"/>
              <a:gd name="T19" fmla="*/ 15 h 91"/>
              <a:gd name="T20" fmla="*/ 78 w 80"/>
              <a:gd name="T21" fmla="*/ 15 h 91"/>
              <a:gd name="T22" fmla="*/ 77 w 80"/>
              <a:gd name="T23" fmla="*/ 12 h 91"/>
              <a:gd name="T24" fmla="*/ 75 w 80"/>
              <a:gd name="T25" fmla="*/ 11 h 91"/>
              <a:gd name="T26" fmla="*/ 72 w 80"/>
              <a:gd name="T27" fmla="*/ 11 h 91"/>
              <a:gd name="T28" fmla="*/ 70 w 80"/>
              <a:gd name="T29" fmla="*/ 12 h 91"/>
              <a:gd name="T30" fmla="*/ 70 w 80"/>
              <a:gd name="T31" fmla="*/ 12 h 91"/>
              <a:gd name="T32" fmla="*/ 61 w 80"/>
              <a:gd name="T33" fmla="*/ 20 h 91"/>
              <a:gd name="T34" fmla="*/ 61 w 80"/>
              <a:gd name="T35" fmla="*/ 20 h 91"/>
              <a:gd name="T36" fmla="*/ 66 w 80"/>
              <a:gd name="T37" fmla="*/ 6 h 91"/>
              <a:gd name="T38" fmla="*/ 66 w 80"/>
              <a:gd name="T39" fmla="*/ 6 h 91"/>
              <a:gd name="T40" fmla="*/ 50 w 80"/>
              <a:gd name="T41" fmla="*/ 0 h 91"/>
              <a:gd name="T42" fmla="*/ 50 w 80"/>
              <a:gd name="T43" fmla="*/ 0 h 91"/>
              <a:gd name="T44" fmla="*/ 44 w 80"/>
              <a:gd name="T45" fmla="*/ 15 h 91"/>
              <a:gd name="T46" fmla="*/ 44 w 80"/>
              <a:gd name="T47" fmla="*/ 15 h 91"/>
              <a:gd name="T48" fmla="*/ 32 w 80"/>
              <a:gd name="T49" fmla="*/ 27 h 91"/>
              <a:gd name="T50" fmla="*/ 20 w 80"/>
              <a:gd name="T51" fmla="*/ 42 h 91"/>
              <a:gd name="T52" fmla="*/ 10 w 80"/>
              <a:gd name="T53" fmla="*/ 56 h 91"/>
              <a:gd name="T54" fmla="*/ 0 w 80"/>
              <a:gd name="T55" fmla="*/ 71 h 91"/>
              <a:gd name="T56" fmla="*/ 0 w 80"/>
              <a:gd name="T57" fmla="*/ 71 h 91"/>
              <a:gd name="T58" fmla="*/ 9 w 80"/>
              <a:gd name="T59" fmla="*/ 76 h 91"/>
              <a:gd name="T60" fmla="*/ 9 w 80"/>
              <a:gd name="T61" fmla="*/ 76 h 91"/>
              <a:gd name="T62" fmla="*/ 21 w 80"/>
              <a:gd name="T63" fmla="*/ 56 h 91"/>
              <a:gd name="T64" fmla="*/ 36 w 80"/>
              <a:gd name="T65" fmla="*/ 38 h 91"/>
              <a:gd name="T66" fmla="*/ 36 w 80"/>
              <a:gd name="T67" fmla="*/ 38 h 91"/>
              <a:gd name="T68" fmla="*/ 32 w 80"/>
              <a:gd name="T69" fmla="*/ 54 h 91"/>
              <a:gd name="T70" fmla="*/ 29 w 80"/>
              <a:gd name="T71" fmla="*/ 69 h 91"/>
              <a:gd name="T72" fmla="*/ 29 w 80"/>
              <a:gd name="T73" fmla="*/ 69 h 91"/>
              <a:gd name="T74" fmla="*/ 23 w 80"/>
              <a:gd name="T75" fmla="*/ 83 h 91"/>
              <a:gd name="T76" fmla="*/ 23 w 80"/>
              <a:gd name="T77" fmla="*/ 83 h 91"/>
              <a:gd name="T78" fmla="*/ 23 w 80"/>
              <a:gd name="T79" fmla="*/ 83 h 91"/>
              <a:gd name="T80" fmla="*/ 42 w 80"/>
              <a:gd name="T81" fmla="*/ 91 h 91"/>
              <a:gd name="T82" fmla="*/ 42 w 80"/>
              <a:gd name="T83" fmla="*/ 91 h 91"/>
              <a:gd name="T84" fmla="*/ 42 w 80"/>
              <a:gd name="T85" fmla="*/ 89 h 91"/>
              <a:gd name="T86" fmla="*/ 42 w 80"/>
              <a:gd name="T87" fmla="*/ 89 h 91"/>
              <a:gd name="T88" fmla="*/ 70 w 80"/>
              <a:gd name="T89" fmla="*/ 25 h 91"/>
              <a:gd name="T90" fmla="*/ 70 w 80"/>
              <a:gd name="T91" fmla="*/ 25 h 91"/>
              <a:gd name="T92" fmla="*/ 70 w 80"/>
              <a:gd name="T93" fmla="*/ 33 h 91"/>
              <a:gd name="T94" fmla="*/ 69 w 80"/>
              <a:gd name="T95" fmla="*/ 41 h 91"/>
              <a:gd name="T96" fmla="*/ 67 w 80"/>
              <a:gd name="T97" fmla="*/ 49 h 91"/>
              <a:gd name="T98" fmla="*/ 65 w 80"/>
              <a:gd name="T99" fmla="*/ 55 h 91"/>
              <a:gd name="T100" fmla="*/ 61 w 80"/>
              <a:gd name="T101" fmla="*/ 63 h 91"/>
              <a:gd name="T102" fmla="*/ 56 w 80"/>
              <a:gd name="T103" fmla="*/ 69 h 91"/>
              <a:gd name="T104" fmla="*/ 50 w 80"/>
              <a:gd name="T105" fmla="*/ 74 h 91"/>
              <a:gd name="T106" fmla="*/ 44 w 80"/>
              <a:gd name="T107" fmla="*/ 77 h 91"/>
              <a:gd name="T108" fmla="*/ 44 w 80"/>
              <a:gd name="T109" fmla="*/ 77 h 91"/>
              <a:gd name="T110" fmla="*/ 48 w 80"/>
              <a:gd name="T111" fmla="*/ 63 h 91"/>
              <a:gd name="T112" fmla="*/ 53 w 80"/>
              <a:gd name="T113" fmla="*/ 48 h 91"/>
              <a:gd name="T114" fmla="*/ 60 w 80"/>
              <a:gd name="T115" fmla="*/ 36 h 91"/>
              <a:gd name="T116" fmla="*/ 65 w 80"/>
              <a:gd name="T117" fmla="*/ 31 h 91"/>
              <a:gd name="T118" fmla="*/ 70 w 80"/>
              <a:gd name="T119" fmla="*/ 25 h 91"/>
              <a:gd name="T120" fmla="*/ 70 w 80"/>
              <a:gd name="T121" fmla="*/ 25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80" h="91">
                <a:moveTo>
                  <a:pt x="42" y="89"/>
                </a:moveTo>
                <a:lnTo>
                  <a:pt x="42" y="89"/>
                </a:lnTo>
                <a:lnTo>
                  <a:pt x="53" y="83"/>
                </a:lnTo>
                <a:lnTo>
                  <a:pt x="61" y="77"/>
                </a:lnTo>
                <a:lnTo>
                  <a:pt x="69" y="69"/>
                </a:lnTo>
                <a:lnTo>
                  <a:pt x="74" y="59"/>
                </a:lnTo>
                <a:lnTo>
                  <a:pt x="77" y="49"/>
                </a:lnTo>
                <a:lnTo>
                  <a:pt x="80" y="38"/>
                </a:lnTo>
                <a:lnTo>
                  <a:pt x="80" y="27"/>
                </a:lnTo>
                <a:lnTo>
                  <a:pt x="78" y="15"/>
                </a:lnTo>
                <a:lnTo>
                  <a:pt x="78" y="15"/>
                </a:lnTo>
                <a:lnTo>
                  <a:pt x="77" y="12"/>
                </a:lnTo>
                <a:lnTo>
                  <a:pt x="75" y="11"/>
                </a:lnTo>
                <a:lnTo>
                  <a:pt x="72" y="11"/>
                </a:lnTo>
                <a:lnTo>
                  <a:pt x="70" y="12"/>
                </a:lnTo>
                <a:lnTo>
                  <a:pt x="70" y="12"/>
                </a:lnTo>
                <a:lnTo>
                  <a:pt x="61" y="20"/>
                </a:lnTo>
                <a:lnTo>
                  <a:pt x="61" y="20"/>
                </a:lnTo>
                <a:lnTo>
                  <a:pt x="66" y="6"/>
                </a:lnTo>
                <a:lnTo>
                  <a:pt x="66" y="6"/>
                </a:lnTo>
                <a:lnTo>
                  <a:pt x="50" y="0"/>
                </a:lnTo>
                <a:lnTo>
                  <a:pt x="50" y="0"/>
                </a:lnTo>
                <a:lnTo>
                  <a:pt x="44" y="15"/>
                </a:lnTo>
                <a:lnTo>
                  <a:pt x="44" y="15"/>
                </a:lnTo>
                <a:lnTo>
                  <a:pt x="32" y="27"/>
                </a:lnTo>
                <a:lnTo>
                  <a:pt x="20" y="42"/>
                </a:lnTo>
                <a:lnTo>
                  <a:pt x="10" y="56"/>
                </a:lnTo>
                <a:lnTo>
                  <a:pt x="0" y="71"/>
                </a:lnTo>
                <a:lnTo>
                  <a:pt x="0" y="71"/>
                </a:lnTo>
                <a:lnTo>
                  <a:pt x="9" y="76"/>
                </a:lnTo>
                <a:lnTo>
                  <a:pt x="9" y="76"/>
                </a:lnTo>
                <a:lnTo>
                  <a:pt x="21" y="56"/>
                </a:lnTo>
                <a:lnTo>
                  <a:pt x="36" y="38"/>
                </a:lnTo>
                <a:lnTo>
                  <a:pt x="36" y="38"/>
                </a:lnTo>
                <a:lnTo>
                  <a:pt x="32" y="54"/>
                </a:lnTo>
                <a:lnTo>
                  <a:pt x="29" y="69"/>
                </a:lnTo>
                <a:lnTo>
                  <a:pt x="29" y="69"/>
                </a:lnTo>
                <a:lnTo>
                  <a:pt x="23" y="83"/>
                </a:lnTo>
                <a:lnTo>
                  <a:pt x="23" y="83"/>
                </a:lnTo>
                <a:lnTo>
                  <a:pt x="23" y="83"/>
                </a:lnTo>
                <a:lnTo>
                  <a:pt x="42" y="91"/>
                </a:lnTo>
                <a:lnTo>
                  <a:pt x="42" y="91"/>
                </a:lnTo>
                <a:lnTo>
                  <a:pt x="42" y="89"/>
                </a:lnTo>
                <a:lnTo>
                  <a:pt x="42" y="89"/>
                </a:lnTo>
                <a:close/>
                <a:moveTo>
                  <a:pt x="70" y="25"/>
                </a:moveTo>
                <a:lnTo>
                  <a:pt x="70" y="25"/>
                </a:lnTo>
                <a:lnTo>
                  <a:pt x="70" y="33"/>
                </a:lnTo>
                <a:lnTo>
                  <a:pt x="69" y="41"/>
                </a:lnTo>
                <a:lnTo>
                  <a:pt x="67" y="49"/>
                </a:lnTo>
                <a:lnTo>
                  <a:pt x="65" y="55"/>
                </a:lnTo>
                <a:lnTo>
                  <a:pt x="61" y="63"/>
                </a:lnTo>
                <a:lnTo>
                  <a:pt x="56" y="69"/>
                </a:lnTo>
                <a:lnTo>
                  <a:pt x="50" y="74"/>
                </a:lnTo>
                <a:lnTo>
                  <a:pt x="44" y="77"/>
                </a:lnTo>
                <a:lnTo>
                  <a:pt x="44" y="77"/>
                </a:lnTo>
                <a:lnTo>
                  <a:pt x="48" y="63"/>
                </a:lnTo>
                <a:lnTo>
                  <a:pt x="53" y="48"/>
                </a:lnTo>
                <a:lnTo>
                  <a:pt x="60" y="36"/>
                </a:lnTo>
                <a:lnTo>
                  <a:pt x="65" y="31"/>
                </a:lnTo>
                <a:lnTo>
                  <a:pt x="70" y="25"/>
                </a:lnTo>
                <a:lnTo>
                  <a:pt x="70" y="25"/>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9" name="Freeform 262"/>
          <p:cNvSpPr/>
          <p:nvPr/>
        </p:nvSpPr>
        <p:spPr bwMode="auto">
          <a:xfrm>
            <a:off x="1575128" y="5186537"/>
            <a:ext cx="92379" cy="135173"/>
          </a:xfrm>
          <a:custGeom>
            <a:avLst/>
            <a:gdLst>
              <a:gd name="T0" fmla="*/ 68 w 68"/>
              <a:gd name="T1" fmla="*/ 0 h 92"/>
              <a:gd name="T2" fmla="*/ 54 w 68"/>
              <a:gd name="T3" fmla="*/ 2 h 92"/>
              <a:gd name="T4" fmla="*/ 54 w 68"/>
              <a:gd name="T5" fmla="*/ 2 h 92"/>
              <a:gd name="T6" fmla="*/ 29 w 68"/>
              <a:gd name="T7" fmla="*/ 46 h 92"/>
              <a:gd name="T8" fmla="*/ 15 w 68"/>
              <a:gd name="T9" fmla="*/ 69 h 92"/>
              <a:gd name="T10" fmla="*/ 0 w 68"/>
              <a:gd name="T11" fmla="*/ 90 h 92"/>
              <a:gd name="T12" fmla="*/ 0 w 68"/>
              <a:gd name="T13" fmla="*/ 90 h 92"/>
              <a:gd name="T14" fmla="*/ 13 w 68"/>
              <a:gd name="T15" fmla="*/ 92 h 92"/>
              <a:gd name="T16" fmla="*/ 13 w 68"/>
              <a:gd name="T17" fmla="*/ 92 h 92"/>
              <a:gd name="T18" fmla="*/ 27 w 68"/>
              <a:gd name="T19" fmla="*/ 69 h 92"/>
              <a:gd name="T20" fmla="*/ 41 w 68"/>
              <a:gd name="T21" fmla="*/ 46 h 92"/>
              <a:gd name="T22" fmla="*/ 68 w 68"/>
              <a:gd name="T23" fmla="*/ 0 h 92"/>
              <a:gd name="T24" fmla="*/ 68 w 68"/>
              <a:gd name="T25" fmla="*/ 0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8" h="92">
                <a:moveTo>
                  <a:pt x="68" y="0"/>
                </a:moveTo>
                <a:lnTo>
                  <a:pt x="54" y="2"/>
                </a:lnTo>
                <a:lnTo>
                  <a:pt x="54" y="2"/>
                </a:lnTo>
                <a:lnTo>
                  <a:pt x="29" y="46"/>
                </a:lnTo>
                <a:lnTo>
                  <a:pt x="15" y="69"/>
                </a:lnTo>
                <a:lnTo>
                  <a:pt x="0" y="90"/>
                </a:lnTo>
                <a:lnTo>
                  <a:pt x="0" y="90"/>
                </a:lnTo>
                <a:lnTo>
                  <a:pt x="13" y="92"/>
                </a:lnTo>
                <a:lnTo>
                  <a:pt x="13" y="92"/>
                </a:lnTo>
                <a:lnTo>
                  <a:pt x="27" y="69"/>
                </a:lnTo>
                <a:lnTo>
                  <a:pt x="41" y="46"/>
                </a:lnTo>
                <a:lnTo>
                  <a:pt x="68" y="0"/>
                </a:lnTo>
                <a:lnTo>
                  <a:pt x="68" y="0"/>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0" name="Freeform 263"/>
          <p:cNvSpPr/>
          <p:nvPr/>
        </p:nvSpPr>
        <p:spPr bwMode="auto">
          <a:xfrm>
            <a:off x="1675658" y="5158622"/>
            <a:ext cx="123626" cy="157212"/>
          </a:xfrm>
          <a:custGeom>
            <a:avLst/>
            <a:gdLst>
              <a:gd name="T0" fmla="*/ 91 w 91"/>
              <a:gd name="T1" fmla="*/ 0 h 107"/>
              <a:gd name="T2" fmla="*/ 77 w 91"/>
              <a:gd name="T3" fmla="*/ 3 h 107"/>
              <a:gd name="T4" fmla="*/ 77 w 91"/>
              <a:gd name="T5" fmla="*/ 3 h 107"/>
              <a:gd name="T6" fmla="*/ 40 w 91"/>
              <a:gd name="T7" fmla="*/ 55 h 107"/>
              <a:gd name="T8" fmla="*/ 21 w 91"/>
              <a:gd name="T9" fmla="*/ 81 h 107"/>
              <a:gd name="T10" fmla="*/ 0 w 91"/>
              <a:gd name="T11" fmla="*/ 107 h 107"/>
              <a:gd name="T12" fmla="*/ 15 w 91"/>
              <a:gd name="T13" fmla="*/ 104 h 107"/>
              <a:gd name="T14" fmla="*/ 15 w 91"/>
              <a:gd name="T15" fmla="*/ 104 h 107"/>
              <a:gd name="T16" fmla="*/ 33 w 91"/>
              <a:gd name="T17" fmla="*/ 80 h 107"/>
              <a:gd name="T18" fmla="*/ 50 w 91"/>
              <a:gd name="T19" fmla="*/ 57 h 107"/>
              <a:gd name="T20" fmla="*/ 85 w 91"/>
              <a:gd name="T21" fmla="*/ 9 h 107"/>
              <a:gd name="T22" fmla="*/ 85 w 91"/>
              <a:gd name="T23" fmla="*/ 9 h 107"/>
              <a:gd name="T24" fmla="*/ 91 w 91"/>
              <a:gd name="T25" fmla="*/ 0 h 107"/>
              <a:gd name="T26" fmla="*/ 91 w 91"/>
              <a:gd name="T27" fmla="*/ 0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1" h="107">
                <a:moveTo>
                  <a:pt x="91" y="0"/>
                </a:moveTo>
                <a:lnTo>
                  <a:pt x="77" y="3"/>
                </a:lnTo>
                <a:lnTo>
                  <a:pt x="77" y="3"/>
                </a:lnTo>
                <a:lnTo>
                  <a:pt x="40" y="55"/>
                </a:lnTo>
                <a:lnTo>
                  <a:pt x="21" y="81"/>
                </a:lnTo>
                <a:lnTo>
                  <a:pt x="0" y="107"/>
                </a:lnTo>
                <a:lnTo>
                  <a:pt x="15" y="104"/>
                </a:lnTo>
                <a:lnTo>
                  <a:pt x="15" y="104"/>
                </a:lnTo>
                <a:lnTo>
                  <a:pt x="33" y="80"/>
                </a:lnTo>
                <a:lnTo>
                  <a:pt x="50" y="57"/>
                </a:lnTo>
                <a:lnTo>
                  <a:pt x="85" y="9"/>
                </a:lnTo>
                <a:lnTo>
                  <a:pt x="85" y="9"/>
                </a:lnTo>
                <a:lnTo>
                  <a:pt x="91" y="0"/>
                </a:lnTo>
                <a:lnTo>
                  <a:pt x="91" y="0"/>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1" name="Freeform 264"/>
          <p:cNvSpPr/>
          <p:nvPr/>
        </p:nvSpPr>
        <p:spPr bwMode="auto">
          <a:xfrm>
            <a:off x="1719131" y="5148338"/>
            <a:ext cx="133135" cy="158681"/>
          </a:xfrm>
          <a:custGeom>
            <a:avLst/>
            <a:gdLst>
              <a:gd name="T0" fmla="*/ 98 w 98"/>
              <a:gd name="T1" fmla="*/ 0 h 108"/>
              <a:gd name="T2" fmla="*/ 71 w 98"/>
              <a:gd name="T3" fmla="*/ 5 h 108"/>
              <a:gd name="T4" fmla="*/ 71 w 98"/>
              <a:gd name="T5" fmla="*/ 5 h 108"/>
              <a:gd name="T6" fmla="*/ 53 w 98"/>
              <a:gd name="T7" fmla="*/ 26 h 108"/>
              <a:gd name="T8" fmla="*/ 53 w 98"/>
              <a:gd name="T9" fmla="*/ 26 h 108"/>
              <a:gd name="T10" fmla="*/ 37 w 98"/>
              <a:gd name="T11" fmla="*/ 43 h 108"/>
              <a:gd name="T12" fmla="*/ 22 w 98"/>
              <a:gd name="T13" fmla="*/ 64 h 108"/>
              <a:gd name="T14" fmla="*/ 15 w 98"/>
              <a:gd name="T15" fmla="*/ 73 h 108"/>
              <a:gd name="T16" fmla="*/ 8 w 98"/>
              <a:gd name="T17" fmla="*/ 84 h 108"/>
              <a:gd name="T18" fmla="*/ 4 w 98"/>
              <a:gd name="T19" fmla="*/ 97 h 108"/>
              <a:gd name="T20" fmla="*/ 0 w 98"/>
              <a:gd name="T21" fmla="*/ 108 h 108"/>
              <a:gd name="T22" fmla="*/ 10 w 98"/>
              <a:gd name="T23" fmla="*/ 105 h 108"/>
              <a:gd name="T24" fmla="*/ 10 w 98"/>
              <a:gd name="T25" fmla="*/ 105 h 108"/>
              <a:gd name="T26" fmla="*/ 16 w 98"/>
              <a:gd name="T27" fmla="*/ 93 h 108"/>
              <a:gd name="T28" fmla="*/ 22 w 98"/>
              <a:gd name="T29" fmla="*/ 80 h 108"/>
              <a:gd name="T30" fmla="*/ 30 w 98"/>
              <a:gd name="T31" fmla="*/ 67 h 108"/>
              <a:gd name="T32" fmla="*/ 39 w 98"/>
              <a:gd name="T33" fmla="*/ 55 h 108"/>
              <a:gd name="T34" fmla="*/ 59 w 98"/>
              <a:gd name="T35" fmla="*/ 33 h 108"/>
              <a:gd name="T36" fmla="*/ 76 w 98"/>
              <a:gd name="T37" fmla="*/ 13 h 108"/>
              <a:gd name="T38" fmla="*/ 76 w 98"/>
              <a:gd name="T39" fmla="*/ 13 h 108"/>
              <a:gd name="T40" fmla="*/ 79 w 98"/>
              <a:gd name="T41" fmla="*/ 10 h 108"/>
              <a:gd name="T42" fmla="*/ 79 w 98"/>
              <a:gd name="T43" fmla="*/ 10 h 108"/>
              <a:gd name="T44" fmla="*/ 65 w 98"/>
              <a:gd name="T45" fmla="*/ 32 h 108"/>
              <a:gd name="T46" fmla="*/ 51 w 98"/>
              <a:gd name="T47" fmla="*/ 55 h 108"/>
              <a:gd name="T48" fmla="*/ 39 w 98"/>
              <a:gd name="T49" fmla="*/ 78 h 108"/>
              <a:gd name="T50" fmla="*/ 28 w 98"/>
              <a:gd name="T51" fmla="*/ 103 h 108"/>
              <a:gd name="T52" fmla="*/ 39 w 98"/>
              <a:gd name="T53" fmla="*/ 100 h 108"/>
              <a:gd name="T54" fmla="*/ 39 w 98"/>
              <a:gd name="T55" fmla="*/ 100 h 108"/>
              <a:gd name="T56" fmla="*/ 53 w 98"/>
              <a:gd name="T57" fmla="*/ 73 h 108"/>
              <a:gd name="T58" fmla="*/ 66 w 98"/>
              <a:gd name="T59" fmla="*/ 49 h 108"/>
              <a:gd name="T60" fmla="*/ 82 w 98"/>
              <a:gd name="T61" fmla="*/ 23 h 108"/>
              <a:gd name="T62" fmla="*/ 98 w 98"/>
              <a:gd name="T63" fmla="*/ 0 h 108"/>
              <a:gd name="T64" fmla="*/ 98 w 98"/>
              <a:gd name="T65" fmla="*/ 0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8" h="108">
                <a:moveTo>
                  <a:pt x="98" y="0"/>
                </a:moveTo>
                <a:lnTo>
                  <a:pt x="71" y="5"/>
                </a:lnTo>
                <a:lnTo>
                  <a:pt x="71" y="5"/>
                </a:lnTo>
                <a:lnTo>
                  <a:pt x="53" y="26"/>
                </a:lnTo>
                <a:lnTo>
                  <a:pt x="53" y="26"/>
                </a:lnTo>
                <a:lnTo>
                  <a:pt x="37" y="43"/>
                </a:lnTo>
                <a:lnTo>
                  <a:pt x="22" y="64"/>
                </a:lnTo>
                <a:lnTo>
                  <a:pt x="15" y="73"/>
                </a:lnTo>
                <a:lnTo>
                  <a:pt x="8" y="84"/>
                </a:lnTo>
                <a:lnTo>
                  <a:pt x="4" y="97"/>
                </a:lnTo>
                <a:lnTo>
                  <a:pt x="0" y="108"/>
                </a:lnTo>
                <a:lnTo>
                  <a:pt x="10" y="105"/>
                </a:lnTo>
                <a:lnTo>
                  <a:pt x="10" y="105"/>
                </a:lnTo>
                <a:lnTo>
                  <a:pt x="16" y="93"/>
                </a:lnTo>
                <a:lnTo>
                  <a:pt x="22" y="80"/>
                </a:lnTo>
                <a:lnTo>
                  <a:pt x="30" y="67"/>
                </a:lnTo>
                <a:lnTo>
                  <a:pt x="39" y="55"/>
                </a:lnTo>
                <a:lnTo>
                  <a:pt x="59" y="33"/>
                </a:lnTo>
                <a:lnTo>
                  <a:pt x="76" y="13"/>
                </a:lnTo>
                <a:lnTo>
                  <a:pt x="76" y="13"/>
                </a:lnTo>
                <a:lnTo>
                  <a:pt x="79" y="10"/>
                </a:lnTo>
                <a:lnTo>
                  <a:pt x="79" y="10"/>
                </a:lnTo>
                <a:lnTo>
                  <a:pt x="65" y="32"/>
                </a:lnTo>
                <a:lnTo>
                  <a:pt x="51" y="55"/>
                </a:lnTo>
                <a:lnTo>
                  <a:pt x="39" y="78"/>
                </a:lnTo>
                <a:lnTo>
                  <a:pt x="28" y="103"/>
                </a:lnTo>
                <a:lnTo>
                  <a:pt x="39" y="100"/>
                </a:lnTo>
                <a:lnTo>
                  <a:pt x="39" y="100"/>
                </a:lnTo>
                <a:lnTo>
                  <a:pt x="53" y="73"/>
                </a:lnTo>
                <a:lnTo>
                  <a:pt x="66" y="49"/>
                </a:lnTo>
                <a:lnTo>
                  <a:pt x="82" y="23"/>
                </a:lnTo>
                <a:lnTo>
                  <a:pt x="98" y="0"/>
                </a:lnTo>
                <a:lnTo>
                  <a:pt x="98" y="0"/>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2" name="Freeform 265"/>
          <p:cNvSpPr/>
          <p:nvPr/>
        </p:nvSpPr>
        <p:spPr bwMode="auto">
          <a:xfrm>
            <a:off x="1810152" y="5130705"/>
            <a:ext cx="129060" cy="155743"/>
          </a:xfrm>
          <a:custGeom>
            <a:avLst/>
            <a:gdLst>
              <a:gd name="T0" fmla="*/ 80 w 95"/>
              <a:gd name="T1" fmla="*/ 2 h 106"/>
              <a:gd name="T2" fmla="*/ 80 w 95"/>
              <a:gd name="T3" fmla="*/ 2 h 106"/>
              <a:gd name="T4" fmla="*/ 0 w 95"/>
              <a:gd name="T5" fmla="*/ 106 h 106"/>
              <a:gd name="T6" fmla="*/ 15 w 95"/>
              <a:gd name="T7" fmla="*/ 104 h 106"/>
              <a:gd name="T8" fmla="*/ 15 w 95"/>
              <a:gd name="T9" fmla="*/ 104 h 106"/>
              <a:gd name="T10" fmla="*/ 95 w 95"/>
              <a:gd name="T11" fmla="*/ 0 h 106"/>
              <a:gd name="T12" fmla="*/ 80 w 95"/>
              <a:gd name="T13" fmla="*/ 2 h 106"/>
            </a:gdLst>
            <a:ahLst/>
            <a:cxnLst>
              <a:cxn ang="0">
                <a:pos x="T0" y="T1"/>
              </a:cxn>
              <a:cxn ang="0">
                <a:pos x="T2" y="T3"/>
              </a:cxn>
              <a:cxn ang="0">
                <a:pos x="T4" y="T5"/>
              </a:cxn>
              <a:cxn ang="0">
                <a:pos x="T6" y="T7"/>
              </a:cxn>
              <a:cxn ang="0">
                <a:pos x="T8" y="T9"/>
              </a:cxn>
              <a:cxn ang="0">
                <a:pos x="T10" y="T11"/>
              </a:cxn>
              <a:cxn ang="0">
                <a:pos x="T12" y="T13"/>
              </a:cxn>
            </a:cxnLst>
            <a:rect l="0" t="0" r="r" b="b"/>
            <a:pathLst>
              <a:path w="95" h="106">
                <a:moveTo>
                  <a:pt x="80" y="2"/>
                </a:moveTo>
                <a:lnTo>
                  <a:pt x="80" y="2"/>
                </a:lnTo>
                <a:lnTo>
                  <a:pt x="0" y="106"/>
                </a:lnTo>
                <a:lnTo>
                  <a:pt x="15" y="104"/>
                </a:lnTo>
                <a:lnTo>
                  <a:pt x="15" y="104"/>
                </a:lnTo>
                <a:lnTo>
                  <a:pt x="95" y="0"/>
                </a:lnTo>
                <a:lnTo>
                  <a:pt x="80" y="2"/>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3" name="Freeform 266"/>
          <p:cNvSpPr/>
          <p:nvPr/>
        </p:nvSpPr>
        <p:spPr bwMode="auto">
          <a:xfrm>
            <a:off x="1992194" y="5095443"/>
            <a:ext cx="111399" cy="154274"/>
          </a:xfrm>
          <a:custGeom>
            <a:avLst/>
            <a:gdLst>
              <a:gd name="T0" fmla="*/ 82 w 82"/>
              <a:gd name="T1" fmla="*/ 0 h 105"/>
              <a:gd name="T2" fmla="*/ 68 w 82"/>
              <a:gd name="T3" fmla="*/ 3 h 105"/>
              <a:gd name="T4" fmla="*/ 68 w 82"/>
              <a:gd name="T5" fmla="*/ 3 h 105"/>
              <a:gd name="T6" fmla="*/ 34 w 82"/>
              <a:gd name="T7" fmla="*/ 53 h 105"/>
              <a:gd name="T8" fmla="*/ 0 w 82"/>
              <a:gd name="T9" fmla="*/ 105 h 105"/>
              <a:gd name="T10" fmla="*/ 13 w 82"/>
              <a:gd name="T11" fmla="*/ 102 h 105"/>
              <a:gd name="T12" fmla="*/ 13 w 82"/>
              <a:gd name="T13" fmla="*/ 102 h 105"/>
              <a:gd name="T14" fmla="*/ 48 w 82"/>
              <a:gd name="T15" fmla="*/ 51 h 105"/>
              <a:gd name="T16" fmla="*/ 82 w 82"/>
              <a:gd name="T17" fmla="*/ 0 h 105"/>
              <a:gd name="T18" fmla="*/ 82 w 82"/>
              <a:gd name="T19" fmla="*/ 0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2" h="105">
                <a:moveTo>
                  <a:pt x="82" y="0"/>
                </a:moveTo>
                <a:lnTo>
                  <a:pt x="68" y="3"/>
                </a:lnTo>
                <a:lnTo>
                  <a:pt x="68" y="3"/>
                </a:lnTo>
                <a:lnTo>
                  <a:pt x="34" y="53"/>
                </a:lnTo>
                <a:lnTo>
                  <a:pt x="0" y="105"/>
                </a:lnTo>
                <a:lnTo>
                  <a:pt x="13" y="102"/>
                </a:lnTo>
                <a:lnTo>
                  <a:pt x="13" y="102"/>
                </a:lnTo>
                <a:lnTo>
                  <a:pt x="48" y="51"/>
                </a:lnTo>
                <a:lnTo>
                  <a:pt x="82" y="0"/>
                </a:lnTo>
                <a:lnTo>
                  <a:pt x="82" y="0"/>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4" name="Freeform 267"/>
          <p:cNvSpPr/>
          <p:nvPr/>
        </p:nvSpPr>
        <p:spPr bwMode="auto">
          <a:xfrm>
            <a:off x="2118535" y="5068996"/>
            <a:ext cx="108681" cy="154274"/>
          </a:xfrm>
          <a:custGeom>
            <a:avLst/>
            <a:gdLst>
              <a:gd name="T0" fmla="*/ 80 w 80"/>
              <a:gd name="T1" fmla="*/ 0 h 105"/>
              <a:gd name="T2" fmla="*/ 65 w 80"/>
              <a:gd name="T3" fmla="*/ 4 h 105"/>
              <a:gd name="T4" fmla="*/ 65 w 80"/>
              <a:gd name="T5" fmla="*/ 4 h 105"/>
              <a:gd name="T6" fmla="*/ 48 w 80"/>
              <a:gd name="T7" fmla="*/ 28 h 105"/>
              <a:gd name="T8" fmla="*/ 32 w 80"/>
              <a:gd name="T9" fmla="*/ 54 h 105"/>
              <a:gd name="T10" fmla="*/ 0 w 80"/>
              <a:gd name="T11" fmla="*/ 105 h 105"/>
              <a:gd name="T12" fmla="*/ 12 w 80"/>
              <a:gd name="T13" fmla="*/ 103 h 105"/>
              <a:gd name="T14" fmla="*/ 12 w 80"/>
              <a:gd name="T15" fmla="*/ 103 h 105"/>
              <a:gd name="T16" fmla="*/ 44 w 80"/>
              <a:gd name="T17" fmla="*/ 50 h 105"/>
              <a:gd name="T18" fmla="*/ 61 w 80"/>
              <a:gd name="T19" fmla="*/ 26 h 105"/>
              <a:gd name="T20" fmla="*/ 80 w 80"/>
              <a:gd name="T21" fmla="*/ 0 h 105"/>
              <a:gd name="T22" fmla="*/ 80 w 80"/>
              <a:gd name="T23" fmla="*/ 0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0" h="105">
                <a:moveTo>
                  <a:pt x="80" y="0"/>
                </a:moveTo>
                <a:lnTo>
                  <a:pt x="65" y="4"/>
                </a:lnTo>
                <a:lnTo>
                  <a:pt x="65" y="4"/>
                </a:lnTo>
                <a:lnTo>
                  <a:pt x="48" y="28"/>
                </a:lnTo>
                <a:lnTo>
                  <a:pt x="32" y="54"/>
                </a:lnTo>
                <a:lnTo>
                  <a:pt x="0" y="105"/>
                </a:lnTo>
                <a:lnTo>
                  <a:pt x="12" y="103"/>
                </a:lnTo>
                <a:lnTo>
                  <a:pt x="12" y="103"/>
                </a:lnTo>
                <a:lnTo>
                  <a:pt x="44" y="50"/>
                </a:lnTo>
                <a:lnTo>
                  <a:pt x="61" y="26"/>
                </a:lnTo>
                <a:lnTo>
                  <a:pt x="80" y="0"/>
                </a:lnTo>
                <a:lnTo>
                  <a:pt x="80" y="0"/>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5" name="Freeform 268"/>
          <p:cNvSpPr/>
          <p:nvPr/>
        </p:nvSpPr>
        <p:spPr bwMode="auto">
          <a:xfrm>
            <a:off x="2179668" y="5039612"/>
            <a:ext cx="191552" cy="171905"/>
          </a:xfrm>
          <a:custGeom>
            <a:avLst/>
            <a:gdLst>
              <a:gd name="T0" fmla="*/ 123 w 141"/>
              <a:gd name="T1" fmla="*/ 4 h 117"/>
              <a:gd name="T2" fmla="*/ 123 w 141"/>
              <a:gd name="T3" fmla="*/ 4 h 117"/>
              <a:gd name="T4" fmla="*/ 60 w 141"/>
              <a:gd name="T5" fmla="*/ 59 h 117"/>
              <a:gd name="T6" fmla="*/ 30 w 141"/>
              <a:gd name="T7" fmla="*/ 87 h 117"/>
              <a:gd name="T8" fmla="*/ 0 w 141"/>
              <a:gd name="T9" fmla="*/ 117 h 117"/>
              <a:gd name="T10" fmla="*/ 17 w 141"/>
              <a:gd name="T11" fmla="*/ 113 h 117"/>
              <a:gd name="T12" fmla="*/ 17 w 141"/>
              <a:gd name="T13" fmla="*/ 113 h 117"/>
              <a:gd name="T14" fmla="*/ 47 w 141"/>
              <a:gd name="T15" fmla="*/ 84 h 117"/>
              <a:gd name="T16" fmla="*/ 79 w 141"/>
              <a:gd name="T17" fmla="*/ 56 h 117"/>
              <a:gd name="T18" fmla="*/ 141 w 141"/>
              <a:gd name="T19" fmla="*/ 0 h 117"/>
              <a:gd name="T20" fmla="*/ 123 w 141"/>
              <a:gd name="T21" fmla="*/ 4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117">
                <a:moveTo>
                  <a:pt x="123" y="4"/>
                </a:moveTo>
                <a:lnTo>
                  <a:pt x="123" y="4"/>
                </a:lnTo>
                <a:lnTo>
                  <a:pt x="60" y="59"/>
                </a:lnTo>
                <a:lnTo>
                  <a:pt x="30" y="87"/>
                </a:lnTo>
                <a:lnTo>
                  <a:pt x="0" y="117"/>
                </a:lnTo>
                <a:lnTo>
                  <a:pt x="17" y="113"/>
                </a:lnTo>
                <a:lnTo>
                  <a:pt x="17" y="113"/>
                </a:lnTo>
                <a:lnTo>
                  <a:pt x="47" y="84"/>
                </a:lnTo>
                <a:lnTo>
                  <a:pt x="79" y="56"/>
                </a:lnTo>
                <a:lnTo>
                  <a:pt x="141" y="0"/>
                </a:lnTo>
                <a:lnTo>
                  <a:pt x="123" y="4"/>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6" name="Freeform 269"/>
          <p:cNvSpPr/>
          <p:nvPr/>
        </p:nvSpPr>
        <p:spPr bwMode="auto">
          <a:xfrm>
            <a:off x="2391598" y="5007287"/>
            <a:ext cx="131777" cy="158681"/>
          </a:xfrm>
          <a:custGeom>
            <a:avLst/>
            <a:gdLst>
              <a:gd name="T0" fmla="*/ 82 w 97"/>
              <a:gd name="T1" fmla="*/ 3 h 108"/>
              <a:gd name="T2" fmla="*/ 82 w 97"/>
              <a:gd name="T3" fmla="*/ 3 h 108"/>
              <a:gd name="T4" fmla="*/ 62 w 97"/>
              <a:gd name="T5" fmla="*/ 31 h 108"/>
              <a:gd name="T6" fmla="*/ 43 w 97"/>
              <a:gd name="T7" fmla="*/ 57 h 108"/>
              <a:gd name="T8" fmla="*/ 22 w 97"/>
              <a:gd name="T9" fmla="*/ 84 h 108"/>
              <a:gd name="T10" fmla="*/ 0 w 97"/>
              <a:gd name="T11" fmla="*/ 108 h 108"/>
              <a:gd name="T12" fmla="*/ 16 w 97"/>
              <a:gd name="T13" fmla="*/ 106 h 108"/>
              <a:gd name="T14" fmla="*/ 16 w 97"/>
              <a:gd name="T15" fmla="*/ 106 h 108"/>
              <a:gd name="T16" fmla="*/ 38 w 97"/>
              <a:gd name="T17" fmla="*/ 80 h 108"/>
              <a:gd name="T18" fmla="*/ 57 w 97"/>
              <a:gd name="T19" fmla="*/ 54 h 108"/>
              <a:gd name="T20" fmla="*/ 97 w 97"/>
              <a:gd name="T21" fmla="*/ 0 h 108"/>
              <a:gd name="T22" fmla="*/ 82 w 97"/>
              <a:gd name="T23" fmla="*/ 3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7" h="108">
                <a:moveTo>
                  <a:pt x="82" y="3"/>
                </a:moveTo>
                <a:lnTo>
                  <a:pt x="82" y="3"/>
                </a:lnTo>
                <a:lnTo>
                  <a:pt x="62" y="31"/>
                </a:lnTo>
                <a:lnTo>
                  <a:pt x="43" y="57"/>
                </a:lnTo>
                <a:lnTo>
                  <a:pt x="22" y="84"/>
                </a:lnTo>
                <a:lnTo>
                  <a:pt x="0" y="108"/>
                </a:lnTo>
                <a:lnTo>
                  <a:pt x="16" y="106"/>
                </a:lnTo>
                <a:lnTo>
                  <a:pt x="16" y="106"/>
                </a:lnTo>
                <a:lnTo>
                  <a:pt x="38" y="80"/>
                </a:lnTo>
                <a:lnTo>
                  <a:pt x="57" y="54"/>
                </a:lnTo>
                <a:lnTo>
                  <a:pt x="97" y="0"/>
                </a:lnTo>
                <a:lnTo>
                  <a:pt x="82" y="3"/>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7" name="Freeform 270"/>
          <p:cNvSpPr/>
          <p:nvPr/>
        </p:nvSpPr>
        <p:spPr bwMode="auto">
          <a:xfrm>
            <a:off x="2345406" y="5013165"/>
            <a:ext cx="150796" cy="164558"/>
          </a:xfrm>
          <a:custGeom>
            <a:avLst/>
            <a:gdLst>
              <a:gd name="T0" fmla="*/ 111 w 111"/>
              <a:gd name="T1" fmla="*/ 0 h 112"/>
              <a:gd name="T2" fmla="*/ 95 w 111"/>
              <a:gd name="T3" fmla="*/ 4 h 112"/>
              <a:gd name="T4" fmla="*/ 95 w 111"/>
              <a:gd name="T5" fmla="*/ 4 h 112"/>
              <a:gd name="T6" fmla="*/ 46 w 111"/>
              <a:gd name="T7" fmla="*/ 56 h 112"/>
              <a:gd name="T8" fmla="*/ 23 w 111"/>
              <a:gd name="T9" fmla="*/ 83 h 112"/>
              <a:gd name="T10" fmla="*/ 0 w 111"/>
              <a:gd name="T11" fmla="*/ 112 h 112"/>
              <a:gd name="T12" fmla="*/ 14 w 111"/>
              <a:gd name="T13" fmla="*/ 108 h 112"/>
              <a:gd name="T14" fmla="*/ 14 w 111"/>
              <a:gd name="T15" fmla="*/ 108 h 112"/>
              <a:gd name="T16" fmla="*/ 39 w 111"/>
              <a:gd name="T17" fmla="*/ 81 h 112"/>
              <a:gd name="T18" fmla="*/ 62 w 111"/>
              <a:gd name="T19" fmla="*/ 54 h 112"/>
              <a:gd name="T20" fmla="*/ 111 w 111"/>
              <a:gd name="T21" fmla="*/ 0 h 112"/>
              <a:gd name="T22" fmla="*/ 111 w 111"/>
              <a:gd name="T23" fmla="*/ 0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1" h="112">
                <a:moveTo>
                  <a:pt x="111" y="0"/>
                </a:moveTo>
                <a:lnTo>
                  <a:pt x="95" y="4"/>
                </a:lnTo>
                <a:lnTo>
                  <a:pt x="95" y="4"/>
                </a:lnTo>
                <a:lnTo>
                  <a:pt x="46" y="56"/>
                </a:lnTo>
                <a:lnTo>
                  <a:pt x="23" y="83"/>
                </a:lnTo>
                <a:lnTo>
                  <a:pt x="0" y="112"/>
                </a:lnTo>
                <a:lnTo>
                  <a:pt x="14" y="108"/>
                </a:lnTo>
                <a:lnTo>
                  <a:pt x="14" y="108"/>
                </a:lnTo>
                <a:lnTo>
                  <a:pt x="39" y="81"/>
                </a:lnTo>
                <a:lnTo>
                  <a:pt x="62" y="54"/>
                </a:lnTo>
                <a:lnTo>
                  <a:pt x="111" y="0"/>
                </a:lnTo>
                <a:lnTo>
                  <a:pt x="111" y="0"/>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8" name="Freeform 271"/>
          <p:cNvSpPr/>
          <p:nvPr/>
        </p:nvSpPr>
        <p:spPr bwMode="auto">
          <a:xfrm>
            <a:off x="2501638" y="4983779"/>
            <a:ext cx="130418" cy="160151"/>
          </a:xfrm>
          <a:custGeom>
            <a:avLst/>
            <a:gdLst>
              <a:gd name="T0" fmla="*/ 96 w 96"/>
              <a:gd name="T1" fmla="*/ 0 h 109"/>
              <a:gd name="T2" fmla="*/ 83 w 96"/>
              <a:gd name="T3" fmla="*/ 4 h 109"/>
              <a:gd name="T4" fmla="*/ 83 w 96"/>
              <a:gd name="T5" fmla="*/ 4 h 109"/>
              <a:gd name="T6" fmla="*/ 63 w 96"/>
              <a:gd name="T7" fmla="*/ 32 h 109"/>
              <a:gd name="T8" fmla="*/ 44 w 96"/>
              <a:gd name="T9" fmla="*/ 59 h 109"/>
              <a:gd name="T10" fmla="*/ 23 w 96"/>
              <a:gd name="T11" fmla="*/ 85 h 109"/>
              <a:gd name="T12" fmla="*/ 11 w 96"/>
              <a:gd name="T13" fmla="*/ 97 h 109"/>
              <a:gd name="T14" fmla="*/ 0 w 96"/>
              <a:gd name="T15" fmla="*/ 109 h 109"/>
              <a:gd name="T16" fmla="*/ 17 w 96"/>
              <a:gd name="T17" fmla="*/ 106 h 109"/>
              <a:gd name="T18" fmla="*/ 17 w 96"/>
              <a:gd name="T19" fmla="*/ 106 h 109"/>
              <a:gd name="T20" fmla="*/ 39 w 96"/>
              <a:gd name="T21" fmla="*/ 81 h 109"/>
              <a:gd name="T22" fmla="*/ 58 w 96"/>
              <a:gd name="T23" fmla="*/ 56 h 109"/>
              <a:gd name="T24" fmla="*/ 78 w 96"/>
              <a:gd name="T25" fmla="*/ 29 h 109"/>
              <a:gd name="T26" fmla="*/ 96 w 96"/>
              <a:gd name="T27" fmla="*/ 0 h 109"/>
              <a:gd name="T28" fmla="*/ 96 w 96"/>
              <a:gd name="T29" fmla="*/ 0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6" h="109">
                <a:moveTo>
                  <a:pt x="96" y="0"/>
                </a:moveTo>
                <a:lnTo>
                  <a:pt x="83" y="4"/>
                </a:lnTo>
                <a:lnTo>
                  <a:pt x="83" y="4"/>
                </a:lnTo>
                <a:lnTo>
                  <a:pt x="63" y="32"/>
                </a:lnTo>
                <a:lnTo>
                  <a:pt x="44" y="59"/>
                </a:lnTo>
                <a:lnTo>
                  <a:pt x="23" y="85"/>
                </a:lnTo>
                <a:lnTo>
                  <a:pt x="11" y="97"/>
                </a:lnTo>
                <a:lnTo>
                  <a:pt x="0" y="109"/>
                </a:lnTo>
                <a:lnTo>
                  <a:pt x="17" y="106"/>
                </a:lnTo>
                <a:lnTo>
                  <a:pt x="17" y="106"/>
                </a:lnTo>
                <a:lnTo>
                  <a:pt x="39" y="81"/>
                </a:lnTo>
                <a:lnTo>
                  <a:pt x="58" y="56"/>
                </a:lnTo>
                <a:lnTo>
                  <a:pt x="78" y="29"/>
                </a:lnTo>
                <a:lnTo>
                  <a:pt x="96" y="0"/>
                </a:lnTo>
                <a:lnTo>
                  <a:pt x="96" y="0"/>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9" name="Freeform 272"/>
          <p:cNvSpPr/>
          <p:nvPr/>
        </p:nvSpPr>
        <p:spPr bwMode="auto">
          <a:xfrm>
            <a:off x="2594017" y="4967618"/>
            <a:ext cx="122267" cy="157212"/>
          </a:xfrm>
          <a:custGeom>
            <a:avLst/>
            <a:gdLst>
              <a:gd name="T0" fmla="*/ 90 w 90"/>
              <a:gd name="T1" fmla="*/ 0 h 107"/>
              <a:gd name="T2" fmla="*/ 76 w 90"/>
              <a:gd name="T3" fmla="*/ 3 h 107"/>
              <a:gd name="T4" fmla="*/ 76 w 90"/>
              <a:gd name="T5" fmla="*/ 3 h 107"/>
              <a:gd name="T6" fmla="*/ 59 w 90"/>
              <a:gd name="T7" fmla="*/ 30 h 107"/>
              <a:gd name="T8" fmla="*/ 41 w 90"/>
              <a:gd name="T9" fmla="*/ 57 h 107"/>
              <a:gd name="T10" fmla="*/ 21 w 90"/>
              <a:gd name="T11" fmla="*/ 83 h 107"/>
              <a:gd name="T12" fmla="*/ 0 w 90"/>
              <a:gd name="T13" fmla="*/ 107 h 107"/>
              <a:gd name="T14" fmla="*/ 16 w 90"/>
              <a:gd name="T15" fmla="*/ 103 h 107"/>
              <a:gd name="T16" fmla="*/ 16 w 90"/>
              <a:gd name="T17" fmla="*/ 103 h 107"/>
              <a:gd name="T18" fmla="*/ 36 w 90"/>
              <a:gd name="T19" fmla="*/ 79 h 107"/>
              <a:gd name="T20" fmla="*/ 54 w 90"/>
              <a:gd name="T21" fmla="*/ 53 h 107"/>
              <a:gd name="T22" fmla="*/ 73 w 90"/>
              <a:gd name="T23" fmla="*/ 27 h 107"/>
              <a:gd name="T24" fmla="*/ 90 w 90"/>
              <a:gd name="T25" fmla="*/ 0 h 107"/>
              <a:gd name="T26" fmla="*/ 90 w 90"/>
              <a:gd name="T27" fmla="*/ 0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0" h="107">
                <a:moveTo>
                  <a:pt x="90" y="0"/>
                </a:moveTo>
                <a:lnTo>
                  <a:pt x="76" y="3"/>
                </a:lnTo>
                <a:lnTo>
                  <a:pt x="76" y="3"/>
                </a:lnTo>
                <a:lnTo>
                  <a:pt x="59" y="30"/>
                </a:lnTo>
                <a:lnTo>
                  <a:pt x="41" y="57"/>
                </a:lnTo>
                <a:lnTo>
                  <a:pt x="21" y="83"/>
                </a:lnTo>
                <a:lnTo>
                  <a:pt x="0" y="107"/>
                </a:lnTo>
                <a:lnTo>
                  <a:pt x="16" y="103"/>
                </a:lnTo>
                <a:lnTo>
                  <a:pt x="16" y="103"/>
                </a:lnTo>
                <a:lnTo>
                  <a:pt x="36" y="79"/>
                </a:lnTo>
                <a:lnTo>
                  <a:pt x="54" y="53"/>
                </a:lnTo>
                <a:lnTo>
                  <a:pt x="73" y="27"/>
                </a:lnTo>
                <a:lnTo>
                  <a:pt x="90" y="0"/>
                </a:lnTo>
                <a:lnTo>
                  <a:pt x="90" y="0"/>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0" name="Freeform 273"/>
          <p:cNvSpPr/>
          <p:nvPr/>
        </p:nvSpPr>
        <p:spPr bwMode="auto">
          <a:xfrm>
            <a:off x="2642922" y="4961742"/>
            <a:ext cx="110040" cy="152804"/>
          </a:xfrm>
          <a:custGeom>
            <a:avLst/>
            <a:gdLst>
              <a:gd name="T0" fmla="*/ 81 w 81"/>
              <a:gd name="T1" fmla="*/ 0 h 104"/>
              <a:gd name="T2" fmla="*/ 66 w 81"/>
              <a:gd name="T3" fmla="*/ 2 h 104"/>
              <a:gd name="T4" fmla="*/ 66 w 81"/>
              <a:gd name="T5" fmla="*/ 2 h 104"/>
              <a:gd name="T6" fmla="*/ 32 w 81"/>
              <a:gd name="T7" fmla="*/ 52 h 104"/>
              <a:gd name="T8" fmla="*/ 0 w 81"/>
              <a:gd name="T9" fmla="*/ 104 h 104"/>
              <a:gd name="T10" fmla="*/ 13 w 81"/>
              <a:gd name="T11" fmla="*/ 101 h 104"/>
              <a:gd name="T12" fmla="*/ 13 w 81"/>
              <a:gd name="T13" fmla="*/ 101 h 104"/>
              <a:gd name="T14" fmla="*/ 45 w 81"/>
              <a:gd name="T15" fmla="*/ 50 h 104"/>
              <a:gd name="T16" fmla="*/ 62 w 81"/>
              <a:gd name="T17" fmla="*/ 24 h 104"/>
              <a:gd name="T18" fmla="*/ 81 w 81"/>
              <a:gd name="T19" fmla="*/ 0 h 104"/>
              <a:gd name="T20" fmla="*/ 81 w 81"/>
              <a:gd name="T21" fmla="*/ 0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1" h="104">
                <a:moveTo>
                  <a:pt x="81" y="0"/>
                </a:moveTo>
                <a:lnTo>
                  <a:pt x="66" y="2"/>
                </a:lnTo>
                <a:lnTo>
                  <a:pt x="66" y="2"/>
                </a:lnTo>
                <a:lnTo>
                  <a:pt x="32" y="52"/>
                </a:lnTo>
                <a:lnTo>
                  <a:pt x="0" y="104"/>
                </a:lnTo>
                <a:lnTo>
                  <a:pt x="13" y="101"/>
                </a:lnTo>
                <a:lnTo>
                  <a:pt x="13" y="101"/>
                </a:lnTo>
                <a:lnTo>
                  <a:pt x="45" y="50"/>
                </a:lnTo>
                <a:lnTo>
                  <a:pt x="62" y="24"/>
                </a:lnTo>
                <a:lnTo>
                  <a:pt x="81" y="0"/>
                </a:lnTo>
                <a:lnTo>
                  <a:pt x="81" y="0"/>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1" name="Freeform 274"/>
          <p:cNvSpPr/>
          <p:nvPr/>
        </p:nvSpPr>
        <p:spPr bwMode="auto">
          <a:xfrm>
            <a:off x="2930928" y="4901502"/>
            <a:ext cx="107323" cy="152804"/>
          </a:xfrm>
          <a:custGeom>
            <a:avLst/>
            <a:gdLst>
              <a:gd name="T0" fmla="*/ 79 w 79"/>
              <a:gd name="T1" fmla="*/ 0 h 104"/>
              <a:gd name="T2" fmla="*/ 65 w 79"/>
              <a:gd name="T3" fmla="*/ 3 h 104"/>
              <a:gd name="T4" fmla="*/ 65 w 79"/>
              <a:gd name="T5" fmla="*/ 3 h 104"/>
              <a:gd name="T6" fmla="*/ 32 w 79"/>
              <a:gd name="T7" fmla="*/ 53 h 104"/>
              <a:gd name="T8" fmla="*/ 0 w 79"/>
              <a:gd name="T9" fmla="*/ 104 h 104"/>
              <a:gd name="T10" fmla="*/ 13 w 79"/>
              <a:gd name="T11" fmla="*/ 102 h 104"/>
              <a:gd name="T12" fmla="*/ 13 w 79"/>
              <a:gd name="T13" fmla="*/ 102 h 104"/>
              <a:gd name="T14" fmla="*/ 45 w 79"/>
              <a:gd name="T15" fmla="*/ 50 h 104"/>
              <a:gd name="T16" fmla="*/ 79 w 79"/>
              <a:gd name="T17" fmla="*/ 0 h 104"/>
              <a:gd name="T18" fmla="*/ 79 w 79"/>
              <a:gd name="T19" fmla="*/ 0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9" h="104">
                <a:moveTo>
                  <a:pt x="79" y="0"/>
                </a:moveTo>
                <a:lnTo>
                  <a:pt x="65" y="3"/>
                </a:lnTo>
                <a:lnTo>
                  <a:pt x="65" y="3"/>
                </a:lnTo>
                <a:lnTo>
                  <a:pt x="32" y="53"/>
                </a:lnTo>
                <a:lnTo>
                  <a:pt x="0" y="104"/>
                </a:lnTo>
                <a:lnTo>
                  <a:pt x="13" y="102"/>
                </a:lnTo>
                <a:lnTo>
                  <a:pt x="13" y="102"/>
                </a:lnTo>
                <a:lnTo>
                  <a:pt x="45" y="50"/>
                </a:lnTo>
                <a:lnTo>
                  <a:pt x="79" y="0"/>
                </a:lnTo>
                <a:lnTo>
                  <a:pt x="79" y="0"/>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2" name="Freeform 275"/>
          <p:cNvSpPr/>
          <p:nvPr/>
        </p:nvSpPr>
        <p:spPr bwMode="auto">
          <a:xfrm>
            <a:off x="3066781" y="4875053"/>
            <a:ext cx="96455" cy="151336"/>
          </a:xfrm>
          <a:custGeom>
            <a:avLst/>
            <a:gdLst>
              <a:gd name="T0" fmla="*/ 60 w 71"/>
              <a:gd name="T1" fmla="*/ 2 h 103"/>
              <a:gd name="T2" fmla="*/ 60 w 71"/>
              <a:gd name="T3" fmla="*/ 2 h 103"/>
              <a:gd name="T4" fmla="*/ 47 w 71"/>
              <a:gd name="T5" fmla="*/ 28 h 103"/>
              <a:gd name="T6" fmla="*/ 32 w 71"/>
              <a:gd name="T7" fmla="*/ 54 h 103"/>
              <a:gd name="T8" fmla="*/ 16 w 71"/>
              <a:gd name="T9" fmla="*/ 78 h 103"/>
              <a:gd name="T10" fmla="*/ 0 w 71"/>
              <a:gd name="T11" fmla="*/ 103 h 103"/>
              <a:gd name="T12" fmla="*/ 14 w 71"/>
              <a:gd name="T13" fmla="*/ 100 h 103"/>
              <a:gd name="T14" fmla="*/ 14 w 71"/>
              <a:gd name="T15" fmla="*/ 100 h 103"/>
              <a:gd name="T16" fmla="*/ 30 w 71"/>
              <a:gd name="T17" fmla="*/ 76 h 103"/>
              <a:gd name="T18" fmla="*/ 44 w 71"/>
              <a:gd name="T19" fmla="*/ 51 h 103"/>
              <a:gd name="T20" fmla="*/ 59 w 71"/>
              <a:gd name="T21" fmla="*/ 25 h 103"/>
              <a:gd name="T22" fmla="*/ 71 w 71"/>
              <a:gd name="T23" fmla="*/ 0 h 103"/>
              <a:gd name="T24" fmla="*/ 60 w 71"/>
              <a:gd name="T25" fmla="*/ 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1" h="103">
                <a:moveTo>
                  <a:pt x="60" y="2"/>
                </a:moveTo>
                <a:lnTo>
                  <a:pt x="60" y="2"/>
                </a:lnTo>
                <a:lnTo>
                  <a:pt x="47" y="28"/>
                </a:lnTo>
                <a:lnTo>
                  <a:pt x="32" y="54"/>
                </a:lnTo>
                <a:lnTo>
                  <a:pt x="16" y="78"/>
                </a:lnTo>
                <a:lnTo>
                  <a:pt x="0" y="103"/>
                </a:lnTo>
                <a:lnTo>
                  <a:pt x="14" y="100"/>
                </a:lnTo>
                <a:lnTo>
                  <a:pt x="14" y="100"/>
                </a:lnTo>
                <a:lnTo>
                  <a:pt x="30" y="76"/>
                </a:lnTo>
                <a:lnTo>
                  <a:pt x="44" y="51"/>
                </a:lnTo>
                <a:lnTo>
                  <a:pt x="59" y="25"/>
                </a:lnTo>
                <a:lnTo>
                  <a:pt x="71" y="0"/>
                </a:lnTo>
                <a:lnTo>
                  <a:pt x="60" y="2"/>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3" name="Freeform 276"/>
          <p:cNvSpPr/>
          <p:nvPr/>
        </p:nvSpPr>
        <p:spPr bwMode="auto">
          <a:xfrm>
            <a:off x="3149649" y="4863301"/>
            <a:ext cx="66568" cy="143989"/>
          </a:xfrm>
          <a:custGeom>
            <a:avLst/>
            <a:gdLst>
              <a:gd name="T0" fmla="*/ 38 w 49"/>
              <a:gd name="T1" fmla="*/ 2 h 98"/>
              <a:gd name="T2" fmla="*/ 38 w 49"/>
              <a:gd name="T3" fmla="*/ 2 h 98"/>
              <a:gd name="T4" fmla="*/ 30 w 49"/>
              <a:gd name="T5" fmla="*/ 27 h 98"/>
              <a:gd name="T6" fmla="*/ 21 w 49"/>
              <a:gd name="T7" fmla="*/ 51 h 98"/>
              <a:gd name="T8" fmla="*/ 11 w 49"/>
              <a:gd name="T9" fmla="*/ 75 h 98"/>
              <a:gd name="T10" fmla="*/ 0 w 49"/>
              <a:gd name="T11" fmla="*/ 98 h 98"/>
              <a:gd name="T12" fmla="*/ 13 w 49"/>
              <a:gd name="T13" fmla="*/ 97 h 98"/>
              <a:gd name="T14" fmla="*/ 13 w 49"/>
              <a:gd name="T15" fmla="*/ 97 h 98"/>
              <a:gd name="T16" fmla="*/ 23 w 49"/>
              <a:gd name="T17" fmla="*/ 73 h 98"/>
              <a:gd name="T18" fmla="*/ 32 w 49"/>
              <a:gd name="T19" fmla="*/ 49 h 98"/>
              <a:gd name="T20" fmla="*/ 42 w 49"/>
              <a:gd name="T21" fmla="*/ 25 h 98"/>
              <a:gd name="T22" fmla="*/ 49 w 49"/>
              <a:gd name="T23" fmla="*/ 0 h 98"/>
              <a:gd name="T24" fmla="*/ 38 w 49"/>
              <a:gd name="T25" fmla="*/ 2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9" h="98">
                <a:moveTo>
                  <a:pt x="38" y="2"/>
                </a:moveTo>
                <a:lnTo>
                  <a:pt x="38" y="2"/>
                </a:lnTo>
                <a:lnTo>
                  <a:pt x="30" y="27"/>
                </a:lnTo>
                <a:lnTo>
                  <a:pt x="21" y="51"/>
                </a:lnTo>
                <a:lnTo>
                  <a:pt x="11" y="75"/>
                </a:lnTo>
                <a:lnTo>
                  <a:pt x="0" y="98"/>
                </a:lnTo>
                <a:lnTo>
                  <a:pt x="13" y="97"/>
                </a:lnTo>
                <a:lnTo>
                  <a:pt x="13" y="97"/>
                </a:lnTo>
                <a:lnTo>
                  <a:pt x="23" y="73"/>
                </a:lnTo>
                <a:lnTo>
                  <a:pt x="32" y="49"/>
                </a:lnTo>
                <a:lnTo>
                  <a:pt x="42" y="25"/>
                </a:lnTo>
                <a:lnTo>
                  <a:pt x="49" y="0"/>
                </a:lnTo>
                <a:lnTo>
                  <a:pt x="38" y="2"/>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4" name="Freeform 277"/>
          <p:cNvSpPr/>
          <p:nvPr/>
        </p:nvSpPr>
        <p:spPr bwMode="auto">
          <a:xfrm>
            <a:off x="3259692" y="4836854"/>
            <a:ext cx="86945" cy="149866"/>
          </a:xfrm>
          <a:custGeom>
            <a:avLst/>
            <a:gdLst>
              <a:gd name="T0" fmla="*/ 64 w 64"/>
              <a:gd name="T1" fmla="*/ 0 h 102"/>
              <a:gd name="T2" fmla="*/ 51 w 64"/>
              <a:gd name="T3" fmla="*/ 2 h 102"/>
              <a:gd name="T4" fmla="*/ 51 w 64"/>
              <a:gd name="T5" fmla="*/ 2 h 102"/>
              <a:gd name="T6" fmla="*/ 36 w 64"/>
              <a:gd name="T7" fmla="*/ 26 h 102"/>
              <a:gd name="T8" fmla="*/ 21 w 64"/>
              <a:gd name="T9" fmla="*/ 50 h 102"/>
              <a:gd name="T10" fmla="*/ 10 w 64"/>
              <a:gd name="T11" fmla="*/ 76 h 102"/>
              <a:gd name="T12" fmla="*/ 0 w 64"/>
              <a:gd name="T13" fmla="*/ 102 h 102"/>
              <a:gd name="T14" fmla="*/ 11 w 64"/>
              <a:gd name="T15" fmla="*/ 99 h 102"/>
              <a:gd name="T16" fmla="*/ 11 w 64"/>
              <a:gd name="T17" fmla="*/ 99 h 102"/>
              <a:gd name="T18" fmla="*/ 21 w 64"/>
              <a:gd name="T19" fmla="*/ 74 h 102"/>
              <a:gd name="T20" fmla="*/ 33 w 64"/>
              <a:gd name="T21" fmla="*/ 48 h 102"/>
              <a:gd name="T22" fmla="*/ 48 w 64"/>
              <a:gd name="T23" fmla="*/ 23 h 102"/>
              <a:gd name="T24" fmla="*/ 64 w 64"/>
              <a:gd name="T25" fmla="*/ 0 h 102"/>
              <a:gd name="T26" fmla="*/ 64 w 64"/>
              <a:gd name="T27" fmla="*/ 0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4" h="102">
                <a:moveTo>
                  <a:pt x="64" y="0"/>
                </a:moveTo>
                <a:lnTo>
                  <a:pt x="51" y="2"/>
                </a:lnTo>
                <a:lnTo>
                  <a:pt x="51" y="2"/>
                </a:lnTo>
                <a:lnTo>
                  <a:pt x="36" y="26"/>
                </a:lnTo>
                <a:lnTo>
                  <a:pt x="21" y="50"/>
                </a:lnTo>
                <a:lnTo>
                  <a:pt x="10" y="76"/>
                </a:lnTo>
                <a:lnTo>
                  <a:pt x="0" y="102"/>
                </a:lnTo>
                <a:lnTo>
                  <a:pt x="11" y="99"/>
                </a:lnTo>
                <a:lnTo>
                  <a:pt x="11" y="99"/>
                </a:lnTo>
                <a:lnTo>
                  <a:pt x="21" y="74"/>
                </a:lnTo>
                <a:lnTo>
                  <a:pt x="33" y="48"/>
                </a:lnTo>
                <a:lnTo>
                  <a:pt x="48" y="23"/>
                </a:lnTo>
                <a:lnTo>
                  <a:pt x="64" y="0"/>
                </a:lnTo>
                <a:lnTo>
                  <a:pt x="64" y="0"/>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5" name="Freeform 278"/>
          <p:cNvSpPr/>
          <p:nvPr/>
        </p:nvSpPr>
        <p:spPr bwMode="auto">
          <a:xfrm>
            <a:off x="3343918" y="4814815"/>
            <a:ext cx="105964" cy="152804"/>
          </a:xfrm>
          <a:custGeom>
            <a:avLst/>
            <a:gdLst>
              <a:gd name="T0" fmla="*/ 65 w 78"/>
              <a:gd name="T1" fmla="*/ 3 h 104"/>
              <a:gd name="T2" fmla="*/ 65 w 78"/>
              <a:gd name="T3" fmla="*/ 3 h 104"/>
              <a:gd name="T4" fmla="*/ 0 w 78"/>
              <a:gd name="T5" fmla="*/ 104 h 104"/>
              <a:gd name="T6" fmla="*/ 12 w 78"/>
              <a:gd name="T7" fmla="*/ 102 h 104"/>
              <a:gd name="T8" fmla="*/ 12 w 78"/>
              <a:gd name="T9" fmla="*/ 102 h 104"/>
              <a:gd name="T10" fmla="*/ 78 w 78"/>
              <a:gd name="T11" fmla="*/ 0 h 104"/>
              <a:gd name="T12" fmla="*/ 65 w 78"/>
              <a:gd name="T13" fmla="*/ 3 h 104"/>
            </a:gdLst>
            <a:ahLst/>
            <a:cxnLst>
              <a:cxn ang="0">
                <a:pos x="T0" y="T1"/>
              </a:cxn>
              <a:cxn ang="0">
                <a:pos x="T2" y="T3"/>
              </a:cxn>
              <a:cxn ang="0">
                <a:pos x="T4" y="T5"/>
              </a:cxn>
              <a:cxn ang="0">
                <a:pos x="T6" y="T7"/>
              </a:cxn>
              <a:cxn ang="0">
                <a:pos x="T8" y="T9"/>
              </a:cxn>
              <a:cxn ang="0">
                <a:pos x="T10" y="T11"/>
              </a:cxn>
              <a:cxn ang="0">
                <a:pos x="T12" y="T13"/>
              </a:cxn>
            </a:cxnLst>
            <a:rect l="0" t="0" r="r" b="b"/>
            <a:pathLst>
              <a:path w="78" h="104">
                <a:moveTo>
                  <a:pt x="65" y="3"/>
                </a:moveTo>
                <a:lnTo>
                  <a:pt x="65" y="3"/>
                </a:lnTo>
                <a:lnTo>
                  <a:pt x="0" y="104"/>
                </a:lnTo>
                <a:lnTo>
                  <a:pt x="12" y="102"/>
                </a:lnTo>
                <a:lnTo>
                  <a:pt x="12" y="102"/>
                </a:lnTo>
                <a:lnTo>
                  <a:pt x="78" y="0"/>
                </a:lnTo>
                <a:lnTo>
                  <a:pt x="65" y="3"/>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6" name="Freeform 279"/>
          <p:cNvSpPr/>
          <p:nvPr/>
        </p:nvSpPr>
        <p:spPr bwMode="auto">
          <a:xfrm>
            <a:off x="3470260" y="4789836"/>
            <a:ext cx="100530" cy="151336"/>
          </a:xfrm>
          <a:custGeom>
            <a:avLst/>
            <a:gdLst>
              <a:gd name="T0" fmla="*/ 62 w 74"/>
              <a:gd name="T1" fmla="*/ 3 h 103"/>
              <a:gd name="T2" fmla="*/ 62 w 74"/>
              <a:gd name="T3" fmla="*/ 3 h 103"/>
              <a:gd name="T4" fmla="*/ 32 w 74"/>
              <a:gd name="T5" fmla="*/ 54 h 103"/>
              <a:gd name="T6" fmla="*/ 0 w 74"/>
              <a:gd name="T7" fmla="*/ 103 h 103"/>
              <a:gd name="T8" fmla="*/ 13 w 74"/>
              <a:gd name="T9" fmla="*/ 101 h 103"/>
              <a:gd name="T10" fmla="*/ 13 w 74"/>
              <a:gd name="T11" fmla="*/ 101 h 103"/>
              <a:gd name="T12" fmla="*/ 45 w 74"/>
              <a:gd name="T13" fmla="*/ 50 h 103"/>
              <a:gd name="T14" fmla="*/ 74 w 74"/>
              <a:gd name="T15" fmla="*/ 0 h 103"/>
              <a:gd name="T16" fmla="*/ 62 w 74"/>
              <a:gd name="T17" fmla="*/ 3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 h="103">
                <a:moveTo>
                  <a:pt x="62" y="3"/>
                </a:moveTo>
                <a:lnTo>
                  <a:pt x="62" y="3"/>
                </a:lnTo>
                <a:lnTo>
                  <a:pt x="32" y="54"/>
                </a:lnTo>
                <a:lnTo>
                  <a:pt x="0" y="103"/>
                </a:lnTo>
                <a:lnTo>
                  <a:pt x="13" y="101"/>
                </a:lnTo>
                <a:lnTo>
                  <a:pt x="13" y="101"/>
                </a:lnTo>
                <a:lnTo>
                  <a:pt x="45" y="50"/>
                </a:lnTo>
                <a:lnTo>
                  <a:pt x="74" y="0"/>
                </a:lnTo>
                <a:lnTo>
                  <a:pt x="62" y="3"/>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7" name="Freeform 280"/>
          <p:cNvSpPr/>
          <p:nvPr/>
        </p:nvSpPr>
        <p:spPr bwMode="auto">
          <a:xfrm>
            <a:off x="3562639" y="4767799"/>
            <a:ext cx="114116" cy="155743"/>
          </a:xfrm>
          <a:custGeom>
            <a:avLst/>
            <a:gdLst>
              <a:gd name="T0" fmla="*/ 84 w 84"/>
              <a:gd name="T1" fmla="*/ 0 h 106"/>
              <a:gd name="T2" fmla="*/ 71 w 84"/>
              <a:gd name="T3" fmla="*/ 3 h 106"/>
              <a:gd name="T4" fmla="*/ 71 w 84"/>
              <a:gd name="T5" fmla="*/ 3 h 106"/>
              <a:gd name="T6" fmla="*/ 36 w 84"/>
              <a:gd name="T7" fmla="*/ 54 h 106"/>
              <a:gd name="T8" fmla="*/ 0 w 84"/>
              <a:gd name="T9" fmla="*/ 106 h 106"/>
              <a:gd name="T10" fmla="*/ 14 w 84"/>
              <a:gd name="T11" fmla="*/ 103 h 106"/>
              <a:gd name="T12" fmla="*/ 14 w 84"/>
              <a:gd name="T13" fmla="*/ 103 h 106"/>
              <a:gd name="T14" fmla="*/ 49 w 84"/>
              <a:gd name="T15" fmla="*/ 52 h 106"/>
              <a:gd name="T16" fmla="*/ 84 w 84"/>
              <a:gd name="T17" fmla="*/ 0 h 106"/>
              <a:gd name="T18" fmla="*/ 84 w 84"/>
              <a:gd name="T19" fmla="*/ 0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4" h="106">
                <a:moveTo>
                  <a:pt x="84" y="0"/>
                </a:moveTo>
                <a:lnTo>
                  <a:pt x="71" y="3"/>
                </a:lnTo>
                <a:lnTo>
                  <a:pt x="71" y="3"/>
                </a:lnTo>
                <a:lnTo>
                  <a:pt x="36" y="54"/>
                </a:lnTo>
                <a:lnTo>
                  <a:pt x="0" y="106"/>
                </a:lnTo>
                <a:lnTo>
                  <a:pt x="14" y="103"/>
                </a:lnTo>
                <a:lnTo>
                  <a:pt x="14" y="103"/>
                </a:lnTo>
                <a:lnTo>
                  <a:pt x="49" y="52"/>
                </a:lnTo>
                <a:lnTo>
                  <a:pt x="84" y="0"/>
                </a:lnTo>
                <a:lnTo>
                  <a:pt x="84" y="0"/>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8" name="Freeform 281"/>
          <p:cNvSpPr/>
          <p:nvPr/>
        </p:nvSpPr>
        <p:spPr bwMode="auto">
          <a:xfrm>
            <a:off x="4565226" y="2869499"/>
            <a:ext cx="89662" cy="226268"/>
          </a:xfrm>
          <a:custGeom>
            <a:avLst/>
            <a:gdLst>
              <a:gd name="T0" fmla="*/ 0 w 66"/>
              <a:gd name="T1" fmla="*/ 136 h 154"/>
              <a:gd name="T2" fmla="*/ 3 w 66"/>
              <a:gd name="T3" fmla="*/ 154 h 154"/>
              <a:gd name="T4" fmla="*/ 3 w 66"/>
              <a:gd name="T5" fmla="*/ 154 h 154"/>
              <a:gd name="T6" fmla="*/ 15 w 66"/>
              <a:gd name="T7" fmla="*/ 126 h 154"/>
              <a:gd name="T8" fmla="*/ 27 w 66"/>
              <a:gd name="T9" fmla="*/ 98 h 154"/>
              <a:gd name="T10" fmla="*/ 40 w 66"/>
              <a:gd name="T11" fmla="*/ 70 h 154"/>
              <a:gd name="T12" fmla="*/ 54 w 66"/>
              <a:gd name="T13" fmla="*/ 42 h 154"/>
              <a:gd name="T14" fmla="*/ 54 w 66"/>
              <a:gd name="T15" fmla="*/ 42 h 154"/>
              <a:gd name="T16" fmla="*/ 66 w 66"/>
              <a:gd name="T17" fmla="*/ 20 h 154"/>
              <a:gd name="T18" fmla="*/ 62 w 66"/>
              <a:gd name="T19" fmla="*/ 0 h 154"/>
              <a:gd name="T20" fmla="*/ 62 w 66"/>
              <a:gd name="T21" fmla="*/ 0 h 154"/>
              <a:gd name="T22" fmla="*/ 38 w 66"/>
              <a:gd name="T23" fmla="*/ 49 h 154"/>
              <a:gd name="T24" fmla="*/ 15 w 66"/>
              <a:gd name="T25" fmla="*/ 99 h 154"/>
              <a:gd name="T26" fmla="*/ 15 w 66"/>
              <a:gd name="T27" fmla="*/ 99 h 154"/>
              <a:gd name="T28" fmla="*/ 0 w 66"/>
              <a:gd name="T29" fmla="*/ 136 h 154"/>
              <a:gd name="T30" fmla="*/ 0 w 66"/>
              <a:gd name="T31" fmla="*/ 136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6" h="154">
                <a:moveTo>
                  <a:pt x="0" y="136"/>
                </a:moveTo>
                <a:lnTo>
                  <a:pt x="3" y="154"/>
                </a:lnTo>
                <a:lnTo>
                  <a:pt x="3" y="154"/>
                </a:lnTo>
                <a:lnTo>
                  <a:pt x="15" y="126"/>
                </a:lnTo>
                <a:lnTo>
                  <a:pt x="27" y="98"/>
                </a:lnTo>
                <a:lnTo>
                  <a:pt x="40" y="70"/>
                </a:lnTo>
                <a:lnTo>
                  <a:pt x="54" y="42"/>
                </a:lnTo>
                <a:lnTo>
                  <a:pt x="54" y="42"/>
                </a:lnTo>
                <a:lnTo>
                  <a:pt x="66" y="20"/>
                </a:lnTo>
                <a:lnTo>
                  <a:pt x="62" y="0"/>
                </a:lnTo>
                <a:lnTo>
                  <a:pt x="62" y="0"/>
                </a:lnTo>
                <a:lnTo>
                  <a:pt x="38" y="49"/>
                </a:lnTo>
                <a:lnTo>
                  <a:pt x="15" y="99"/>
                </a:lnTo>
                <a:lnTo>
                  <a:pt x="15" y="99"/>
                </a:lnTo>
                <a:lnTo>
                  <a:pt x="0" y="136"/>
                </a:lnTo>
                <a:lnTo>
                  <a:pt x="0" y="136"/>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9" name="Freeform 282"/>
          <p:cNvSpPr/>
          <p:nvPr/>
        </p:nvSpPr>
        <p:spPr bwMode="auto">
          <a:xfrm>
            <a:off x="4533981" y="2713757"/>
            <a:ext cx="92379" cy="205698"/>
          </a:xfrm>
          <a:custGeom>
            <a:avLst/>
            <a:gdLst>
              <a:gd name="T0" fmla="*/ 0 w 68"/>
              <a:gd name="T1" fmla="*/ 126 h 140"/>
              <a:gd name="T2" fmla="*/ 3 w 68"/>
              <a:gd name="T3" fmla="*/ 140 h 140"/>
              <a:gd name="T4" fmla="*/ 3 w 68"/>
              <a:gd name="T5" fmla="*/ 140 h 140"/>
              <a:gd name="T6" fmla="*/ 22 w 68"/>
              <a:gd name="T7" fmla="*/ 106 h 140"/>
              <a:gd name="T8" fmla="*/ 40 w 68"/>
              <a:gd name="T9" fmla="*/ 71 h 140"/>
              <a:gd name="T10" fmla="*/ 40 w 68"/>
              <a:gd name="T11" fmla="*/ 71 h 140"/>
              <a:gd name="T12" fmla="*/ 68 w 68"/>
              <a:gd name="T13" fmla="*/ 15 h 140"/>
              <a:gd name="T14" fmla="*/ 64 w 68"/>
              <a:gd name="T15" fmla="*/ 0 h 140"/>
              <a:gd name="T16" fmla="*/ 64 w 68"/>
              <a:gd name="T17" fmla="*/ 0 h 140"/>
              <a:gd name="T18" fmla="*/ 45 w 68"/>
              <a:gd name="T19" fmla="*/ 40 h 140"/>
              <a:gd name="T20" fmla="*/ 45 w 68"/>
              <a:gd name="T21" fmla="*/ 40 h 140"/>
              <a:gd name="T22" fmla="*/ 23 w 68"/>
              <a:gd name="T23" fmla="*/ 83 h 140"/>
              <a:gd name="T24" fmla="*/ 0 w 68"/>
              <a:gd name="T25" fmla="*/ 126 h 140"/>
              <a:gd name="T26" fmla="*/ 0 w 68"/>
              <a:gd name="T27" fmla="*/ 126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8" h="140">
                <a:moveTo>
                  <a:pt x="0" y="126"/>
                </a:moveTo>
                <a:lnTo>
                  <a:pt x="3" y="140"/>
                </a:lnTo>
                <a:lnTo>
                  <a:pt x="3" y="140"/>
                </a:lnTo>
                <a:lnTo>
                  <a:pt x="22" y="106"/>
                </a:lnTo>
                <a:lnTo>
                  <a:pt x="40" y="71"/>
                </a:lnTo>
                <a:lnTo>
                  <a:pt x="40" y="71"/>
                </a:lnTo>
                <a:lnTo>
                  <a:pt x="68" y="15"/>
                </a:lnTo>
                <a:lnTo>
                  <a:pt x="64" y="0"/>
                </a:lnTo>
                <a:lnTo>
                  <a:pt x="64" y="0"/>
                </a:lnTo>
                <a:lnTo>
                  <a:pt x="45" y="40"/>
                </a:lnTo>
                <a:lnTo>
                  <a:pt x="45" y="40"/>
                </a:lnTo>
                <a:lnTo>
                  <a:pt x="23" y="83"/>
                </a:lnTo>
                <a:lnTo>
                  <a:pt x="0" y="126"/>
                </a:lnTo>
                <a:lnTo>
                  <a:pt x="0" y="126"/>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0" name="Freeform 283"/>
          <p:cNvSpPr/>
          <p:nvPr/>
        </p:nvSpPr>
        <p:spPr bwMode="auto">
          <a:xfrm>
            <a:off x="4520396" y="2612376"/>
            <a:ext cx="89662" cy="233614"/>
          </a:xfrm>
          <a:custGeom>
            <a:avLst/>
            <a:gdLst>
              <a:gd name="T0" fmla="*/ 0 w 66"/>
              <a:gd name="T1" fmla="*/ 143 h 159"/>
              <a:gd name="T2" fmla="*/ 3 w 66"/>
              <a:gd name="T3" fmla="*/ 159 h 159"/>
              <a:gd name="T4" fmla="*/ 3 w 66"/>
              <a:gd name="T5" fmla="*/ 159 h 159"/>
              <a:gd name="T6" fmla="*/ 21 w 66"/>
              <a:gd name="T7" fmla="*/ 125 h 159"/>
              <a:gd name="T8" fmla="*/ 36 w 66"/>
              <a:gd name="T9" fmla="*/ 89 h 159"/>
              <a:gd name="T10" fmla="*/ 51 w 66"/>
              <a:gd name="T11" fmla="*/ 54 h 159"/>
              <a:gd name="T12" fmla="*/ 66 w 66"/>
              <a:gd name="T13" fmla="*/ 18 h 159"/>
              <a:gd name="T14" fmla="*/ 62 w 66"/>
              <a:gd name="T15" fmla="*/ 0 h 159"/>
              <a:gd name="T16" fmla="*/ 62 w 66"/>
              <a:gd name="T17" fmla="*/ 0 h 159"/>
              <a:gd name="T18" fmla="*/ 48 w 66"/>
              <a:gd name="T19" fmla="*/ 37 h 159"/>
              <a:gd name="T20" fmla="*/ 33 w 66"/>
              <a:gd name="T21" fmla="*/ 72 h 159"/>
              <a:gd name="T22" fmla="*/ 17 w 66"/>
              <a:gd name="T23" fmla="*/ 108 h 159"/>
              <a:gd name="T24" fmla="*/ 0 w 66"/>
              <a:gd name="T25" fmla="*/ 143 h 159"/>
              <a:gd name="T26" fmla="*/ 0 w 66"/>
              <a:gd name="T27" fmla="*/ 143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6" h="159">
                <a:moveTo>
                  <a:pt x="0" y="143"/>
                </a:moveTo>
                <a:lnTo>
                  <a:pt x="3" y="159"/>
                </a:lnTo>
                <a:lnTo>
                  <a:pt x="3" y="159"/>
                </a:lnTo>
                <a:lnTo>
                  <a:pt x="21" y="125"/>
                </a:lnTo>
                <a:lnTo>
                  <a:pt x="36" y="89"/>
                </a:lnTo>
                <a:lnTo>
                  <a:pt x="51" y="54"/>
                </a:lnTo>
                <a:lnTo>
                  <a:pt x="66" y="18"/>
                </a:lnTo>
                <a:lnTo>
                  <a:pt x="62" y="0"/>
                </a:lnTo>
                <a:lnTo>
                  <a:pt x="62" y="0"/>
                </a:lnTo>
                <a:lnTo>
                  <a:pt x="48" y="37"/>
                </a:lnTo>
                <a:lnTo>
                  <a:pt x="33" y="72"/>
                </a:lnTo>
                <a:lnTo>
                  <a:pt x="17" y="108"/>
                </a:lnTo>
                <a:lnTo>
                  <a:pt x="0" y="143"/>
                </a:lnTo>
                <a:lnTo>
                  <a:pt x="0" y="143"/>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1" name="Freeform 284"/>
          <p:cNvSpPr/>
          <p:nvPr/>
        </p:nvSpPr>
        <p:spPr bwMode="auto">
          <a:xfrm>
            <a:off x="4500017" y="2550666"/>
            <a:ext cx="96455" cy="173374"/>
          </a:xfrm>
          <a:custGeom>
            <a:avLst/>
            <a:gdLst>
              <a:gd name="T0" fmla="*/ 0 w 71"/>
              <a:gd name="T1" fmla="*/ 106 h 118"/>
              <a:gd name="T2" fmla="*/ 2 w 71"/>
              <a:gd name="T3" fmla="*/ 118 h 118"/>
              <a:gd name="T4" fmla="*/ 2 w 71"/>
              <a:gd name="T5" fmla="*/ 118 h 118"/>
              <a:gd name="T6" fmla="*/ 21 w 71"/>
              <a:gd name="T7" fmla="*/ 92 h 118"/>
              <a:gd name="T8" fmla="*/ 38 w 71"/>
              <a:gd name="T9" fmla="*/ 66 h 118"/>
              <a:gd name="T10" fmla="*/ 71 w 71"/>
              <a:gd name="T11" fmla="*/ 14 h 118"/>
              <a:gd name="T12" fmla="*/ 69 w 71"/>
              <a:gd name="T13" fmla="*/ 0 h 118"/>
              <a:gd name="T14" fmla="*/ 69 w 71"/>
              <a:gd name="T15" fmla="*/ 0 h 118"/>
              <a:gd name="T16" fmla="*/ 34 w 71"/>
              <a:gd name="T17" fmla="*/ 53 h 118"/>
              <a:gd name="T18" fmla="*/ 17 w 71"/>
              <a:gd name="T19" fmla="*/ 80 h 118"/>
              <a:gd name="T20" fmla="*/ 0 w 71"/>
              <a:gd name="T21" fmla="*/ 106 h 118"/>
              <a:gd name="T22" fmla="*/ 0 w 71"/>
              <a:gd name="T23" fmla="*/ 106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1" h="118">
                <a:moveTo>
                  <a:pt x="0" y="106"/>
                </a:moveTo>
                <a:lnTo>
                  <a:pt x="2" y="118"/>
                </a:lnTo>
                <a:lnTo>
                  <a:pt x="2" y="118"/>
                </a:lnTo>
                <a:lnTo>
                  <a:pt x="21" y="92"/>
                </a:lnTo>
                <a:lnTo>
                  <a:pt x="38" y="66"/>
                </a:lnTo>
                <a:lnTo>
                  <a:pt x="71" y="14"/>
                </a:lnTo>
                <a:lnTo>
                  <a:pt x="69" y="0"/>
                </a:lnTo>
                <a:lnTo>
                  <a:pt x="69" y="0"/>
                </a:lnTo>
                <a:lnTo>
                  <a:pt x="34" y="53"/>
                </a:lnTo>
                <a:lnTo>
                  <a:pt x="17" y="80"/>
                </a:lnTo>
                <a:lnTo>
                  <a:pt x="0" y="106"/>
                </a:lnTo>
                <a:lnTo>
                  <a:pt x="0" y="106"/>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2" name="Freeform 285"/>
          <p:cNvSpPr/>
          <p:nvPr/>
        </p:nvSpPr>
        <p:spPr bwMode="auto">
          <a:xfrm>
            <a:off x="4460621" y="2331745"/>
            <a:ext cx="97813" cy="171905"/>
          </a:xfrm>
          <a:custGeom>
            <a:avLst/>
            <a:gdLst>
              <a:gd name="T0" fmla="*/ 0 w 72"/>
              <a:gd name="T1" fmla="*/ 105 h 117"/>
              <a:gd name="T2" fmla="*/ 2 w 72"/>
              <a:gd name="T3" fmla="*/ 117 h 117"/>
              <a:gd name="T4" fmla="*/ 2 w 72"/>
              <a:gd name="T5" fmla="*/ 117 h 117"/>
              <a:gd name="T6" fmla="*/ 20 w 72"/>
              <a:gd name="T7" fmla="*/ 92 h 117"/>
              <a:gd name="T8" fmla="*/ 38 w 72"/>
              <a:gd name="T9" fmla="*/ 66 h 117"/>
              <a:gd name="T10" fmla="*/ 72 w 72"/>
              <a:gd name="T11" fmla="*/ 13 h 117"/>
              <a:gd name="T12" fmla="*/ 69 w 72"/>
              <a:gd name="T13" fmla="*/ 0 h 117"/>
              <a:gd name="T14" fmla="*/ 69 w 72"/>
              <a:gd name="T15" fmla="*/ 0 h 117"/>
              <a:gd name="T16" fmla="*/ 35 w 72"/>
              <a:gd name="T17" fmla="*/ 53 h 117"/>
              <a:gd name="T18" fmla="*/ 18 w 72"/>
              <a:gd name="T19" fmla="*/ 79 h 117"/>
              <a:gd name="T20" fmla="*/ 0 w 72"/>
              <a:gd name="T21" fmla="*/ 105 h 117"/>
              <a:gd name="T22" fmla="*/ 0 w 72"/>
              <a:gd name="T23" fmla="*/ 105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2" h="117">
                <a:moveTo>
                  <a:pt x="0" y="105"/>
                </a:moveTo>
                <a:lnTo>
                  <a:pt x="2" y="117"/>
                </a:lnTo>
                <a:lnTo>
                  <a:pt x="2" y="117"/>
                </a:lnTo>
                <a:lnTo>
                  <a:pt x="20" y="92"/>
                </a:lnTo>
                <a:lnTo>
                  <a:pt x="38" y="66"/>
                </a:lnTo>
                <a:lnTo>
                  <a:pt x="72" y="13"/>
                </a:lnTo>
                <a:lnTo>
                  <a:pt x="69" y="0"/>
                </a:lnTo>
                <a:lnTo>
                  <a:pt x="69" y="0"/>
                </a:lnTo>
                <a:lnTo>
                  <a:pt x="35" y="53"/>
                </a:lnTo>
                <a:lnTo>
                  <a:pt x="18" y="79"/>
                </a:lnTo>
                <a:lnTo>
                  <a:pt x="0" y="105"/>
                </a:lnTo>
                <a:lnTo>
                  <a:pt x="0" y="105"/>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3" name="Freeform 286"/>
          <p:cNvSpPr/>
          <p:nvPr/>
        </p:nvSpPr>
        <p:spPr bwMode="auto">
          <a:xfrm>
            <a:off x="4448393" y="2262689"/>
            <a:ext cx="96455" cy="179251"/>
          </a:xfrm>
          <a:custGeom>
            <a:avLst/>
            <a:gdLst>
              <a:gd name="T0" fmla="*/ 0 w 71"/>
              <a:gd name="T1" fmla="*/ 106 h 122"/>
              <a:gd name="T2" fmla="*/ 3 w 71"/>
              <a:gd name="T3" fmla="*/ 122 h 122"/>
              <a:gd name="T4" fmla="*/ 3 w 71"/>
              <a:gd name="T5" fmla="*/ 122 h 122"/>
              <a:gd name="T6" fmla="*/ 18 w 71"/>
              <a:gd name="T7" fmla="*/ 93 h 122"/>
              <a:gd name="T8" fmla="*/ 36 w 71"/>
              <a:gd name="T9" fmla="*/ 65 h 122"/>
              <a:gd name="T10" fmla="*/ 53 w 71"/>
              <a:gd name="T11" fmla="*/ 40 h 122"/>
              <a:gd name="T12" fmla="*/ 71 w 71"/>
              <a:gd name="T13" fmla="*/ 13 h 122"/>
              <a:gd name="T14" fmla="*/ 71 w 71"/>
              <a:gd name="T15" fmla="*/ 13 h 122"/>
              <a:gd name="T16" fmla="*/ 69 w 71"/>
              <a:gd name="T17" fmla="*/ 0 h 122"/>
              <a:gd name="T18" fmla="*/ 69 w 71"/>
              <a:gd name="T19" fmla="*/ 0 h 122"/>
              <a:gd name="T20" fmla="*/ 50 w 71"/>
              <a:gd name="T21" fmla="*/ 26 h 122"/>
              <a:gd name="T22" fmla="*/ 32 w 71"/>
              <a:gd name="T23" fmla="*/ 52 h 122"/>
              <a:gd name="T24" fmla="*/ 16 w 71"/>
              <a:gd name="T25" fmla="*/ 79 h 122"/>
              <a:gd name="T26" fmla="*/ 0 w 71"/>
              <a:gd name="T27" fmla="*/ 106 h 122"/>
              <a:gd name="T28" fmla="*/ 0 w 71"/>
              <a:gd name="T29" fmla="*/ 106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1" h="122">
                <a:moveTo>
                  <a:pt x="0" y="106"/>
                </a:moveTo>
                <a:lnTo>
                  <a:pt x="3" y="122"/>
                </a:lnTo>
                <a:lnTo>
                  <a:pt x="3" y="122"/>
                </a:lnTo>
                <a:lnTo>
                  <a:pt x="18" y="93"/>
                </a:lnTo>
                <a:lnTo>
                  <a:pt x="36" y="65"/>
                </a:lnTo>
                <a:lnTo>
                  <a:pt x="53" y="40"/>
                </a:lnTo>
                <a:lnTo>
                  <a:pt x="71" y="13"/>
                </a:lnTo>
                <a:lnTo>
                  <a:pt x="71" y="13"/>
                </a:lnTo>
                <a:lnTo>
                  <a:pt x="69" y="0"/>
                </a:lnTo>
                <a:lnTo>
                  <a:pt x="69" y="0"/>
                </a:lnTo>
                <a:lnTo>
                  <a:pt x="50" y="26"/>
                </a:lnTo>
                <a:lnTo>
                  <a:pt x="32" y="52"/>
                </a:lnTo>
                <a:lnTo>
                  <a:pt x="16" y="79"/>
                </a:lnTo>
                <a:lnTo>
                  <a:pt x="0" y="106"/>
                </a:lnTo>
                <a:lnTo>
                  <a:pt x="0" y="106"/>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4" name="Freeform 287"/>
          <p:cNvSpPr/>
          <p:nvPr/>
        </p:nvSpPr>
        <p:spPr bwMode="auto">
          <a:xfrm>
            <a:off x="4596472" y="3061974"/>
            <a:ext cx="91021" cy="211575"/>
          </a:xfrm>
          <a:custGeom>
            <a:avLst/>
            <a:gdLst>
              <a:gd name="T0" fmla="*/ 3 w 67"/>
              <a:gd name="T1" fmla="*/ 144 h 144"/>
              <a:gd name="T2" fmla="*/ 3 w 67"/>
              <a:gd name="T3" fmla="*/ 144 h 144"/>
              <a:gd name="T4" fmla="*/ 17 w 67"/>
              <a:gd name="T5" fmla="*/ 110 h 144"/>
              <a:gd name="T6" fmla="*/ 33 w 67"/>
              <a:gd name="T7" fmla="*/ 77 h 144"/>
              <a:gd name="T8" fmla="*/ 49 w 67"/>
              <a:gd name="T9" fmla="*/ 46 h 144"/>
              <a:gd name="T10" fmla="*/ 67 w 67"/>
              <a:gd name="T11" fmla="*/ 15 h 144"/>
              <a:gd name="T12" fmla="*/ 65 w 67"/>
              <a:gd name="T13" fmla="*/ 0 h 144"/>
              <a:gd name="T14" fmla="*/ 65 w 67"/>
              <a:gd name="T15" fmla="*/ 0 h 144"/>
              <a:gd name="T16" fmla="*/ 47 w 67"/>
              <a:gd name="T17" fmla="*/ 31 h 144"/>
              <a:gd name="T18" fmla="*/ 30 w 67"/>
              <a:gd name="T19" fmla="*/ 63 h 144"/>
              <a:gd name="T20" fmla="*/ 15 w 67"/>
              <a:gd name="T21" fmla="*/ 95 h 144"/>
              <a:gd name="T22" fmla="*/ 0 w 67"/>
              <a:gd name="T23" fmla="*/ 126 h 144"/>
              <a:gd name="T24" fmla="*/ 3 w 67"/>
              <a:gd name="T25"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7" h="144">
                <a:moveTo>
                  <a:pt x="3" y="144"/>
                </a:moveTo>
                <a:lnTo>
                  <a:pt x="3" y="144"/>
                </a:lnTo>
                <a:lnTo>
                  <a:pt x="17" y="110"/>
                </a:lnTo>
                <a:lnTo>
                  <a:pt x="33" y="77"/>
                </a:lnTo>
                <a:lnTo>
                  <a:pt x="49" y="46"/>
                </a:lnTo>
                <a:lnTo>
                  <a:pt x="67" y="15"/>
                </a:lnTo>
                <a:lnTo>
                  <a:pt x="65" y="0"/>
                </a:lnTo>
                <a:lnTo>
                  <a:pt x="65" y="0"/>
                </a:lnTo>
                <a:lnTo>
                  <a:pt x="47" y="31"/>
                </a:lnTo>
                <a:lnTo>
                  <a:pt x="30" y="63"/>
                </a:lnTo>
                <a:lnTo>
                  <a:pt x="15" y="95"/>
                </a:lnTo>
                <a:lnTo>
                  <a:pt x="0" y="126"/>
                </a:lnTo>
                <a:lnTo>
                  <a:pt x="3" y="144"/>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5" name="Freeform 288"/>
          <p:cNvSpPr/>
          <p:nvPr/>
        </p:nvSpPr>
        <p:spPr bwMode="auto">
          <a:xfrm>
            <a:off x="4639945" y="3285302"/>
            <a:ext cx="96455" cy="254185"/>
          </a:xfrm>
          <a:custGeom>
            <a:avLst/>
            <a:gdLst>
              <a:gd name="T0" fmla="*/ 6 w 71"/>
              <a:gd name="T1" fmla="*/ 173 h 173"/>
              <a:gd name="T2" fmla="*/ 6 w 71"/>
              <a:gd name="T3" fmla="*/ 173 h 173"/>
              <a:gd name="T4" fmla="*/ 39 w 71"/>
              <a:gd name="T5" fmla="*/ 110 h 173"/>
              <a:gd name="T6" fmla="*/ 71 w 71"/>
              <a:gd name="T7" fmla="*/ 47 h 173"/>
              <a:gd name="T8" fmla="*/ 69 w 71"/>
              <a:gd name="T9" fmla="*/ 31 h 173"/>
              <a:gd name="T10" fmla="*/ 69 w 71"/>
              <a:gd name="T11" fmla="*/ 31 h 173"/>
              <a:gd name="T12" fmla="*/ 12 w 71"/>
              <a:gd name="T13" fmla="*/ 141 h 173"/>
              <a:gd name="T14" fmla="*/ 12 w 71"/>
              <a:gd name="T15" fmla="*/ 141 h 173"/>
              <a:gd name="T16" fmla="*/ 38 w 71"/>
              <a:gd name="T17" fmla="*/ 78 h 173"/>
              <a:gd name="T18" fmla="*/ 65 w 71"/>
              <a:gd name="T19" fmla="*/ 17 h 173"/>
              <a:gd name="T20" fmla="*/ 62 w 71"/>
              <a:gd name="T21" fmla="*/ 0 h 173"/>
              <a:gd name="T22" fmla="*/ 62 w 71"/>
              <a:gd name="T23" fmla="*/ 0 h 173"/>
              <a:gd name="T24" fmla="*/ 31 w 71"/>
              <a:gd name="T25" fmla="*/ 71 h 173"/>
              <a:gd name="T26" fmla="*/ 0 w 71"/>
              <a:gd name="T27" fmla="*/ 143 h 173"/>
              <a:gd name="T28" fmla="*/ 6 w 71"/>
              <a:gd name="T29" fmla="*/ 173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1" h="173">
                <a:moveTo>
                  <a:pt x="6" y="173"/>
                </a:moveTo>
                <a:lnTo>
                  <a:pt x="6" y="173"/>
                </a:lnTo>
                <a:lnTo>
                  <a:pt x="39" y="110"/>
                </a:lnTo>
                <a:lnTo>
                  <a:pt x="71" y="47"/>
                </a:lnTo>
                <a:lnTo>
                  <a:pt x="69" y="31"/>
                </a:lnTo>
                <a:lnTo>
                  <a:pt x="69" y="31"/>
                </a:lnTo>
                <a:lnTo>
                  <a:pt x="12" y="141"/>
                </a:lnTo>
                <a:lnTo>
                  <a:pt x="12" y="141"/>
                </a:lnTo>
                <a:lnTo>
                  <a:pt x="38" y="78"/>
                </a:lnTo>
                <a:lnTo>
                  <a:pt x="65" y="17"/>
                </a:lnTo>
                <a:lnTo>
                  <a:pt x="62" y="0"/>
                </a:lnTo>
                <a:lnTo>
                  <a:pt x="62" y="0"/>
                </a:lnTo>
                <a:lnTo>
                  <a:pt x="31" y="71"/>
                </a:lnTo>
                <a:lnTo>
                  <a:pt x="0" y="143"/>
                </a:lnTo>
                <a:lnTo>
                  <a:pt x="6" y="173"/>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6" name="Freeform 289"/>
          <p:cNvSpPr/>
          <p:nvPr/>
        </p:nvSpPr>
        <p:spPr bwMode="auto">
          <a:xfrm>
            <a:off x="4656247" y="3414599"/>
            <a:ext cx="95096" cy="198352"/>
          </a:xfrm>
          <a:custGeom>
            <a:avLst/>
            <a:gdLst>
              <a:gd name="T0" fmla="*/ 4 w 70"/>
              <a:gd name="T1" fmla="*/ 135 h 135"/>
              <a:gd name="T2" fmla="*/ 4 w 70"/>
              <a:gd name="T3" fmla="*/ 135 h 135"/>
              <a:gd name="T4" fmla="*/ 70 w 70"/>
              <a:gd name="T5" fmla="*/ 15 h 135"/>
              <a:gd name="T6" fmla="*/ 66 w 70"/>
              <a:gd name="T7" fmla="*/ 0 h 135"/>
              <a:gd name="T8" fmla="*/ 66 w 70"/>
              <a:gd name="T9" fmla="*/ 0 h 135"/>
              <a:gd name="T10" fmla="*/ 0 w 70"/>
              <a:gd name="T11" fmla="*/ 119 h 135"/>
              <a:gd name="T12" fmla="*/ 4 w 70"/>
              <a:gd name="T13" fmla="*/ 135 h 135"/>
            </a:gdLst>
            <a:ahLst/>
            <a:cxnLst>
              <a:cxn ang="0">
                <a:pos x="T0" y="T1"/>
              </a:cxn>
              <a:cxn ang="0">
                <a:pos x="T2" y="T3"/>
              </a:cxn>
              <a:cxn ang="0">
                <a:pos x="T4" y="T5"/>
              </a:cxn>
              <a:cxn ang="0">
                <a:pos x="T6" y="T7"/>
              </a:cxn>
              <a:cxn ang="0">
                <a:pos x="T8" y="T9"/>
              </a:cxn>
              <a:cxn ang="0">
                <a:pos x="T10" y="T11"/>
              </a:cxn>
              <a:cxn ang="0">
                <a:pos x="T12" y="T13"/>
              </a:cxn>
            </a:cxnLst>
            <a:rect l="0" t="0" r="r" b="b"/>
            <a:pathLst>
              <a:path w="70" h="135">
                <a:moveTo>
                  <a:pt x="4" y="135"/>
                </a:moveTo>
                <a:lnTo>
                  <a:pt x="4" y="135"/>
                </a:lnTo>
                <a:lnTo>
                  <a:pt x="70" y="15"/>
                </a:lnTo>
                <a:lnTo>
                  <a:pt x="66" y="0"/>
                </a:lnTo>
                <a:lnTo>
                  <a:pt x="66" y="0"/>
                </a:lnTo>
                <a:lnTo>
                  <a:pt x="0" y="119"/>
                </a:lnTo>
                <a:lnTo>
                  <a:pt x="4" y="135"/>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7" name="Freeform 290"/>
          <p:cNvSpPr/>
          <p:nvPr/>
        </p:nvSpPr>
        <p:spPr bwMode="auto">
          <a:xfrm>
            <a:off x="4137293" y="4647318"/>
            <a:ext cx="111399" cy="155743"/>
          </a:xfrm>
          <a:custGeom>
            <a:avLst/>
            <a:gdLst>
              <a:gd name="T0" fmla="*/ 15 w 82"/>
              <a:gd name="T1" fmla="*/ 101 h 106"/>
              <a:gd name="T2" fmla="*/ 15 w 82"/>
              <a:gd name="T3" fmla="*/ 101 h 106"/>
              <a:gd name="T4" fmla="*/ 48 w 82"/>
              <a:gd name="T5" fmla="*/ 51 h 106"/>
              <a:gd name="T6" fmla="*/ 82 w 82"/>
              <a:gd name="T7" fmla="*/ 0 h 106"/>
              <a:gd name="T8" fmla="*/ 69 w 82"/>
              <a:gd name="T9" fmla="*/ 4 h 106"/>
              <a:gd name="T10" fmla="*/ 69 w 82"/>
              <a:gd name="T11" fmla="*/ 4 h 106"/>
              <a:gd name="T12" fmla="*/ 1 w 82"/>
              <a:gd name="T13" fmla="*/ 103 h 106"/>
              <a:gd name="T14" fmla="*/ 1 w 82"/>
              <a:gd name="T15" fmla="*/ 103 h 106"/>
              <a:gd name="T16" fmla="*/ 0 w 82"/>
              <a:gd name="T17" fmla="*/ 106 h 106"/>
              <a:gd name="T18" fmla="*/ 13 w 82"/>
              <a:gd name="T19" fmla="*/ 103 h 106"/>
              <a:gd name="T20" fmla="*/ 13 w 82"/>
              <a:gd name="T21" fmla="*/ 103 h 106"/>
              <a:gd name="T22" fmla="*/ 15 w 82"/>
              <a:gd name="T23" fmla="*/ 101 h 106"/>
              <a:gd name="T24" fmla="*/ 15 w 82"/>
              <a:gd name="T25" fmla="*/ 101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2" h="106">
                <a:moveTo>
                  <a:pt x="15" y="101"/>
                </a:moveTo>
                <a:lnTo>
                  <a:pt x="15" y="101"/>
                </a:lnTo>
                <a:lnTo>
                  <a:pt x="48" y="51"/>
                </a:lnTo>
                <a:lnTo>
                  <a:pt x="82" y="0"/>
                </a:lnTo>
                <a:lnTo>
                  <a:pt x="69" y="4"/>
                </a:lnTo>
                <a:lnTo>
                  <a:pt x="69" y="4"/>
                </a:lnTo>
                <a:lnTo>
                  <a:pt x="1" y="103"/>
                </a:lnTo>
                <a:lnTo>
                  <a:pt x="1" y="103"/>
                </a:lnTo>
                <a:lnTo>
                  <a:pt x="0" y="106"/>
                </a:lnTo>
                <a:lnTo>
                  <a:pt x="13" y="103"/>
                </a:lnTo>
                <a:lnTo>
                  <a:pt x="13" y="103"/>
                </a:lnTo>
                <a:lnTo>
                  <a:pt x="15" y="101"/>
                </a:lnTo>
                <a:lnTo>
                  <a:pt x="15" y="101"/>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8" name="Freeform 291"/>
          <p:cNvSpPr/>
          <p:nvPr/>
        </p:nvSpPr>
        <p:spPr bwMode="auto">
          <a:xfrm>
            <a:off x="4165822" y="4639972"/>
            <a:ext cx="119550" cy="157212"/>
          </a:xfrm>
          <a:custGeom>
            <a:avLst/>
            <a:gdLst>
              <a:gd name="T0" fmla="*/ 73 w 88"/>
              <a:gd name="T1" fmla="*/ 3 h 107"/>
              <a:gd name="T2" fmla="*/ 73 w 88"/>
              <a:gd name="T3" fmla="*/ 3 h 107"/>
              <a:gd name="T4" fmla="*/ 37 w 88"/>
              <a:gd name="T5" fmla="*/ 56 h 107"/>
              <a:gd name="T6" fmla="*/ 0 w 88"/>
              <a:gd name="T7" fmla="*/ 107 h 107"/>
              <a:gd name="T8" fmla="*/ 13 w 88"/>
              <a:gd name="T9" fmla="*/ 105 h 107"/>
              <a:gd name="T10" fmla="*/ 13 w 88"/>
              <a:gd name="T11" fmla="*/ 105 h 107"/>
              <a:gd name="T12" fmla="*/ 50 w 88"/>
              <a:gd name="T13" fmla="*/ 52 h 107"/>
              <a:gd name="T14" fmla="*/ 88 w 88"/>
              <a:gd name="T15" fmla="*/ 0 h 107"/>
              <a:gd name="T16" fmla="*/ 73 w 88"/>
              <a:gd name="T17" fmla="*/ 3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8" h="107">
                <a:moveTo>
                  <a:pt x="73" y="3"/>
                </a:moveTo>
                <a:lnTo>
                  <a:pt x="73" y="3"/>
                </a:lnTo>
                <a:lnTo>
                  <a:pt x="37" y="56"/>
                </a:lnTo>
                <a:lnTo>
                  <a:pt x="0" y="107"/>
                </a:lnTo>
                <a:lnTo>
                  <a:pt x="13" y="105"/>
                </a:lnTo>
                <a:lnTo>
                  <a:pt x="13" y="105"/>
                </a:lnTo>
                <a:lnTo>
                  <a:pt x="50" y="52"/>
                </a:lnTo>
                <a:lnTo>
                  <a:pt x="88" y="0"/>
                </a:lnTo>
                <a:lnTo>
                  <a:pt x="73" y="3"/>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9" name="Freeform 292"/>
          <p:cNvSpPr/>
          <p:nvPr/>
        </p:nvSpPr>
        <p:spPr bwMode="auto">
          <a:xfrm>
            <a:off x="4767645" y="3950883"/>
            <a:ext cx="84228" cy="285039"/>
          </a:xfrm>
          <a:custGeom>
            <a:avLst/>
            <a:gdLst>
              <a:gd name="T0" fmla="*/ 21 w 62"/>
              <a:gd name="T1" fmla="*/ 122 h 194"/>
              <a:gd name="T2" fmla="*/ 21 w 62"/>
              <a:gd name="T3" fmla="*/ 122 h 194"/>
              <a:gd name="T4" fmla="*/ 11 w 62"/>
              <a:gd name="T5" fmla="*/ 149 h 194"/>
              <a:gd name="T6" fmla="*/ 0 w 62"/>
              <a:gd name="T7" fmla="*/ 176 h 194"/>
              <a:gd name="T8" fmla="*/ 3 w 62"/>
              <a:gd name="T9" fmla="*/ 194 h 194"/>
              <a:gd name="T10" fmla="*/ 3 w 62"/>
              <a:gd name="T11" fmla="*/ 194 h 194"/>
              <a:gd name="T12" fmla="*/ 21 w 62"/>
              <a:gd name="T13" fmla="*/ 153 h 194"/>
              <a:gd name="T14" fmla="*/ 37 w 62"/>
              <a:gd name="T15" fmla="*/ 113 h 194"/>
              <a:gd name="T16" fmla="*/ 44 w 62"/>
              <a:gd name="T17" fmla="*/ 92 h 194"/>
              <a:gd name="T18" fmla="*/ 51 w 62"/>
              <a:gd name="T19" fmla="*/ 71 h 194"/>
              <a:gd name="T20" fmla="*/ 57 w 62"/>
              <a:gd name="T21" fmla="*/ 51 h 194"/>
              <a:gd name="T22" fmla="*/ 62 w 62"/>
              <a:gd name="T23" fmla="*/ 30 h 194"/>
              <a:gd name="T24" fmla="*/ 55 w 62"/>
              <a:gd name="T25" fmla="*/ 0 h 194"/>
              <a:gd name="T26" fmla="*/ 55 w 62"/>
              <a:gd name="T27" fmla="*/ 0 h 194"/>
              <a:gd name="T28" fmla="*/ 49 w 62"/>
              <a:gd name="T29" fmla="*/ 31 h 194"/>
              <a:gd name="T30" fmla="*/ 42 w 62"/>
              <a:gd name="T31" fmla="*/ 62 h 194"/>
              <a:gd name="T32" fmla="*/ 32 w 62"/>
              <a:gd name="T33" fmla="*/ 92 h 194"/>
              <a:gd name="T34" fmla="*/ 21 w 62"/>
              <a:gd name="T35" fmla="*/ 122 h 194"/>
              <a:gd name="T36" fmla="*/ 21 w 62"/>
              <a:gd name="T37" fmla="*/ 122 h 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2" h="194">
                <a:moveTo>
                  <a:pt x="21" y="122"/>
                </a:moveTo>
                <a:lnTo>
                  <a:pt x="21" y="122"/>
                </a:lnTo>
                <a:lnTo>
                  <a:pt x="11" y="149"/>
                </a:lnTo>
                <a:lnTo>
                  <a:pt x="0" y="176"/>
                </a:lnTo>
                <a:lnTo>
                  <a:pt x="3" y="194"/>
                </a:lnTo>
                <a:lnTo>
                  <a:pt x="3" y="194"/>
                </a:lnTo>
                <a:lnTo>
                  <a:pt x="21" y="153"/>
                </a:lnTo>
                <a:lnTo>
                  <a:pt x="37" y="113"/>
                </a:lnTo>
                <a:lnTo>
                  <a:pt x="44" y="92"/>
                </a:lnTo>
                <a:lnTo>
                  <a:pt x="51" y="71"/>
                </a:lnTo>
                <a:lnTo>
                  <a:pt x="57" y="51"/>
                </a:lnTo>
                <a:lnTo>
                  <a:pt x="62" y="30"/>
                </a:lnTo>
                <a:lnTo>
                  <a:pt x="55" y="0"/>
                </a:lnTo>
                <a:lnTo>
                  <a:pt x="55" y="0"/>
                </a:lnTo>
                <a:lnTo>
                  <a:pt x="49" y="31"/>
                </a:lnTo>
                <a:lnTo>
                  <a:pt x="42" y="62"/>
                </a:lnTo>
                <a:lnTo>
                  <a:pt x="32" y="92"/>
                </a:lnTo>
                <a:lnTo>
                  <a:pt x="21" y="122"/>
                </a:lnTo>
                <a:lnTo>
                  <a:pt x="21" y="122"/>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0" name="Freeform 293"/>
          <p:cNvSpPr/>
          <p:nvPr/>
        </p:nvSpPr>
        <p:spPr bwMode="auto">
          <a:xfrm>
            <a:off x="4728248" y="3827465"/>
            <a:ext cx="96455" cy="183659"/>
          </a:xfrm>
          <a:custGeom>
            <a:avLst/>
            <a:gdLst>
              <a:gd name="T0" fmla="*/ 2 w 71"/>
              <a:gd name="T1" fmla="*/ 125 h 125"/>
              <a:gd name="T2" fmla="*/ 2 w 71"/>
              <a:gd name="T3" fmla="*/ 125 h 125"/>
              <a:gd name="T4" fmla="*/ 38 w 71"/>
              <a:gd name="T5" fmla="*/ 70 h 125"/>
              <a:gd name="T6" fmla="*/ 71 w 71"/>
              <a:gd name="T7" fmla="*/ 15 h 125"/>
              <a:gd name="T8" fmla="*/ 68 w 71"/>
              <a:gd name="T9" fmla="*/ 0 h 125"/>
              <a:gd name="T10" fmla="*/ 68 w 71"/>
              <a:gd name="T11" fmla="*/ 0 h 125"/>
              <a:gd name="T12" fmla="*/ 35 w 71"/>
              <a:gd name="T13" fmla="*/ 56 h 125"/>
              <a:gd name="T14" fmla="*/ 0 w 71"/>
              <a:gd name="T15" fmla="*/ 111 h 125"/>
              <a:gd name="T16" fmla="*/ 2 w 71"/>
              <a:gd name="T17" fmla="*/ 125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1" h="125">
                <a:moveTo>
                  <a:pt x="2" y="125"/>
                </a:moveTo>
                <a:lnTo>
                  <a:pt x="2" y="125"/>
                </a:lnTo>
                <a:lnTo>
                  <a:pt x="38" y="70"/>
                </a:lnTo>
                <a:lnTo>
                  <a:pt x="71" y="15"/>
                </a:lnTo>
                <a:lnTo>
                  <a:pt x="68" y="0"/>
                </a:lnTo>
                <a:lnTo>
                  <a:pt x="68" y="0"/>
                </a:lnTo>
                <a:lnTo>
                  <a:pt x="35" y="56"/>
                </a:lnTo>
                <a:lnTo>
                  <a:pt x="0" y="111"/>
                </a:lnTo>
                <a:lnTo>
                  <a:pt x="2" y="125"/>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1" name="Freeform 294"/>
          <p:cNvSpPr/>
          <p:nvPr/>
        </p:nvSpPr>
        <p:spPr bwMode="auto">
          <a:xfrm>
            <a:off x="4476924" y="4585609"/>
            <a:ext cx="81511" cy="146927"/>
          </a:xfrm>
          <a:custGeom>
            <a:avLst/>
            <a:gdLst>
              <a:gd name="T0" fmla="*/ 60 w 60"/>
              <a:gd name="T1" fmla="*/ 0 h 100"/>
              <a:gd name="T2" fmla="*/ 48 w 60"/>
              <a:gd name="T3" fmla="*/ 2 h 100"/>
              <a:gd name="T4" fmla="*/ 48 w 60"/>
              <a:gd name="T5" fmla="*/ 2 h 100"/>
              <a:gd name="T6" fmla="*/ 34 w 60"/>
              <a:gd name="T7" fmla="*/ 29 h 100"/>
              <a:gd name="T8" fmla="*/ 34 w 60"/>
              <a:gd name="T9" fmla="*/ 29 h 100"/>
              <a:gd name="T10" fmla="*/ 0 w 60"/>
              <a:gd name="T11" fmla="*/ 100 h 100"/>
              <a:gd name="T12" fmla="*/ 12 w 60"/>
              <a:gd name="T13" fmla="*/ 98 h 100"/>
              <a:gd name="T14" fmla="*/ 12 w 60"/>
              <a:gd name="T15" fmla="*/ 98 h 100"/>
              <a:gd name="T16" fmla="*/ 37 w 60"/>
              <a:gd name="T17" fmla="*/ 47 h 100"/>
              <a:gd name="T18" fmla="*/ 37 w 60"/>
              <a:gd name="T19" fmla="*/ 47 h 100"/>
              <a:gd name="T20" fmla="*/ 60 w 60"/>
              <a:gd name="T21" fmla="*/ 0 h 100"/>
              <a:gd name="T22" fmla="*/ 60 w 60"/>
              <a:gd name="T23" fmla="*/ 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0" h="100">
                <a:moveTo>
                  <a:pt x="60" y="0"/>
                </a:moveTo>
                <a:lnTo>
                  <a:pt x="48" y="2"/>
                </a:lnTo>
                <a:lnTo>
                  <a:pt x="48" y="2"/>
                </a:lnTo>
                <a:lnTo>
                  <a:pt x="34" y="29"/>
                </a:lnTo>
                <a:lnTo>
                  <a:pt x="34" y="29"/>
                </a:lnTo>
                <a:lnTo>
                  <a:pt x="0" y="100"/>
                </a:lnTo>
                <a:lnTo>
                  <a:pt x="12" y="98"/>
                </a:lnTo>
                <a:lnTo>
                  <a:pt x="12" y="98"/>
                </a:lnTo>
                <a:lnTo>
                  <a:pt x="37" y="47"/>
                </a:lnTo>
                <a:lnTo>
                  <a:pt x="37" y="47"/>
                </a:lnTo>
                <a:lnTo>
                  <a:pt x="60" y="0"/>
                </a:lnTo>
                <a:lnTo>
                  <a:pt x="60" y="0"/>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2" name="Freeform 295"/>
          <p:cNvSpPr/>
          <p:nvPr/>
        </p:nvSpPr>
        <p:spPr bwMode="auto">
          <a:xfrm>
            <a:off x="4699720" y="3607075"/>
            <a:ext cx="86945" cy="246837"/>
          </a:xfrm>
          <a:custGeom>
            <a:avLst/>
            <a:gdLst>
              <a:gd name="T0" fmla="*/ 4 w 64"/>
              <a:gd name="T1" fmla="*/ 168 h 168"/>
              <a:gd name="T2" fmla="*/ 4 w 64"/>
              <a:gd name="T3" fmla="*/ 168 h 168"/>
              <a:gd name="T4" fmla="*/ 34 w 64"/>
              <a:gd name="T5" fmla="*/ 95 h 168"/>
              <a:gd name="T6" fmla="*/ 64 w 64"/>
              <a:gd name="T7" fmla="*/ 19 h 168"/>
              <a:gd name="T8" fmla="*/ 60 w 64"/>
              <a:gd name="T9" fmla="*/ 0 h 168"/>
              <a:gd name="T10" fmla="*/ 60 w 64"/>
              <a:gd name="T11" fmla="*/ 0 h 168"/>
              <a:gd name="T12" fmla="*/ 31 w 64"/>
              <a:gd name="T13" fmla="*/ 76 h 168"/>
              <a:gd name="T14" fmla="*/ 0 w 64"/>
              <a:gd name="T15" fmla="*/ 151 h 168"/>
              <a:gd name="T16" fmla="*/ 4 w 64"/>
              <a:gd name="T17" fmla="*/ 168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 h="168">
                <a:moveTo>
                  <a:pt x="4" y="168"/>
                </a:moveTo>
                <a:lnTo>
                  <a:pt x="4" y="168"/>
                </a:lnTo>
                <a:lnTo>
                  <a:pt x="34" y="95"/>
                </a:lnTo>
                <a:lnTo>
                  <a:pt x="64" y="19"/>
                </a:lnTo>
                <a:lnTo>
                  <a:pt x="60" y="0"/>
                </a:lnTo>
                <a:lnTo>
                  <a:pt x="60" y="0"/>
                </a:lnTo>
                <a:lnTo>
                  <a:pt x="31" y="76"/>
                </a:lnTo>
                <a:lnTo>
                  <a:pt x="0" y="151"/>
                </a:lnTo>
                <a:lnTo>
                  <a:pt x="4" y="168"/>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3" name="Freeform 296"/>
          <p:cNvSpPr/>
          <p:nvPr/>
        </p:nvSpPr>
        <p:spPr bwMode="auto">
          <a:xfrm>
            <a:off x="4754061" y="3906805"/>
            <a:ext cx="85587" cy="252715"/>
          </a:xfrm>
          <a:custGeom>
            <a:avLst/>
            <a:gdLst>
              <a:gd name="T0" fmla="*/ 0 w 63"/>
              <a:gd name="T1" fmla="*/ 157 h 172"/>
              <a:gd name="T2" fmla="*/ 3 w 63"/>
              <a:gd name="T3" fmla="*/ 172 h 172"/>
              <a:gd name="T4" fmla="*/ 3 w 63"/>
              <a:gd name="T5" fmla="*/ 172 h 172"/>
              <a:gd name="T6" fmla="*/ 19 w 63"/>
              <a:gd name="T7" fmla="*/ 138 h 172"/>
              <a:gd name="T8" fmla="*/ 34 w 63"/>
              <a:gd name="T9" fmla="*/ 103 h 172"/>
              <a:gd name="T10" fmla="*/ 47 w 63"/>
              <a:gd name="T11" fmla="*/ 67 h 172"/>
              <a:gd name="T12" fmla="*/ 59 w 63"/>
              <a:gd name="T13" fmla="*/ 32 h 172"/>
              <a:gd name="T14" fmla="*/ 59 w 63"/>
              <a:gd name="T15" fmla="*/ 32 h 172"/>
              <a:gd name="T16" fmla="*/ 63 w 63"/>
              <a:gd name="T17" fmla="*/ 21 h 172"/>
              <a:gd name="T18" fmla="*/ 59 w 63"/>
              <a:gd name="T19" fmla="*/ 0 h 172"/>
              <a:gd name="T20" fmla="*/ 59 w 63"/>
              <a:gd name="T21" fmla="*/ 0 h 172"/>
              <a:gd name="T22" fmla="*/ 53 w 63"/>
              <a:gd name="T23" fmla="*/ 21 h 172"/>
              <a:gd name="T24" fmla="*/ 53 w 63"/>
              <a:gd name="T25" fmla="*/ 21 h 172"/>
              <a:gd name="T26" fmla="*/ 41 w 63"/>
              <a:gd name="T27" fmla="*/ 55 h 172"/>
              <a:gd name="T28" fmla="*/ 29 w 63"/>
              <a:gd name="T29" fmla="*/ 89 h 172"/>
              <a:gd name="T30" fmla="*/ 15 w 63"/>
              <a:gd name="T31" fmla="*/ 123 h 172"/>
              <a:gd name="T32" fmla="*/ 0 w 63"/>
              <a:gd name="T33" fmla="*/ 157 h 172"/>
              <a:gd name="T34" fmla="*/ 0 w 63"/>
              <a:gd name="T35" fmla="*/ 157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3" h="172">
                <a:moveTo>
                  <a:pt x="0" y="157"/>
                </a:moveTo>
                <a:lnTo>
                  <a:pt x="3" y="172"/>
                </a:lnTo>
                <a:lnTo>
                  <a:pt x="3" y="172"/>
                </a:lnTo>
                <a:lnTo>
                  <a:pt x="19" y="138"/>
                </a:lnTo>
                <a:lnTo>
                  <a:pt x="34" y="103"/>
                </a:lnTo>
                <a:lnTo>
                  <a:pt x="47" y="67"/>
                </a:lnTo>
                <a:lnTo>
                  <a:pt x="59" y="32"/>
                </a:lnTo>
                <a:lnTo>
                  <a:pt x="59" y="32"/>
                </a:lnTo>
                <a:lnTo>
                  <a:pt x="63" y="21"/>
                </a:lnTo>
                <a:lnTo>
                  <a:pt x="59" y="0"/>
                </a:lnTo>
                <a:lnTo>
                  <a:pt x="59" y="0"/>
                </a:lnTo>
                <a:lnTo>
                  <a:pt x="53" y="21"/>
                </a:lnTo>
                <a:lnTo>
                  <a:pt x="53" y="21"/>
                </a:lnTo>
                <a:lnTo>
                  <a:pt x="41" y="55"/>
                </a:lnTo>
                <a:lnTo>
                  <a:pt x="29" y="89"/>
                </a:lnTo>
                <a:lnTo>
                  <a:pt x="15" y="123"/>
                </a:lnTo>
                <a:lnTo>
                  <a:pt x="0" y="157"/>
                </a:lnTo>
                <a:lnTo>
                  <a:pt x="0" y="157"/>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4" name="Freeform 297"/>
          <p:cNvSpPr/>
          <p:nvPr/>
        </p:nvSpPr>
        <p:spPr bwMode="auto">
          <a:xfrm>
            <a:off x="4551640" y="4567978"/>
            <a:ext cx="80153" cy="148397"/>
          </a:xfrm>
          <a:custGeom>
            <a:avLst/>
            <a:gdLst>
              <a:gd name="T0" fmla="*/ 48 w 59"/>
              <a:gd name="T1" fmla="*/ 3 h 101"/>
              <a:gd name="T2" fmla="*/ 48 w 59"/>
              <a:gd name="T3" fmla="*/ 3 h 101"/>
              <a:gd name="T4" fmla="*/ 25 w 59"/>
              <a:gd name="T5" fmla="*/ 52 h 101"/>
              <a:gd name="T6" fmla="*/ 0 w 59"/>
              <a:gd name="T7" fmla="*/ 101 h 101"/>
              <a:gd name="T8" fmla="*/ 12 w 59"/>
              <a:gd name="T9" fmla="*/ 98 h 101"/>
              <a:gd name="T10" fmla="*/ 12 w 59"/>
              <a:gd name="T11" fmla="*/ 98 h 101"/>
              <a:gd name="T12" fmla="*/ 36 w 59"/>
              <a:gd name="T13" fmla="*/ 49 h 101"/>
              <a:gd name="T14" fmla="*/ 59 w 59"/>
              <a:gd name="T15" fmla="*/ 0 h 101"/>
              <a:gd name="T16" fmla="*/ 48 w 59"/>
              <a:gd name="T17" fmla="*/ 3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9" h="101">
                <a:moveTo>
                  <a:pt x="48" y="3"/>
                </a:moveTo>
                <a:lnTo>
                  <a:pt x="48" y="3"/>
                </a:lnTo>
                <a:lnTo>
                  <a:pt x="25" y="52"/>
                </a:lnTo>
                <a:lnTo>
                  <a:pt x="0" y="101"/>
                </a:lnTo>
                <a:lnTo>
                  <a:pt x="12" y="98"/>
                </a:lnTo>
                <a:lnTo>
                  <a:pt x="12" y="98"/>
                </a:lnTo>
                <a:lnTo>
                  <a:pt x="36" y="49"/>
                </a:lnTo>
                <a:lnTo>
                  <a:pt x="59" y="0"/>
                </a:lnTo>
                <a:lnTo>
                  <a:pt x="48" y="3"/>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5" name="Freeform 298"/>
          <p:cNvSpPr/>
          <p:nvPr/>
        </p:nvSpPr>
        <p:spPr bwMode="auto">
          <a:xfrm>
            <a:off x="4805685" y="4351994"/>
            <a:ext cx="110040" cy="279161"/>
          </a:xfrm>
          <a:custGeom>
            <a:avLst/>
            <a:gdLst>
              <a:gd name="T0" fmla="*/ 25 w 81"/>
              <a:gd name="T1" fmla="*/ 139 h 190"/>
              <a:gd name="T2" fmla="*/ 25 w 81"/>
              <a:gd name="T3" fmla="*/ 139 h 190"/>
              <a:gd name="T4" fmla="*/ 0 w 81"/>
              <a:gd name="T5" fmla="*/ 190 h 190"/>
              <a:gd name="T6" fmla="*/ 0 w 81"/>
              <a:gd name="T7" fmla="*/ 190 h 190"/>
              <a:gd name="T8" fmla="*/ 19 w 81"/>
              <a:gd name="T9" fmla="*/ 176 h 190"/>
              <a:gd name="T10" fmla="*/ 19 w 81"/>
              <a:gd name="T11" fmla="*/ 176 h 190"/>
              <a:gd name="T12" fmla="*/ 31 w 81"/>
              <a:gd name="T13" fmla="*/ 149 h 190"/>
              <a:gd name="T14" fmla="*/ 31 w 81"/>
              <a:gd name="T15" fmla="*/ 149 h 190"/>
              <a:gd name="T16" fmla="*/ 58 w 81"/>
              <a:gd name="T17" fmla="*/ 90 h 190"/>
              <a:gd name="T18" fmla="*/ 70 w 81"/>
              <a:gd name="T19" fmla="*/ 61 h 190"/>
              <a:gd name="T20" fmla="*/ 81 w 81"/>
              <a:gd name="T21" fmla="*/ 30 h 190"/>
              <a:gd name="T22" fmla="*/ 81 w 81"/>
              <a:gd name="T23" fmla="*/ 30 h 190"/>
              <a:gd name="T24" fmla="*/ 81 w 81"/>
              <a:gd name="T25" fmla="*/ 15 h 190"/>
              <a:gd name="T26" fmla="*/ 80 w 81"/>
              <a:gd name="T27" fmla="*/ 0 h 190"/>
              <a:gd name="T28" fmla="*/ 80 w 81"/>
              <a:gd name="T29" fmla="*/ 0 h 190"/>
              <a:gd name="T30" fmla="*/ 75 w 81"/>
              <a:gd name="T31" fmla="*/ 19 h 190"/>
              <a:gd name="T32" fmla="*/ 69 w 81"/>
              <a:gd name="T33" fmla="*/ 36 h 190"/>
              <a:gd name="T34" fmla="*/ 56 w 81"/>
              <a:gd name="T35" fmla="*/ 70 h 190"/>
              <a:gd name="T36" fmla="*/ 41 w 81"/>
              <a:gd name="T37" fmla="*/ 105 h 190"/>
              <a:gd name="T38" fmla="*/ 25 w 81"/>
              <a:gd name="T39" fmla="*/ 139 h 190"/>
              <a:gd name="T40" fmla="*/ 25 w 81"/>
              <a:gd name="T41" fmla="*/ 13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1" h="190">
                <a:moveTo>
                  <a:pt x="25" y="139"/>
                </a:moveTo>
                <a:lnTo>
                  <a:pt x="25" y="139"/>
                </a:lnTo>
                <a:lnTo>
                  <a:pt x="0" y="190"/>
                </a:lnTo>
                <a:lnTo>
                  <a:pt x="0" y="190"/>
                </a:lnTo>
                <a:lnTo>
                  <a:pt x="19" y="176"/>
                </a:lnTo>
                <a:lnTo>
                  <a:pt x="19" y="176"/>
                </a:lnTo>
                <a:lnTo>
                  <a:pt x="31" y="149"/>
                </a:lnTo>
                <a:lnTo>
                  <a:pt x="31" y="149"/>
                </a:lnTo>
                <a:lnTo>
                  <a:pt x="58" y="90"/>
                </a:lnTo>
                <a:lnTo>
                  <a:pt x="70" y="61"/>
                </a:lnTo>
                <a:lnTo>
                  <a:pt x="81" y="30"/>
                </a:lnTo>
                <a:lnTo>
                  <a:pt x="81" y="30"/>
                </a:lnTo>
                <a:lnTo>
                  <a:pt x="81" y="15"/>
                </a:lnTo>
                <a:lnTo>
                  <a:pt x="80" y="0"/>
                </a:lnTo>
                <a:lnTo>
                  <a:pt x="80" y="0"/>
                </a:lnTo>
                <a:lnTo>
                  <a:pt x="75" y="19"/>
                </a:lnTo>
                <a:lnTo>
                  <a:pt x="69" y="36"/>
                </a:lnTo>
                <a:lnTo>
                  <a:pt x="56" y="70"/>
                </a:lnTo>
                <a:lnTo>
                  <a:pt x="41" y="105"/>
                </a:lnTo>
                <a:lnTo>
                  <a:pt x="25" y="139"/>
                </a:lnTo>
                <a:lnTo>
                  <a:pt x="25" y="139"/>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6" name="Freeform 299"/>
          <p:cNvSpPr>
            <a:spLocks noEditPoints="1"/>
          </p:cNvSpPr>
          <p:nvPr/>
        </p:nvSpPr>
        <p:spPr bwMode="auto">
          <a:xfrm>
            <a:off x="4692927" y="4174213"/>
            <a:ext cx="216005" cy="512776"/>
          </a:xfrm>
          <a:custGeom>
            <a:avLst/>
            <a:gdLst>
              <a:gd name="T0" fmla="*/ 72 w 159"/>
              <a:gd name="T1" fmla="*/ 216 h 349"/>
              <a:gd name="T2" fmla="*/ 47 w 159"/>
              <a:gd name="T3" fmla="*/ 261 h 349"/>
              <a:gd name="T4" fmla="*/ 22 w 159"/>
              <a:gd name="T5" fmla="*/ 306 h 349"/>
              <a:gd name="T6" fmla="*/ 0 w 159"/>
              <a:gd name="T7" fmla="*/ 349 h 349"/>
              <a:gd name="T8" fmla="*/ 14 w 159"/>
              <a:gd name="T9" fmla="*/ 346 h 349"/>
              <a:gd name="T10" fmla="*/ 27 w 159"/>
              <a:gd name="T11" fmla="*/ 319 h 349"/>
              <a:gd name="T12" fmla="*/ 55 w 159"/>
              <a:gd name="T13" fmla="*/ 265 h 349"/>
              <a:gd name="T14" fmla="*/ 22 w 159"/>
              <a:gd name="T15" fmla="*/ 343 h 349"/>
              <a:gd name="T16" fmla="*/ 37 w 159"/>
              <a:gd name="T17" fmla="*/ 338 h 349"/>
              <a:gd name="T18" fmla="*/ 50 w 159"/>
              <a:gd name="T19" fmla="*/ 309 h 349"/>
              <a:gd name="T20" fmla="*/ 74 w 159"/>
              <a:gd name="T21" fmla="*/ 249 h 349"/>
              <a:gd name="T22" fmla="*/ 83 w 159"/>
              <a:gd name="T23" fmla="*/ 218 h 349"/>
              <a:gd name="T24" fmla="*/ 112 w 159"/>
              <a:gd name="T25" fmla="*/ 180 h 349"/>
              <a:gd name="T26" fmla="*/ 97 w 159"/>
              <a:gd name="T27" fmla="*/ 211 h 349"/>
              <a:gd name="T28" fmla="*/ 83 w 159"/>
              <a:gd name="T29" fmla="*/ 242 h 349"/>
              <a:gd name="T30" fmla="*/ 85 w 159"/>
              <a:gd name="T31" fmla="*/ 246 h 349"/>
              <a:gd name="T32" fmla="*/ 91 w 159"/>
              <a:gd name="T33" fmla="*/ 246 h 349"/>
              <a:gd name="T34" fmla="*/ 102 w 159"/>
              <a:gd name="T35" fmla="*/ 238 h 349"/>
              <a:gd name="T36" fmla="*/ 119 w 159"/>
              <a:gd name="T37" fmla="*/ 218 h 349"/>
              <a:gd name="T38" fmla="*/ 130 w 159"/>
              <a:gd name="T39" fmla="*/ 196 h 349"/>
              <a:gd name="T40" fmla="*/ 136 w 159"/>
              <a:gd name="T41" fmla="*/ 170 h 349"/>
              <a:gd name="T42" fmla="*/ 136 w 159"/>
              <a:gd name="T43" fmla="*/ 158 h 349"/>
              <a:gd name="T44" fmla="*/ 151 w 159"/>
              <a:gd name="T45" fmla="*/ 135 h 349"/>
              <a:gd name="T46" fmla="*/ 151 w 159"/>
              <a:gd name="T47" fmla="*/ 130 h 349"/>
              <a:gd name="T48" fmla="*/ 147 w 159"/>
              <a:gd name="T49" fmla="*/ 128 h 349"/>
              <a:gd name="T50" fmla="*/ 159 w 159"/>
              <a:gd name="T51" fmla="*/ 104 h 349"/>
              <a:gd name="T52" fmla="*/ 157 w 159"/>
              <a:gd name="T53" fmla="*/ 90 h 349"/>
              <a:gd name="T54" fmla="*/ 123 w 159"/>
              <a:gd name="T55" fmla="*/ 156 h 349"/>
              <a:gd name="T56" fmla="*/ 106 w 159"/>
              <a:gd name="T57" fmla="*/ 173 h 349"/>
              <a:gd name="T58" fmla="*/ 91 w 159"/>
              <a:gd name="T59" fmla="*/ 190 h 349"/>
              <a:gd name="T60" fmla="*/ 117 w 159"/>
              <a:gd name="T61" fmla="*/ 106 h 349"/>
              <a:gd name="T62" fmla="*/ 143 w 159"/>
              <a:gd name="T63" fmla="*/ 21 h 349"/>
              <a:gd name="T64" fmla="*/ 140 w 159"/>
              <a:gd name="T65" fmla="*/ 0 h 349"/>
              <a:gd name="T66" fmla="*/ 112 w 159"/>
              <a:gd name="T67" fmla="*/ 92 h 349"/>
              <a:gd name="T68" fmla="*/ 82 w 159"/>
              <a:gd name="T69" fmla="*/ 184 h 349"/>
              <a:gd name="T70" fmla="*/ 72 w 159"/>
              <a:gd name="T71" fmla="*/ 216 h 349"/>
              <a:gd name="T72" fmla="*/ 101 w 159"/>
              <a:gd name="T73" fmla="*/ 226 h 349"/>
              <a:gd name="T74" fmla="*/ 113 w 159"/>
              <a:gd name="T75" fmla="*/ 201 h 349"/>
              <a:gd name="T76" fmla="*/ 125 w 159"/>
              <a:gd name="T77" fmla="*/ 177 h 349"/>
              <a:gd name="T78" fmla="*/ 117 w 159"/>
              <a:gd name="T79" fmla="*/ 202 h 349"/>
              <a:gd name="T80" fmla="*/ 101 w 159"/>
              <a:gd name="T81" fmla="*/ 226 h 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59" h="349">
                <a:moveTo>
                  <a:pt x="72" y="216"/>
                </a:moveTo>
                <a:lnTo>
                  <a:pt x="72" y="216"/>
                </a:lnTo>
                <a:lnTo>
                  <a:pt x="59" y="239"/>
                </a:lnTo>
                <a:lnTo>
                  <a:pt x="47" y="261"/>
                </a:lnTo>
                <a:lnTo>
                  <a:pt x="22" y="306"/>
                </a:lnTo>
                <a:lnTo>
                  <a:pt x="22" y="306"/>
                </a:lnTo>
                <a:lnTo>
                  <a:pt x="0" y="349"/>
                </a:lnTo>
                <a:lnTo>
                  <a:pt x="0" y="349"/>
                </a:lnTo>
                <a:lnTo>
                  <a:pt x="14" y="346"/>
                </a:lnTo>
                <a:lnTo>
                  <a:pt x="14" y="346"/>
                </a:lnTo>
                <a:lnTo>
                  <a:pt x="27" y="319"/>
                </a:lnTo>
                <a:lnTo>
                  <a:pt x="27" y="319"/>
                </a:lnTo>
                <a:lnTo>
                  <a:pt x="55" y="265"/>
                </a:lnTo>
                <a:lnTo>
                  <a:pt x="55" y="265"/>
                </a:lnTo>
                <a:lnTo>
                  <a:pt x="39" y="304"/>
                </a:lnTo>
                <a:lnTo>
                  <a:pt x="22" y="343"/>
                </a:lnTo>
                <a:lnTo>
                  <a:pt x="22" y="343"/>
                </a:lnTo>
                <a:lnTo>
                  <a:pt x="37" y="338"/>
                </a:lnTo>
                <a:lnTo>
                  <a:pt x="37" y="338"/>
                </a:lnTo>
                <a:lnTo>
                  <a:pt x="50" y="309"/>
                </a:lnTo>
                <a:lnTo>
                  <a:pt x="63" y="280"/>
                </a:lnTo>
                <a:lnTo>
                  <a:pt x="74" y="249"/>
                </a:lnTo>
                <a:lnTo>
                  <a:pt x="83" y="218"/>
                </a:lnTo>
                <a:lnTo>
                  <a:pt x="83" y="218"/>
                </a:lnTo>
                <a:lnTo>
                  <a:pt x="97" y="199"/>
                </a:lnTo>
                <a:lnTo>
                  <a:pt x="112" y="180"/>
                </a:lnTo>
                <a:lnTo>
                  <a:pt x="112" y="180"/>
                </a:lnTo>
                <a:lnTo>
                  <a:pt x="97" y="211"/>
                </a:lnTo>
                <a:lnTo>
                  <a:pt x="83" y="242"/>
                </a:lnTo>
                <a:lnTo>
                  <a:pt x="83" y="242"/>
                </a:lnTo>
                <a:lnTo>
                  <a:pt x="83" y="244"/>
                </a:lnTo>
                <a:lnTo>
                  <a:pt x="85" y="246"/>
                </a:lnTo>
                <a:lnTo>
                  <a:pt x="88" y="248"/>
                </a:lnTo>
                <a:lnTo>
                  <a:pt x="91" y="246"/>
                </a:lnTo>
                <a:lnTo>
                  <a:pt x="91" y="246"/>
                </a:lnTo>
                <a:lnTo>
                  <a:pt x="102" y="238"/>
                </a:lnTo>
                <a:lnTo>
                  <a:pt x="110" y="229"/>
                </a:lnTo>
                <a:lnTo>
                  <a:pt x="119" y="218"/>
                </a:lnTo>
                <a:lnTo>
                  <a:pt x="125" y="207"/>
                </a:lnTo>
                <a:lnTo>
                  <a:pt x="130" y="196"/>
                </a:lnTo>
                <a:lnTo>
                  <a:pt x="134" y="184"/>
                </a:lnTo>
                <a:lnTo>
                  <a:pt x="136" y="170"/>
                </a:lnTo>
                <a:lnTo>
                  <a:pt x="136" y="158"/>
                </a:lnTo>
                <a:lnTo>
                  <a:pt x="136" y="158"/>
                </a:lnTo>
                <a:lnTo>
                  <a:pt x="151" y="135"/>
                </a:lnTo>
                <a:lnTo>
                  <a:pt x="151" y="135"/>
                </a:lnTo>
                <a:lnTo>
                  <a:pt x="152" y="133"/>
                </a:lnTo>
                <a:lnTo>
                  <a:pt x="151" y="130"/>
                </a:lnTo>
                <a:lnTo>
                  <a:pt x="150" y="128"/>
                </a:lnTo>
                <a:lnTo>
                  <a:pt x="147" y="128"/>
                </a:lnTo>
                <a:lnTo>
                  <a:pt x="147" y="128"/>
                </a:lnTo>
                <a:lnTo>
                  <a:pt x="159" y="104"/>
                </a:lnTo>
                <a:lnTo>
                  <a:pt x="157" y="90"/>
                </a:lnTo>
                <a:lnTo>
                  <a:pt x="157" y="90"/>
                </a:lnTo>
                <a:lnTo>
                  <a:pt x="139" y="123"/>
                </a:lnTo>
                <a:lnTo>
                  <a:pt x="123" y="156"/>
                </a:lnTo>
                <a:lnTo>
                  <a:pt x="123" y="156"/>
                </a:lnTo>
                <a:lnTo>
                  <a:pt x="106" y="173"/>
                </a:lnTo>
                <a:lnTo>
                  <a:pt x="91" y="190"/>
                </a:lnTo>
                <a:lnTo>
                  <a:pt x="91" y="190"/>
                </a:lnTo>
                <a:lnTo>
                  <a:pt x="103" y="147"/>
                </a:lnTo>
                <a:lnTo>
                  <a:pt x="117" y="106"/>
                </a:lnTo>
                <a:lnTo>
                  <a:pt x="131" y="64"/>
                </a:lnTo>
                <a:lnTo>
                  <a:pt x="143" y="21"/>
                </a:lnTo>
                <a:lnTo>
                  <a:pt x="140" y="0"/>
                </a:lnTo>
                <a:lnTo>
                  <a:pt x="140" y="0"/>
                </a:lnTo>
                <a:lnTo>
                  <a:pt x="126" y="47"/>
                </a:lnTo>
                <a:lnTo>
                  <a:pt x="112" y="92"/>
                </a:lnTo>
                <a:lnTo>
                  <a:pt x="97" y="139"/>
                </a:lnTo>
                <a:lnTo>
                  <a:pt x="82" y="184"/>
                </a:lnTo>
                <a:lnTo>
                  <a:pt x="82" y="184"/>
                </a:lnTo>
                <a:lnTo>
                  <a:pt x="72" y="216"/>
                </a:lnTo>
                <a:lnTo>
                  <a:pt x="72" y="216"/>
                </a:lnTo>
                <a:close/>
                <a:moveTo>
                  <a:pt x="101" y="226"/>
                </a:moveTo>
                <a:lnTo>
                  <a:pt x="101" y="226"/>
                </a:lnTo>
                <a:lnTo>
                  <a:pt x="113" y="201"/>
                </a:lnTo>
                <a:lnTo>
                  <a:pt x="125" y="177"/>
                </a:lnTo>
                <a:lnTo>
                  <a:pt x="125" y="177"/>
                </a:lnTo>
                <a:lnTo>
                  <a:pt x="121" y="190"/>
                </a:lnTo>
                <a:lnTo>
                  <a:pt x="117" y="202"/>
                </a:lnTo>
                <a:lnTo>
                  <a:pt x="109" y="215"/>
                </a:lnTo>
                <a:lnTo>
                  <a:pt x="101" y="226"/>
                </a:lnTo>
                <a:lnTo>
                  <a:pt x="101" y="226"/>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7" name="Freeform 300"/>
          <p:cNvSpPr/>
          <p:nvPr/>
        </p:nvSpPr>
        <p:spPr bwMode="auto">
          <a:xfrm>
            <a:off x="3805814" y="4717843"/>
            <a:ext cx="110040" cy="152804"/>
          </a:xfrm>
          <a:custGeom>
            <a:avLst/>
            <a:gdLst>
              <a:gd name="T0" fmla="*/ 81 w 81"/>
              <a:gd name="T1" fmla="*/ 0 h 104"/>
              <a:gd name="T2" fmla="*/ 68 w 81"/>
              <a:gd name="T3" fmla="*/ 3 h 104"/>
              <a:gd name="T4" fmla="*/ 68 w 81"/>
              <a:gd name="T5" fmla="*/ 3 h 104"/>
              <a:gd name="T6" fmla="*/ 32 w 81"/>
              <a:gd name="T7" fmla="*/ 53 h 104"/>
              <a:gd name="T8" fmla="*/ 16 w 81"/>
              <a:gd name="T9" fmla="*/ 79 h 104"/>
              <a:gd name="T10" fmla="*/ 0 w 81"/>
              <a:gd name="T11" fmla="*/ 104 h 104"/>
              <a:gd name="T12" fmla="*/ 14 w 81"/>
              <a:gd name="T13" fmla="*/ 102 h 104"/>
              <a:gd name="T14" fmla="*/ 14 w 81"/>
              <a:gd name="T15" fmla="*/ 102 h 104"/>
              <a:gd name="T16" fmla="*/ 30 w 81"/>
              <a:gd name="T17" fmla="*/ 76 h 104"/>
              <a:gd name="T18" fmla="*/ 45 w 81"/>
              <a:gd name="T19" fmla="*/ 50 h 104"/>
              <a:gd name="T20" fmla="*/ 81 w 81"/>
              <a:gd name="T21" fmla="*/ 0 h 104"/>
              <a:gd name="T22" fmla="*/ 81 w 81"/>
              <a:gd name="T23" fmla="*/ 0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1" h="104">
                <a:moveTo>
                  <a:pt x="81" y="0"/>
                </a:moveTo>
                <a:lnTo>
                  <a:pt x="68" y="3"/>
                </a:lnTo>
                <a:lnTo>
                  <a:pt x="68" y="3"/>
                </a:lnTo>
                <a:lnTo>
                  <a:pt x="32" y="53"/>
                </a:lnTo>
                <a:lnTo>
                  <a:pt x="16" y="79"/>
                </a:lnTo>
                <a:lnTo>
                  <a:pt x="0" y="104"/>
                </a:lnTo>
                <a:lnTo>
                  <a:pt x="14" y="102"/>
                </a:lnTo>
                <a:lnTo>
                  <a:pt x="14" y="102"/>
                </a:lnTo>
                <a:lnTo>
                  <a:pt x="30" y="76"/>
                </a:lnTo>
                <a:lnTo>
                  <a:pt x="45" y="50"/>
                </a:lnTo>
                <a:lnTo>
                  <a:pt x="81" y="0"/>
                </a:lnTo>
                <a:lnTo>
                  <a:pt x="81" y="0"/>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8" name="Freeform 301"/>
          <p:cNvSpPr/>
          <p:nvPr/>
        </p:nvSpPr>
        <p:spPr bwMode="auto">
          <a:xfrm>
            <a:off x="4108764" y="4654665"/>
            <a:ext cx="107323" cy="155743"/>
          </a:xfrm>
          <a:custGeom>
            <a:avLst/>
            <a:gdLst>
              <a:gd name="T0" fmla="*/ 65 w 79"/>
              <a:gd name="T1" fmla="*/ 3 h 106"/>
              <a:gd name="T2" fmla="*/ 65 w 79"/>
              <a:gd name="T3" fmla="*/ 3 h 106"/>
              <a:gd name="T4" fmla="*/ 33 w 79"/>
              <a:gd name="T5" fmla="*/ 54 h 106"/>
              <a:gd name="T6" fmla="*/ 0 w 79"/>
              <a:gd name="T7" fmla="*/ 106 h 106"/>
              <a:gd name="T8" fmla="*/ 14 w 79"/>
              <a:gd name="T9" fmla="*/ 102 h 106"/>
              <a:gd name="T10" fmla="*/ 14 w 79"/>
              <a:gd name="T11" fmla="*/ 102 h 106"/>
              <a:gd name="T12" fmla="*/ 47 w 79"/>
              <a:gd name="T13" fmla="*/ 52 h 106"/>
              <a:gd name="T14" fmla="*/ 79 w 79"/>
              <a:gd name="T15" fmla="*/ 0 h 106"/>
              <a:gd name="T16" fmla="*/ 65 w 79"/>
              <a:gd name="T17" fmla="*/ 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9" h="106">
                <a:moveTo>
                  <a:pt x="65" y="3"/>
                </a:moveTo>
                <a:lnTo>
                  <a:pt x="65" y="3"/>
                </a:lnTo>
                <a:lnTo>
                  <a:pt x="33" y="54"/>
                </a:lnTo>
                <a:lnTo>
                  <a:pt x="0" y="106"/>
                </a:lnTo>
                <a:lnTo>
                  <a:pt x="14" y="102"/>
                </a:lnTo>
                <a:lnTo>
                  <a:pt x="14" y="102"/>
                </a:lnTo>
                <a:lnTo>
                  <a:pt x="47" y="52"/>
                </a:lnTo>
                <a:lnTo>
                  <a:pt x="79" y="0"/>
                </a:lnTo>
                <a:lnTo>
                  <a:pt x="65" y="3"/>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9" name="Freeform 302"/>
          <p:cNvSpPr/>
          <p:nvPr/>
        </p:nvSpPr>
        <p:spPr bwMode="auto">
          <a:xfrm>
            <a:off x="3885968" y="4707558"/>
            <a:ext cx="80153" cy="146927"/>
          </a:xfrm>
          <a:custGeom>
            <a:avLst/>
            <a:gdLst>
              <a:gd name="T0" fmla="*/ 59 w 59"/>
              <a:gd name="T1" fmla="*/ 0 h 100"/>
              <a:gd name="T2" fmla="*/ 47 w 59"/>
              <a:gd name="T3" fmla="*/ 2 h 100"/>
              <a:gd name="T4" fmla="*/ 47 w 59"/>
              <a:gd name="T5" fmla="*/ 2 h 100"/>
              <a:gd name="T6" fmla="*/ 23 w 59"/>
              <a:gd name="T7" fmla="*/ 51 h 100"/>
              <a:gd name="T8" fmla="*/ 0 w 59"/>
              <a:gd name="T9" fmla="*/ 100 h 100"/>
              <a:gd name="T10" fmla="*/ 12 w 59"/>
              <a:gd name="T11" fmla="*/ 98 h 100"/>
              <a:gd name="T12" fmla="*/ 12 w 59"/>
              <a:gd name="T13" fmla="*/ 98 h 100"/>
              <a:gd name="T14" fmla="*/ 34 w 59"/>
              <a:gd name="T15" fmla="*/ 49 h 100"/>
              <a:gd name="T16" fmla="*/ 59 w 59"/>
              <a:gd name="T17" fmla="*/ 0 h 100"/>
              <a:gd name="T18" fmla="*/ 59 w 59"/>
              <a:gd name="T19" fmla="*/ 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9" h="100">
                <a:moveTo>
                  <a:pt x="59" y="0"/>
                </a:moveTo>
                <a:lnTo>
                  <a:pt x="47" y="2"/>
                </a:lnTo>
                <a:lnTo>
                  <a:pt x="47" y="2"/>
                </a:lnTo>
                <a:lnTo>
                  <a:pt x="23" y="51"/>
                </a:lnTo>
                <a:lnTo>
                  <a:pt x="0" y="100"/>
                </a:lnTo>
                <a:lnTo>
                  <a:pt x="12" y="98"/>
                </a:lnTo>
                <a:lnTo>
                  <a:pt x="12" y="98"/>
                </a:lnTo>
                <a:lnTo>
                  <a:pt x="34" y="49"/>
                </a:lnTo>
                <a:lnTo>
                  <a:pt x="59" y="0"/>
                </a:lnTo>
                <a:lnTo>
                  <a:pt x="59" y="0"/>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0" name="Freeform 303"/>
          <p:cNvSpPr/>
          <p:nvPr/>
        </p:nvSpPr>
        <p:spPr bwMode="auto">
          <a:xfrm>
            <a:off x="3944384" y="4679642"/>
            <a:ext cx="156230" cy="164558"/>
          </a:xfrm>
          <a:custGeom>
            <a:avLst/>
            <a:gdLst>
              <a:gd name="T0" fmla="*/ 99 w 115"/>
              <a:gd name="T1" fmla="*/ 3 h 112"/>
              <a:gd name="T2" fmla="*/ 99 w 115"/>
              <a:gd name="T3" fmla="*/ 3 h 112"/>
              <a:gd name="T4" fmla="*/ 49 w 115"/>
              <a:gd name="T5" fmla="*/ 57 h 112"/>
              <a:gd name="T6" fmla="*/ 0 w 115"/>
              <a:gd name="T7" fmla="*/ 112 h 112"/>
              <a:gd name="T8" fmla="*/ 15 w 115"/>
              <a:gd name="T9" fmla="*/ 108 h 112"/>
              <a:gd name="T10" fmla="*/ 15 w 115"/>
              <a:gd name="T11" fmla="*/ 108 h 112"/>
              <a:gd name="T12" fmla="*/ 65 w 115"/>
              <a:gd name="T13" fmla="*/ 54 h 112"/>
              <a:gd name="T14" fmla="*/ 115 w 115"/>
              <a:gd name="T15" fmla="*/ 0 h 112"/>
              <a:gd name="T16" fmla="*/ 99 w 115"/>
              <a:gd name="T17" fmla="*/ 3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5" h="112">
                <a:moveTo>
                  <a:pt x="99" y="3"/>
                </a:moveTo>
                <a:lnTo>
                  <a:pt x="99" y="3"/>
                </a:lnTo>
                <a:lnTo>
                  <a:pt x="49" y="57"/>
                </a:lnTo>
                <a:lnTo>
                  <a:pt x="0" y="112"/>
                </a:lnTo>
                <a:lnTo>
                  <a:pt x="15" y="108"/>
                </a:lnTo>
                <a:lnTo>
                  <a:pt x="15" y="108"/>
                </a:lnTo>
                <a:lnTo>
                  <a:pt x="65" y="54"/>
                </a:lnTo>
                <a:lnTo>
                  <a:pt x="115" y="0"/>
                </a:lnTo>
                <a:lnTo>
                  <a:pt x="99" y="3"/>
                </a:lnTo>
                <a:close/>
              </a:path>
            </a:pathLst>
          </a:custGeom>
          <a:solidFill>
            <a:srgbClr val="B17F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6" name="Freeform 389"/>
          <p:cNvSpPr/>
          <p:nvPr/>
        </p:nvSpPr>
        <p:spPr bwMode="auto">
          <a:xfrm>
            <a:off x="2460892" y="1495729"/>
            <a:ext cx="123626" cy="135173"/>
          </a:xfrm>
          <a:custGeom>
            <a:avLst/>
            <a:gdLst>
              <a:gd name="T0" fmla="*/ 91 w 91"/>
              <a:gd name="T1" fmla="*/ 47 h 92"/>
              <a:gd name="T2" fmla="*/ 91 w 91"/>
              <a:gd name="T3" fmla="*/ 47 h 92"/>
              <a:gd name="T4" fmla="*/ 91 w 91"/>
              <a:gd name="T5" fmla="*/ 56 h 92"/>
              <a:gd name="T6" fmla="*/ 87 w 91"/>
              <a:gd name="T7" fmla="*/ 64 h 92"/>
              <a:gd name="T8" fmla="*/ 84 w 91"/>
              <a:gd name="T9" fmla="*/ 72 h 92"/>
              <a:gd name="T10" fmla="*/ 77 w 91"/>
              <a:gd name="T11" fmla="*/ 79 h 92"/>
              <a:gd name="T12" fmla="*/ 71 w 91"/>
              <a:gd name="T13" fmla="*/ 85 h 92"/>
              <a:gd name="T14" fmla="*/ 64 w 91"/>
              <a:gd name="T15" fmla="*/ 89 h 92"/>
              <a:gd name="T16" fmla="*/ 55 w 91"/>
              <a:gd name="T17" fmla="*/ 91 h 92"/>
              <a:gd name="T18" fmla="*/ 46 w 91"/>
              <a:gd name="T19" fmla="*/ 92 h 92"/>
              <a:gd name="T20" fmla="*/ 46 w 91"/>
              <a:gd name="T21" fmla="*/ 92 h 92"/>
              <a:gd name="T22" fmla="*/ 37 w 91"/>
              <a:gd name="T23" fmla="*/ 91 h 92"/>
              <a:gd name="T24" fmla="*/ 28 w 91"/>
              <a:gd name="T25" fmla="*/ 89 h 92"/>
              <a:gd name="T26" fmla="*/ 20 w 91"/>
              <a:gd name="T27" fmla="*/ 85 h 92"/>
              <a:gd name="T28" fmla="*/ 14 w 91"/>
              <a:gd name="T29" fmla="*/ 79 h 92"/>
              <a:gd name="T30" fmla="*/ 8 w 91"/>
              <a:gd name="T31" fmla="*/ 72 h 92"/>
              <a:gd name="T32" fmla="*/ 4 w 91"/>
              <a:gd name="T33" fmla="*/ 64 h 92"/>
              <a:gd name="T34" fmla="*/ 0 w 91"/>
              <a:gd name="T35" fmla="*/ 56 h 92"/>
              <a:gd name="T36" fmla="*/ 0 w 91"/>
              <a:gd name="T37" fmla="*/ 47 h 92"/>
              <a:gd name="T38" fmla="*/ 0 w 91"/>
              <a:gd name="T39" fmla="*/ 47 h 92"/>
              <a:gd name="T40" fmla="*/ 0 w 91"/>
              <a:gd name="T41" fmla="*/ 37 h 92"/>
              <a:gd name="T42" fmla="*/ 4 w 91"/>
              <a:gd name="T43" fmla="*/ 29 h 92"/>
              <a:gd name="T44" fmla="*/ 8 w 91"/>
              <a:gd name="T45" fmla="*/ 21 h 92"/>
              <a:gd name="T46" fmla="*/ 14 w 91"/>
              <a:gd name="T47" fmla="*/ 14 h 92"/>
              <a:gd name="T48" fmla="*/ 20 w 91"/>
              <a:gd name="T49" fmla="*/ 9 h 92"/>
              <a:gd name="T50" fmla="*/ 28 w 91"/>
              <a:gd name="T51" fmla="*/ 4 h 92"/>
              <a:gd name="T52" fmla="*/ 37 w 91"/>
              <a:gd name="T53" fmla="*/ 2 h 92"/>
              <a:gd name="T54" fmla="*/ 46 w 91"/>
              <a:gd name="T55" fmla="*/ 0 h 92"/>
              <a:gd name="T56" fmla="*/ 46 w 91"/>
              <a:gd name="T57" fmla="*/ 0 h 92"/>
              <a:gd name="T58" fmla="*/ 55 w 91"/>
              <a:gd name="T59" fmla="*/ 2 h 92"/>
              <a:gd name="T60" fmla="*/ 64 w 91"/>
              <a:gd name="T61" fmla="*/ 4 h 92"/>
              <a:gd name="T62" fmla="*/ 71 w 91"/>
              <a:gd name="T63" fmla="*/ 9 h 92"/>
              <a:gd name="T64" fmla="*/ 77 w 91"/>
              <a:gd name="T65" fmla="*/ 14 h 92"/>
              <a:gd name="T66" fmla="*/ 84 w 91"/>
              <a:gd name="T67" fmla="*/ 21 h 92"/>
              <a:gd name="T68" fmla="*/ 87 w 91"/>
              <a:gd name="T69" fmla="*/ 29 h 92"/>
              <a:gd name="T70" fmla="*/ 91 w 91"/>
              <a:gd name="T71" fmla="*/ 37 h 92"/>
              <a:gd name="T72" fmla="*/ 91 w 91"/>
              <a:gd name="T73" fmla="*/ 47 h 92"/>
              <a:gd name="T74" fmla="*/ 91 w 91"/>
              <a:gd name="T75" fmla="*/ 47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1" h="92">
                <a:moveTo>
                  <a:pt x="91" y="47"/>
                </a:moveTo>
                <a:lnTo>
                  <a:pt x="91" y="47"/>
                </a:lnTo>
                <a:lnTo>
                  <a:pt x="91" y="56"/>
                </a:lnTo>
                <a:lnTo>
                  <a:pt x="87" y="64"/>
                </a:lnTo>
                <a:lnTo>
                  <a:pt x="84" y="72"/>
                </a:lnTo>
                <a:lnTo>
                  <a:pt x="77" y="79"/>
                </a:lnTo>
                <a:lnTo>
                  <a:pt x="71" y="85"/>
                </a:lnTo>
                <a:lnTo>
                  <a:pt x="64" y="89"/>
                </a:lnTo>
                <a:lnTo>
                  <a:pt x="55" y="91"/>
                </a:lnTo>
                <a:lnTo>
                  <a:pt x="46" y="92"/>
                </a:lnTo>
                <a:lnTo>
                  <a:pt x="46" y="92"/>
                </a:lnTo>
                <a:lnTo>
                  <a:pt x="37" y="91"/>
                </a:lnTo>
                <a:lnTo>
                  <a:pt x="28" y="89"/>
                </a:lnTo>
                <a:lnTo>
                  <a:pt x="20" y="85"/>
                </a:lnTo>
                <a:lnTo>
                  <a:pt x="14" y="79"/>
                </a:lnTo>
                <a:lnTo>
                  <a:pt x="8" y="72"/>
                </a:lnTo>
                <a:lnTo>
                  <a:pt x="4" y="64"/>
                </a:lnTo>
                <a:lnTo>
                  <a:pt x="0" y="56"/>
                </a:lnTo>
                <a:lnTo>
                  <a:pt x="0" y="47"/>
                </a:lnTo>
                <a:lnTo>
                  <a:pt x="0" y="47"/>
                </a:lnTo>
                <a:lnTo>
                  <a:pt x="0" y="37"/>
                </a:lnTo>
                <a:lnTo>
                  <a:pt x="4" y="29"/>
                </a:lnTo>
                <a:lnTo>
                  <a:pt x="8" y="21"/>
                </a:lnTo>
                <a:lnTo>
                  <a:pt x="14" y="14"/>
                </a:lnTo>
                <a:lnTo>
                  <a:pt x="20" y="9"/>
                </a:lnTo>
                <a:lnTo>
                  <a:pt x="28" y="4"/>
                </a:lnTo>
                <a:lnTo>
                  <a:pt x="37" y="2"/>
                </a:lnTo>
                <a:lnTo>
                  <a:pt x="46" y="0"/>
                </a:lnTo>
                <a:lnTo>
                  <a:pt x="46" y="0"/>
                </a:lnTo>
                <a:lnTo>
                  <a:pt x="55" y="2"/>
                </a:lnTo>
                <a:lnTo>
                  <a:pt x="64" y="4"/>
                </a:lnTo>
                <a:lnTo>
                  <a:pt x="71" y="9"/>
                </a:lnTo>
                <a:lnTo>
                  <a:pt x="77" y="14"/>
                </a:lnTo>
                <a:lnTo>
                  <a:pt x="84" y="21"/>
                </a:lnTo>
                <a:lnTo>
                  <a:pt x="87" y="29"/>
                </a:lnTo>
                <a:lnTo>
                  <a:pt x="91" y="37"/>
                </a:lnTo>
                <a:lnTo>
                  <a:pt x="91" y="47"/>
                </a:lnTo>
                <a:lnTo>
                  <a:pt x="91" y="47"/>
                </a:lnTo>
                <a:close/>
              </a:path>
            </a:pathLst>
          </a:custGeom>
          <a:solidFill>
            <a:schemeClr val="tx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9" name="Freeform 2535"/>
          <p:cNvSpPr>
            <a:spLocks noEditPoints="1"/>
          </p:cNvSpPr>
          <p:nvPr/>
        </p:nvSpPr>
        <p:spPr bwMode="auto">
          <a:xfrm>
            <a:off x="6406468" y="1688745"/>
            <a:ext cx="691946" cy="485787"/>
          </a:xfrm>
          <a:custGeom>
            <a:avLst/>
            <a:gdLst/>
            <a:ahLst/>
            <a:cxnLst>
              <a:cxn ang="0">
                <a:pos x="281" y="40"/>
              </a:cxn>
              <a:cxn ang="0">
                <a:pos x="60" y="51"/>
              </a:cxn>
              <a:cxn ang="0">
                <a:pos x="17" y="143"/>
              </a:cxn>
              <a:cxn ang="0">
                <a:pos x="235" y="182"/>
              </a:cxn>
              <a:cxn ang="0">
                <a:pos x="189" y="126"/>
              </a:cxn>
              <a:cxn ang="0">
                <a:pos x="182" y="119"/>
              </a:cxn>
              <a:cxn ang="0">
                <a:pos x="149" y="134"/>
              </a:cxn>
              <a:cxn ang="0">
                <a:pos x="14" y="56"/>
              </a:cxn>
              <a:cxn ang="0">
                <a:pos x="23" y="67"/>
              </a:cxn>
              <a:cxn ang="0">
                <a:pos x="38" y="94"/>
              </a:cxn>
              <a:cxn ang="0">
                <a:pos x="78" y="81"/>
              </a:cxn>
              <a:cxn ang="0">
                <a:pos x="109" y="73"/>
              </a:cxn>
              <a:cxn ang="0">
                <a:pos x="123" y="60"/>
              </a:cxn>
              <a:cxn ang="0">
                <a:pos x="39" y="120"/>
              </a:cxn>
              <a:cxn ang="0">
                <a:pos x="101" y="101"/>
              </a:cxn>
              <a:cxn ang="0">
                <a:pos x="197" y="63"/>
              </a:cxn>
              <a:cxn ang="0">
                <a:pos x="126" y="94"/>
              </a:cxn>
              <a:cxn ang="0">
                <a:pos x="271" y="43"/>
              </a:cxn>
              <a:cxn ang="0">
                <a:pos x="236" y="47"/>
              </a:cxn>
              <a:cxn ang="0">
                <a:pos x="243" y="31"/>
              </a:cxn>
              <a:cxn ang="0">
                <a:pos x="233" y="19"/>
              </a:cxn>
              <a:cxn ang="0">
                <a:pos x="112" y="120"/>
              </a:cxn>
              <a:cxn ang="0">
                <a:pos x="234" y="51"/>
              </a:cxn>
              <a:cxn ang="0">
                <a:pos x="254" y="53"/>
              </a:cxn>
              <a:cxn ang="0">
                <a:pos x="277" y="50"/>
              </a:cxn>
              <a:cxn ang="0">
                <a:pos x="114" y="132"/>
              </a:cxn>
              <a:cxn ang="0">
                <a:pos x="232" y="24"/>
              </a:cxn>
              <a:cxn ang="0">
                <a:pos x="230" y="37"/>
              </a:cxn>
              <a:cxn ang="0">
                <a:pos x="232" y="14"/>
              </a:cxn>
              <a:cxn ang="0">
                <a:pos x="105" y="69"/>
              </a:cxn>
              <a:cxn ang="0">
                <a:pos x="48" y="73"/>
              </a:cxn>
              <a:cxn ang="0">
                <a:pos x="79" y="106"/>
              </a:cxn>
              <a:cxn ang="0">
                <a:pos x="93" y="66"/>
              </a:cxn>
              <a:cxn ang="0">
                <a:pos x="100" y="60"/>
              </a:cxn>
              <a:cxn ang="0">
                <a:pos x="73" y="71"/>
              </a:cxn>
              <a:cxn ang="0">
                <a:pos x="38" y="85"/>
              </a:cxn>
              <a:cxn ang="0">
                <a:pos x="125" y="93"/>
              </a:cxn>
              <a:cxn ang="0">
                <a:pos x="159" y="89"/>
              </a:cxn>
              <a:cxn ang="0">
                <a:pos x="54" y="139"/>
              </a:cxn>
              <a:cxn ang="0">
                <a:pos x="104" y="136"/>
              </a:cxn>
              <a:cxn ang="0">
                <a:pos x="236" y="73"/>
              </a:cxn>
              <a:cxn ang="0">
                <a:pos x="149" y="132"/>
              </a:cxn>
              <a:cxn ang="0">
                <a:pos x="287" y="56"/>
              </a:cxn>
              <a:cxn ang="0">
                <a:pos x="126" y="135"/>
              </a:cxn>
              <a:cxn ang="0">
                <a:pos x="200" y="126"/>
              </a:cxn>
              <a:cxn ang="0">
                <a:pos x="254" y="87"/>
              </a:cxn>
              <a:cxn ang="0">
                <a:pos x="210" y="129"/>
              </a:cxn>
              <a:cxn ang="0">
                <a:pos x="297" y="76"/>
              </a:cxn>
              <a:cxn ang="0">
                <a:pos x="150" y="124"/>
              </a:cxn>
              <a:cxn ang="0">
                <a:pos x="241" y="94"/>
              </a:cxn>
              <a:cxn ang="0">
                <a:pos x="253" y="151"/>
              </a:cxn>
              <a:cxn ang="0">
                <a:pos x="275" y="125"/>
              </a:cxn>
              <a:cxn ang="0">
                <a:pos x="238" y="134"/>
              </a:cxn>
              <a:cxn ang="0">
                <a:pos x="254" y="118"/>
              </a:cxn>
              <a:cxn ang="0">
                <a:pos x="238" y="171"/>
              </a:cxn>
              <a:cxn ang="0">
                <a:pos x="266" y="134"/>
              </a:cxn>
              <a:cxn ang="0">
                <a:pos x="293" y="106"/>
              </a:cxn>
              <a:cxn ang="0">
                <a:pos x="318" y="90"/>
              </a:cxn>
              <a:cxn ang="0">
                <a:pos x="237" y="133"/>
              </a:cxn>
              <a:cxn ang="0">
                <a:pos x="231" y="127"/>
              </a:cxn>
              <a:cxn ang="0">
                <a:pos x="278" y="110"/>
              </a:cxn>
            </a:cxnLst>
            <a:rect l="0" t="0" r="r" b="b"/>
            <a:pathLst>
              <a:path w="339" h="182">
                <a:moveTo>
                  <a:pt x="235" y="182"/>
                </a:moveTo>
                <a:lnTo>
                  <a:pt x="235" y="182"/>
                </a:lnTo>
                <a:lnTo>
                  <a:pt x="237" y="182"/>
                </a:lnTo>
                <a:lnTo>
                  <a:pt x="240" y="181"/>
                </a:lnTo>
                <a:lnTo>
                  <a:pt x="240" y="181"/>
                </a:lnTo>
                <a:lnTo>
                  <a:pt x="264" y="159"/>
                </a:lnTo>
                <a:lnTo>
                  <a:pt x="288" y="137"/>
                </a:lnTo>
                <a:lnTo>
                  <a:pt x="314" y="115"/>
                </a:lnTo>
                <a:lnTo>
                  <a:pt x="338" y="93"/>
                </a:lnTo>
                <a:lnTo>
                  <a:pt x="338" y="93"/>
                </a:lnTo>
                <a:lnTo>
                  <a:pt x="339" y="91"/>
                </a:lnTo>
                <a:lnTo>
                  <a:pt x="339" y="89"/>
                </a:lnTo>
                <a:lnTo>
                  <a:pt x="339" y="89"/>
                </a:lnTo>
                <a:lnTo>
                  <a:pt x="338" y="87"/>
                </a:lnTo>
                <a:lnTo>
                  <a:pt x="338" y="87"/>
                </a:lnTo>
                <a:lnTo>
                  <a:pt x="325" y="74"/>
                </a:lnTo>
                <a:lnTo>
                  <a:pt x="311" y="62"/>
                </a:lnTo>
                <a:lnTo>
                  <a:pt x="281" y="40"/>
                </a:lnTo>
                <a:lnTo>
                  <a:pt x="281" y="40"/>
                </a:lnTo>
                <a:lnTo>
                  <a:pt x="256" y="20"/>
                </a:lnTo>
                <a:lnTo>
                  <a:pt x="230" y="1"/>
                </a:lnTo>
                <a:lnTo>
                  <a:pt x="230" y="1"/>
                </a:lnTo>
                <a:lnTo>
                  <a:pt x="228" y="0"/>
                </a:lnTo>
                <a:lnTo>
                  <a:pt x="226" y="1"/>
                </a:lnTo>
                <a:lnTo>
                  <a:pt x="226" y="1"/>
                </a:lnTo>
                <a:lnTo>
                  <a:pt x="225" y="1"/>
                </a:lnTo>
                <a:lnTo>
                  <a:pt x="223" y="2"/>
                </a:lnTo>
                <a:lnTo>
                  <a:pt x="222" y="4"/>
                </a:lnTo>
                <a:lnTo>
                  <a:pt x="222" y="6"/>
                </a:lnTo>
                <a:lnTo>
                  <a:pt x="222" y="6"/>
                </a:lnTo>
                <a:lnTo>
                  <a:pt x="223" y="16"/>
                </a:lnTo>
                <a:lnTo>
                  <a:pt x="223" y="27"/>
                </a:lnTo>
                <a:lnTo>
                  <a:pt x="221" y="48"/>
                </a:lnTo>
                <a:lnTo>
                  <a:pt x="221" y="48"/>
                </a:lnTo>
                <a:lnTo>
                  <a:pt x="167" y="50"/>
                </a:lnTo>
                <a:lnTo>
                  <a:pt x="113" y="51"/>
                </a:lnTo>
                <a:lnTo>
                  <a:pt x="86" y="52"/>
                </a:lnTo>
                <a:lnTo>
                  <a:pt x="60" y="51"/>
                </a:lnTo>
                <a:lnTo>
                  <a:pt x="32" y="49"/>
                </a:lnTo>
                <a:lnTo>
                  <a:pt x="6" y="46"/>
                </a:lnTo>
                <a:lnTo>
                  <a:pt x="6" y="46"/>
                </a:lnTo>
                <a:lnTo>
                  <a:pt x="4" y="45"/>
                </a:lnTo>
                <a:lnTo>
                  <a:pt x="2" y="46"/>
                </a:lnTo>
                <a:lnTo>
                  <a:pt x="1" y="48"/>
                </a:lnTo>
                <a:lnTo>
                  <a:pt x="0" y="50"/>
                </a:lnTo>
                <a:lnTo>
                  <a:pt x="0" y="50"/>
                </a:lnTo>
                <a:lnTo>
                  <a:pt x="0" y="52"/>
                </a:lnTo>
                <a:lnTo>
                  <a:pt x="2" y="54"/>
                </a:lnTo>
                <a:lnTo>
                  <a:pt x="2" y="54"/>
                </a:lnTo>
                <a:lnTo>
                  <a:pt x="9" y="63"/>
                </a:lnTo>
                <a:lnTo>
                  <a:pt x="14" y="74"/>
                </a:lnTo>
                <a:lnTo>
                  <a:pt x="18" y="85"/>
                </a:lnTo>
                <a:lnTo>
                  <a:pt x="20" y="96"/>
                </a:lnTo>
                <a:lnTo>
                  <a:pt x="21" y="108"/>
                </a:lnTo>
                <a:lnTo>
                  <a:pt x="21" y="120"/>
                </a:lnTo>
                <a:lnTo>
                  <a:pt x="20" y="132"/>
                </a:lnTo>
                <a:lnTo>
                  <a:pt x="17" y="143"/>
                </a:lnTo>
                <a:lnTo>
                  <a:pt x="17" y="143"/>
                </a:lnTo>
                <a:lnTo>
                  <a:pt x="17" y="145"/>
                </a:lnTo>
                <a:lnTo>
                  <a:pt x="18" y="146"/>
                </a:lnTo>
                <a:lnTo>
                  <a:pt x="18" y="146"/>
                </a:lnTo>
                <a:lnTo>
                  <a:pt x="20" y="148"/>
                </a:lnTo>
                <a:lnTo>
                  <a:pt x="22" y="148"/>
                </a:lnTo>
                <a:lnTo>
                  <a:pt x="22" y="148"/>
                </a:lnTo>
                <a:lnTo>
                  <a:pt x="47" y="148"/>
                </a:lnTo>
                <a:lnTo>
                  <a:pt x="74" y="147"/>
                </a:lnTo>
                <a:lnTo>
                  <a:pt x="125" y="144"/>
                </a:lnTo>
                <a:lnTo>
                  <a:pt x="177" y="141"/>
                </a:lnTo>
                <a:lnTo>
                  <a:pt x="229" y="139"/>
                </a:lnTo>
                <a:lnTo>
                  <a:pt x="229" y="139"/>
                </a:lnTo>
                <a:lnTo>
                  <a:pt x="229" y="178"/>
                </a:lnTo>
                <a:lnTo>
                  <a:pt x="229" y="178"/>
                </a:lnTo>
                <a:lnTo>
                  <a:pt x="230" y="180"/>
                </a:lnTo>
                <a:lnTo>
                  <a:pt x="231" y="182"/>
                </a:lnTo>
                <a:lnTo>
                  <a:pt x="233" y="182"/>
                </a:lnTo>
                <a:lnTo>
                  <a:pt x="235" y="182"/>
                </a:lnTo>
                <a:lnTo>
                  <a:pt x="235" y="182"/>
                </a:lnTo>
                <a:close/>
                <a:moveTo>
                  <a:pt x="210" y="131"/>
                </a:moveTo>
                <a:lnTo>
                  <a:pt x="210" y="131"/>
                </a:lnTo>
                <a:lnTo>
                  <a:pt x="215" y="129"/>
                </a:lnTo>
                <a:lnTo>
                  <a:pt x="221" y="127"/>
                </a:lnTo>
                <a:lnTo>
                  <a:pt x="230" y="121"/>
                </a:lnTo>
                <a:lnTo>
                  <a:pt x="239" y="115"/>
                </a:lnTo>
                <a:lnTo>
                  <a:pt x="248" y="110"/>
                </a:lnTo>
                <a:lnTo>
                  <a:pt x="248" y="110"/>
                </a:lnTo>
                <a:lnTo>
                  <a:pt x="249" y="109"/>
                </a:lnTo>
                <a:lnTo>
                  <a:pt x="249" y="109"/>
                </a:lnTo>
                <a:lnTo>
                  <a:pt x="235" y="120"/>
                </a:lnTo>
                <a:lnTo>
                  <a:pt x="221" y="131"/>
                </a:lnTo>
                <a:lnTo>
                  <a:pt x="221" y="131"/>
                </a:lnTo>
                <a:lnTo>
                  <a:pt x="210" y="131"/>
                </a:lnTo>
                <a:lnTo>
                  <a:pt x="210" y="131"/>
                </a:lnTo>
                <a:close/>
                <a:moveTo>
                  <a:pt x="177" y="132"/>
                </a:moveTo>
                <a:lnTo>
                  <a:pt x="177" y="132"/>
                </a:lnTo>
                <a:lnTo>
                  <a:pt x="189" y="126"/>
                </a:lnTo>
                <a:lnTo>
                  <a:pt x="200" y="120"/>
                </a:lnTo>
                <a:lnTo>
                  <a:pt x="223" y="107"/>
                </a:lnTo>
                <a:lnTo>
                  <a:pt x="223" y="107"/>
                </a:lnTo>
                <a:lnTo>
                  <a:pt x="248" y="93"/>
                </a:lnTo>
                <a:lnTo>
                  <a:pt x="273" y="81"/>
                </a:lnTo>
                <a:lnTo>
                  <a:pt x="273" y="81"/>
                </a:lnTo>
                <a:lnTo>
                  <a:pt x="246" y="97"/>
                </a:lnTo>
                <a:lnTo>
                  <a:pt x="246" y="97"/>
                </a:lnTo>
                <a:lnTo>
                  <a:pt x="216" y="114"/>
                </a:lnTo>
                <a:lnTo>
                  <a:pt x="187" y="132"/>
                </a:lnTo>
                <a:lnTo>
                  <a:pt x="187" y="132"/>
                </a:lnTo>
                <a:lnTo>
                  <a:pt x="187" y="132"/>
                </a:lnTo>
                <a:lnTo>
                  <a:pt x="187" y="132"/>
                </a:lnTo>
                <a:lnTo>
                  <a:pt x="177" y="132"/>
                </a:lnTo>
                <a:lnTo>
                  <a:pt x="177" y="132"/>
                </a:lnTo>
                <a:close/>
                <a:moveTo>
                  <a:pt x="149" y="134"/>
                </a:moveTo>
                <a:lnTo>
                  <a:pt x="149" y="134"/>
                </a:lnTo>
                <a:lnTo>
                  <a:pt x="165" y="127"/>
                </a:lnTo>
                <a:lnTo>
                  <a:pt x="182" y="119"/>
                </a:lnTo>
                <a:lnTo>
                  <a:pt x="213" y="102"/>
                </a:lnTo>
                <a:lnTo>
                  <a:pt x="278" y="67"/>
                </a:lnTo>
                <a:lnTo>
                  <a:pt x="278" y="67"/>
                </a:lnTo>
                <a:lnTo>
                  <a:pt x="287" y="62"/>
                </a:lnTo>
                <a:lnTo>
                  <a:pt x="290" y="61"/>
                </a:lnTo>
                <a:lnTo>
                  <a:pt x="286" y="64"/>
                </a:lnTo>
                <a:lnTo>
                  <a:pt x="286" y="64"/>
                </a:lnTo>
                <a:lnTo>
                  <a:pt x="269" y="77"/>
                </a:lnTo>
                <a:lnTo>
                  <a:pt x="269" y="77"/>
                </a:lnTo>
                <a:lnTo>
                  <a:pt x="251" y="87"/>
                </a:lnTo>
                <a:lnTo>
                  <a:pt x="234" y="96"/>
                </a:lnTo>
                <a:lnTo>
                  <a:pt x="234" y="96"/>
                </a:lnTo>
                <a:lnTo>
                  <a:pt x="217" y="105"/>
                </a:lnTo>
                <a:lnTo>
                  <a:pt x="202" y="114"/>
                </a:lnTo>
                <a:lnTo>
                  <a:pt x="186" y="124"/>
                </a:lnTo>
                <a:lnTo>
                  <a:pt x="171" y="133"/>
                </a:lnTo>
                <a:lnTo>
                  <a:pt x="171" y="133"/>
                </a:lnTo>
                <a:lnTo>
                  <a:pt x="149" y="134"/>
                </a:lnTo>
                <a:lnTo>
                  <a:pt x="149" y="134"/>
                </a:lnTo>
                <a:close/>
                <a:moveTo>
                  <a:pt x="14" y="56"/>
                </a:moveTo>
                <a:lnTo>
                  <a:pt x="14" y="56"/>
                </a:lnTo>
                <a:lnTo>
                  <a:pt x="26" y="57"/>
                </a:lnTo>
                <a:lnTo>
                  <a:pt x="26" y="57"/>
                </a:lnTo>
                <a:lnTo>
                  <a:pt x="18" y="59"/>
                </a:lnTo>
                <a:lnTo>
                  <a:pt x="18" y="59"/>
                </a:lnTo>
                <a:lnTo>
                  <a:pt x="18" y="60"/>
                </a:lnTo>
                <a:lnTo>
                  <a:pt x="18" y="61"/>
                </a:lnTo>
                <a:lnTo>
                  <a:pt x="18" y="61"/>
                </a:lnTo>
                <a:lnTo>
                  <a:pt x="19" y="62"/>
                </a:lnTo>
                <a:lnTo>
                  <a:pt x="19" y="62"/>
                </a:lnTo>
                <a:lnTo>
                  <a:pt x="25" y="59"/>
                </a:lnTo>
                <a:lnTo>
                  <a:pt x="28" y="59"/>
                </a:lnTo>
                <a:lnTo>
                  <a:pt x="28" y="60"/>
                </a:lnTo>
                <a:lnTo>
                  <a:pt x="26" y="61"/>
                </a:lnTo>
                <a:lnTo>
                  <a:pt x="26" y="61"/>
                </a:lnTo>
                <a:lnTo>
                  <a:pt x="20" y="66"/>
                </a:lnTo>
                <a:lnTo>
                  <a:pt x="20" y="66"/>
                </a:lnTo>
                <a:lnTo>
                  <a:pt x="14" y="56"/>
                </a:lnTo>
                <a:lnTo>
                  <a:pt x="14" y="56"/>
                </a:lnTo>
                <a:close/>
                <a:moveTo>
                  <a:pt x="63" y="60"/>
                </a:moveTo>
                <a:lnTo>
                  <a:pt x="63" y="60"/>
                </a:lnTo>
                <a:lnTo>
                  <a:pt x="52" y="66"/>
                </a:lnTo>
                <a:lnTo>
                  <a:pt x="41" y="73"/>
                </a:lnTo>
                <a:lnTo>
                  <a:pt x="41" y="73"/>
                </a:lnTo>
                <a:lnTo>
                  <a:pt x="33" y="78"/>
                </a:lnTo>
                <a:lnTo>
                  <a:pt x="29" y="79"/>
                </a:lnTo>
                <a:lnTo>
                  <a:pt x="28" y="80"/>
                </a:lnTo>
                <a:lnTo>
                  <a:pt x="28" y="79"/>
                </a:lnTo>
                <a:lnTo>
                  <a:pt x="28" y="79"/>
                </a:lnTo>
                <a:lnTo>
                  <a:pt x="37" y="71"/>
                </a:lnTo>
                <a:lnTo>
                  <a:pt x="45" y="61"/>
                </a:lnTo>
                <a:lnTo>
                  <a:pt x="45" y="61"/>
                </a:lnTo>
                <a:lnTo>
                  <a:pt x="46" y="60"/>
                </a:lnTo>
                <a:lnTo>
                  <a:pt x="44" y="59"/>
                </a:lnTo>
                <a:lnTo>
                  <a:pt x="44" y="59"/>
                </a:lnTo>
                <a:lnTo>
                  <a:pt x="33" y="63"/>
                </a:lnTo>
                <a:lnTo>
                  <a:pt x="23" y="67"/>
                </a:lnTo>
                <a:lnTo>
                  <a:pt x="23" y="67"/>
                </a:lnTo>
                <a:lnTo>
                  <a:pt x="22" y="67"/>
                </a:lnTo>
                <a:lnTo>
                  <a:pt x="22" y="67"/>
                </a:lnTo>
                <a:lnTo>
                  <a:pt x="24" y="65"/>
                </a:lnTo>
                <a:lnTo>
                  <a:pt x="28" y="63"/>
                </a:lnTo>
                <a:lnTo>
                  <a:pt x="28" y="63"/>
                </a:lnTo>
                <a:lnTo>
                  <a:pt x="30" y="60"/>
                </a:lnTo>
                <a:lnTo>
                  <a:pt x="32" y="58"/>
                </a:lnTo>
                <a:lnTo>
                  <a:pt x="32" y="58"/>
                </a:lnTo>
                <a:lnTo>
                  <a:pt x="63" y="60"/>
                </a:lnTo>
                <a:lnTo>
                  <a:pt x="63" y="60"/>
                </a:lnTo>
                <a:close/>
                <a:moveTo>
                  <a:pt x="94" y="60"/>
                </a:moveTo>
                <a:lnTo>
                  <a:pt x="94" y="60"/>
                </a:lnTo>
                <a:lnTo>
                  <a:pt x="87" y="64"/>
                </a:lnTo>
                <a:lnTo>
                  <a:pt x="80" y="69"/>
                </a:lnTo>
                <a:lnTo>
                  <a:pt x="66" y="78"/>
                </a:lnTo>
                <a:lnTo>
                  <a:pt x="52" y="87"/>
                </a:lnTo>
                <a:lnTo>
                  <a:pt x="45" y="91"/>
                </a:lnTo>
                <a:lnTo>
                  <a:pt x="38" y="94"/>
                </a:lnTo>
                <a:lnTo>
                  <a:pt x="38" y="94"/>
                </a:lnTo>
                <a:lnTo>
                  <a:pt x="32" y="95"/>
                </a:lnTo>
                <a:lnTo>
                  <a:pt x="32" y="95"/>
                </a:lnTo>
                <a:lnTo>
                  <a:pt x="33" y="94"/>
                </a:lnTo>
                <a:lnTo>
                  <a:pt x="42" y="89"/>
                </a:lnTo>
                <a:lnTo>
                  <a:pt x="42" y="89"/>
                </a:lnTo>
                <a:lnTo>
                  <a:pt x="62" y="79"/>
                </a:lnTo>
                <a:lnTo>
                  <a:pt x="62" y="79"/>
                </a:lnTo>
                <a:lnTo>
                  <a:pt x="76" y="71"/>
                </a:lnTo>
                <a:lnTo>
                  <a:pt x="82" y="65"/>
                </a:lnTo>
                <a:lnTo>
                  <a:pt x="88" y="60"/>
                </a:lnTo>
                <a:lnTo>
                  <a:pt x="88" y="60"/>
                </a:lnTo>
                <a:lnTo>
                  <a:pt x="94" y="60"/>
                </a:lnTo>
                <a:lnTo>
                  <a:pt x="94" y="60"/>
                </a:lnTo>
                <a:close/>
                <a:moveTo>
                  <a:pt x="116" y="60"/>
                </a:moveTo>
                <a:lnTo>
                  <a:pt x="116" y="60"/>
                </a:lnTo>
                <a:lnTo>
                  <a:pt x="106" y="64"/>
                </a:lnTo>
                <a:lnTo>
                  <a:pt x="96" y="70"/>
                </a:lnTo>
                <a:lnTo>
                  <a:pt x="78" y="81"/>
                </a:lnTo>
                <a:lnTo>
                  <a:pt x="59" y="92"/>
                </a:lnTo>
                <a:lnTo>
                  <a:pt x="48" y="97"/>
                </a:lnTo>
                <a:lnTo>
                  <a:pt x="38" y="101"/>
                </a:lnTo>
                <a:lnTo>
                  <a:pt x="38" y="101"/>
                </a:lnTo>
                <a:lnTo>
                  <a:pt x="31" y="104"/>
                </a:lnTo>
                <a:lnTo>
                  <a:pt x="39" y="100"/>
                </a:lnTo>
                <a:lnTo>
                  <a:pt x="39" y="100"/>
                </a:lnTo>
                <a:lnTo>
                  <a:pt x="66" y="86"/>
                </a:lnTo>
                <a:lnTo>
                  <a:pt x="66" y="86"/>
                </a:lnTo>
                <a:lnTo>
                  <a:pt x="85" y="75"/>
                </a:lnTo>
                <a:lnTo>
                  <a:pt x="95" y="67"/>
                </a:lnTo>
                <a:lnTo>
                  <a:pt x="104" y="60"/>
                </a:lnTo>
                <a:lnTo>
                  <a:pt x="104" y="60"/>
                </a:lnTo>
                <a:lnTo>
                  <a:pt x="116" y="60"/>
                </a:lnTo>
                <a:lnTo>
                  <a:pt x="116" y="60"/>
                </a:lnTo>
                <a:close/>
                <a:moveTo>
                  <a:pt x="133" y="60"/>
                </a:moveTo>
                <a:lnTo>
                  <a:pt x="133" y="60"/>
                </a:lnTo>
                <a:lnTo>
                  <a:pt x="121" y="66"/>
                </a:lnTo>
                <a:lnTo>
                  <a:pt x="109" y="73"/>
                </a:lnTo>
                <a:lnTo>
                  <a:pt x="86" y="87"/>
                </a:lnTo>
                <a:lnTo>
                  <a:pt x="63" y="101"/>
                </a:lnTo>
                <a:lnTo>
                  <a:pt x="50" y="107"/>
                </a:lnTo>
                <a:lnTo>
                  <a:pt x="38" y="112"/>
                </a:lnTo>
                <a:lnTo>
                  <a:pt x="38" y="112"/>
                </a:lnTo>
                <a:lnTo>
                  <a:pt x="31" y="115"/>
                </a:lnTo>
                <a:lnTo>
                  <a:pt x="31" y="115"/>
                </a:lnTo>
                <a:lnTo>
                  <a:pt x="32" y="114"/>
                </a:lnTo>
                <a:lnTo>
                  <a:pt x="43" y="107"/>
                </a:lnTo>
                <a:lnTo>
                  <a:pt x="43" y="107"/>
                </a:lnTo>
                <a:lnTo>
                  <a:pt x="56" y="99"/>
                </a:lnTo>
                <a:lnTo>
                  <a:pt x="71" y="91"/>
                </a:lnTo>
                <a:lnTo>
                  <a:pt x="71" y="91"/>
                </a:lnTo>
                <a:lnTo>
                  <a:pt x="84" y="84"/>
                </a:lnTo>
                <a:lnTo>
                  <a:pt x="97" y="76"/>
                </a:lnTo>
                <a:lnTo>
                  <a:pt x="110" y="67"/>
                </a:lnTo>
                <a:lnTo>
                  <a:pt x="123" y="60"/>
                </a:lnTo>
                <a:lnTo>
                  <a:pt x="123" y="60"/>
                </a:lnTo>
                <a:lnTo>
                  <a:pt x="123" y="60"/>
                </a:lnTo>
                <a:lnTo>
                  <a:pt x="123" y="60"/>
                </a:lnTo>
                <a:lnTo>
                  <a:pt x="133" y="60"/>
                </a:lnTo>
                <a:lnTo>
                  <a:pt x="133" y="60"/>
                </a:lnTo>
                <a:close/>
                <a:moveTo>
                  <a:pt x="155" y="59"/>
                </a:moveTo>
                <a:lnTo>
                  <a:pt x="155" y="59"/>
                </a:lnTo>
                <a:lnTo>
                  <a:pt x="143" y="65"/>
                </a:lnTo>
                <a:lnTo>
                  <a:pt x="130" y="73"/>
                </a:lnTo>
                <a:lnTo>
                  <a:pt x="106" y="87"/>
                </a:lnTo>
                <a:lnTo>
                  <a:pt x="106" y="87"/>
                </a:lnTo>
                <a:lnTo>
                  <a:pt x="90" y="95"/>
                </a:lnTo>
                <a:lnTo>
                  <a:pt x="75" y="102"/>
                </a:lnTo>
                <a:lnTo>
                  <a:pt x="75" y="102"/>
                </a:lnTo>
                <a:lnTo>
                  <a:pt x="58" y="111"/>
                </a:lnTo>
                <a:lnTo>
                  <a:pt x="41" y="121"/>
                </a:lnTo>
                <a:lnTo>
                  <a:pt x="41" y="121"/>
                </a:lnTo>
                <a:lnTo>
                  <a:pt x="36" y="124"/>
                </a:lnTo>
                <a:lnTo>
                  <a:pt x="30" y="127"/>
                </a:lnTo>
                <a:lnTo>
                  <a:pt x="30" y="127"/>
                </a:lnTo>
                <a:lnTo>
                  <a:pt x="39" y="120"/>
                </a:lnTo>
                <a:lnTo>
                  <a:pt x="48" y="113"/>
                </a:lnTo>
                <a:lnTo>
                  <a:pt x="48" y="113"/>
                </a:lnTo>
                <a:lnTo>
                  <a:pt x="64" y="103"/>
                </a:lnTo>
                <a:lnTo>
                  <a:pt x="80" y="94"/>
                </a:lnTo>
                <a:lnTo>
                  <a:pt x="80" y="94"/>
                </a:lnTo>
                <a:lnTo>
                  <a:pt x="110" y="78"/>
                </a:lnTo>
                <a:lnTo>
                  <a:pt x="125" y="69"/>
                </a:lnTo>
                <a:lnTo>
                  <a:pt x="140" y="59"/>
                </a:lnTo>
                <a:lnTo>
                  <a:pt x="140" y="59"/>
                </a:lnTo>
                <a:lnTo>
                  <a:pt x="155" y="59"/>
                </a:lnTo>
                <a:lnTo>
                  <a:pt x="155" y="59"/>
                </a:lnTo>
                <a:close/>
                <a:moveTo>
                  <a:pt x="180" y="58"/>
                </a:moveTo>
                <a:lnTo>
                  <a:pt x="180" y="58"/>
                </a:lnTo>
                <a:lnTo>
                  <a:pt x="163" y="67"/>
                </a:lnTo>
                <a:lnTo>
                  <a:pt x="147" y="79"/>
                </a:lnTo>
                <a:lnTo>
                  <a:pt x="147" y="79"/>
                </a:lnTo>
                <a:lnTo>
                  <a:pt x="120" y="92"/>
                </a:lnTo>
                <a:lnTo>
                  <a:pt x="120" y="92"/>
                </a:lnTo>
                <a:lnTo>
                  <a:pt x="101" y="101"/>
                </a:lnTo>
                <a:lnTo>
                  <a:pt x="83" y="111"/>
                </a:lnTo>
                <a:lnTo>
                  <a:pt x="46" y="131"/>
                </a:lnTo>
                <a:lnTo>
                  <a:pt x="46" y="131"/>
                </a:lnTo>
                <a:lnTo>
                  <a:pt x="38" y="134"/>
                </a:lnTo>
                <a:lnTo>
                  <a:pt x="38" y="134"/>
                </a:lnTo>
                <a:lnTo>
                  <a:pt x="49" y="128"/>
                </a:lnTo>
                <a:lnTo>
                  <a:pt x="49" y="128"/>
                </a:lnTo>
                <a:lnTo>
                  <a:pt x="69" y="115"/>
                </a:lnTo>
                <a:lnTo>
                  <a:pt x="88" y="102"/>
                </a:lnTo>
                <a:lnTo>
                  <a:pt x="88" y="102"/>
                </a:lnTo>
                <a:lnTo>
                  <a:pt x="125" y="80"/>
                </a:lnTo>
                <a:lnTo>
                  <a:pt x="144" y="69"/>
                </a:lnTo>
                <a:lnTo>
                  <a:pt x="163" y="59"/>
                </a:lnTo>
                <a:lnTo>
                  <a:pt x="163" y="59"/>
                </a:lnTo>
                <a:lnTo>
                  <a:pt x="180" y="58"/>
                </a:lnTo>
                <a:lnTo>
                  <a:pt x="180" y="58"/>
                </a:lnTo>
                <a:close/>
                <a:moveTo>
                  <a:pt x="210" y="57"/>
                </a:moveTo>
                <a:lnTo>
                  <a:pt x="210" y="57"/>
                </a:lnTo>
                <a:lnTo>
                  <a:pt x="197" y="63"/>
                </a:lnTo>
                <a:lnTo>
                  <a:pt x="184" y="72"/>
                </a:lnTo>
                <a:lnTo>
                  <a:pt x="158" y="87"/>
                </a:lnTo>
                <a:lnTo>
                  <a:pt x="158" y="87"/>
                </a:lnTo>
                <a:lnTo>
                  <a:pt x="140" y="95"/>
                </a:lnTo>
                <a:lnTo>
                  <a:pt x="121" y="104"/>
                </a:lnTo>
                <a:lnTo>
                  <a:pt x="121" y="104"/>
                </a:lnTo>
                <a:lnTo>
                  <a:pt x="101" y="115"/>
                </a:lnTo>
                <a:lnTo>
                  <a:pt x="81" y="126"/>
                </a:lnTo>
                <a:lnTo>
                  <a:pt x="81" y="126"/>
                </a:lnTo>
                <a:lnTo>
                  <a:pt x="69" y="131"/>
                </a:lnTo>
                <a:lnTo>
                  <a:pt x="56" y="136"/>
                </a:lnTo>
                <a:lnTo>
                  <a:pt x="56" y="136"/>
                </a:lnTo>
                <a:lnTo>
                  <a:pt x="64" y="133"/>
                </a:lnTo>
                <a:lnTo>
                  <a:pt x="71" y="129"/>
                </a:lnTo>
                <a:lnTo>
                  <a:pt x="71" y="129"/>
                </a:lnTo>
                <a:lnTo>
                  <a:pt x="90" y="116"/>
                </a:lnTo>
                <a:lnTo>
                  <a:pt x="110" y="104"/>
                </a:lnTo>
                <a:lnTo>
                  <a:pt x="110" y="104"/>
                </a:lnTo>
                <a:lnTo>
                  <a:pt x="126" y="94"/>
                </a:lnTo>
                <a:lnTo>
                  <a:pt x="142" y="84"/>
                </a:lnTo>
                <a:lnTo>
                  <a:pt x="142" y="84"/>
                </a:lnTo>
                <a:lnTo>
                  <a:pt x="145" y="83"/>
                </a:lnTo>
                <a:lnTo>
                  <a:pt x="145" y="83"/>
                </a:lnTo>
                <a:lnTo>
                  <a:pt x="166" y="71"/>
                </a:lnTo>
                <a:lnTo>
                  <a:pt x="187" y="58"/>
                </a:lnTo>
                <a:lnTo>
                  <a:pt x="187" y="58"/>
                </a:lnTo>
                <a:lnTo>
                  <a:pt x="210" y="57"/>
                </a:lnTo>
                <a:lnTo>
                  <a:pt x="210" y="57"/>
                </a:lnTo>
                <a:close/>
                <a:moveTo>
                  <a:pt x="277" y="48"/>
                </a:moveTo>
                <a:lnTo>
                  <a:pt x="277" y="48"/>
                </a:lnTo>
                <a:lnTo>
                  <a:pt x="272" y="48"/>
                </a:lnTo>
                <a:lnTo>
                  <a:pt x="267" y="49"/>
                </a:lnTo>
                <a:lnTo>
                  <a:pt x="267" y="49"/>
                </a:lnTo>
                <a:lnTo>
                  <a:pt x="272" y="45"/>
                </a:lnTo>
                <a:lnTo>
                  <a:pt x="272" y="45"/>
                </a:lnTo>
                <a:lnTo>
                  <a:pt x="272" y="44"/>
                </a:lnTo>
                <a:lnTo>
                  <a:pt x="271" y="43"/>
                </a:lnTo>
                <a:lnTo>
                  <a:pt x="271" y="43"/>
                </a:lnTo>
                <a:lnTo>
                  <a:pt x="265" y="44"/>
                </a:lnTo>
                <a:lnTo>
                  <a:pt x="258" y="45"/>
                </a:lnTo>
                <a:lnTo>
                  <a:pt x="246" y="49"/>
                </a:lnTo>
                <a:lnTo>
                  <a:pt x="246" y="49"/>
                </a:lnTo>
                <a:lnTo>
                  <a:pt x="238" y="52"/>
                </a:lnTo>
                <a:lnTo>
                  <a:pt x="235" y="53"/>
                </a:lnTo>
                <a:lnTo>
                  <a:pt x="235" y="52"/>
                </a:lnTo>
                <a:lnTo>
                  <a:pt x="237" y="51"/>
                </a:lnTo>
                <a:lnTo>
                  <a:pt x="237" y="51"/>
                </a:lnTo>
                <a:lnTo>
                  <a:pt x="245" y="46"/>
                </a:lnTo>
                <a:lnTo>
                  <a:pt x="254" y="43"/>
                </a:lnTo>
                <a:lnTo>
                  <a:pt x="254" y="43"/>
                </a:lnTo>
                <a:lnTo>
                  <a:pt x="255" y="41"/>
                </a:lnTo>
                <a:lnTo>
                  <a:pt x="255" y="41"/>
                </a:lnTo>
                <a:lnTo>
                  <a:pt x="254" y="41"/>
                </a:lnTo>
                <a:lnTo>
                  <a:pt x="254" y="41"/>
                </a:lnTo>
                <a:lnTo>
                  <a:pt x="249" y="41"/>
                </a:lnTo>
                <a:lnTo>
                  <a:pt x="245" y="43"/>
                </a:lnTo>
                <a:lnTo>
                  <a:pt x="236" y="47"/>
                </a:lnTo>
                <a:lnTo>
                  <a:pt x="236" y="47"/>
                </a:lnTo>
                <a:lnTo>
                  <a:pt x="232" y="49"/>
                </a:lnTo>
                <a:lnTo>
                  <a:pt x="233" y="47"/>
                </a:lnTo>
                <a:lnTo>
                  <a:pt x="239" y="43"/>
                </a:lnTo>
                <a:lnTo>
                  <a:pt x="239" y="43"/>
                </a:lnTo>
                <a:lnTo>
                  <a:pt x="244" y="40"/>
                </a:lnTo>
                <a:lnTo>
                  <a:pt x="250" y="37"/>
                </a:lnTo>
                <a:lnTo>
                  <a:pt x="250" y="37"/>
                </a:lnTo>
                <a:lnTo>
                  <a:pt x="251" y="36"/>
                </a:lnTo>
                <a:lnTo>
                  <a:pt x="250" y="35"/>
                </a:lnTo>
                <a:lnTo>
                  <a:pt x="250" y="35"/>
                </a:lnTo>
                <a:lnTo>
                  <a:pt x="249" y="35"/>
                </a:lnTo>
                <a:lnTo>
                  <a:pt x="249" y="35"/>
                </a:lnTo>
                <a:lnTo>
                  <a:pt x="240" y="38"/>
                </a:lnTo>
                <a:lnTo>
                  <a:pt x="235" y="41"/>
                </a:lnTo>
                <a:lnTo>
                  <a:pt x="232" y="43"/>
                </a:lnTo>
                <a:lnTo>
                  <a:pt x="232" y="43"/>
                </a:lnTo>
                <a:lnTo>
                  <a:pt x="237" y="37"/>
                </a:lnTo>
                <a:lnTo>
                  <a:pt x="243" y="31"/>
                </a:lnTo>
                <a:lnTo>
                  <a:pt x="243" y="31"/>
                </a:lnTo>
                <a:lnTo>
                  <a:pt x="243" y="29"/>
                </a:lnTo>
                <a:lnTo>
                  <a:pt x="242" y="29"/>
                </a:lnTo>
                <a:lnTo>
                  <a:pt x="242" y="29"/>
                </a:lnTo>
                <a:lnTo>
                  <a:pt x="242" y="29"/>
                </a:lnTo>
                <a:lnTo>
                  <a:pt x="239" y="31"/>
                </a:lnTo>
                <a:lnTo>
                  <a:pt x="237" y="31"/>
                </a:lnTo>
                <a:lnTo>
                  <a:pt x="236" y="31"/>
                </a:lnTo>
                <a:lnTo>
                  <a:pt x="236" y="30"/>
                </a:lnTo>
                <a:lnTo>
                  <a:pt x="238" y="26"/>
                </a:lnTo>
                <a:lnTo>
                  <a:pt x="240" y="22"/>
                </a:lnTo>
                <a:lnTo>
                  <a:pt x="240" y="22"/>
                </a:lnTo>
                <a:lnTo>
                  <a:pt x="240" y="21"/>
                </a:lnTo>
                <a:lnTo>
                  <a:pt x="239" y="20"/>
                </a:lnTo>
                <a:lnTo>
                  <a:pt x="239" y="20"/>
                </a:lnTo>
                <a:lnTo>
                  <a:pt x="235" y="22"/>
                </a:lnTo>
                <a:lnTo>
                  <a:pt x="234" y="21"/>
                </a:lnTo>
                <a:lnTo>
                  <a:pt x="233" y="21"/>
                </a:lnTo>
                <a:lnTo>
                  <a:pt x="233" y="19"/>
                </a:lnTo>
                <a:lnTo>
                  <a:pt x="234" y="15"/>
                </a:lnTo>
                <a:lnTo>
                  <a:pt x="234" y="15"/>
                </a:lnTo>
                <a:lnTo>
                  <a:pt x="277" y="48"/>
                </a:lnTo>
                <a:lnTo>
                  <a:pt x="277" y="48"/>
                </a:lnTo>
                <a:close/>
                <a:moveTo>
                  <a:pt x="242" y="54"/>
                </a:moveTo>
                <a:lnTo>
                  <a:pt x="242" y="54"/>
                </a:lnTo>
                <a:lnTo>
                  <a:pt x="224" y="62"/>
                </a:lnTo>
                <a:lnTo>
                  <a:pt x="206" y="71"/>
                </a:lnTo>
                <a:lnTo>
                  <a:pt x="172" y="90"/>
                </a:lnTo>
                <a:lnTo>
                  <a:pt x="137" y="110"/>
                </a:lnTo>
                <a:lnTo>
                  <a:pt x="120" y="119"/>
                </a:lnTo>
                <a:lnTo>
                  <a:pt x="103" y="128"/>
                </a:lnTo>
                <a:lnTo>
                  <a:pt x="103" y="128"/>
                </a:lnTo>
                <a:lnTo>
                  <a:pt x="93" y="133"/>
                </a:lnTo>
                <a:lnTo>
                  <a:pt x="90" y="135"/>
                </a:lnTo>
                <a:lnTo>
                  <a:pt x="94" y="132"/>
                </a:lnTo>
                <a:lnTo>
                  <a:pt x="94" y="132"/>
                </a:lnTo>
                <a:lnTo>
                  <a:pt x="112" y="120"/>
                </a:lnTo>
                <a:lnTo>
                  <a:pt x="112" y="120"/>
                </a:lnTo>
                <a:lnTo>
                  <a:pt x="129" y="109"/>
                </a:lnTo>
                <a:lnTo>
                  <a:pt x="149" y="98"/>
                </a:lnTo>
                <a:lnTo>
                  <a:pt x="149" y="98"/>
                </a:lnTo>
                <a:lnTo>
                  <a:pt x="166" y="88"/>
                </a:lnTo>
                <a:lnTo>
                  <a:pt x="183" y="78"/>
                </a:lnTo>
                <a:lnTo>
                  <a:pt x="201" y="67"/>
                </a:lnTo>
                <a:lnTo>
                  <a:pt x="218" y="57"/>
                </a:lnTo>
                <a:lnTo>
                  <a:pt x="218" y="57"/>
                </a:lnTo>
                <a:lnTo>
                  <a:pt x="225" y="57"/>
                </a:lnTo>
                <a:lnTo>
                  <a:pt x="225" y="57"/>
                </a:lnTo>
                <a:lnTo>
                  <a:pt x="227" y="57"/>
                </a:lnTo>
                <a:lnTo>
                  <a:pt x="228" y="56"/>
                </a:lnTo>
                <a:lnTo>
                  <a:pt x="228" y="56"/>
                </a:lnTo>
                <a:lnTo>
                  <a:pt x="229" y="54"/>
                </a:lnTo>
                <a:lnTo>
                  <a:pt x="229" y="53"/>
                </a:lnTo>
                <a:lnTo>
                  <a:pt x="229" y="53"/>
                </a:lnTo>
                <a:lnTo>
                  <a:pt x="230" y="53"/>
                </a:lnTo>
                <a:lnTo>
                  <a:pt x="230" y="53"/>
                </a:lnTo>
                <a:lnTo>
                  <a:pt x="234" y="51"/>
                </a:lnTo>
                <a:lnTo>
                  <a:pt x="234" y="51"/>
                </a:lnTo>
                <a:lnTo>
                  <a:pt x="230" y="54"/>
                </a:lnTo>
                <a:lnTo>
                  <a:pt x="230" y="54"/>
                </a:lnTo>
                <a:lnTo>
                  <a:pt x="230" y="55"/>
                </a:lnTo>
                <a:lnTo>
                  <a:pt x="231" y="56"/>
                </a:lnTo>
                <a:lnTo>
                  <a:pt x="231" y="56"/>
                </a:lnTo>
                <a:lnTo>
                  <a:pt x="239" y="54"/>
                </a:lnTo>
                <a:lnTo>
                  <a:pt x="247" y="51"/>
                </a:lnTo>
                <a:lnTo>
                  <a:pt x="247" y="51"/>
                </a:lnTo>
                <a:lnTo>
                  <a:pt x="255" y="48"/>
                </a:lnTo>
                <a:lnTo>
                  <a:pt x="255" y="48"/>
                </a:lnTo>
                <a:lnTo>
                  <a:pt x="262" y="47"/>
                </a:lnTo>
                <a:lnTo>
                  <a:pt x="267" y="46"/>
                </a:lnTo>
                <a:lnTo>
                  <a:pt x="267" y="46"/>
                </a:lnTo>
                <a:lnTo>
                  <a:pt x="262" y="50"/>
                </a:lnTo>
                <a:lnTo>
                  <a:pt x="256" y="52"/>
                </a:lnTo>
                <a:lnTo>
                  <a:pt x="256" y="52"/>
                </a:lnTo>
                <a:lnTo>
                  <a:pt x="254" y="53"/>
                </a:lnTo>
                <a:lnTo>
                  <a:pt x="254" y="53"/>
                </a:lnTo>
                <a:lnTo>
                  <a:pt x="241" y="59"/>
                </a:lnTo>
                <a:lnTo>
                  <a:pt x="241" y="59"/>
                </a:lnTo>
                <a:lnTo>
                  <a:pt x="237" y="59"/>
                </a:lnTo>
                <a:lnTo>
                  <a:pt x="236" y="60"/>
                </a:lnTo>
                <a:lnTo>
                  <a:pt x="236" y="61"/>
                </a:lnTo>
                <a:lnTo>
                  <a:pt x="236" y="61"/>
                </a:lnTo>
                <a:lnTo>
                  <a:pt x="233" y="62"/>
                </a:lnTo>
                <a:lnTo>
                  <a:pt x="233" y="62"/>
                </a:lnTo>
                <a:lnTo>
                  <a:pt x="232" y="63"/>
                </a:lnTo>
                <a:lnTo>
                  <a:pt x="233" y="64"/>
                </a:lnTo>
                <a:lnTo>
                  <a:pt x="233" y="64"/>
                </a:lnTo>
                <a:lnTo>
                  <a:pt x="234" y="64"/>
                </a:lnTo>
                <a:lnTo>
                  <a:pt x="234" y="64"/>
                </a:lnTo>
                <a:lnTo>
                  <a:pt x="250" y="58"/>
                </a:lnTo>
                <a:lnTo>
                  <a:pt x="258" y="54"/>
                </a:lnTo>
                <a:lnTo>
                  <a:pt x="267" y="51"/>
                </a:lnTo>
                <a:lnTo>
                  <a:pt x="267" y="51"/>
                </a:lnTo>
                <a:lnTo>
                  <a:pt x="272" y="50"/>
                </a:lnTo>
                <a:lnTo>
                  <a:pt x="277" y="50"/>
                </a:lnTo>
                <a:lnTo>
                  <a:pt x="277" y="50"/>
                </a:lnTo>
                <a:lnTo>
                  <a:pt x="274" y="50"/>
                </a:lnTo>
                <a:lnTo>
                  <a:pt x="270" y="52"/>
                </a:lnTo>
                <a:lnTo>
                  <a:pt x="263" y="56"/>
                </a:lnTo>
                <a:lnTo>
                  <a:pt x="263" y="56"/>
                </a:lnTo>
                <a:lnTo>
                  <a:pt x="254" y="59"/>
                </a:lnTo>
                <a:lnTo>
                  <a:pt x="246" y="62"/>
                </a:lnTo>
                <a:lnTo>
                  <a:pt x="246" y="62"/>
                </a:lnTo>
                <a:lnTo>
                  <a:pt x="236" y="69"/>
                </a:lnTo>
                <a:lnTo>
                  <a:pt x="226" y="76"/>
                </a:lnTo>
                <a:lnTo>
                  <a:pt x="215" y="83"/>
                </a:lnTo>
                <a:lnTo>
                  <a:pt x="205" y="89"/>
                </a:lnTo>
                <a:lnTo>
                  <a:pt x="205" y="89"/>
                </a:lnTo>
                <a:lnTo>
                  <a:pt x="182" y="101"/>
                </a:lnTo>
                <a:lnTo>
                  <a:pt x="158" y="112"/>
                </a:lnTo>
                <a:lnTo>
                  <a:pt x="158" y="112"/>
                </a:lnTo>
                <a:lnTo>
                  <a:pt x="136" y="123"/>
                </a:lnTo>
                <a:lnTo>
                  <a:pt x="125" y="128"/>
                </a:lnTo>
                <a:lnTo>
                  <a:pt x="114" y="132"/>
                </a:lnTo>
                <a:lnTo>
                  <a:pt x="114" y="132"/>
                </a:lnTo>
                <a:lnTo>
                  <a:pt x="110" y="133"/>
                </a:lnTo>
                <a:lnTo>
                  <a:pt x="114" y="131"/>
                </a:lnTo>
                <a:lnTo>
                  <a:pt x="124" y="126"/>
                </a:lnTo>
                <a:lnTo>
                  <a:pt x="124" y="126"/>
                </a:lnTo>
                <a:lnTo>
                  <a:pt x="148" y="111"/>
                </a:lnTo>
                <a:lnTo>
                  <a:pt x="148" y="111"/>
                </a:lnTo>
                <a:lnTo>
                  <a:pt x="171" y="97"/>
                </a:lnTo>
                <a:lnTo>
                  <a:pt x="195" y="84"/>
                </a:lnTo>
                <a:lnTo>
                  <a:pt x="220" y="71"/>
                </a:lnTo>
                <a:lnTo>
                  <a:pt x="243" y="56"/>
                </a:lnTo>
                <a:lnTo>
                  <a:pt x="243" y="56"/>
                </a:lnTo>
                <a:lnTo>
                  <a:pt x="243" y="54"/>
                </a:lnTo>
                <a:lnTo>
                  <a:pt x="243" y="54"/>
                </a:lnTo>
                <a:lnTo>
                  <a:pt x="242" y="54"/>
                </a:lnTo>
                <a:lnTo>
                  <a:pt x="242" y="54"/>
                </a:lnTo>
                <a:close/>
                <a:moveTo>
                  <a:pt x="231" y="24"/>
                </a:moveTo>
                <a:lnTo>
                  <a:pt x="231" y="24"/>
                </a:lnTo>
                <a:lnTo>
                  <a:pt x="232" y="24"/>
                </a:lnTo>
                <a:lnTo>
                  <a:pt x="232" y="24"/>
                </a:lnTo>
                <a:lnTo>
                  <a:pt x="235" y="24"/>
                </a:lnTo>
                <a:lnTo>
                  <a:pt x="238" y="23"/>
                </a:lnTo>
                <a:lnTo>
                  <a:pt x="238" y="23"/>
                </a:lnTo>
                <a:lnTo>
                  <a:pt x="236" y="25"/>
                </a:lnTo>
                <a:lnTo>
                  <a:pt x="234" y="26"/>
                </a:lnTo>
                <a:lnTo>
                  <a:pt x="231" y="31"/>
                </a:lnTo>
                <a:lnTo>
                  <a:pt x="231" y="31"/>
                </a:lnTo>
                <a:lnTo>
                  <a:pt x="231" y="24"/>
                </a:lnTo>
                <a:lnTo>
                  <a:pt x="231" y="24"/>
                </a:lnTo>
                <a:close/>
                <a:moveTo>
                  <a:pt x="230" y="46"/>
                </a:moveTo>
                <a:lnTo>
                  <a:pt x="230" y="46"/>
                </a:lnTo>
                <a:lnTo>
                  <a:pt x="234" y="44"/>
                </a:lnTo>
                <a:lnTo>
                  <a:pt x="234" y="44"/>
                </a:lnTo>
                <a:lnTo>
                  <a:pt x="229" y="49"/>
                </a:lnTo>
                <a:lnTo>
                  <a:pt x="229" y="49"/>
                </a:lnTo>
                <a:lnTo>
                  <a:pt x="230" y="46"/>
                </a:lnTo>
                <a:lnTo>
                  <a:pt x="230" y="46"/>
                </a:lnTo>
                <a:close/>
                <a:moveTo>
                  <a:pt x="230" y="37"/>
                </a:moveTo>
                <a:lnTo>
                  <a:pt x="230" y="37"/>
                </a:lnTo>
                <a:lnTo>
                  <a:pt x="235" y="35"/>
                </a:lnTo>
                <a:lnTo>
                  <a:pt x="240" y="33"/>
                </a:lnTo>
                <a:lnTo>
                  <a:pt x="240" y="33"/>
                </a:lnTo>
                <a:lnTo>
                  <a:pt x="235" y="37"/>
                </a:lnTo>
                <a:lnTo>
                  <a:pt x="230" y="42"/>
                </a:lnTo>
                <a:lnTo>
                  <a:pt x="230" y="42"/>
                </a:lnTo>
                <a:lnTo>
                  <a:pt x="230" y="37"/>
                </a:lnTo>
                <a:lnTo>
                  <a:pt x="230" y="37"/>
                </a:lnTo>
                <a:close/>
                <a:moveTo>
                  <a:pt x="232" y="14"/>
                </a:moveTo>
                <a:lnTo>
                  <a:pt x="232" y="14"/>
                </a:lnTo>
                <a:lnTo>
                  <a:pt x="232" y="17"/>
                </a:lnTo>
                <a:lnTo>
                  <a:pt x="232" y="17"/>
                </a:lnTo>
                <a:lnTo>
                  <a:pt x="232" y="13"/>
                </a:lnTo>
                <a:lnTo>
                  <a:pt x="232" y="13"/>
                </a:lnTo>
                <a:lnTo>
                  <a:pt x="233" y="14"/>
                </a:lnTo>
                <a:lnTo>
                  <a:pt x="233" y="14"/>
                </a:lnTo>
                <a:lnTo>
                  <a:pt x="232" y="14"/>
                </a:lnTo>
                <a:lnTo>
                  <a:pt x="232" y="14"/>
                </a:lnTo>
                <a:close/>
                <a:moveTo>
                  <a:pt x="30" y="118"/>
                </a:moveTo>
                <a:lnTo>
                  <a:pt x="30" y="118"/>
                </a:lnTo>
                <a:lnTo>
                  <a:pt x="50" y="110"/>
                </a:lnTo>
                <a:lnTo>
                  <a:pt x="50" y="110"/>
                </a:lnTo>
                <a:lnTo>
                  <a:pt x="39" y="117"/>
                </a:lnTo>
                <a:lnTo>
                  <a:pt x="30" y="125"/>
                </a:lnTo>
                <a:lnTo>
                  <a:pt x="30" y="125"/>
                </a:lnTo>
                <a:lnTo>
                  <a:pt x="30" y="118"/>
                </a:lnTo>
                <a:lnTo>
                  <a:pt x="30" y="118"/>
                </a:lnTo>
                <a:close/>
                <a:moveTo>
                  <a:pt x="30" y="106"/>
                </a:moveTo>
                <a:lnTo>
                  <a:pt x="30" y="106"/>
                </a:lnTo>
                <a:lnTo>
                  <a:pt x="41" y="102"/>
                </a:lnTo>
                <a:lnTo>
                  <a:pt x="51" y="98"/>
                </a:lnTo>
                <a:lnTo>
                  <a:pt x="71" y="87"/>
                </a:lnTo>
                <a:lnTo>
                  <a:pt x="91" y="75"/>
                </a:lnTo>
                <a:lnTo>
                  <a:pt x="101" y="70"/>
                </a:lnTo>
                <a:lnTo>
                  <a:pt x="111" y="64"/>
                </a:lnTo>
                <a:lnTo>
                  <a:pt x="111" y="64"/>
                </a:lnTo>
                <a:lnTo>
                  <a:pt x="105" y="69"/>
                </a:lnTo>
                <a:lnTo>
                  <a:pt x="105" y="69"/>
                </a:lnTo>
                <a:lnTo>
                  <a:pt x="79" y="85"/>
                </a:lnTo>
                <a:lnTo>
                  <a:pt x="79" y="85"/>
                </a:lnTo>
                <a:lnTo>
                  <a:pt x="54" y="99"/>
                </a:lnTo>
                <a:lnTo>
                  <a:pt x="42" y="106"/>
                </a:lnTo>
                <a:lnTo>
                  <a:pt x="30" y="114"/>
                </a:lnTo>
                <a:lnTo>
                  <a:pt x="30" y="114"/>
                </a:lnTo>
                <a:lnTo>
                  <a:pt x="30" y="106"/>
                </a:lnTo>
                <a:lnTo>
                  <a:pt x="30" y="106"/>
                </a:lnTo>
                <a:close/>
                <a:moveTo>
                  <a:pt x="26" y="83"/>
                </a:moveTo>
                <a:lnTo>
                  <a:pt x="26" y="83"/>
                </a:lnTo>
                <a:lnTo>
                  <a:pt x="34" y="80"/>
                </a:lnTo>
                <a:lnTo>
                  <a:pt x="42" y="76"/>
                </a:lnTo>
                <a:lnTo>
                  <a:pt x="56" y="65"/>
                </a:lnTo>
                <a:lnTo>
                  <a:pt x="56" y="65"/>
                </a:lnTo>
                <a:lnTo>
                  <a:pt x="63" y="61"/>
                </a:lnTo>
                <a:lnTo>
                  <a:pt x="63" y="61"/>
                </a:lnTo>
                <a:lnTo>
                  <a:pt x="48" y="73"/>
                </a:lnTo>
                <a:lnTo>
                  <a:pt x="48" y="73"/>
                </a:lnTo>
                <a:lnTo>
                  <a:pt x="27" y="88"/>
                </a:lnTo>
                <a:lnTo>
                  <a:pt x="27" y="88"/>
                </a:lnTo>
                <a:lnTo>
                  <a:pt x="26" y="83"/>
                </a:lnTo>
                <a:lnTo>
                  <a:pt x="26" y="83"/>
                </a:lnTo>
                <a:close/>
                <a:moveTo>
                  <a:pt x="29" y="130"/>
                </a:moveTo>
                <a:lnTo>
                  <a:pt x="29" y="130"/>
                </a:lnTo>
                <a:lnTo>
                  <a:pt x="40" y="124"/>
                </a:lnTo>
                <a:lnTo>
                  <a:pt x="50" y="118"/>
                </a:lnTo>
                <a:lnTo>
                  <a:pt x="50" y="118"/>
                </a:lnTo>
                <a:lnTo>
                  <a:pt x="59" y="113"/>
                </a:lnTo>
                <a:lnTo>
                  <a:pt x="68" y="108"/>
                </a:lnTo>
                <a:lnTo>
                  <a:pt x="85" y="100"/>
                </a:lnTo>
                <a:lnTo>
                  <a:pt x="85" y="100"/>
                </a:lnTo>
                <a:lnTo>
                  <a:pt x="107" y="88"/>
                </a:lnTo>
                <a:lnTo>
                  <a:pt x="129" y="75"/>
                </a:lnTo>
                <a:lnTo>
                  <a:pt x="129" y="75"/>
                </a:lnTo>
                <a:lnTo>
                  <a:pt x="96" y="95"/>
                </a:lnTo>
                <a:lnTo>
                  <a:pt x="96" y="95"/>
                </a:lnTo>
                <a:lnTo>
                  <a:pt x="79" y="106"/>
                </a:lnTo>
                <a:lnTo>
                  <a:pt x="63" y="117"/>
                </a:lnTo>
                <a:lnTo>
                  <a:pt x="45" y="128"/>
                </a:lnTo>
                <a:lnTo>
                  <a:pt x="28" y="137"/>
                </a:lnTo>
                <a:lnTo>
                  <a:pt x="28" y="137"/>
                </a:lnTo>
                <a:lnTo>
                  <a:pt x="29" y="130"/>
                </a:lnTo>
                <a:lnTo>
                  <a:pt x="29" y="130"/>
                </a:lnTo>
                <a:close/>
                <a:moveTo>
                  <a:pt x="106" y="78"/>
                </a:moveTo>
                <a:lnTo>
                  <a:pt x="106" y="78"/>
                </a:lnTo>
                <a:lnTo>
                  <a:pt x="107" y="77"/>
                </a:lnTo>
                <a:lnTo>
                  <a:pt x="107" y="77"/>
                </a:lnTo>
                <a:lnTo>
                  <a:pt x="121" y="69"/>
                </a:lnTo>
                <a:lnTo>
                  <a:pt x="121" y="69"/>
                </a:lnTo>
                <a:lnTo>
                  <a:pt x="131" y="62"/>
                </a:lnTo>
                <a:lnTo>
                  <a:pt x="135" y="60"/>
                </a:lnTo>
                <a:lnTo>
                  <a:pt x="132" y="62"/>
                </a:lnTo>
                <a:lnTo>
                  <a:pt x="132" y="62"/>
                </a:lnTo>
                <a:lnTo>
                  <a:pt x="106" y="78"/>
                </a:lnTo>
                <a:lnTo>
                  <a:pt x="106" y="78"/>
                </a:lnTo>
                <a:close/>
                <a:moveTo>
                  <a:pt x="93" y="66"/>
                </a:moveTo>
                <a:lnTo>
                  <a:pt x="93" y="66"/>
                </a:lnTo>
                <a:lnTo>
                  <a:pt x="83" y="73"/>
                </a:lnTo>
                <a:lnTo>
                  <a:pt x="73" y="80"/>
                </a:lnTo>
                <a:lnTo>
                  <a:pt x="73" y="80"/>
                </a:lnTo>
                <a:lnTo>
                  <a:pt x="30" y="103"/>
                </a:lnTo>
                <a:lnTo>
                  <a:pt x="30" y="103"/>
                </a:lnTo>
                <a:lnTo>
                  <a:pt x="29" y="97"/>
                </a:lnTo>
                <a:lnTo>
                  <a:pt x="29" y="97"/>
                </a:lnTo>
                <a:lnTo>
                  <a:pt x="37" y="96"/>
                </a:lnTo>
                <a:lnTo>
                  <a:pt x="45" y="93"/>
                </a:lnTo>
                <a:lnTo>
                  <a:pt x="53" y="89"/>
                </a:lnTo>
                <a:lnTo>
                  <a:pt x="61" y="85"/>
                </a:lnTo>
                <a:lnTo>
                  <a:pt x="75" y="75"/>
                </a:lnTo>
                <a:lnTo>
                  <a:pt x="88" y="65"/>
                </a:lnTo>
                <a:lnTo>
                  <a:pt x="88" y="65"/>
                </a:lnTo>
                <a:lnTo>
                  <a:pt x="97" y="60"/>
                </a:lnTo>
                <a:lnTo>
                  <a:pt x="97" y="60"/>
                </a:lnTo>
                <a:lnTo>
                  <a:pt x="100" y="60"/>
                </a:lnTo>
                <a:lnTo>
                  <a:pt x="100" y="60"/>
                </a:lnTo>
                <a:lnTo>
                  <a:pt x="93" y="66"/>
                </a:lnTo>
                <a:lnTo>
                  <a:pt x="93" y="66"/>
                </a:lnTo>
                <a:close/>
                <a:moveTo>
                  <a:pt x="29" y="94"/>
                </a:moveTo>
                <a:lnTo>
                  <a:pt x="29" y="94"/>
                </a:lnTo>
                <a:lnTo>
                  <a:pt x="28" y="91"/>
                </a:lnTo>
                <a:lnTo>
                  <a:pt x="28" y="91"/>
                </a:lnTo>
                <a:lnTo>
                  <a:pt x="35" y="88"/>
                </a:lnTo>
                <a:lnTo>
                  <a:pt x="42" y="85"/>
                </a:lnTo>
                <a:lnTo>
                  <a:pt x="56" y="77"/>
                </a:lnTo>
                <a:lnTo>
                  <a:pt x="56" y="77"/>
                </a:lnTo>
                <a:lnTo>
                  <a:pt x="74" y="66"/>
                </a:lnTo>
                <a:lnTo>
                  <a:pt x="74" y="66"/>
                </a:lnTo>
                <a:lnTo>
                  <a:pt x="79" y="63"/>
                </a:lnTo>
                <a:lnTo>
                  <a:pt x="85" y="60"/>
                </a:lnTo>
                <a:lnTo>
                  <a:pt x="85" y="60"/>
                </a:lnTo>
                <a:lnTo>
                  <a:pt x="86" y="60"/>
                </a:lnTo>
                <a:lnTo>
                  <a:pt x="86" y="60"/>
                </a:lnTo>
                <a:lnTo>
                  <a:pt x="80" y="65"/>
                </a:lnTo>
                <a:lnTo>
                  <a:pt x="73" y="71"/>
                </a:lnTo>
                <a:lnTo>
                  <a:pt x="59" y="79"/>
                </a:lnTo>
                <a:lnTo>
                  <a:pt x="43" y="86"/>
                </a:lnTo>
                <a:lnTo>
                  <a:pt x="29" y="94"/>
                </a:lnTo>
                <a:lnTo>
                  <a:pt x="29" y="94"/>
                </a:lnTo>
                <a:close/>
                <a:moveTo>
                  <a:pt x="38" y="85"/>
                </a:moveTo>
                <a:lnTo>
                  <a:pt x="38" y="85"/>
                </a:lnTo>
                <a:lnTo>
                  <a:pt x="30" y="88"/>
                </a:lnTo>
                <a:lnTo>
                  <a:pt x="33" y="86"/>
                </a:lnTo>
                <a:lnTo>
                  <a:pt x="45" y="78"/>
                </a:lnTo>
                <a:lnTo>
                  <a:pt x="45" y="78"/>
                </a:lnTo>
                <a:lnTo>
                  <a:pt x="68" y="60"/>
                </a:lnTo>
                <a:lnTo>
                  <a:pt x="68" y="60"/>
                </a:lnTo>
                <a:lnTo>
                  <a:pt x="68" y="60"/>
                </a:lnTo>
                <a:lnTo>
                  <a:pt x="68" y="60"/>
                </a:lnTo>
                <a:lnTo>
                  <a:pt x="80" y="60"/>
                </a:lnTo>
                <a:lnTo>
                  <a:pt x="80" y="60"/>
                </a:lnTo>
                <a:lnTo>
                  <a:pt x="60" y="73"/>
                </a:lnTo>
                <a:lnTo>
                  <a:pt x="49" y="79"/>
                </a:lnTo>
                <a:lnTo>
                  <a:pt x="38" y="85"/>
                </a:lnTo>
                <a:lnTo>
                  <a:pt x="38" y="85"/>
                </a:lnTo>
                <a:close/>
                <a:moveTo>
                  <a:pt x="41" y="63"/>
                </a:moveTo>
                <a:lnTo>
                  <a:pt x="41" y="63"/>
                </a:lnTo>
                <a:lnTo>
                  <a:pt x="37" y="65"/>
                </a:lnTo>
                <a:lnTo>
                  <a:pt x="33" y="70"/>
                </a:lnTo>
                <a:lnTo>
                  <a:pt x="25" y="79"/>
                </a:lnTo>
                <a:lnTo>
                  <a:pt x="25" y="79"/>
                </a:lnTo>
                <a:lnTo>
                  <a:pt x="22" y="70"/>
                </a:lnTo>
                <a:lnTo>
                  <a:pt x="22" y="70"/>
                </a:lnTo>
                <a:lnTo>
                  <a:pt x="41" y="63"/>
                </a:lnTo>
                <a:lnTo>
                  <a:pt x="41" y="63"/>
                </a:lnTo>
                <a:close/>
                <a:moveTo>
                  <a:pt x="60" y="126"/>
                </a:moveTo>
                <a:lnTo>
                  <a:pt x="60" y="126"/>
                </a:lnTo>
                <a:lnTo>
                  <a:pt x="80" y="114"/>
                </a:lnTo>
                <a:lnTo>
                  <a:pt x="102" y="103"/>
                </a:lnTo>
                <a:lnTo>
                  <a:pt x="102" y="103"/>
                </a:lnTo>
                <a:lnTo>
                  <a:pt x="129" y="90"/>
                </a:lnTo>
                <a:lnTo>
                  <a:pt x="129" y="90"/>
                </a:lnTo>
                <a:lnTo>
                  <a:pt x="125" y="93"/>
                </a:lnTo>
                <a:lnTo>
                  <a:pt x="125" y="93"/>
                </a:lnTo>
                <a:lnTo>
                  <a:pt x="89" y="116"/>
                </a:lnTo>
                <a:lnTo>
                  <a:pt x="71" y="127"/>
                </a:lnTo>
                <a:lnTo>
                  <a:pt x="51" y="137"/>
                </a:lnTo>
                <a:lnTo>
                  <a:pt x="51" y="137"/>
                </a:lnTo>
                <a:lnTo>
                  <a:pt x="51" y="138"/>
                </a:lnTo>
                <a:lnTo>
                  <a:pt x="51" y="139"/>
                </a:lnTo>
                <a:lnTo>
                  <a:pt x="51" y="139"/>
                </a:lnTo>
                <a:lnTo>
                  <a:pt x="28" y="139"/>
                </a:lnTo>
                <a:lnTo>
                  <a:pt x="28" y="139"/>
                </a:lnTo>
                <a:lnTo>
                  <a:pt x="36" y="137"/>
                </a:lnTo>
                <a:lnTo>
                  <a:pt x="44" y="134"/>
                </a:lnTo>
                <a:lnTo>
                  <a:pt x="60" y="126"/>
                </a:lnTo>
                <a:lnTo>
                  <a:pt x="60" y="126"/>
                </a:lnTo>
                <a:close/>
                <a:moveTo>
                  <a:pt x="122" y="105"/>
                </a:moveTo>
                <a:lnTo>
                  <a:pt x="122" y="105"/>
                </a:lnTo>
                <a:lnTo>
                  <a:pt x="141" y="97"/>
                </a:lnTo>
                <a:lnTo>
                  <a:pt x="159" y="89"/>
                </a:lnTo>
                <a:lnTo>
                  <a:pt x="159" y="89"/>
                </a:lnTo>
                <a:lnTo>
                  <a:pt x="177" y="78"/>
                </a:lnTo>
                <a:lnTo>
                  <a:pt x="195" y="66"/>
                </a:lnTo>
                <a:lnTo>
                  <a:pt x="195" y="66"/>
                </a:lnTo>
                <a:lnTo>
                  <a:pt x="204" y="62"/>
                </a:lnTo>
                <a:lnTo>
                  <a:pt x="212" y="59"/>
                </a:lnTo>
                <a:lnTo>
                  <a:pt x="212" y="59"/>
                </a:lnTo>
                <a:lnTo>
                  <a:pt x="201" y="64"/>
                </a:lnTo>
                <a:lnTo>
                  <a:pt x="201" y="64"/>
                </a:lnTo>
                <a:lnTo>
                  <a:pt x="181" y="76"/>
                </a:lnTo>
                <a:lnTo>
                  <a:pt x="161" y="89"/>
                </a:lnTo>
                <a:lnTo>
                  <a:pt x="161" y="89"/>
                </a:lnTo>
                <a:lnTo>
                  <a:pt x="122" y="112"/>
                </a:lnTo>
                <a:lnTo>
                  <a:pt x="84" y="136"/>
                </a:lnTo>
                <a:lnTo>
                  <a:pt x="84" y="136"/>
                </a:lnTo>
                <a:lnTo>
                  <a:pt x="84" y="137"/>
                </a:lnTo>
                <a:lnTo>
                  <a:pt x="84" y="138"/>
                </a:lnTo>
                <a:lnTo>
                  <a:pt x="84" y="138"/>
                </a:lnTo>
                <a:lnTo>
                  <a:pt x="54" y="139"/>
                </a:lnTo>
                <a:lnTo>
                  <a:pt x="54" y="139"/>
                </a:lnTo>
                <a:lnTo>
                  <a:pt x="73" y="132"/>
                </a:lnTo>
                <a:lnTo>
                  <a:pt x="89" y="123"/>
                </a:lnTo>
                <a:lnTo>
                  <a:pt x="122" y="105"/>
                </a:lnTo>
                <a:lnTo>
                  <a:pt x="122" y="105"/>
                </a:lnTo>
                <a:close/>
                <a:moveTo>
                  <a:pt x="224" y="64"/>
                </a:moveTo>
                <a:lnTo>
                  <a:pt x="224" y="64"/>
                </a:lnTo>
                <a:lnTo>
                  <a:pt x="231" y="61"/>
                </a:lnTo>
                <a:lnTo>
                  <a:pt x="237" y="57"/>
                </a:lnTo>
                <a:lnTo>
                  <a:pt x="237" y="57"/>
                </a:lnTo>
                <a:lnTo>
                  <a:pt x="217" y="69"/>
                </a:lnTo>
                <a:lnTo>
                  <a:pt x="217" y="69"/>
                </a:lnTo>
                <a:lnTo>
                  <a:pt x="179" y="90"/>
                </a:lnTo>
                <a:lnTo>
                  <a:pt x="179" y="90"/>
                </a:lnTo>
                <a:lnTo>
                  <a:pt x="161" y="101"/>
                </a:lnTo>
                <a:lnTo>
                  <a:pt x="143" y="112"/>
                </a:lnTo>
                <a:lnTo>
                  <a:pt x="123" y="124"/>
                </a:lnTo>
                <a:lnTo>
                  <a:pt x="105" y="135"/>
                </a:lnTo>
                <a:lnTo>
                  <a:pt x="105" y="135"/>
                </a:lnTo>
                <a:lnTo>
                  <a:pt x="104" y="136"/>
                </a:lnTo>
                <a:lnTo>
                  <a:pt x="105" y="136"/>
                </a:lnTo>
                <a:lnTo>
                  <a:pt x="105" y="136"/>
                </a:lnTo>
                <a:lnTo>
                  <a:pt x="87" y="137"/>
                </a:lnTo>
                <a:lnTo>
                  <a:pt x="87" y="137"/>
                </a:lnTo>
                <a:lnTo>
                  <a:pt x="104" y="129"/>
                </a:lnTo>
                <a:lnTo>
                  <a:pt x="121" y="121"/>
                </a:lnTo>
                <a:lnTo>
                  <a:pt x="156" y="102"/>
                </a:lnTo>
                <a:lnTo>
                  <a:pt x="189" y="83"/>
                </a:lnTo>
                <a:lnTo>
                  <a:pt x="206" y="74"/>
                </a:lnTo>
                <a:lnTo>
                  <a:pt x="224" y="64"/>
                </a:lnTo>
                <a:lnTo>
                  <a:pt x="224" y="64"/>
                </a:lnTo>
                <a:close/>
                <a:moveTo>
                  <a:pt x="146" y="120"/>
                </a:moveTo>
                <a:lnTo>
                  <a:pt x="146" y="120"/>
                </a:lnTo>
                <a:lnTo>
                  <a:pt x="169" y="109"/>
                </a:lnTo>
                <a:lnTo>
                  <a:pt x="192" y="98"/>
                </a:lnTo>
                <a:lnTo>
                  <a:pt x="192" y="98"/>
                </a:lnTo>
                <a:lnTo>
                  <a:pt x="214" y="86"/>
                </a:lnTo>
                <a:lnTo>
                  <a:pt x="226" y="80"/>
                </a:lnTo>
                <a:lnTo>
                  <a:pt x="236" y="73"/>
                </a:lnTo>
                <a:lnTo>
                  <a:pt x="236" y="73"/>
                </a:lnTo>
                <a:lnTo>
                  <a:pt x="241" y="69"/>
                </a:lnTo>
                <a:lnTo>
                  <a:pt x="247" y="65"/>
                </a:lnTo>
                <a:lnTo>
                  <a:pt x="258" y="60"/>
                </a:lnTo>
                <a:lnTo>
                  <a:pt x="269" y="56"/>
                </a:lnTo>
                <a:lnTo>
                  <a:pt x="280" y="50"/>
                </a:lnTo>
                <a:lnTo>
                  <a:pt x="280" y="50"/>
                </a:lnTo>
                <a:lnTo>
                  <a:pt x="292" y="59"/>
                </a:lnTo>
                <a:lnTo>
                  <a:pt x="292" y="59"/>
                </a:lnTo>
                <a:lnTo>
                  <a:pt x="277" y="65"/>
                </a:lnTo>
                <a:lnTo>
                  <a:pt x="263" y="74"/>
                </a:lnTo>
                <a:lnTo>
                  <a:pt x="250" y="82"/>
                </a:lnTo>
                <a:lnTo>
                  <a:pt x="236" y="90"/>
                </a:lnTo>
                <a:lnTo>
                  <a:pt x="236" y="90"/>
                </a:lnTo>
                <a:lnTo>
                  <a:pt x="197" y="109"/>
                </a:lnTo>
                <a:lnTo>
                  <a:pt x="159" y="127"/>
                </a:lnTo>
                <a:lnTo>
                  <a:pt x="159" y="127"/>
                </a:lnTo>
                <a:lnTo>
                  <a:pt x="149" y="132"/>
                </a:lnTo>
                <a:lnTo>
                  <a:pt x="149" y="132"/>
                </a:lnTo>
                <a:lnTo>
                  <a:pt x="159" y="124"/>
                </a:lnTo>
                <a:lnTo>
                  <a:pt x="159" y="124"/>
                </a:lnTo>
                <a:lnTo>
                  <a:pt x="167" y="119"/>
                </a:lnTo>
                <a:lnTo>
                  <a:pt x="175" y="114"/>
                </a:lnTo>
                <a:lnTo>
                  <a:pt x="175" y="114"/>
                </a:lnTo>
                <a:lnTo>
                  <a:pt x="189" y="107"/>
                </a:lnTo>
                <a:lnTo>
                  <a:pt x="203" y="100"/>
                </a:lnTo>
                <a:lnTo>
                  <a:pt x="203" y="100"/>
                </a:lnTo>
                <a:lnTo>
                  <a:pt x="203" y="100"/>
                </a:lnTo>
                <a:lnTo>
                  <a:pt x="203" y="100"/>
                </a:lnTo>
                <a:lnTo>
                  <a:pt x="216" y="94"/>
                </a:lnTo>
                <a:lnTo>
                  <a:pt x="229" y="88"/>
                </a:lnTo>
                <a:lnTo>
                  <a:pt x="252" y="75"/>
                </a:lnTo>
                <a:lnTo>
                  <a:pt x="252" y="75"/>
                </a:lnTo>
                <a:lnTo>
                  <a:pt x="269" y="65"/>
                </a:lnTo>
                <a:lnTo>
                  <a:pt x="286" y="57"/>
                </a:lnTo>
                <a:lnTo>
                  <a:pt x="286" y="57"/>
                </a:lnTo>
                <a:lnTo>
                  <a:pt x="287" y="57"/>
                </a:lnTo>
                <a:lnTo>
                  <a:pt x="287" y="56"/>
                </a:lnTo>
                <a:lnTo>
                  <a:pt x="286" y="55"/>
                </a:lnTo>
                <a:lnTo>
                  <a:pt x="285" y="55"/>
                </a:lnTo>
                <a:lnTo>
                  <a:pt x="285" y="55"/>
                </a:lnTo>
                <a:lnTo>
                  <a:pt x="280" y="57"/>
                </a:lnTo>
                <a:lnTo>
                  <a:pt x="280" y="57"/>
                </a:lnTo>
                <a:lnTo>
                  <a:pt x="277" y="59"/>
                </a:lnTo>
                <a:lnTo>
                  <a:pt x="277" y="59"/>
                </a:lnTo>
                <a:lnTo>
                  <a:pt x="258" y="69"/>
                </a:lnTo>
                <a:lnTo>
                  <a:pt x="258" y="69"/>
                </a:lnTo>
                <a:lnTo>
                  <a:pt x="246" y="75"/>
                </a:lnTo>
                <a:lnTo>
                  <a:pt x="246" y="75"/>
                </a:lnTo>
                <a:lnTo>
                  <a:pt x="206" y="96"/>
                </a:lnTo>
                <a:lnTo>
                  <a:pt x="206" y="96"/>
                </a:lnTo>
                <a:lnTo>
                  <a:pt x="203" y="98"/>
                </a:lnTo>
                <a:lnTo>
                  <a:pt x="203" y="98"/>
                </a:lnTo>
                <a:lnTo>
                  <a:pt x="165" y="115"/>
                </a:lnTo>
                <a:lnTo>
                  <a:pt x="146" y="124"/>
                </a:lnTo>
                <a:lnTo>
                  <a:pt x="126" y="135"/>
                </a:lnTo>
                <a:lnTo>
                  <a:pt x="126" y="135"/>
                </a:lnTo>
                <a:lnTo>
                  <a:pt x="126" y="135"/>
                </a:lnTo>
                <a:lnTo>
                  <a:pt x="126" y="135"/>
                </a:lnTo>
                <a:lnTo>
                  <a:pt x="107" y="136"/>
                </a:lnTo>
                <a:lnTo>
                  <a:pt x="107" y="136"/>
                </a:lnTo>
                <a:lnTo>
                  <a:pt x="117" y="133"/>
                </a:lnTo>
                <a:lnTo>
                  <a:pt x="127" y="130"/>
                </a:lnTo>
                <a:lnTo>
                  <a:pt x="146" y="120"/>
                </a:lnTo>
                <a:lnTo>
                  <a:pt x="146" y="120"/>
                </a:lnTo>
                <a:close/>
                <a:moveTo>
                  <a:pt x="306" y="70"/>
                </a:moveTo>
                <a:lnTo>
                  <a:pt x="306" y="70"/>
                </a:lnTo>
                <a:lnTo>
                  <a:pt x="287" y="78"/>
                </a:lnTo>
                <a:lnTo>
                  <a:pt x="269" y="87"/>
                </a:lnTo>
                <a:lnTo>
                  <a:pt x="252" y="97"/>
                </a:lnTo>
                <a:lnTo>
                  <a:pt x="235" y="108"/>
                </a:lnTo>
                <a:lnTo>
                  <a:pt x="235" y="108"/>
                </a:lnTo>
                <a:lnTo>
                  <a:pt x="218" y="117"/>
                </a:lnTo>
                <a:lnTo>
                  <a:pt x="201" y="126"/>
                </a:lnTo>
                <a:lnTo>
                  <a:pt x="201" y="126"/>
                </a:lnTo>
                <a:lnTo>
                  <a:pt x="200" y="126"/>
                </a:lnTo>
                <a:lnTo>
                  <a:pt x="200" y="126"/>
                </a:lnTo>
                <a:lnTo>
                  <a:pt x="201" y="125"/>
                </a:lnTo>
                <a:lnTo>
                  <a:pt x="201" y="125"/>
                </a:lnTo>
                <a:lnTo>
                  <a:pt x="220" y="114"/>
                </a:lnTo>
                <a:lnTo>
                  <a:pt x="220" y="114"/>
                </a:lnTo>
                <a:lnTo>
                  <a:pt x="255" y="94"/>
                </a:lnTo>
                <a:lnTo>
                  <a:pt x="272" y="84"/>
                </a:lnTo>
                <a:lnTo>
                  <a:pt x="288" y="73"/>
                </a:lnTo>
                <a:lnTo>
                  <a:pt x="288" y="73"/>
                </a:lnTo>
                <a:lnTo>
                  <a:pt x="290" y="72"/>
                </a:lnTo>
                <a:lnTo>
                  <a:pt x="290" y="72"/>
                </a:lnTo>
                <a:lnTo>
                  <a:pt x="295" y="67"/>
                </a:lnTo>
                <a:lnTo>
                  <a:pt x="295" y="67"/>
                </a:lnTo>
                <a:lnTo>
                  <a:pt x="295" y="67"/>
                </a:lnTo>
                <a:lnTo>
                  <a:pt x="295" y="66"/>
                </a:lnTo>
                <a:lnTo>
                  <a:pt x="295" y="65"/>
                </a:lnTo>
                <a:lnTo>
                  <a:pt x="294" y="65"/>
                </a:lnTo>
                <a:lnTo>
                  <a:pt x="294" y="65"/>
                </a:lnTo>
                <a:lnTo>
                  <a:pt x="254" y="87"/>
                </a:lnTo>
                <a:lnTo>
                  <a:pt x="254" y="87"/>
                </a:lnTo>
                <a:lnTo>
                  <a:pt x="275" y="75"/>
                </a:lnTo>
                <a:lnTo>
                  <a:pt x="294" y="61"/>
                </a:lnTo>
                <a:lnTo>
                  <a:pt x="294" y="61"/>
                </a:lnTo>
                <a:lnTo>
                  <a:pt x="306" y="70"/>
                </a:lnTo>
                <a:lnTo>
                  <a:pt x="306" y="70"/>
                </a:lnTo>
                <a:close/>
                <a:moveTo>
                  <a:pt x="312" y="75"/>
                </a:moveTo>
                <a:lnTo>
                  <a:pt x="312" y="75"/>
                </a:lnTo>
                <a:lnTo>
                  <a:pt x="299" y="80"/>
                </a:lnTo>
                <a:lnTo>
                  <a:pt x="287" y="86"/>
                </a:lnTo>
                <a:lnTo>
                  <a:pt x="264" y="100"/>
                </a:lnTo>
                <a:lnTo>
                  <a:pt x="264" y="100"/>
                </a:lnTo>
                <a:lnTo>
                  <a:pt x="248" y="107"/>
                </a:lnTo>
                <a:lnTo>
                  <a:pt x="241" y="111"/>
                </a:lnTo>
                <a:lnTo>
                  <a:pt x="234" y="115"/>
                </a:lnTo>
                <a:lnTo>
                  <a:pt x="234" y="115"/>
                </a:lnTo>
                <a:lnTo>
                  <a:pt x="218" y="125"/>
                </a:lnTo>
                <a:lnTo>
                  <a:pt x="218" y="125"/>
                </a:lnTo>
                <a:lnTo>
                  <a:pt x="210" y="129"/>
                </a:lnTo>
                <a:lnTo>
                  <a:pt x="210" y="129"/>
                </a:lnTo>
                <a:lnTo>
                  <a:pt x="212" y="127"/>
                </a:lnTo>
                <a:lnTo>
                  <a:pt x="225" y="117"/>
                </a:lnTo>
                <a:lnTo>
                  <a:pt x="225" y="117"/>
                </a:lnTo>
                <a:lnTo>
                  <a:pt x="234" y="111"/>
                </a:lnTo>
                <a:lnTo>
                  <a:pt x="234" y="111"/>
                </a:lnTo>
                <a:lnTo>
                  <a:pt x="247" y="103"/>
                </a:lnTo>
                <a:lnTo>
                  <a:pt x="247" y="103"/>
                </a:lnTo>
                <a:lnTo>
                  <a:pt x="262" y="96"/>
                </a:lnTo>
                <a:lnTo>
                  <a:pt x="278" y="88"/>
                </a:lnTo>
                <a:lnTo>
                  <a:pt x="293" y="80"/>
                </a:lnTo>
                <a:lnTo>
                  <a:pt x="308" y="72"/>
                </a:lnTo>
                <a:lnTo>
                  <a:pt x="308" y="72"/>
                </a:lnTo>
                <a:lnTo>
                  <a:pt x="312" y="75"/>
                </a:lnTo>
                <a:lnTo>
                  <a:pt x="312" y="75"/>
                </a:lnTo>
                <a:close/>
                <a:moveTo>
                  <a:pt x="262" y="94"/>
                </a:moveTo>
                <a:lnTo>
                  <a:pt x="262" y="94"/>
                </a:lnTo>
                <a:lnTo>
                  <a:pt x="279" y="84"/>
                </a:lnTo>
                <a:lnTo>
                  <a:pt x="297" y="76"/>
                </a:lnTo>
                <a:lnTo>
                  <a:pt x="297" y="76"/>
                </a:lnTo>
                <a:lnTo>
                  <a:pt x="298" y="75"/>
                </a:lnTo>
                <a:lnTo>
                  <a:pt x="298" y="75"/>
                </a:lnTo>
                <a:lnTo>
                  <a:pt x="296" y="76"/>
                </a:lnTo>
                <a:lnTo>
                  <a:pt x="296" y="76"/>
                </a:lnTo>
                <a:lnTo>
                  <a:pt x="278" y="86"/>
                </a:lnTo>
                <a:lnTo>
                  <a:pt x="278" y="86"/>
                </a:lnTo>
                <a:lnTo>
                  <a:pt x="262" y="94"/>
                </a:lnTo>
                <a:lnTo>
                  <a:pt x="262" y="94"/>
                </a:lnTo>
                <a:close/>
                <a:moveTo>
                  <a:pt x="170" y="115"/>
                </a:moveTo>
                <a:lnTo>
                  <a:pt x="170" y="115"/>
                </a:lnTo>
                <a:lnTo>
                  <a:pt x="157" y="123"/>
                </a:lnTo>
                <a:lnTo>
                  <a:pt x="145" y="133"/>
                </a:lnTo>
                <a:lnTo>
                  <a:pt x="145" y="133"/>
                </a:lnTo>
                <a:lnTo>
                  <a:pt x="144" y="134"/>
                </a:lnTo>
                <a:lnTo>
                  <a:pt x="144" y="134"/>
                </a:lnTo>
                <a:lnTo>
                  <a:pt x="130" y="135"/>
                </a:lnTo>
                <a:lnTo>
                  <a:pt x="130" y="135"/>
                </a:lnTo>
                <a:lnTo>
                  <a:pt x="150" y="124"/>
                </a:lnTo>
                <a:lnTo>
                  <a:pt x="170" y="115"/>
                </a:lnTo>
                <a:lnTo>
                  <a:pt x="170" y="115"/>
                </a:lnTo>
                <a:close/>
                <a:moveTo>
                  <a:pt x="241" y="94"/>
                </a:moveTo>
                <a:lnTo>
                  <a:pt x="241" y="94"/>
                </a:lnTo>
                <a:lnTo>
                  <a:pt x="231" y="100"/>
                </a:lnTo>
                <a:lnTo>
                  <a:pt x="231" y="100"/>
                </a:lnTo>
                <a:lnTo>
                  <a:pt x="215" y="109"/>
                </a:lnTo>
                <a:lnTo>
                  <a:pt x="200" y="118"/>
                </a:lnTo>
                <a:lnTo>
                  <a:pt x="200" y="118"/>
                </a:lnTo>
                <a:lnTo>
                  <a:pt x="197" y="119"/>
                </a:lnTo>
                <a:lnTo>
                  <a:pt x="197" y="119"/>
                </a:lnTo>
                <a:lnTo>
                  <a:pt x="207" y="112"/>
                </a:lnTo>
                <a:lnTo>
                  <a:pt x="207" y="112"/>
                </a:lnTo>
                <a:lnTo>
                  <a:pt x="215" y="107"/>
                </a:lnTo>
                <a:lnTo>
                  <a:pt x="224" y="103"/>
                </a:lnTo>
                <a:lnTo>
                  <a:pt x="239" y="95"/>
                </a:lnTo>
                <a:lnTo>
                  <a:pt x="239" y="95"/>
                </a:lnTo>
                <a:lnTo>
                  <a:pt x="241" y="94"/>
                </a:lnTo>
                <a:lnTo>
                  <a:pt x="241" y="94"/>
                </a:lnTo>
                <a:close/>
                <a:moveTo>
                  <a:pt x="216" y="120"/>
                </a:moveTo>
                <a:lnTo>
                  <a:pt x="216" y="120"/>
                </a:lnTo>
                <a:lnTo>
                  <a:pt x="203" y="130"/>
                </a:lnTo>
                <a:lnTo>
                  <a:pt x="203" y="130"/>
                </a:lnTo>
                <a:lnTo>
                  <a:pt x="202" y="131"/>
                </a:lnTo>
                <a:lnTo>
                  <a:pt x="202" y="131"/>
                </a:lnTo>
                <a:lnTo>
                  <a:pt x="193" y="132"/>
                </a:lnTo>
                <a:lnTo>
                  <a:pt x="193" y="132"/>
                </a:lnTo>
                <a:lnTo>
                  <a:pt x="205" y="126"/>
                </a:lnTo>
                <a:lnTo>
                  <a:pt x="216" y="120"/>
                </a:lnTo>
                <a:lnTo>
                  <a:pt x="216" y="120"/>
                </a:lnTo>
                <a:close/>
                <a:moveTo>
                  <a:pt x="238" y="155"/>
                </a:moveTo>
                <a:lnTo>
                  <a:pt x="238" y="155"/>
                </a:lnTo>
                <a:lnTo>
                  <a:pt x="260" y="142"/>
                </a:lnTo>
                <a:lnTo>
                  <a:pt x="281" y="128"/>
                </a:lnTo>
                <a:lnTo>
                  <a:pt x="281" y="128"/>
                </a:lnTo>
                <a:lnTo>
                  <a:pt x="270" y="137"/>
                </a:lnTo>
                <a:lnTo>
                  <a:pt x="270" y="137"/>
                </a:lnTo>
                <a:lnTo>
                  <a:pt x="253" y="151"/>
                </a:lnTo>
                <a:lnTo>
                  <a:pt x="245" y="157"/>
                </a:lnTo>
                <a:lnTo>
                  <a:pt x="238" y="165"/>
                </a:lnTo>
                <a:lnTo>
                  <a:pt x="238" y="165"/>
                </a:lnTo>
                <a:lnTo>
                  <a:pt x="238" y="155"/>
                </a:lnTo>
                <a:lnTo>
                  <a:pt x="238" y="155"/>
                </a:lnTo>
                <a:close/>
                <a:moveTo>
                  <a:pt x="238" y="142"/>
                </a:moveTo>
                <a:lnTo>
                  <a:pt x="238" y="142"/>
                </a:lnTo>
                <a:lnTo>
                  <a:pt x="248" y="139"/>
                </a:lnTo>
                <a:lnTo>
                  <a:pt x="257" y="134"/>
                </a:lnTo>
                <a:lnTo>
                  <a:pt x="266" y="128"/>
                </a:lnTo>
                <a:lnTo>
                  <a:pt x="274" y="122"/>
                </a:lnTo>
                <a:lnTo>
                  <a:pt x="274" y="122"/>
                </a:lnTo>
                <a:lnTo>
                  <a:pt x="285" y="114"/>
                </a:lnTo>
                <a:lnTo>
                  <a:pt x="297" y="107"/>
                </a:lnTo>
                <a:lnTo>
                  <a:pt x="297" y="107"/>
                </a:lnTo>
                <a:lnTo>
                  <a:pt x="301" y="105"/>
                </a:lnTo>
                <a:lnTo>
                  <a:pt x="301" y="105"/>
                </a:lnTo>
                <a:lnTo>
                  <a:pt x="287" y="114"/>
                </a:lnTo>
                <a:lnTo>
                  <a:pt x="275" y="125"/>
                </a:lnTo>
                <a:lnTo>
                  <a:pt x="275" y="125"/>
                </a:lnTo>
                <a:lnTo>
                  <a:pt x="266" y="132"/>
                </a:lnTo>
                <a:lnTo>
                  <a:pt x="257" y="138"/>
                </a:lnTo>
                <a:lnTo>
                  <a:pt x="247" y="144"/>
                </a:lnTo>
                <a:lnTo>
                  <a:pt x="238" y="151"/>
                </a:lnTo>
                <a:lnTo>
                  <a:pt x="238" y="151"/>
                </a:lnTo>
                <a:lnTo>
                  <a:pt x="238" y="142"/>
                </a:lnTo>
                <a:lnTo>
                  <a:pt x="238" y="142"/>
                </a:lnTo>
                <a:close/>
                <a:moveTo>
                  <a:pt x="238" y="134"/>
                </a:moveTo>
                <a:lnTo>
                  <a:pt x="238" y="134"/>
                </a:lnTo>
                <a:lnTo>
                  <a:pt x="248" y="129"/>
                </a:lnTo>
                <a:lnTo>
                  <a:pt x="258" y="123"/>
                </a:lnTo>
                <a:lnTo>
                  <a:pt x="258" y="123"/>
                </a:lnTo>
                <a:lnTo>
                  <a:pt x="238" y="139"/>
                </a:lnTo>
                <a:lnTo>
                  <a:pt x="238" y="139"/>
                </a:lnTo>
                <a:lnTo>
                  <a:pt x="238" y="135"/>
                </a:lnTo>
                <a:lnTo>
                  <a:pt x="238" y="135"/>
                </a:lnTo>
                <a:lnTo>
                  <a:pt x="238" y="134"/>
                </a:lnTo>
                <a:lnTo>
                  <a:pt x="238" y="134"/>
                </a:lnTo>
                <a:close/>
                <a:moveTo>
                  <a:pt x="236" y="131"/>
                </a:moveTo>
                <a:lnTo>
                  <a:pt x="236" y="131"/>
                </a:lnTo>
                <a:lnTo>
                  <a:pt x="234" y="131"/>
                </a:lnTo>
                <a:lnTo>
                  <a:pt x="234" y="131"/>
                </a:lnTo>
                <a:lnTo>
                  <a:pt x="228" y="131"/>
                </a:lnTo>
                <a:lnTo>
                  <a:pt x="228" y="131"/>
                </a:lnTo>
                <a:lnTo>
                  <a:pt x="242" y="123"/>
                </a:lnTo>
                <a:lnTo>
                  <a:pt x="256" y="115"/>
                </a:lnTo>
                <a:lnTo>
                  <a:pt x="256" y="115"/>
                </a:lnTo>
                <a:lnTo>
                  <a:pt x="267" y="108"/>
                </a:lnTo>
                <a:lnTo>
                  <a:pt x="277" y="102"/>
                </a:lnTo>
                <a:lnTo>
                  <a:pt x="301" y="91"/>
                </a:lnTo>
                <a:lnTo>
                  <a:pt x="301" y="91"/>
                </a:lnTo>
                <a:lnTo>
                  <a:pt x="293" y="95"/>
                </a:lnTo>
                <a:lnTo>
                  <a:pt x="293" y="95"/>
                </a:lnTo>
                <a:lnTo>
                  <a:pt x="282" y="100"/>
                </a:lnTo>
                <a:lnTo>
                  <a:pt x="272" y="106"/>
                </a:lnTo>
                <a:lnTo>
                  <a:pt x="272" y="106"/>
                </a:lnTo>
                <a:lnTo>
                  <a:pt x="254" y="118"/>
                </a:lnTo>
                <a:lnTo>
                  <a:pt x="236" y="131"/>
                </a:lnTo>
                <a:lnTo>
                  <a:pt x="236" y="131"/>
                </a:lnTo>
                <a:close/>
                <a:moveTo>
                  <a:pt x="238" y="171"/>
                </a:moveTo>
                <a:lnTo>
                  <a:pt x="238" y="171"/>
                </a:lnTo>
                <a:lnTo>
                  <a:pt x="238" y="168"/>
                </a:lnTo>
                <a:lnTo>
                  <a:pt x="238" y="168"/>
                </a:lnTo>
                <a:lnTo>
                  <a:pt x="245" y="161"/>
                </a:lnTo>
                <a:lnTo>
                  <a:pt x="252" y="154"/>
                </a:lnTo>
                <a:lnTo>
                  <a:pt x="267" y="142"/>
                </a:lnTo>
                <a:lnTo>
                  <a:pt x="267" y="142"/>
                </a:lnTo>
                <a:lnTo>
                  <a:pt x="281" y="131"/>
                </a:lnTo>
                <a:lnTo>
                  <a:pt x="293" y="120"/>
                </a:lnTo>
                <a:lnTo>
                  <a:pt x="293" y="120"/>
                </a:lnTo>
                <a:lnTo>
                  <a:pt x="301" y="115"/>
                </a:lnTo>
                <a:lnTo>
                  <a:pt x="301" y="115"/>
                </a:lnTo>
                <a:lnTo>
                  <a:pt x="269" y="142"/>
                </a:lnTo>
                <a:lnTo>
                  <a:pt x="253" y="157"/>
                </a:lnTo>
                <a:lnTo>
                  <a:pt x="238" y="171"/>
                </a:lnTo>
                <a:lnTo>
                  <a:pt x="238" y="171"/>
                </a:lnTo>
                <a:close/>
                <a:moveTo>
                  <a:pt x="329" y="90"/>
                </a:moveTo>
                <a:lnTo>
                  <a:pt x="329" y="90"/>
                </a:lnTo>
                <a:lnTo>
                  <a:pt x="321" y="97"/>
                </a:lnTo>
                <a:lnTo>
                  <a:pt x="321" y="97"/>
                </a:lnTo>
                <a:lnTo>
                  <a:pt x="320" y="97"/>
                </a:lnTo>
                <a:lnTo>
                  <a:pt x="320" y="97"/>
                </a:lnTo>
                <a:lnTo>
                  <a:pt x="320" y="97"/>
                </a:lnTo>
                <a:lnTo>
                  <a:pt x="308" y="106"/>
                </a:lnTo>
                <a:lnTo>
                  <a:pt x="295" y="116"/>
                </a:lnTo>
                <a:lnTo>
                  <a:pt x="295" y="116"/>
                </a:lnTo>
                <a:lnTo>
                  <a:pt x="282" y="125"/>
                </a:lnTo>
                <a:lnTo>
                  <a:pt x="269" y="134"/>
                </a:lnTo>
                <a:lnTo>
                  <a:pt x="269" y="134"/>
                </a:lnTo>
                <a:lnTo>
                  <a:pt x="241" y="151"/>
                </a:lnTo>
                <a:lnTo>
                  <a:pt x="241" y="151"/>
                </a:lnTo>
                <a:lnTo>
                  <a:pt x="251" y="143"/>
                </a:lnTo>
                <a:lnTo>
                  <a:pt x="251" y="143"/>
                </a:lnTo>
                <a:lnTo>
                  <a:pt x="266" y="134"/>
                </a:lnTo>
                <a:lnTo>
                  <a:pt x="266" y="134"/>
                </a:lnTo>
                <a:lnTo>
                  <a:pt x="271" y="130"/>
                </a:lnTo>
                <a:lnTo>
                  <a:pt x="277" y="126"/>
                </a:lnTo>
                <a:lnTo>
                  <a:pt x="288" y="116"/>
                </a:lnTo>
                <a:lnTo>
                  <a:pt x="288" y="116"/>
                </a:lnTo>
                <a:lnTo>
                  <a:pt x="303" y="106"/>
                </a:lnTo>
                <a:lnTo>
                  <a:pt x="317" y="97"/>
                </a:lnTo>
                <a:lnTo>
                  <a:pt x="317" y="97"/>
                </a:lnTo>
                <a:lnTo>
                  <a:pt x="320" y="96"/>
                </a:lnTo>
                <a:lnTo>
                  <a:pt x="321" y="94"/>
                </a:lnTo>
                <a:lnTo>
                  <a:pt x="321" y="94"/>
                </a:lnTo>
                <a:lnTo>
                  <a:pt x="325" y="91"/>
                </a:lnTo>
                <a:lnTo>
                  <a:pt x="325" y="91"/>
                </a:lnTo>
                <a:lnTo>
                  <a:pt x="326" y="91"/>
                </a:lnTo>
                <a:lnTo>
                  <a:pt x="325" y="90"/>
                </a:lnTo>
                <a:lnTo>
                  <a:pt x="325" y="89"/>
                </a:lnTo>
                <a:lnTo>
                  <a:pt x="324" y="90"/>
                </a:lnTo>
                <a:lnTo>
                  <a:pt x="324" y="90"/>
                </a:lnTo>
                <a:lnTo>
                  <a:pt x="304" y="101"/>
                </a:lnTo>
                <a:lnTo>
                  <a:pt x="293" y="106"/>
                </a:lnTo>
                <a:lnTo>
                  <a:pt x="283" y="112"/>
                </a:lnTo>
                <a:lnTo>
                  <a:pt x="283" y="112"/>
                </a:lnTo>
                <a:lnTo>
                  <a:pt x="264" y="126"/>
                </a:lnTo>
                <a:lnTo>
                  <a:pt x="255" y="133"/>
                </a:lnTo>
                <a:lnTo>
                  <a:pt x="244" y="138"/>
                </a:lnTo>
                <a:lnTo>
                  <a:pt x="244" y="138"/>
                </a:lnTo>
                <a:lnTo>
                  <a:pt x="240" y="140"/>
                </a:lnTo>
                <a:lnTo>
                  <a:pt x="241" y="139"/>
                </a:lnTo>
                <a:lnTo>
                  <a:pt x="241" y="139"/>
                </a:lnTo>
                <a:lnTo>
                  <a:pt x="256" y="127"/>
                </a:lnTo>
                <a:lnTo>
                  <a:pt x="256" y="127"/>
                </a:lnTo>
                <a:lnTo>
                  <a:pt x="277" y="113"/>
                </a:lnTo>
                <a:lnTo>
                  <a:pt x="277" y="113"/>
                </a:lnTo>
                <a:lnTo>
                  <a:pt x="295" y="102"/>
                </a:lnTo>
                <a:lnTo>
                  <a:pt x="314" y="91"/>
                </a:lnTo>
                <a:lnTo>
                  <a:pt x="314" y="91"/>
                </a:lnTo>
                <a:lnTo>
                  <a:pt x="317" y="91"/>
                </a:lnTo>
                <a:lnTo>
                  <a:pt x="318" y="90"/>
                </a:lnTo>
                <a:lnTo>
                  <a:pt x="318" y="90"/>
                </a:lnTo>
                <a:lnTo>
                  <a:pt x="322" y="87"/>
                </a:lnTo>
                <a:lnTo>
                  <a:pt x="322" y="87"/>
                </a:lnTo>
                <a:lnTo>
                  <a:pt x="323" y="86"/>
                </a:lnTo>
                <a:lnTo>
                  <a:pt x="323" y="86"/>
                </a:lnTo>
                <a:lnTo>
                  <a:pt x="322" y="85"/>
                </a:lnTo>
                <a:lnTo>
                  <a:pt x="321" y="85"/>
                </a:lnTo>
                <a:lnTo>
                  <a:pt x="321" y="85"/>
                </a:lnTo>
                <a:lnTo>
                  <a:pt x="301" y="94"/>
                </a:lnTo>
                <a:lnTo>
                  <a:pt x="290" y="99"/>
                </a:lnTo>
                <a:lnTo>
                  <a:pt x="281" y="104"/>
                </a:lnTo>
                <a:lnTo>
                  <a:pt x="281" y="104"/>
                </a:lnTo>
                <a:lnTo>
                  <a:pt x="262" y="117"/>
                </a:lnTo>
                <a:lnTo>
                  <a:pt x="253" y="124"/>
                </a:lnTo>
                <a:lnTo>
                  <a:pt x="243" y="130"/>
                </a:lnTo>
                <a:lnTo>
                  <a:pt x="243" y="130"/>
                </a:lnTo>
                <a:lnTo>
                  <a:pt x="237" y="133"/>
                </a:lnTo>
                <a:lnTo>
                  <a:pt x="237" y="133"/>
                </a:lnTo>
                <a:lnTo>
                  <a:pt x="237" y="133"/>
                </a:lnTo>
                <a:lnTo>
                  <a:pt x="237" y="133"/>
                </a:lnTo>
                <a:lnTo>
                  <a:pt x="252" y="121"/>
                </a:lnTo>
                <a:lnTo>
                  <a:pt x="252" y="121"/>
                </a:lnTo>
                <a:lnTo>
                  <a:pt x="273" y="107"/>
                </a:lnTo>
                <a:lnTo>
                  <a:pt x="273" y="107"/>
                </a:lnTo>
                <a:lnTo>
                  <a:pt x="283" y="102"/>
                </a:lnTo>
                <a:lnTo>
                  <a:pt x="294" y="97"/>
                </a:lnTo>
                <a:lnTo>
                  <a:pt x="305" y="92"/>
                </a:lnTo>
                <a:lnTo>
                  <a:pt x="315" y="86"/>
                </a:lnTo>
                <a:lnTo>
                  <a:pt x="315" y="86"/>
                </a:lnTo>
                <a:lnTo>
                  <a:pt x="315" y="84"/>
                </a:lnTo>
                <a:lnTo>
                  <a:pt x="315" y="84"/>
                </a:lnTo>
                <a:lnTo>
                  <a:pt x="314" y="84"/>
                </a:lnTo>
                <a:lnTo>
                  <a:pt x="314" y="84"/>
                </a:lnTo>
                <a:lnTo>
                  <a:pt x="296" y="91"/>
                </a:lnTo>
                <a:lnTo>
                  <a:pt x="279" y="99"/>
                </a:lnTo>
                <a:lnTo>
                  <a:pt x="263" y="108"/>
                </a:lnTo>
                <a:lnTo>
                  <a:pt x="247" y="118"/>
                </a:lnTo>
                <a:lnTo>
                  <a:pt x="247" y="118"/>
                </a:lnTo>
                <a:lnTo>
                  <a:pt x="231" y="127"/>
                </a:lnTo>
                <a:lnTo>
                  <a:pt x="231" y="127"/>
                </a:lnTo>
                <a:lnTo>
                  <a:pt x="224" y="131"/>
                </a:lnTo>
                <a:lnTo>
                  <a:pt x="224" y="131"/>
                </a:lnTo>
                <a:lnTo>
                  <a:pt x="225" y="130"/>
                </a:lnTo>
                <a:lnTo>
                  <a:pt x="233" y="124"/>
                </a:lnTo>
                <a:lnTo>
                  <a:pt x="233" y="124"/>
                </a:lnTo>
                <a:lnTo>
                  <a:pt x="247" y="113"/>
                </a:lnTo>
                <a:lnTo>
                  <a:pt x="263" y="103"/>
                </a:lnTo>
                <a:lnTo>
                  <a:pt x="263" y="103"/>
                </a:lnTo>
                <a:lnTo>
                  <a:pt x="288" y="90"/>
                </a:lnTo>
                <a:lnTo>
                  <a:pt x="313" y="77"/>
                </a:lnTo>
                <a:lnTo>
                  <a:pt x="313" y="77"/>
                </a:lnTo>
                <a:lnTo>
                  <a:pt x="314" y="76"/>
                </a:lnTo>
                <a:lnTo>
                  <a:pt x="314" y="76"/>
                </a:lnTo>
                <a:lnTo>
                  <a:pt x="329" y="90"/>
                </a:lnTo>
                <a:lnTo>
                  <a:pt x="329" y="90"/>
                </a:lnTo>
                <a:close/>
                <a:moveTo>
                  <a:pt x="268" y="116"/>
                </a:moveTo>
                <a:lnTo>
                  <a:pt x="268" y="116"/>
                </a:lnTo>
                <a:lnTo>
                  <a:pt x="278" y="110"/>
                </a:lnTo>
                <a:lnTo>
                  <a:pt x="287" y="104"/>
                </a:lnTo>
                <a:lnTo>
                  <a:pt x="287" y="104"/>
                </a:lnTo>
                <a:lnTo>
                  <a:pt x="276" y="111"/>
                </a:lnTo>
                <a:lnTo>
                  <a:pt x="276" y="111"/>
                </a:lnTo>
                <a:lnTo>
                  <a:pt x="268" y="116"/>
                </a:lnTo>
                <a:lnTo>
                  <a:pt x="268" y="116"/>
                </a:lnTo>
                <a:close/>
              </a:path>
            </a:pathLst>
          </a:custGeom>
          <a:solidFill>
            <a:schemeClr val="bg1"/>
          </a:solidFill>
          <a:ln w="9525">
            <a:noFill/>
            <a:round/>
          </a:ln>
        </p:spPr>
        <p:txBody>
          <a:bodyPr vert="horz" wrap="square" lIns="91440" tIns="45720" rIns="91440" bIns="45720" numCol="1" anchor="t" anchorCtr="0" compatLnSpc="1"/>
          <a:lstStyle/>
          <a:p>
            <a:endParaRPr lang="zh-CN" altLang="en-US"/>
          </a:p>
        </p:txBody>
      </p:sp>
      <p:sp>
        <p:nvSpPr>
          <p:cNvPr id="320" name="Freeform 2523"/>
          <p:cNvSpPr>
            <a:spLocks noEditPoints="1"/>
          </p:cNvSpPr>
          <p:nvPr/>
        </p:nvSpPr>
        <p:spPr bwMode="auto">
          <a:xfrm>
            <a:off x="6515109" y="2536705"/>
            <a:ext cx="474663" cy="846138"/>
          </a:xfrm>
          <a:custGeom>
            <a:avLst/>
            <a:gdLst/>
            <a:ahLst/>
            <a:cxnLst>
              <a:cxn ang="0">
                <a:pos x="176" y="1"/>
              </a:cxn>
              <a:cxn ang="0">
                <a:pos x="82" y="20"/>
              </a:cxn>
              <a:cxn ang="0">
                <a:pos x="13" y="102"/>
              </a:cxn>
              <a:cxn ang="0">
                <a:pos x="20" y="256"/>
              </a:cxn>
              <a:cxn ang="0">
                <a:pos x="105" y="379"/>
              </a:cxn>
              <a:cxn ang="0">
                <a:pos x="113" y="464"/>
              </a:cxn>
              <a:cxn ang="0">
                <a:pos x="147" y="532"/>
              </a:cxn>
              <a:cxn ang="0">
                <a:pos x="187" y="505"/>
              </a:cxn>
              <a:cxn ang="0">
                <a:pos x="208" y="367"/>
              </a:cxn>
              <a:cxn ang="0">
                <a:pos x="287" y="225"/>
              </a:cxn>
              <a:cxn ang="0">
                <a:pos x="295" y="112"/>
              </a:cxn>
              <a:cxn ang="0">
                <a:pos x="157" y="524"/>
              </a:cxn>
              <a:cxn ang="0">
                <a:pos x="141" y="506"/>
              </a:cxn>
              <a:cxn ang="0">
                <a:pos x="164" y="522"/>
              </a:cxn>
              <a:cxn ang="0">
                <a:pos x="142" y="497"/>
              </a:cxn>
              <a:cxn ang="0">
                <a:pos x="180" y="484"/>
              </a:cxn>
              <a:cxn ang="0">
                <a:pos x="180" y="475"/>
              </a:cxn>
              <a:cxn ang="0">
                <a:pos x="183" y="476"/>
              </a:cxn>
              <a:cxn ang="0">
                <a:pos x="111" y="212"/>
              </a:cxn>
              <a:cxn ang="0">
                <a:pos x="142" y="198"/>
              </a:cxn>
              <a:cxn ang="0">
                <a:pos x="186" y="202"/>
              </a:cxn>
              <a:cxn ang="0">
                <a:pos x="185" y="236"/>
              </a:cxn>
              <a:cxn ang="0">
                <a:pos x="169" y="412"/>
              </a:cxn>
              <a:cxn ang="0">
                <a:pos x="149" y="358"/>
              </a:cxn>
              <a:cxn ang="0">
                <a:pos x="115" y="157"/>
              </a:cxn>
              <a:cxn ang="0">
                <a:pos x="168" y="156"/>
              </a:cxn>
              <a:cxn ang="0">
                <a:pos x="168" y="171"/>
              </a:cxn>
              <a:cxn ang="0">
                <a:pos x="275" y="231"/>
              </a:cxn>
              <a:cxn ang="0">
                <a:pos x="206" y="346"/>
              </a:cxn>
              <a:cxn ang="0">
                <a:pos x="182" y="447"/>
              </a:cxn>
              <a:cxn ang="0">
                <a:pos x="190" y="255"/>
              </a:cxn>
              <a:cxn ang="0">
                <a:pos x="222" y="218"/>
              </a:cxn>
              <a:cxn ang="0">
                <a:pos x="214" y="201"/>
              </a:cxn>
              <a:cxn ang="0">
                <a:pos x="211" y="195"/>
              </a:cxn>
              <a:cxn ang="0">
                <a:pos x="220" y="162"/>
              </a:cxn>
              <a:cxn ang="0">
                <a:pos x="183" y="193"/>
              </a:cxn>
              <a:cxn ang="0">
                <a:pos x="181" y="151"/>
              </a:cxn>
              <a:cxn ang="0">
                <a:pos x="159" y="156"/>
              </a:cxn>
              <a:cxn ang="0">
                <a:pos x="151" y="190"/>
              </a:cxn>
              <a:cxn ang="0">
                <a:pos x="127" y="155"/>
              </a:cxn>
              <a:cxn ang="0">
                <a:pos x="103" y="153"/>
              </a:cxn>
              <a:cxn ang="0">
                <a:pos x="119" y="184"/>
              </a:cxn>
              <a:cxn ang="0">
                <a:pos x="79" y="169"/>
              </a:cxn>
              <a:cxn ang="0">
                <a:pos x="62" y="186"/>
              </a:cxn>
              <a:cxn ang="0">
                <a:pos x="100" y="210"/>
              </a:cxn>
              <a:cxn ang="0">
                <a:pos x="141" y="364"/>
              </a:cxn>
              <a:cxn ang="0">
                <a:pos x="125" y="448"/>
              </a:cxn>
              <a:cxn ang="0">
                <a:pos x="87" y="332"/>
              </a:cxn>
              <a:cxn ang="0">
                <a:pos x="13" y="212"/>
              </a:cxn>
              <a:cxn ang="0">
                <a:pos x="27" y="91"/>
              </a:cxn>
              <a:cxn ang="0">
                <a:pos x="108" y="19"/>
              </a:cxn>
              <a:cxn ang="0">
                <a:pos x="229" y="27"/>
              </a:cxn>
              <a:cxn ang="0">
                <a:pos x="289" y="133"/>
              </a:cxn>
              <a:cxn ang="0">
                <a:pos x="212" y="212"/>
              </a:cxn>
              <a:cxn ang="0">
                <a:pos x="200" y="187"/>
              </a:cxn>
              <a:cxn ang="0">
                <a:pos x="212" y="181"/>
              </a:cxn>
              <a:cxn ang="0">
                <a:pos x="83" y="192"/>
              </a:cxn>
              <a:cxn ang="0">
                <a:pos x="79" y="180"/>
              </a:cxn>
            </a:cxnLst>
            <a:rect l="0" t="0" r="r" b="b"/>
            <a:pathLst>
              <a:path w="299" h="533">
                <a:moveTo>
                  <a:pt x="254" y="35"/>
                </a:moveTo>
                <a:lnTo>
                  <a:pt x="254" y="35"/>
                </a:lnTo>
                <a:lnTo>
                  <a:pt x="246" y="28"/>
                </a:lnTo>
                <a:lnTo>
                  <a:pt x="237" y="22"/>
                </a:lnTo>
                <a:lnTo>
                  <a:pt x="228" y="17"/>
                </a:lnTo>
                <a:lnTo>
                  <a:pt x="219" y="11"/>
                </a:lnTo>
                <a:lnTo>
                  <a:pt x="209" y="8"/>
                </a:lnTo>
                <a:lnTo>
                  <a:pt x="198" y="5"/>
                </a:lnTo>
                <a:lnTo>
                  <a:pt x="187" y="2"/>
                </a:lnTo>
                <a:lnTo>
                  <a:pt x="176" y="1"/>
                </a:lnTo>
                <a:lnTo>
                  <a:pt x="166" y="0"/>
                </a:lnTo>
                <a:lnTo>
                  <a:pt x="155" y="0"/>
                </a:lnTo>
                <a:lnTo>
                  <a:pt x="144" y="1"/>
                </a:lnTo>
                <a:lnTo>
                  <a:pt x="133" y="2"/>
                </a:lnTo>
                <a:lnTo>
                  <a:pt x="123" y="4"/>
                </a:lnTo>
                <a:lnTo>
                  <a:pt x="111" y="7"/>
                </a:lnTo>
                <a:lnTo>
                  <a:pt x="101" y="10"/>
                </a:lnTo>
                <a:lnTo>
                  <a:pt x="92" y="14"/>
                </a:lnTo>
                <a:lnTo>
                  <a:pt x="92" y="14"/>
                </a:lnTo>
                <a:lnTo>
                  <a:pt x="82" y="20"/>
                </a:lnTo>
                <a:lnTo>
                  <a:pt x="73" y="26"/>
                </a:lnTo>
                <a:lnTo>
                  <a:pt x="64" y="32"/>
                </a:lnTo>
                <a:lnTo>
                  <a:pt x="56" y="39"/>
                </a:lnTo>
                <a:lnTo>
                  <a:pt x="48" y="47"/>
                </a:lnTo>
                <a:lnTo>
                  <a:pt x="41" y="55"/>
                </a:lnTo>
                <a:lnTo>
                  <a:pt x="35" y="63"/>
                </a:lnTo>
                <a:lnTo>
                  <a:pt x="28" y="72"/>
                </a:lnTo>
                <a:lnTo>
                  <a:pt x="22" y="82"/>
                </a:lnTo>
                <a:lnTo>
                  <a:pt x="18" y="91"/>
                </a:lnTo>
                <a:lnTo>
                  <a:pt x="13" y="102"/>
                </a:lnTo>
                <a:lnTo>
                  <a:pt x="10" y="112"/>
                </a:lnTo>
                <a:lnTo>
                  <a:pt x="4" y="133"/>
                </a:lnTo>
                <a:lnTo>
                  <a:pt x="1" y="154"/>
                </a:lnTo>
                <a:lnTo>
                  <a:pt x="1" y="154"/>
                </a:lnTo>
                <a:lnTo>
                  <a:pt x="0" y="172"/>
                </a:lnTo>
                <a:lnTo>
                  <a:pt x="1" y="190"/>
                </a:lnTo>
                <a:lnTo>
                  <a:pt x="4" y="207"/>
                </a:lnTo>
                <a:lnTo>
                  <a:pt x="8" y="224"/>
                </a:lnTo>
                <a:lnTo>
                  <a:pt x="13" y="240"/>
                </a:lnTo>
                <a:lnTo>
                  <a:pt x="20" y="256"/>
                </a:lnTo>
                <a:lnTo>
                  <a:pt x="28" y="272"/>
                </a:lnTo>
                <a:lnTo>
                  <a:pt x="39" y="286"/>
                </a:lnTo>
                <a:lnTo>
                  <a:pt x="39" y="286"/>
                </a:lnTo>
                <a:lnTo>
                  <a:pt x="53" y="304"/>
                </a:lnTo>
                <a:lnTo>
                  <a:pt x="67" y="321"/>
                </a:lnTo>
                <a:lnTo>
                  <a:pt x="81" y="340"/>
                </a:lnTo>
                <a:lnTo>
                  <a:pt x="94" y="358"/>
                </a:lnTo>
                <a:lnTo>
                  <a:pt x="94" y="358"/>
                </a:lnTo>
                <a:lnTo>
                  <a:pt x="100" y="368"/>
                </a:lnTo>
                <a:lnTo>
                  <a:pt x="105" y="379"/>
                </a:lnTo>
                <a:lnTo>
                  <a:pt x="109" y="390"/>
                </a:lnTo>
                <a:lnTo>
                  <a:pt x="111" y="401"/>
                </a:lnTo>
                <a:lnTo>
                  <a:pt x="113" y="413"/>
                </a:lnTo>
                <a:lnTo>
                  <a:pt x="115" y="425"/>
                </a:lnTo>
                <a:lnTo>
                  <a:pt x="116" y="449"/>
                </a:lnTo>
                <a:lnTo>
                  <a:pt x="116" y="449"/>
                </a:lnTo>
                <a:lnTo>
                  <a:pt x="115" y="450"/>
                </a:lnTo>
                <a:lnTo>
                  <a:pt x="113" y="453"/>
                </a:lnTo>
                <a:lnTo>
                  <a:pt x="113" y="453"/>
                </a:lnTo>
                <a:lnTo>
                  <a:pt x="113" y="464"/>
                </a:lnTo>
                <a:lnTo>
                  <a:pt x="115" y="477"/>
                </a:lnTo>
                <a:lnTo>
                  <a:pt x="116" y="490"/>
                </a:lnTo>
                <a:lnTo>
                  <a:pt x="119" y="504"/>
                </a:lnTo>
                <a:lnTo>
                  <a:pt x="122" y="510"/>
                </a:lnTo>
                <a:lnTo>
                  <a:pt x="124" y="515"/>
                </a:lnTo>
                <a:lnTo>
                  <a:pt x="128" y="520"/>
                </a:lnTo>
                <a:lnTo>
                  <a:pt x="131" y="524"/>
                </a:lnTo>
                <a:lnTo>
                  <a:pt x="136" y="528"/>
                </a:lnTo>
                <a:lnTo>
                  <a:pt x="141" y="531"/>
                </a:lnTo>
                <a:lnTo>
                  <a:pt x="147" y="532"/>
                </a:lnTo>
                <a:lnTo>
                  <a:pt x="154" y="533"/>
                </a:lnTo>
                <a:lnTo>
                  <a:pt x="154" y="533"/>
                </a:lnTo>
                <a:lnTo>
                  <a:pt x="161" y="533"/>
                </a:lnTo>
                <a:lnTo>
                  <a:pt x="166" y="531"/>
                </a:lnTo>
                <a:lnTo>
                  <a:pt x="172" y="529"/>
                </a:lnTo>
                <a:lnTo>
                  <a:pt x="176" y="525"/>
                </a:lnTo>
                <a:lnTo>
                  <a:pt x="180" y="521"/>
                </a:lnTo>
                <a:lnTo>
                  <a:pt x="183" y="516"/>
                </a:lnTo>
                <a:lnTo>
                  <a:pt x="185" y="511"/>
                </a:lnTo>
                <a:lnTo>
                  <a:pt x="187" y="505"/>
                </a:lnTo>
                <a:lnTo>
                  <a:pt x="190" y="491"/>
                </a:lnTo>
                <a:lnTo>
                  <a:pt x="191" y="477"/>
                </a:lnTo>
                <a:lnTo>
                  <a:pt x="191" y="453"/>
                </a:lnTo>
                <a:lnTo>
                  <a:pt x="191" y="453"/>
                </a:lnTo>
                <a:lnTo>
                  <a:pt x="192" y="450"/>
                </a:lnTo>
                <a:lnTo>
                  <a:pt x="192" y="450"/>
                </a:lnTo>
                <a:lnTo>
                  <a:pt x="197" y="416"/>
                </a:lnTo>
                <a:lnTo>
                  <a:pt x="200" y="399"/>
                </a:lnTo>
                <a:lnTo>
                  <a:pt x="204" y="383"/>
                </a:lnTo>
                <a:lnTo>
                  <a:pt x="208" y="367"/>
                </a:lnTo>
                <a:lnTo>
                  <a:pt x="214" y="352"/>
                </a:lnTo>
                <a:lnTo>
                  <a:pt x="221" y="336"/>
                </a:lnTo>
                <a:lnTo>
                  <a:pt x="230" y="321"/>
                </a:lnTo>
                <a:lnTo>
                  <a:pt x="230" y="321"/>
                </a:lnTo>
                <a:lnTo>
                  <a:pt x="245" y="298"/>
                </a:lnTo>
                <a:lnTo>
                  <a:pt x="261" y="275"/>
                </a:lnTo>
                <a:lnTo>
                  <a:pt x="268" y="264"/>
                </a:lnTo>
                <a:lnTo>
                  <a:pt x="275" y="251"/>
                </a:lnTo>
                <a:lnTo>
                  <a:pt x="282" y="238"/>
                </a:lnTo>
                <a:lnTo>
                  <a:pt x="287" y="225"/>
                </a:lnTo>
                <a:lnTo>
                  <a:pt x="287" y="225"/>
                </a:lnTo>
                <a:lnTo>
                  <a:pt x="291" y="214"/>
                </a:lnTo>
                <a:lnTo>
                  <a:pt x="293" y="202"/>
                </a:lnTo>
                <a:lnTo>
                  <a:pt x="296" y="189"/>
                </a:lnTo>
                <a:lnTo>
                  <a:pt x="297" y="176"/>
                </a:lnTo>
                <a:lnTo>
                  <a:pt x="298" y="163"/>
                </a:lnTo>
                <a:lnTo>
                  <a:pt x="299" y="150"/>
                </a:lnTo>
                <a:lnTo>
                  <a:pt x="298" y="138"/>
                </a:lnTo>
                <a:lnTo>
                  <a:pt x="297" y="125"/>
                </a:lnTo>
                <a:lnTo>
                  <a:pt x="295" y="112"/>
                </a:lnTo>
                <a:lnTo>
                  <a:pt x="292" y="100"/>
                </a:lnTo>
                <a:lnTo>
                  <a:pt x="288" y="87"/>
                </a:lnTo>
                <a:lnTo>
                  <a:pt x="284" y="76"/>
                </a:lnTo>
                <a:lnTo>
                  <a:pt x="278" y="65"/>
                </a:lnTo>
                <a:lnTo>
                  <a:pt x="270" y="54"/>
                </a:lnTo>
                <a:lnTo>
                  <a:pt x="263" y="44"/>
                </a:lnTo>
                <a:lnTo>
                  <a:pt x="254" y="35"/>
                </a:lnTo>
                <a:lnTo>
                  <a:pt x="254" y="35"/>
                </a:lnTo>
                <a:close/>
                <a:moveTo>
                  <a:pt x="157" y="524"/>
                </a:moveTo>
                <a:lnTo>
                  <a:pt x="157" y="524"/>
                </a:lnTo>
                <a:lnTo>
                  <a:pt x="152" y="524"/>
                </a:lnTo>
                <a:lnTo>
                  <a:pt x="147" y="524"/>
                </a:lnTo>
                <a:lnTo>
                  <a:pt x="143" y="522"/>
                </a:lnTo>
                <a:lnTo>
                  <a:pt x="140" y="520"/>
                </a:lnTo>
                <a:lnTo>
                  <a:pt x="136" y="517"/>
                </a:lnTo>
                <a:lnTo>
                  <a:pt x="134" y="514"/>
                </a:lnTo>
                <a:lnTo>
                  <a:pt x="129" y="506"/>
                </a:lnTo>
                <a:lnTo>
                  <a:pt x="129" y="506"/>
                </a:lnTo>
                <a:lnTo>
                  <a:pt x="135" y="506"/>
                </a:lnTo>
                <a:lnTo>
                  <a:pt x="141" y="506"/>
                </a:lnTo>
                <a:lnTo>
                  <a:pt x="153" y="506"/>
                </a:lnTo>
                <a:lnTo>
                  <a:pt x="165" y="505"/>
                </a:lnTo>
                <a:lnTo>
                  <a:pt x="171" y="506"/>
                </a:lnTo>
                <a:lnTo>
                  <a:pt x="177" y="507"/>
                </a:lnTo>
                <a:lnTo>
                  <a:pt x="177" y="507"/>
                </a:lnTo>
                <a:lnTo>
                  <a:pt x="178" y="507"/>
                </a:lnTo>
                <a:lnTo>
                  <a:pt x="178" y="507"/>
                </a:lnTo>
                <a:lnTo>
                  <a:pt x="174" y="513"/>
                </a:lnTo>
                <a:lnTo>
                  <a:pt x="170" y="519"/>
                </a:lnTo>
                <a:lnTo>
                  <a:pt x="164" y="522"/>
                </a:lnTo>
                <a:lnTo>
                  <a:pt x="157" y="524"/>
                </a:lnTo>
                <a:lnTo>
                  <a:pt x="157" y="524"/>
                </a:lnTo>
                <a:close/>
                <a:moveTo>
                  <a:pt x="180" y="498"/>
                </a:moveTo>
                <a:lnTo>
                  <a:pt x="180" y="498"/>
                </a:lnTo>
                <a:lnTo>
                  <a:pt x="179" y="498"/>
                </a:lnTo>
                <a:lnTo>
                  <a:pt x="179" y="498"/>
                </a:lnTo>
                <a:lnTo>
                  <a:pt x="173" y="496"/>
                </a:lnTo>
                <a:lnTo>
                  <a:pt x="167" y="496"/>
                </a:lnTo>
                <a:lnTo>
                  <a:pt x="154" y="496"/>
                </a:lnTo>
                <a:lnTo>
                  <a:pt x="142" y="497"/>
                </a:lnTo>
                <a:lnTo>
                  <a:pt x="136" y="497"/>
                </a:lnTo>
                <a:lnTo>
                  <a:pt x="130" y="496"/>
                </a:lnTo>
                <a:lnTo>
                  <a:pt x="130" y="496"/>
                </a:lnTo>
                <a:lnTo>
                  <a:pt x="128" y="496"/>
                </a:lnTo>
                <a:lnTo>
                  <a:pt x="127" y="497"/>
                </a:lnTo>
                <a:lnTo>
                  <a:pt x="127" y="497"/>
                </a:lnTo>
                <a:lnTo>
                  <a:pt x="124" y="482"/>
                </a:lnTo>
                <a:lnTo>
                  <a:pt x="124" y="482"/>
                </a:lnTo>
                <a:lnTo>
                  <a:pt x="152" y="483"/>
                </a:lnTo>
                <a:lnTo>
                  <a:pt x="180" y="484"/>
                </a:lnTo>
                <a:lnTo>
                  <a:pt x="180" y="484"/>
                </a:lnTo>
                <a:lnTo>
                  <a:pt x="182" y="484"/>
                </a:lnTo>
                <a:lnTo>
                  <a:pt x="182" y="484"/>
                </a:lnTo>
                <a:lnTo>
                  <a:pt x="181" y="491"/>
                </a:lnTo>
                <a:lnTo>
                  <a:pt x="180" y="498"/>
                </a:lnTo>
                <a:lnTo>
                  <a:pt x="180" y="498"/>
                </a:lnTo>
                <a:close/>
                <a:moveTo>
                  <a:pt x="183" y="476"/>
                </a:moveTo>
                <a:lnTo>
                  <a:pt x="183" y="476"/>
                </a:lnTo>
                <a:lnTo>
                  <a:pt x="180" y="475"/>
                </a:lnTo>
                <a:lnTo>
                  <a:pt x="180" y="475"/>
                </a:lnTo>
                <a:lnTo>
                  <a:pt x="152" y="474"/>
                </a:lnTo>
                <a:lnTo>
                  <a:pt x="123" y="473"/>
                </a:lnTo>
                <a:lnTo>
                  <a:pt x="123" y="473"/>
                </a:lnTo>
                <a:lnTo>
                  <a:pt x="123" y="457"/>
                </a:lnTo>
                <a:lnTo>
                  <a:pt x="123" y="457"/>
                </a:lnTo>
                <a:lnTo>
                  <a:pt x="138" y="457"/>
                </a:lnTo>
                <a:lnTo>
                  <a:pt x="153" y="457"/>
                </a:lnTo>
                <a:lnTo>
                  <a:pt x="183" y="456"/>
                </a:lnTo>
                <a:lnTo>
                  <a:pt x="183" y="456"/>
                </a:lnTo>
                <a:lnTo>
                  <a:pt x="183" y="476"/>
                </a:lnTo>
                <a:lnTo>
                  <a:pt x="183" y="476"/>
                </a:lnTo>
                <a:close/>
                <a:moveTo>
                  <a:pt x="146" y="327"/>
                </a:moveTo>
                <a:lnTo>
                  <a:pt x="146" y="327"/>
                </a:lnTo>
                <a:lnTo>
                  <a:pt x="141" y="298"/>
                </a:lnTo>
                <a:lnTo>
                  <a:pt x="134" y="269"/>
                </a:lnTo>
                <a:lnTo>
                  <a:pt x="130" y="253"/>
                </a:lnTo>
                <a:lnTo>
                  <a:pt x="125" y="239"/>
                </a:lnTo>
                <a:lnTo>
                  <a:pt x="119" y="225"/>
                </a:lnTo>
                <a:lnTo>
                  <a:pt x="111" y="212"/>
                </a:lnTo>
                <a:lnTo>
                  <a:pt x="111" y="212"/>
                </a:lnTo>
                <a:lnTo>
                  <a:pt x="107" y="204"/>
                </a:lnTo>
                <a:lnTo>
                  <a:pt x="107" y="204"/>
                </a:lnTo>
                <a:lnTo>
                  <a:pt x="112" y="202"/>
                </a:lnTo>
                <a:lnTo>
                  <a:pt x="118" y="198"/>
                </a:lnTo>
                <a:lnTo>
                  <a:pt x="123" y="194"/>
                </a:lnTo>
                <a:lnTo>
                  <a:pt x="126" y="189"/>
                </a:lnTo>
                <a:lnTo>
                  <a:pt x="126" y="189"/>
                </a:lnTo>
                <a:lnTo>
                  <a:pt x="134" y="195"/>
                </a:lnTo>
                <a:lnTo>
                  <a:pt x="138" y="197"/>
                </a:lnTo>
                <a:lnTo>
                  <a:pt x="142" y="198"/>
                </a:lnTo>
                <a:lnTo>
                  <a:pt x="142" y="198"/>
                </a:lnTo>
                <a:lnTo>
                  <a:pt x="148" y="199"/>
                </a:lnTo>
                <a:lnTo>
                  <a:pt x="154" y="197"/>
                </a:lnTo>
                <a:lnTo>
                  <a:pt x="160" y="195"/>
                </a:lnTo>
                <a:lnTo>
                  <a:pt x="165" y="191"/>
                </a:lnTo>
                <a:lnTo>
                  <a:pt x="165" y="191"/>
                </a:lnTo>
                <a:lnTo>
                  <a:pt x="169" y="195"/>
                </a:lnTo>
                <a:lnTo>
                  <a:pt x="174" y="199"/>
                </a:lnTo>
                <a:lnTo>
                  <a:pt x="180" y="201"/>
                </a:lnTo>
                <a:lnTo>
                  <a:pt x="186" y="202"/>
                </a:lnTo>
                <a:lnTo>
                  <a:pt x="186" y="202"/>
                </a:lnTo>
                <a:lnTo>
                  <a:pt x="186" y="208"/>
                </a:lnTo>
                <a:lnTo>
                  <a:pt x="186" y="208"/>
                </a:lnTo>
                <a:lnTo>
                  <a:pt x="187" y="210"/>
                </a:lnTo>
                <a:lnTo>
                  <a:pt x="189" y="213"/>
                </a:lnTo>
                <a:lnTo>
                  <a:pt x="193" y="217"/>
                </a:lnTo>
                <a:lnTo>
                  <a:pt x="193" y="217"/>
                </a:lnTo>
                <a:lnTo>
                  <a:pt x="190" y="223"/>
                </a:lnTo>
                <a:lnTo>
                  <a:pt x="187" y="229"/>
                </a:lnTo>
                <a:lnTo>
                  <a:pt x="185" y="236"/>
                </a:lnTo>
                <a:lnTo>
                  <a:pt x="183" y="243"/>
                </a:lnTo>
                <a:lnTo>
                  <a:pt x="183" y="243"/>
                </a:lnTo>
                <a:lnTo>
                  <a:pt x="180" y="260"/>
                </a:lnTo>
                <a:lnTo>
                  <a:pt x="178" y="276"/>
                </a:lnTo>
                <a:lnTo>
                  <a:pt x="177" y="292"/>
                </a:lnTo>
                <a:lnTo>
                  <a:pt x="176" y="308"/>
                </a:lnTo>
                <a:lnTo>
                  <a:pt x="176" y="308"/>
                </a:lnTo>
                <a:lnTo>
                  <a:pt x="174" y="343"/>
                </a:lnTo>
                <a:lnTo>
                  <a:pt x="172" y="378"/>
                </a:lnTo>
                <a:lnTo>
                  <a:pt x="169" y="412"/>
                </a:lnTo>
                <a:lnTo>
                  <a:pt x="168" y="447"/>
                </a:lnTo>
                <a:lnTo>
                  <a:pt x="168" y="447"/>
                </a:lnTo>
                <a:lnTo>
                  <a:pt x="142" y="448"/>
                </a:lnTo>
                <a:lnTo>
                  <a:pt x="142" y="448"/>
                </a:lnTo>
                <a:lnTo>
                  <a:pt x="145" y="434"/>
                </a:lnTo>
                <a:lnTo>
                  <a:pt x="147" y="418"/>
                </a:lnTo>
                <a:lnTo>
                  <a:pt x="149" y="403"/>
                </a:lnTo>
                <a:lnTo>
                  <a:pt x="150" y="388"/>
                </a:lnTo>
                <a:lnTo>
                  <a:pt x="150" y="373"/>
                </a:lnTo>
                <a:lnTo>
                  <a:pt x="149" y="358"/>
                </a:lnTo>
                <a:lnTo>
                  <a:pt x="148" y="343"/>
                </a:lnTo>
                <a:lnTo>
                  <a:pt x="146" y="327"/>
                </a:lnTo>
                <a:lnTo>
                  <a:pt x="146" y="327"/>
                </a:lnTo>
                <a:close/>
                <a:moveTo>
                  <a:pt x="117" y="167"/>
                </a:moveTo>
                <a:lnTo>
                  <a:pt x="117" y="167"/>
                </a:lnTo>
                <a:lnTo>
                  <a:pt x="113" y="163"/>
                </a:lnTo>
                <a:lnTo>
                  <a:pt x="113" y="163"/>
                </a:lnTo>
                <a:lnTo>
                  <a:pt x="112" y="161"/>
                </a:lnTo>
                <a:lnTo>
                  <a:pt x="112" y="159"/>
                </a:lnTo>
                <a:lnTo>
                  <a:pt x="115" y="157"/>
                </a:lnTo>
                <a:lnTo>
                  <a:pt x="118" y="156"/>
                </a:lnTo>
                <a:lnTo>
                  <a:pt x="118" y="156"/>
                </a:lnTo>
                <a:lnTo>
                  <a:pt x="120" y="160"/>
                </a:lnTo>
                <a:lnTo>
                  <a:pt x="121" y="164"/>
                </a:lnTo>
                <a:lnTo>
                  <a:pt x="121" y="164"/>
                </a:lnTo>
                <a:lnTo>
                  <a:pt x="122" y="172"/>
                </a:lnTo>
                <a:lnTo>
                  <a:pt x="122" y="172"/>
                </a:lnTo>
                <a:lnTo>
                  <a:pt x="117" y="167"/>
                </a:lnTo>
                <a:lnTo>
                  <a:pt x="117" y="167"/>
                </a:lnTo>
                <a:close/>
                <a:moveTo>
                  <a:pt x="168" y="156"/>
                </a:moveTo>
                <a:lnTo>
                  <a:pt x="168" y="156"/>
                </a:lnTo>
                <a:lnTo>
                  <a:pt x="169" y="154"/>
                </a:lnTo>
                <a:lnTo>
                  <a:pt x="170" y="153"/>
                </a:lnTo>
                <a:lnTo>
                  <a:pt x="171" y="153"/>
                </a:lnTo>
                <a:lnTo>
                  <a:pt x="171" y="154"/>
                </a:lnTo>
                <a:lnTo>
                  <a:pt x="172" y="157"/>
                </a:lnTo>
                <a:lnTo>
                  <a:pt x="172" y="160"/>
                </a:lnTo>
                <a:lnTo>
                  <a:pt x="172" y="160"/>
                </a:lnTo>
                <a:lnTo>
                  <a:pt x="170" y="165"/>
                </a:lnTo>
                <a:lnTo>
                  <a:pt x="168" y="171"/>
                </a:lnTo>
                <a:lnTo>
                  <a:pt x="168" y="171"/>
                </a:lnTo>
                <a:lnTo>
                  <a:pt x="166" y="175"/>
                </a:lnTo>
                <a:lnTo>
                  <a:pt x="166" y="175"/>
                </a:lnTo>
                <a:lnTo>
                  <a:pt x="165" y="171"/>
                </a:lnTo>
                <a:lnTo>
                  <a:pt x="165" y="171"/>
                </a:lnTo>
                <a:lnTo>
                  <a:pt x="165" y="167"/>
                </a:lnTo>
                <a:lnTo>
                  <a:pt x="166" y="163"/>
                </a:lnTo>
                <a:lnTo>
                  <a:pt x="168" y="156"/>
                </a:lnTo>
                <a:lnTo>
                  <a:pt x="168" y="156"/>
                </a:lnTo>
                <a:close/>
                <a:moveTo>
                  <a:pt x="275" y="231"/>
                </a:moveTo>
                <a:lnTo>
                  <a:pt x="275" y="231"/>
                </a:lnTo>
                <a:lnTo>
                  <a:pt x="269" y="245"/>
                </a:lnTo>
                <a:lnTo>
                  <a:pt x="262" y="259"/>
                </a:lnTo>
                <a:lnTo>
                  <a:pt x="254" y="271"/>
                </a:lnTo>
                <a:lnTo>
                  <a:pt x="246" y="284"/>
                </a:lnTo>
                <a:lnTo>
                  <a:pt x="228" y="308"/>
                </a:lnTo>
                <a:lnTo>
                  <a:pt x="220" y="320"/>
                </a:lnTo>
                <a:lnTo>
                  <a:pt x="212" y="333"/>
                </a:lnTo>
                <a:lnTo>
                  <a:pt x="212" y="333"/>
                </a:lnTo>
                <a:lnTo>
                  <a:pt x="206" y="346"/>
                </a:lnTo>
                <a:lnTo>
                  <a:pt x="201" y="359"/>
                </a:lnTo>
                <a:lnTo>
                  <a:pt x="197" y="372"/>
                </a:lnTo>
                <a:lnTo>
                  <a:pt x="192" y="386"/>
                </a:lnTo>
                <a:lnTo>
                  <a:pt x="188" y="414"/>
                </a:lnTo>
                <a:lnTo>
                  <a:pt x="185" y="442"/>
                </a:lnTo>
                <a:lnTo>
                  <a:pt x="185" y="442"/>
                </a:lnTo>
                <a:lnTo>
                  <a:pt x="183" y="444"/>
                </a:lnTo>
                <a:lnTo>
                  <a:pt x="182" y="446"/>
                </a:lnTo>
                <a:lnTo>
                  <a:pt x="182" y="446"/>
                </a:lnTo>
                <a:lnTo>
                  <a:pt x="182" y="447"/>
                </a:lnTo>
                <a:lnTo>
                  <a:pt x="182" y="447"/>
                </a:lnTo>
                <a:lnTo>
                  <a:pt x="177" y="447"/>
                </a:lnTo>
                <a:lnTo>
                  <a:pt x="177" y="447"/>
                </a:lnTo>
                <a:lnTo>
                  <a:pt x="178" y="415"/>
                </a:lnTo>
                <a:lnTo>
                  <a:pt x="180" y="383"/>
                </a:lnTo>
                <a:lnTo>
                  <a:pt x="184" y="319"/>
                </a:lnTo>
                <a:lnTo>
                  <a:pt x="184" y="319"/>
                </a:lnTo>
                <a:lnTo>
                  <a:pt x="186" y="287"/>
                </a:lnTo>
                <a:lnTo>
                  <a:pt x="188" y="271"/>
                </a:lnTo>
                <a:lnTo>
                  <a:pt x="190" y="255"/>
                </a:lnTo>
                <a:lnTo>
                  <a:pt x="190" y="255"/>
                </a:lnTo>
                <a:lnTo>
                  <a:pt x="192" y="245"/>
                </a:lnTo>
                <a:lnTo>
                  <a:pt x="194" y="236"/>
                </a:lnTo>
                <a:lnTo>
                  <a:pt x="198" y="228"/>
                </a:lnTo>
                <a:lnTo>
                  <a:pt x="203" y="221"/>
                </a:lnTo>
                <a:lnTo>
                  <a:pt x="203" y="221"/>
                </a:lnTo>
                <a:lnTo>
                  <a:pt x="210" y="221"/>
                </a:lnTo>
                <a:lnTo>
                  <a:pt x="217" y="221"/>
                </a:lnTo>
                <a:lnTo>
                  <a:pt x="220" y="219"/>
                </a:lnTo>
                <a:lnTo>
                  <a:pt x="222" y="218"/>
                </a:lnTo>
                <a:lnTo>
                  <a:pt x="224" y="215"/>
                </a:lnTo>
                <a:lnTo>
                  <a:pt x="225" y="212"/>
                </a:lnTo>
                <a:lnTo>
                  <a:pt x="225" y="212"/>
                </a:lnTo>
                <a:lnTo>
                  <a:pt x="225" y="208"/>
                </a:lnTo>
                <a:lnTo>
                  <a:pt x="225" y="204"/>
                </a:lnTo>
                <a:lnTo>
                  <a:pt x="223" y="201"/>
                </a:lnTo>
                <a:lnTo>
                  <a:pt x="221" y="200"/>
                </a:lnTo>
                <a:lnTo>
                  <a:pt x="219" y="200"/>
                </a:lnTo>
                <a:lnTo>
                  <a:pt x="219" y="200"/>
                </a:lnTo>
                <a:lnTo>
                  <a:pt x="214" y="201"/>
                </a:lnTo>
                <a:lnTo>
                  <a:pt x="209" y="203"/>
                </a:lnTo>
                <a:lnTo>
                  <a:pt x="204" y="207"/>
                </a:lnTo>
                <a:lnTo>
                  <a:pt x="200" y="210"/>
                </a:lnTo>
                <a:lnTo>
                  <a:pt x="200" y="210"/>
                </a:lnTo>
                <a:lnTo>
                  <a:pt x="198" y="209"/>
                </a:lnTo>
                <a:lnTo>
                  <a:pt x="197" y="207"/>
                </a:lnTo>
                <a:lnTo>
                  <a:pt x="196" y="202"/>
                </a:lnTo>
                <a:lnTo>
                  <a:pt x="196" y="202"/>
                </a:lnTo>
                <a:lnTo>
                  <a:pt x="204" y="199"/>
                </a:lnTo>
                <a:lnTo>
                  <a:pt x="211" y="195"/>
                </a:lnTo>
                <a:lnTo>
                  <a:pt x="217" y="189"/>
                </a:lnTo>
                <a:lnTo>
                  <a:pt x="221" y="182"/>
                </a:lnTo>
                <a:lnTo>
                  <a:pt x="221" y="182"/>
                </a:lnTo>
                <a:lnTo>
                  <a:pt x="223" y="176"/>
                </a:lnTo>
                <a:lnTo>
                  <a:pt x="224" y="171"/>
                </a:lnTo>
                <a:lnTo>
                  <a:pt x="224" y="168"/>
                </a:lnTo>
                <a:lnTo>
                  <a:pt x="224" y="165"/>
                </a:lnTo>
                <a:lnTo>
                  <a:pt x="222" y="163"/>
                </a:lnTo>
                <a:lnTo>
                  <a:pt x="220" y="162"/>
                </a:lnTo>
                <a:lnTo>
                  <a:pt x="220" y="162"/>
                </a:lnTo>
                <a:lnTo>
                  <a:pt x="214" y="161"/>
                </a:lnTo>
                <a:lnTo>
                  <a:pt x="209" y="162"/>
                </a:lnTo>
                <a:lnTo>
                  <a:pt x="205" y="165"/>
                </a:lnTo>
                <a:lnTo>
                  <a:pt x="200" y="169"/>
                </a:lnTo>
                <a:lnTo>
                  <a:pt x="197" y="174"/>
                </a:lnTo>
                <a:lnTo>
                  <a:pt x="192" y="181"/>
                </a:lnTo>
                <a:lnTo>
                  <a:pt x="190" y="187"/>
                </a:lnTo>
                <a:lnTo>
                  <a:pt x="188" y="194"/>
                </a:lnTo>
                <a:lnTo>
                  <a:pt x="188" y="194"/>
                </a:lnTo>
                <a:lnTo>
                  <a:pt x="183" y="193"/>
                </a:lnTo>
                <a:lnTo>
                  <a:pt x="179" y="191"/>
                </a:lnTo>
                <a:lnTo>
                  <a:pt x="174" y="189"/>
                </a:lnTo>
                <a:lnTo>
                  <a:pt x="171" y="185"/>
                </a:lnTo>
                <a:lnTo>
                  <a:pt x="171" y="185"/>
                </a:lnTo>
                <a:lnTo>
                  <a:pt x="175" y="179"/>
                </a:lnTo>
                <a:lnTo>
                  <a:pt x="179" y="170"/>
                </a:lnTo>
                <a:lnTo>
                  <a:pt x="181" y="163"/>
                </a:lnTo>
                <a:lnTo>
                  <a:pt x="182" y="156"/>
                </a:lnTo>
                <a:lnTo>
                  <a:pt x="182" y="156"/>
                </a:lnTo>
                <a:lnTo>
                  <a:pt x="181" y="151"/>
                </a:lnTo>
                <a:lnTo>
                  <a:pt x="179" y="147"/>
                </a:lnTo>
                <a:lnTo>
                  <a:pt x="178" y="145"/>
                </a:lnTo>
                <a:lnTo>
                  <a:pt x="176" y="143"/>
                </a:lnTo>
                <a:lnTo>
                  <a:pt x="174" y="142"/>
                </a:lnTo>
                <a:lnTo>
                  <a:pt x="172" y="142"/>
                </a:lnTo>
                <a:lnTo>
                  <a:pt x="172" y="142"/>
                </a:lnTo>
                <a:lnTo>
                  <a:pt x="167" y="144"/>
                </a:lnTo>
                <a:lnTo>
                  <a:pt x="163" y="147"/>
                </a:lnTo>
                <a:lnTo>
                  <a:pt x="160" y="151"/>
                </a:lnTo>
                <a:lnTo>
                  <a:pt x="159" y="156"/>
                </a:lnTo>
                <a:lnTo>
                  <a:pt x="159" y="156"/>
                </a:lnTo>
                <a:lnTo>
                  <a:pt x="157" y="163"/>
                </a:lnTo>
                <a:lnTo>
                  <a:pt x="157" y="170"/>
                </a:lnTo>
                <a:lnTo>
                  <a:pt x="158" y="178"/>
                </a:lnTo>
                <a:lnTo>
                  <a:pt x="160" y="184"/>
                </a:lnTo>
                <a:lnTo>
                  <a:pt x="160" y="184"/>
                </a:lnTo>
                <a:lnTo>
                  <a:pt x="158" y="186"/>
                </a:lnTo>
                <a:lnTo>
                  <a:pt x="158" y="186"/>
                </a:lnTo>
                <a:lnTo>
                  <a:pt x="155" y="189"/>
                </a:lnTo>
                <a:lnTo>
                  <a:pt x="151" y="190"/>
                </a:lnTo>
                <a:lnTo>
                  <a:pt x="148" y="190"/>
                </a:lnTo>
                <a:lnTo>
                  <a:pt x="144" y="189"/>
                </a:lnTo>
                <a:lnTo>
                  <a:pt x="137" y="186"/>
                </a:lnTo>
                <a:lnTo>
                  <a:pt x="129" y="180"/>
                </a:lnTo>
                <a:lnTo>
                  <a:pt x="129" y="180"/>
                </a:lnTo>
                <a:lnTo>
                  <a:pt x="130" y="173"/>
                </a:lnTo>
                <a:lnTo>
                  <a:pt x="130" y="167"/>
                </a:lnTo>
                <a:lnTo>
                  <a:pt x="130" y="167"/>
                </a:lnTo>
                <a:lnTo>
                  <a:pt x="129" y="161"/>
                </a:lnTo>
                <a:lnTo>
                  <a:pt x="127" y="155"/>
                </a:lnTo>
                <a:lnTo>
                  <a:pt x="124" y="150"/>
                </a:lnTo>
                <a:lnTo>
                  <a:pt x="120" y="146"/>
                </a:lnTo>
                <a:lnTo>
                  <a:pt x="120" y="146"/>
                </a:lnTo>
                <a:lnTo>
                  <a:pt x="118" y="145"/>
                </a:lnTo>
                <a:lnTo>
                  <a:pt x="115" y="144"/>
                </a:lnTo>
                <a:lnTo>
                  <a:pt x="109" y="146"/>
                </a:lnTo>
                <a:lnTo>
                  <a:pt x="105" y="149"/>
                </a:lnTo>
                <a:lnTo>
                  <a:pt x="103" y="151"/>
                </a:lnTo>
                <a:lnTo>
                  <a:pt x="103" y="153"/>
                </a:lnTo>
                <a:lnTo>
                  <a:pt x="103" y="153"/>
                </a:lnTo>
                <a:lnTo>
                  <a:pt x="102" y="156"/>
                </a:lnTo>
                <a:lnTo>
                  <a:pt x="103" y="159"/>
                </a:lnTo>
                <a:lnTo>
                  <a:pt x="105" y="165"/>
                </a:lnTo>
                <a:lnTo>
                  <a:pt x="108" y="171"/>
                </a:lnTo>
                <a:lnTo>
                  <a:pt x="112" y="176"/>
                </a:lnTo>
                <a:lnTo>
                  <a:pt x="112" y="176"/>
                </a:lnTo>
                <a:lnTo>
                  <a:pt x="120" y="184"/>
                </a:lnTo>
                <a:lnTo>
                  <a:pt x="120" y="184"/>
                </a:lnTo>
                <a:lnTo>
                  <a:pt x="119" y="184"/>
                </a:lnTo>
                <a:lnTo>
                  <a:pt x="119" y="184"/>
                </a:lnTo>
                <a:lnTo>
                  <a:pt x="116" y="189"/>
                </a:lnTo>
                <a:lnTo>
                  <a:pt x="112" y="192"/>
                </a:lnTo>
                <a:lnTo>
                  <a:pt x="107" y="195"/>
                </a:lnTo>
                <a:lnTo>
                  <a:pt x="102" y="196"/>
                </a:lnTo>
                <a:lnTo>
                  <a:pt x="102" y="196"/>
                </a:lnTo>
                <a:lnTo>
                  <a:pt x="96" y="185"/>
                </a:lnTo>
                <a:lnTo>
                  <a:pt x="92" y="180"/>
                </a:lnTo>
                <a:lnTo>
                  <a:pt x="88" y="175"/>
                </a:lnTo>
                <a:lnTo>
                  <a:pt x="83" y="171"/>
                </a:lnTo>
                <a:lnTo>
                  <a:pt x="79" y="169"/>
                </a:lnTo>
                <a:lnTo>
                  <a:pt x="74" y="168"/>
                </a:lnTo>
                <a:lnTo>
                  <a:pt x="69" y="168"/>
                </a:lnTo>
                <a:lnTo>
                  <a:pt x="69" y="168"/>
                </a:lnTo>
                <a:lnTo>
                  <a:pt x="67" y="169"/>
                </a:lnTo>
                <a:lnTo>
                  <a:pt x="65" y="171"/>
                </a:lnTo>
                <a:lnTo>
                  <a:pt x="62" y="175"/>
                </a:lnTo>
                <a:lnTo>
                  <a:pt x="61" y="181"/>
                </a:lnTo>
                <a:lnTo>
                  <a:pt x="61" y="183"/>
                </a:lnTo>
                <a:lnTo>
                  <a:pt x="62" y="186"/>
                </a:lnTo>
                <a:lnTo>
                  <a:pt x="62" y="186"/>
                </a:lnTo>
                <a:lnTo>
                  <a:pt x="64" y="190"/>
                </a:lnTo>
                <a:lnTo>
                  <a:pt x="67" y="193"/>
                </a:lnTo>
                <a:lnTo>
                  <a:pt x="74" y="198"/>
                </a:lnTo>
                <a:lnTo>
                  <a:pt x="82" y="201"/>
                </a:lnTo>
                <a:lnTo>
                  <a:pt x="90" y="204"/>
                </a:lnTo>
                <a:lnTo>
                  <a:pt x="90" y="204"/>
                </a:lnTo>
                <a:lnTo>
                  <a:pt x="97" y="205"/>
                </a:lnTo>
                <a:lnTo>
                  <a:pt x="97" y="205"/>
                </a:lnTo>
                <a:lnTo>
                  <a:pt x="100" y="210"/>
                </a:lnTo>
                <a:lnTo>
                  <a:pt x="100" y="210"/>
                </a:lnTo>
                <a:lnTo>
                  <a:pt x="106" y="222"/>
                </a:lnTo>
                <a:lnTo>
                  <a:pt x="112" y="235"/>
                </a:lnTo>
                <a:lnTo>
                  <a:pt x="118" y="247"/>
                </a:lnTo>
                <a:lnTo>
                  <a:pt x="122" y="262"/>
                </a:lnTo>
                <a:lnTo>
                  <a:pt x="129" y="288"/>
                </a:lnTo>
                <a:lnTo>
                  <a:pt x="135" y="315"/>
                </a:lnTo>
                <a:lnTo>
                  <a:pt x="135" y="315"/>
                </a:lnTo>
                <a:lnTo>
                  <a:pt x="138" y="331"/>
                </a:lnTo>
                <a:lnTo>
                  <a:pt x="140" y="348"/>
                </a:lnTo>
                <a:lnTo>
                  <a:pt x="141" y="364"/>
                </a:lnTo>
                <a:lnTo>
                  <a:pt x="141" y="381"/>
                </a:lnTo>
                <a:lnTo>
                  <a:pt x="140" y="397"/>
                </a:lnTo>
                <a:lnTo>
                  <a:pt x="139" y="413"/>
                </a:lnTo>
                <a:lnTo>
                  <a:pt x="137" y="430"/>
                </a:lnTo>
                <a:lnTo>
                  <a:pt x="133" y="446"/>
                </a:lnTo>
                <a:lnTo>
                  <a:pt x="133" y="446"/>
                </a:lnTo>
                <a:lnTo>
                  <a:pt x="133" y="448"/>
                </a:lnTo>
                <a:lnTo>
                  <a:pt x="133" y="448"/>
                </a:lnTo>
                <a:lnTo>
                  <a:pt x="125" y="448"/>
                </a:lnTo>
                <a:lnTo>
                  <a:pt x="125" y="448"/>
                </a:lnTo>
                <a:lnTo>
                  <a:pt x="125" y="434"/>
                </a:lnTo>
                <a:lnTo>
                  <a:pt x="124" y="421"/>
                </a:lnTo>
                <a:lnTo>
                  <a:pt x="122" y="407"/>
                </a:lnTo>
                <a:lnTo>
                  <a:pt x="119" y="394"/>
                </a:lnTo>
                <a:lnTo>
                  <a:pt x="115" y="381"/>
                </a:lnTo>
                <a:lnTo>
                  <a:pt x="109" y="369"/>
                </a:lnTo>
                <a:lnTo>
                  <a:pt x="103" y="357"/>
                </a:lnTo>
                <a:lnTo>
                  <a:pt x="96" y="345"/>
                </a:lnTo>
                <a:lnTo>
                  <a:pt x="96" y="345"/>
                </a:lnTo>
                <a:lnTo>
                  <a:pt x="87" y="332"/>
                </a:lnTo>
                <a:lnTo>
                  <a:pt x="78" y="320"/>
                </a:lnTo>
                <a:lnTo>
                  <a:pt x="59" y="297"/>
                </a:lnTo>
                <a:lnTo>
                  <a:pt x="49" y="285"/>
                </a:lnTo>
                <a:lnTo>
                  <a:pt x="41" y="273"/>
                </a:lnTo>
                <a:lnTo>
                  <a:pt x="32" y="260"/>
                </a:lnTo>
                <a:lnTo>
                  <a:pt x="25" y="246"/>
                </a:lnTo>
                <a:lnTo>
                  <a:pt x="25" y="246"/>
                </a:lnTo>
                <a:lnTo>
                  <a:pt x="20" y="235"/>
                </a:lnTo>
                <a:lnTo>
                  <a:pt x="16" y="223"/>
                </a:lnTo>
                <a:lnTo>
                  <a:pt x="13" y="212"/>
                </a:lnTo>
                <a:lnTo>
                  <a:pt x="11" y="200"/>
                </a:lnTo>
                <a:lnTo>
                  <a:pt x="9" y="188"/>
                </a:lnTo>
                <a:lnTo>
                  <a:pt x="9" y="174"/>
                </a:lnTo>
                <a:lnTo>
                  <a:pt x="9" y="162"/>
                </a:lnTo>
                <a:lnTo>
                  <a:pt x="10" y="150"/>
                </a:lnTo>
                <a:lnTo>
                  <a:pt x="12" y="138"/>
                </a:lnTo>
                <a:lnTo>
                  <a:pt x="15" y="126"/>
                </a:lnTo>
                <a:lnTo>
                  <a:pt x="18" y="114"/>
                </a:lnTo>
                <a:lnTo>
                  <a:pt x="22" y="103"/>
                </a:lnTo>
                <a:lnTo>
                  <a:pt x="27" y="91"/>
                </a:lnTo>
                <a:lnTo>
                  <a:pt x="34" y="80"/>
                </a:lnTo>
                <a:lnTo>
                  <a:pt x="41" y="70"/>
                </a:lnTo>
                <a:lnTo>
                  <a:pt x="48" y="60"/>
                </a:lnTo>
                <a:lnTo>
                  <a:pt x="48" y="60"/>
                </a:lnTo>
                <a:lnTo>
                  <a:pt x="56" y="51"/>
                </a:lnTo>
                <a:lnTo>
                  <a:pt x="65" y="43"/>
                </a:lnTo>
                <a:lnTo>
                  <a:pt x="75" y="35"/>
                </a:lnTo>
                <a:lnTo>
                  <a:pt x="85" y="29"/>
                </a:lnTo>
                <a:lnTo>
                  <a:pt x="96" y="23"/>
                </a:lnTo>
                <a:lnTo>
                  <a:pt x="108" y="19"/>
                </a:lnTo>
                <a:lnTo>
                  <a:pt x="120" y="14"/>
                </a:lnTo>
                <a:lnTo>
                  <a:pt x="132" y="11"/>
                </a:lnTo>
                <a:lnTo>
                  <a:pt x="144" y="10"/>
                </a:lnTo>
                <a:lnTo>
                  <a:pt x="156" y="9"/>
                </a:lnTo>
                <a:lnTo>
                  <a:pt x="169" y="9"/>
                </a:lnTo>
                <a:lnTo>
                  <a:pt x="181" y="11"/>
                </a:lnTo>
                <a:lnTo>
                  <a:pt x="193" y="13"/>
                </a:lnTo>
                <a:lnTo>
                  <a:pt x="206" y="17"/>
                </a:lnTo>
                <a:lnTo>
                  <a:pt x="217" y="22"/>
                </a:lnTo>
                <a:lnTo>
                  <a:pt x="229" y="27"/>
                </a:lnTo>
                <a:lnTo>
                  <a:pt x="229" y="27"/>
                </a:lnTo>
                <a:lnTo>
                  <a:pt x="241" y="35"/>
                </a:lnTo>
                <a:lnTo>
                  <a:pt x="251" y="44"/>
                </a:lnTo>
                <a:lnTo>
                  <a:pt x="260" y="54"/>
                </a:lnTo>
                <a:lnTo>
                  <a:pt x="268" y="66"/>
                </a:lnTo>
                <a:lnTo>
                  <a:pt x="274" y="78"/>
                </a:lnTo>
                <a:lnTo>
                  <a:pt x="280" y="91"/>
                </a:lnTo>
                <a:lnTo>
                  <a:pt x="284" y="105"/>
                </a:lnTo>
                <a:lnTo>
                  <a:pt x="287" y="119"/>
                </a:lnTo>
                <a:lnTo>
                  <a:pt x="289" y="133"/>
                </a:lnTo>
                <a:lnTo>
                  <a:pt x="290" y="148"/>
                </a:lnTo>
                <a:lnTo>
                  <a:pt x="289" y="162"/>
                </a:lnTo>
                <a:lnTo>
                  <a:pt x="288" y="176"/>
                </a:lnTo>
                <a:lnTo>
                  <a:pt x="286" y="192"/>
                </a:lnTo>
                <a:lnTo>
                  <a:pt x="283" y="205"/>
                </a:lnTo>
                <a:lnTo>
                  <a:pt x="280" y="219"/>
                </a:lnTo>
                <a:lnTo>
                  <a:pt x="275" y="231"/>
                </a:lnTo>
                <a:lnTo>
                  <a:pt x="275" y="231"/>
                </a:lnTo>
                <a:close/>
                <a:moveTo>
                  <a:pt x="212" y="212"/>
                </a:moveTo>
                <a:lnTo>
                  <a:pt x="212" y="212"/>
                </a:lnTo>
                <a:lnTo>
                  <a:pt x="213" y="211"/>
                </a:lnTo>
                <a:lnTo>
                  <a:pt x="213" y="211"/>
                </a:lnTo>
                <a:lnTo>
                  <a:pt x="215" y="210"/>
                </a:lnTo>
                <a:lnTo>
                  <a:pt x="216" y="210"/>
                </a:lnTo>
                <a:lnTo>
                  <a:pt x="215" y="211"/>
                </a:lnTo>
                <a:lnTo>
                  <a:pt x="212" y="212"/>
                </a:lnTo>
                <a:lnTo>
                  <a:pt x="212" y="212"/>
                </a:lnTo>
                <a:close/>
                <a:moveTo>
                  <a:pt x="197" y="192"/>
                </a:moveTo>
                <a:lnTo>
                  <a:pt x="197" y="192"/>
                </a:lnTo>
                <a:lnTo>
                  <a:pt x="200" y="187"/>
                </a:lnTo>
                <a:lnTo>
                  <a:pt x="203" y="182"/>
                </a:lnTo>
                <a:lnTo>
                  <a:pt x="210" y="173"/>
                </a:lnTo>
                <a:lnTo>
                  <a:pt x="210" y="173"/>
                </a:lnTo>
                <a:lnTo>
                  <a:pt x="212" y="172"/>
                </a:lnTo>
                <a:lnTo>
                  <a:pt x="214" y="171"/>
                </a:lnTo>
                <a:lnTo>
                  <a:pt x="214" y="172"/>
                </a:lnTo>
                <a:lnTo>
                  <a:pt x="214" y="173"/>
                </a:lnTo>
                <a:lnTo>
                  <a:pt x="213" y="178"/>
                </a:lnTo>
                <a:lnTo>
                  <a:pt x="212" y="181"/>
                </a:lnTo>
                <a:lnTo>
                  <a:pt x="212" y="181"/>
                </a:lnTo>
                <a:lnTo>
                  <a:pt x="209" y="185"/>
                </a:lnTo>
                <a:lnTo>
                  <a:pt x="206" y="188"/>
                </a:lnTo>
                <a:lnTo>
                  <a:pt x="202" y="190"/>
                </a:lnTo>
                <a:lnTo>
                  <a:pt x="197" y="192"/>
                </a:lnTo>
                <a:lnTo>
                  <a:pt x="197" y="192"/>
                </a:lnTo>
                <a:close/>
                <a:moveTo>
                  <a:pt x="92" y="195"/>
                </a:moveTo>
                <a:lnTo>
                  <a:pt x="92" y="195"/>
                </a:lnTo>
                <a:lnTo>
                  <a:pt x="89" y="195"/>
                </a:lnTo>
                <a:lnTo>
                  <a:pt x="89" y="195"/>
                </a:lnTo>
                <a:lnTo>
                  <a:pt x="83" y="192"/>
                </a:lnTo>
                <a:lnTo>
                  <a:pt x="78" y="190"/>
                </a:lnTo>
                <a:lnTo>
                  <a:pt x="78" y="190"/>
                </a:lnTo>
                <a:lnTo>
                  <a:pt x="75" y="188"/>
                </a:lnTo>
                <a:lnTo>
                  <a:pt x="75" y="188"/>
                </a:lnTo>
                <a:lnTo>
                  <a:pt x="72" y="186"/>
                </a:lnTo>
                <a:lnTo>
                  <a:pt x="71" y="184"/>
                </a:lnTo>
                <a:lnTo>
                  <a:pt x="71" y="181"/>
                </a:lnTo>
                <a:lnTo>
                  <a:pt x="73" y="178"/>
                </a:lnTo>
                <a:lnTo>
                  <a:pt x="73" y="178"/>
                </a:lnTo>
                <a:lnTo>
                  <a:pt x="79" y="180"/>
                </a:lnTo>
                <a:lnTo>
                  <a:pt x="84" y="184"/>
                </a:lnTo>
                <a:lnTo>
                  <a:pt x="88" y="189"/>
                </a:lnTo>
                <a:lnTo>
                  <a:pt x="92" y="195"/>
                </a:lnTo>
                <a:lnTo>
                  <a:pt x="92" y="195"/>
                </a:lnTo>
                <a:close/>
              </a:path>
            </a:pathLst>
          </a:custGeom>
          <a:solidFill>
            <a:schemeClr val="bg1"/>
          </a:solidFill>
          <a:ln w="9525">
            <a:noFill/>
            <a:round/>
          </a:ln>
        </p:spPr>
        <p:txBody>
          <a:bodyPr vert="horz" wrap="square" lIns="91440" tIns="45720" rIns="91440" bIns="45720" numCol="1" anchor="t" anchorCtr="0" compatLnSpc="1"/>
          <a:lstStyle/>
          <a:p>
            <a:endParaRPr lang="zh-CN" altLang="en-US"/>
          </a:p>
        </p:txBody>
      </p:sp>
      <p:sp>
        <p:nvSpPr>
          <p:cNvPr id="321" name="Freeform 87"/>
          <p:cNvSpPr>
            <a:spLocks noEditPoints="1"/>
          </p:cNvSpPr>
          <p:nvPr/>
        </p:nvSpPr>
        <p:spPr bwMode="auto">
          <a:xfrm>
            <a:off x="6406468" y="3745241"/>
            <a:ext cx="682625" cy="585788"/>
          </a:xfrm>
          <a:custGeom>
            <a:avLst/>
            <a:gdLst>
              <a:gd name="T0" fmla="*/ 327 w 438"/>
              <a:gd name="T1" fmla="*/ 65 h 376"/>
              <a:gd name="T2" fmla="*/ 321 w 438"/>
              <a:gd name="T3" fmla="*/ 79 h 376"/>
              <a:gd name="T4" fmla="*/ 426 w 438"/>
              <a:gd name="T5" fmla="*/ 168 h 376"/>
              <a:gd name="T6" fmla="*/ 396 w 438"/>
              <a:gd name="T7" fmla="*/ 235 h 376"/>
              <a:gd name="T8" fmla="*/ 322 w 438"/>
              <a:gd name="T9" fmla="*/ 355 h 376"/>
              <a:gd name="T10" fmla="*/ 256 w 438"/>
              <a:gd name="T11" fmla="*/ 348 h 376"/>
              <a:gd name="T12" fmla="*/ 183 w 438"/>
              <a:gd name="T13" fmla="*/ 328 h 376"/>
              <a:gd name="T14" fmla="*/ 72 w 438"/>
              <a:gd name="T15" fmla="*/ 175 h 376"/>
              <a:gd name="T16" fmla="*/ 98 w 438"/>
              <a:gd name="T17" fmla="*/ 84 h 376"/>
              <a:gd name="T18" fmla="*/ 177 w 438"/>
              <a:gd name="T19" fmla="*/ 87 h 376"/>
              <a:gd name="T20" fmla="*/ 239 w 438"/>
              <a:gd name="T21" fmla="*/ 105 h 376"/>
              <a:gd name="T22" fmla="*/ 209 w 438"/>
              <a:gd name="T23" fmla="*/ 119 h 376"/>
              <a:gd name="T24" fmla="*/ 288 w 438"/>
              <a:gd name="T25" fmla="*/ 150 h 376"/>
              <a:gd name="T26" fmla="*/ 279 w 438"/>
              <a:gd name="T27" fmla="*/ 43 h 376"/>
              <a:gd name="T28" fmla="*/ 274 w 438"/>
              <a:gd name="T29" fmla="*/ 13 h 376"/>
              <a:gd name="T30" fmla="*/ 247 w 438"/>
              <a:gd name="T31" fmla="*/ 17 h 376"/>
              <a:gd name="T32" fmla="*/ 228 w 438"/>
              <a:gd name="T33" fmla="*/ 64 h 376"/>
              <a:gd name="T34" fmla="*/ 129 w 438"/>
              <a:gd name="T35" fmla="*/ 6 h 376"/>
              <a:gd name="T36" fmla="*/ 37 w 438"/>
              <a:gd name="T37" fmla="*/ 21 h 376"/>
              <a:gd name="T38" fmla="*/ 5 w 438"/>
              <a:gd name="T39" fmla="*/ 33 h 376"/>
              <a:gd name="T40" fmla="*/ 52 w 438"/>
              <a:gd name="T41" fmla="*/ 60 h 376"/>
              <a:gd name="T42" fmla="*/ 59 w 438"/>
              <a:gd name="T43" fmla="*/ 133 h 376"/>
              <a:gd name="T44" fmla="*/ 111 w 438"/>
              <a:gd name="T45" fmla="*/ 293 h 376"/>
              <a:gd name="T46" fmla="*/ 197 w 438"/>
              <a:gd name="T47" fmla="*/ 361 h 376"/>
              <a:gd name="T48" fmla="*/ 207 w 438"/>
              <a:gd name="T49" fmla="*/ 350 h 376"/>
              <a:gd name="T50" fmla="*/ 220 w 438"/>
              <a:gd name="T51" fmla="*/ 354 h 376"/>
              <a:gd name="T52" fmla="*/ 239 w 438"/>
              <a:gd name="T53" fmla="*/ 362 h 376"/>
              <a:gd name="T54" fmla="*/ 265 w 438"/>
              <a:gd name="T55" fmla="*/ 363 h 376"/>
              <a:gd name="T56" fmla="*/ 328 w 438"/>
              <a:gd name="T57" fmla="*/ 363 h 376"/>
              <a:gd name="T58" fmla="*/ 379 w 438"/>
              <a:gd name="T59" fmla="*/ 279 h 376"/>
              <a:gd name="T60" fmla="*/ 416 w 438"/>
              <a:gd name="T61" fmla="*/ 219 h 376"/>
              <a:gd name="T62" fmla="*/ 258 w 438"/>
              <a:gd name="T63" fmla="*/ 67 h 376"/>
              <a:gd name="T64" fmla="*/ 266 w 438"/>
              <a:gd name="T65" fmla="*/ 32 h 376"/>
              <a:gd name="T66" fmla="*/ 258 w 438"/>
              <a:gd name="T67" fmla="*/ 67 h 376"/>
              <a:gd name="T68" fmla="*/ 241 w 438"/>
              <a:gd name="T69" fmla="*/ 100 h 376"/>
              <a:gd name="T70" fmla="*/ 194 w 438"/>
              <a:gd name="T71" fmla="*/ 82 h 376"/>
              <a:gd name="T72" fmla="*/ 84 w 438"/>
              <a:gd name="T73" fmla="*/ 18 h 376"/>
              <a:gd name="T74" fmla="*/ 142 w 438"/>
              <a:gd name="T75" fmla="*/ 42 h 376"/>
              <a:gd name="T76" fmla="*/ 114 w 438"/>
              <a:gd name="T77" fmla="*/ 24 h 376"/>
              <a:gd name="T78" fmla="*/ 83 w 438"/>
              <a:gd name="T79" fmla="*/ 18 h 376"/>
              <a:gd name="T80" fmla="*/ 45 w 438"/>
              <a:gd name="T81" fmla="*/ 39 h 376"/>
              <a:gd name="T82" fmla="*/ 79 w 438"/>
              <a:gd name="T83" fmla="*/ 19 h 376"/>
              <a:gd name="T84" fmla="*/ 65 w 438"/>
              <a:gd name="T85" fmla="*/ 34 h 376"/>
              <a:gd name="T86" fmla="*/ 91 w 438"/>
              <a:gd name="T87" fmla="*/ 40 h 376"/>
              <a:gd name="T88" fmla="*/ 106 w 438"/>
              <a:gd name="T89" fmla="*/ 46 h 376"/>
              <a:gd name="T90" fmla="*/ 105 w 438"/>
              <a:gd name="T91" fmla="*/ 57 h 376"/>
              <a:gd name="T92" fmla="*/ 113 w 438"/>
              <a:gd name="T93" fmla="*/ 52 h 376"/>
              <a:gd name="T94" fmla="*/ 149 w 438"/>
              <a:gd name="T95" fmla="*/ 53 h 376"/>
              <a:gd name="T96" fmla="*/ 158 w 438"/>
              <a:gd name="T97" fmla="*/ 55 h 376"/>
              <a:gd name="T98" fmla="*/ 133 w 438"/>
              <a:gd name="T99" fmla="*/ 73 h 376"/>
              <a:gd name="T100" fmla="*/ 219 w 438"/>
              <a:gd name="T101" fmla="*/ 326 h 376"/>
              <a:gd name="T102" fmla="*/ 221 w 438"/>
              <a:gd name="T103" fmla="*/ 326 h 376"/>
              <a:gd name="T104" fmla="*/ 239 w 438"/>
              <a:gd name="T105" fmla="*/ 341 h 3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38" h="376">
                <a:moveTo>
                  <a:pt x="424" y="104"/>
                </a:moveTo>
                <a:cubicBezTo>
                  <a:pt x="419" y="94"/>
                  <a:pt x="408" y="86"/>
                  <a:pt x="399" y="79"/>
                </a:cubicBezTo>
                <a:cubicBezTo>
                  <a:pt x="389" y="71"/>
                  <a:pt x="376" y="65"/>
                  <a:pt x="363" y="61"/>
                </a:cubicBezTo>
                <a:cubicBezTo>
                  <a:pt x="351" y="58"/>
                  <a:pt x="339" y="61"/>
                  <a:pt x="327" y="65"/>
                </a:cubicBezTo>
                <a:cubicBezTo>
                  <a:pt x="319" y="67"/>
                  <a:pt x="311" y="67"/>
                  <a:pt x="302" y="69"/>
                </a:cubicBezTo>
                <a:cubicBezTo>
                  <a:pt x="294" y="70"/>
                  <a:pt x="287" y="74"/>
                  <a:pt x="279" y="77"/>
                </a:cubicBezTo>
                <a:cubicBezTo>
                  <a:pt x="274" y="79"/>
                  <a:pt x="276" y="87"/>
                  <a:pt x="281" y="86"/>
                </a:cubicBezTo>
                <a:cubicBezTo>
                  <a:pt x="294" y="83"/>
                  <a:pt x="307" y="79"/>
                  <a:pt x="321" y="79"/>
                </a:cubicBezTo>
                <a:cubicBezTo>
                  <a:pt x="333" y="79"/>
                  <a:pt x="343" y="70"/>
                  <a:pt x="356" y="72"/>
                </a:cubicBezTo>
                <a:cubicBezTo>
                  <a:pt x="377" y="76"/>
                  <a:pt x="409" y="91"/>
                  <a:pt x="416" y="114"/>
                </a:cubicBezTo>
                <a:cubicBezTo>
                  <a:pt x="420" y="125"/>
                  <a:pt x="417" y="139"/>
                  <a:pt x="421" y="150"/>
                </a:cubicBezTo>
                <a:cubicBezTo>
                  <a:pt x="423" y="155"/>
                  <a:pt x="427" y="162"/>
                  <a:pt x="426" y="168"/>
                </a:cubicBezTo>
                <a:cubicBezTo>
                  <a:pt x="424" y="176"/>
                  <a:pt x="423" y="183"/>
                  <a:pt x="420" y="191"/>
                </a:cubicBezTo>
                <a:cubicBezTo>
                  <a:pt x="418" y="196"/>
                  <a:pt x="417" y="201"/>
                  <a:pt x="414" y="206"/>
                </a:cubicBezTo>
                <a:cubicBezTo>
                  <a:pt x="412" y="211"/>
                  <a:pt x="407" y="214"/>
                  <a:pt x="404" y="218"/>
                </a:cubicBezTo>
                <a:cubicBezTo>
                  <a:pt x="401" y="224"/>
                  <a:pt x="399" y="229"/>
                  <a:pt x="396" y="235"/>
                </a:cubicBezTo>
                <a:cubicBezTo>
                  <a:pt x="392" y="242"/>
                  <a:pt x="388" y="248"/>
                  <a:pt x="384" y="255"/>
                </a:cubicBezTo>
                <a:cubicBezTo>
                  <a:pt x="377" y="268"/>
                  <a:pt x="367" y="277"/>
                  <a:pt x="362" y="290"/>
                </a:cubicBezTo>
                <a:cubicBezTo>
                  <a:pt x="358" y="302"/>
                  <a:pt x="354" y="313"/>
                  <a:pt x="349" y="324"/>
                </a:cubicBezTo>
                <a:cubicBezTo>
                  <a:pt x="344" y="336"/>
                  <a:pt x="334" y="349"/>
                  <a:pt x="322" y="355"/>
                </a:cubicBezTo>
                <a:cubicBezTo>
                  <a:pt x="317" y="357"/>
                  <a:pt x="311" y="358"/>
                  <a:pt x="306" y="361"/>
                </a:cubicBezTo>
                <a:cubicBezTo>
                  <a:pt x="300" y="366"/>
                  <a:pt x="296" y="365"/>
                  <a:pt x="289" y="361"/>
                </a:cubicBezTo>
                <a:cubicBezTo>
                  <a:pt x="285" y="359"/>
                  <a:pt x="282" y="357"/>
                  <a:pt x="278" y="356"/>
                </a:cubicBezTo>
                <a:cubicBezTo>
                  <a:pt x="271" y="354"/>
                  <a:pt x="260" y="354"/>
                  <a:pt x="256" y="348"/>
                </a:cubicBezTo>
                <a:cubicBezTo>
                  <a:pt x="248" y="337"/>
                  <a:pt x="242" y="328"/>
                  <a:pt x="231" y="321"/>
                </a:cubicBezTo>
                <a:cubicBezTo>
                  <a:pt x="221" y="315"/>
                  <a:pt x="211" y="317"/>
                  <a:pt x="201" y="318"/>
                </a:cubicBezTo>
                <a:cubicBezTo>
                  <a:pt x="196" y="318"/>
                  <a:pt x="193" y="319"/>
                  <a:pt x="189" y="321"/>
                </a:cubicBezTo>
                <a:cubicBezTo>
                  <a:pt x="185" y="323"/>
                  <a:pt x="184" y="325"/>
                  <a:pt x="183" y="328"/>
                </a:cubicBezTo>
                <a:cubicBezTo>
                  <a:pt x="156" y="331"/>
                  <a:pt x="135" y="312"/>
                  <a:pt x="123" y="289"/>
                </a:cubicBezTo>
                <a:cubicBezTo>
                  <a:pt x="117" y="278"/>
                  <a:pt x="110" y="267"/>
                  <a:pt x="103" y="256"/>
                </a:cubicBezTo>
                <a:cubicBezTo>
                  <a:pt x="95" y="244"/>
                  <a:pt x="93" y="227"/>
                  <a:pt x="85" y="215"/>
                </a:cubicBezTo>
                <a:cubicBezTo>
                  <a:pt x="78" y="204"/>
                  <a:pt x="73" y="187"/>
                  <a:pt x="72" y="175"/>
                </a:cubicBezTo>
                <a:cubicBezTo>
                  <a:pt x="71" y="169"/>
                  <a:pt x="70" y="162"/>
                  <a:pt x="71" y="156"/>
                </a:cubicBezTo>
                <a:cubicBezTo>
                  <a:pt x="71" y="149"/>
                  <a:pt x="69" y="143"/>
                  <a:pt x="70" y="136"/>
                </a:cubicBezTo>
                <a:cubicBezTo>
                  <a:pt x="71" y="123"/>
                  <a:pt x="72" y="111"/>
                  <a:pt x="80" y="101"/>
                </a:cubicBezTo>
                <a:cubicBezTo>
                  <a:pt x="85" y="94"/>
                  <a:pt x="94" y="91"/>
                  <a:pt x="98" y="84"/>
                </a:cubicBezTo>
                <a:cubicBezTo>
                  <a:pt x="99" y="84"/>
                  <a:pt x="99" y="84"/>
                  <a:pt x="100" y="84"/>
                </a:cubicBezTo>
                <a:cubicBezTo>
                  <a:pt x="110" y="86"/>
                  <a:pt x="120" y="87"/>
                  <a:pt x="131" y="87"/>
                </a:cubicBezTo>
                <a:cubicBezTo>
                  <a:pt x="141" y="87"/>
                  <a:pt x="151" y="83"/>
                  <a:pt x="161" y="80"/>
                </a:cubicBezTo>
                <a:cubicBezTo>
                  <a:pt x="167" y="81"/>
                  <a:pt x="172" y="83"/>
                  <a:pt x="177" y="87"/>
                </a:cubicBezTo>
                <a:cubicBezTo>
                  <a:pt x="181" y="91"/>
                  <a:pt x="187" y="92"/>
                  <a:pt x="192" y="94"/>
                </a:cubicBezTo>
                <a:cubicBezTo>
                  <a:pt x="197" y="96"/>
                  <a:pt x="201" y="100"/>
                  <a:pt x="205" y="102"/>
                </a:cubicBezTo>
                <a:cubicBezTo>
                  <a:pt x="214" y="107"/>
                  <a:pt x="224" y="105"/>
                  <a:pt x="233" y="106"/>
                </a:cubicBezTo>
                <a:cubicBezTo>
                  <a:pt x="235" y="106"/>
                  <a:pt x="237" y="106"/>
                  <a:pt x="239" y="105"/>
                </a:cubicBezTo>
                <a:cubicBezTo>
                  <a:pt x="239" y="104"/>
                  <a:pt x="241" y="101"/>
                  <a:pt x="242" y="101"/>
                </a:cubicBezTo>
                <a:cubicBezTo>
                  <a:pt x="242" y="101"/>
                  <a:pt x="242" y="101"/>
                  <a:pt x="242" y="101"/>
                </a:cubicBezTo>
                <a:cubicBezTo>
                  <a:pt x="241" y="108"/>
                  <a:pt x="240" y="115"/>
                  <a:pt x="240" y="122"/>
                </a:cubicBezTo>
                <a:cubicBezTo>
                  <a:pt x="230" y="120"/>
                  <a:pt x="219" y="118"/>
                  <a:pt x="209" y="119"/>
                </a:cubicBezTo>
                <a:cubicBezTo>
                  <a:pt x="206" y="119"/>
                  <a:pt x="205" y="123"/>
                  <a:pt x="208" y="124"/>
                </a:cubicBezTo>
                <a:cubicBezTo>
                  <a:pt x="222" y="130"/>
                  <a:pt x="237" y="132"/>
                  <a:pt x="252" y="136"/>
                </a:cubicBezTo>
                <a:cubicBezTo>
                  <a:pt x="253" y="138"/>
                  <a:pt x="256" y="138"/>
                  <a:pt x="257" y="137"/>
                </a:cubicBezTo>
                <a:cubicBezTo>
                  <a:pt x="268" y="140"/>
                  <a:pt x="279" y="143"/>
                  <a:pt x="288" y="150"/>
                </a:cubicBezTo>
                <a:cubicBezTo>
                  <a:pt x="292" y="152"/>
                  <a:pt x="295" y="148"/>
                  <a:pt x="292" y="145"/>
                </a:cubicBezTo>
                <a:cubicBezTo>
                  <a:pt x="285" y="137"/>
                  <a:pt x="274" y="132"/>
                  <a:pt x="264" y="128"/>
                </a:cubicBezTo>
                <a:cubicBezTo>
                  <a:pt x="273" y="112"/>
                  <a:pt x="275" y="93"/>
                  <a:pt x="277" y="75"/>
                </a:cubicBezTo>
                <a:cubicBezTo>
                  <a:pt x="278" y="64"/>
                  <a:pt x="279" y="54"/>
                  <a:pt x="279" y="43"/>
                </a:cubicBezTo>
                <a:cubicBezTo>
                  <a:pt x="279" y="37"/>
                  <a:pt x="277" y="31"/>
                  <a:pt x="276" y="25"/>
                </a:cubicBezTo>
                <a:cubicBezTo>
                  <a:pt x="275" y="22"/>
                  <a:pt x="273" y="21"/>
                  <a:pt x="272" y="18"/>
                </a:cubicBezTo>
                <a:cubicBezTo>
                  <a:pt x="272" y="18"/>
                  <a:pt x="272" y="17"/>
                  <a:pt x="272" y="17"/>
                </a:cubicBezTo>
                <a:cubicBezTo>
                  <a:pt x="273" y="16"/>
                  <a:pt x="274" y="15"/>
                  <a:pt x="274" y="13"/>
                </a:cubicBezTo>
                <a:cubicBezTo>
                  <a:pt x="275" y="12"/>
                  <a:pt x="274" y="10"/>
                  <a:pt x="272" y="10"/>
                </a:cubicBezTo>
                <a:cubicBezTo>
                  <a:pt x="266" y="9"/>
                  <a:pt x="261" y="14"/>
                  <a:pt x="256" y="14"/>
                </a:cubicBezTo>
                <a:cubicBezTo>
                  <a:pt x="255" y="14"/>
                  <a:pt x="255" y="13"/>
                  <a:pt x="255" y="13"/>
                </a:cubicBezTo>
                <a:cubicBezTo>
                  <a:pt x="252" y="8"/>
                  <a:pt x="245" y="12"/>
                  <a:pt x="247" y="17"/>
                </a:cubicBezTo>
                <a:cubicBezTo>
                  <a:pt x="254" y="32"/>
                  <a:pt x="250" y="50"/>
                  <a:pt x="247" y="66"/>
                </a:cubicBezTo>
                <a:cubicBezTo>
                  <a:pt x="247" y="67"/>
                  <a:pt x="246" y="67"/>
                  <a:pt x="246" y="67"/>
                </a:cubicBezTo>
                <a:cubicBezTo>
                  <a:pt x="242" y="73"/>
                  <a:pt x="236" y="73"/>
                  <a:pt x="230" y="72"/>
                </a:cubicBezTo>
                <a:cubicBezTo>
                  <a:pt x="231" y="69"/>
                  <a:pt x="230" y="66"/>
                  <a:pt x="228" y="64"/>
                </a:cubicBezTo>
                <a:cubicBezTo>
                  <a:pt x="222" y="61"/>
                  <a:pt x="215" y="60"/>
                  <a:pt x="208" y="61"/>
                </a:cubicBezTo>
                <a:cubicBezTo>
                  <a:pt x="205" y="58"/>
                  <a:pt x="201" y="55"/>
                  <a:pt x="198" y="52"/>
                </a:cubicBezTo>
                <a:cubicBezTo>
                  <a:pt x="194" y="50"/>
                  <a:pt x="188" y="48"/>
                  <a:pt x="184" y="46"/>
                </a:cubicBezTo>
                <a:cubicBezTo>
                  <a:pt x="163" y="36"/>
                  <a:pt x="151" y="14"/>
                  <a:pt x="129" y="6"/>
                </a:cubicBezTo>
                <a:cubicBezTo>
                  <a:pt x="110" y="0"/>
                  <a:pt x="87" y="4"/>
                  <a:pt x="68" y="9"/>
                </a:cubicBezTo>
                <a:cubicBezTo>
                  <a:pt x="62" y="10"/>
                  <a:pt x="54" y="13"/>
                  <a:pt x="47" y="16"/>
                </a:cubicBezTo>
                <a:cubicBezTo>
                  <a:pt x="45" y="14"/>
                  <a:pt x="41" y="14"/>
                  <a:pt x="39" y="17"/>
                </a:cubicBezTo>
                <a:cubicBezTo>
                  <a:pt x="39" y="19"/>
                  <a:pt x="38" y="20"/>
                  <a:pt x="37" y="21"/>
                </a:cubicBezTo>
                <a:cubicBezTo>
                  <a:pt x="33" y="23"/>
                  <a:pt x="30" y="26"/>
                  <a:pt x="27" y="29"/>
                </a:cubicBezTo>
                <a:cubicBezTo>
                  <a:pt x="26" y="30"/>
                  <a:pt x="24" y="31"/>
                  <a:pt x="23" y="31"/>
                </a:cubicBezTo>
                <a:cubicBezTo>
                  <a:pt x="18" y="31"/>
                  <a:pt x="13" y="31"/>
                  <a:pt x="8" y="32"/>
                </a:cubicBezTo>
                <a:cubicBezTo>
                  <a:pt x="7" y="32"/>
                  <a:pt x="6" y="32"/>
                  <a:pt x="5" y="33"/>
                </a:cubicBezTo>
                <a:cubicBezTo>
                  <a:pt x="2" y="34"/>
                  <a:pt x="0" y="37"/>
                  <a:pt x="1" y="40"/>
                </a:cubicBezTo>
                <a:cubicBezTo>
                  <a:pt x="3" y="44"/>
                  <a:pt x="7" y="44"/>
                  <a:pt x="10" y="44"/>
                </a:cubicBezTo>
                <a:cubicBezTo>
                  <a:pt x="15" y="45"/>
                  <a:pt x="20" y="45"/>
                  <a:pt x="25" y="44"/>
                </a:cubicBezTo>
                <a:cubicBezTo>
                  <a:pt x="35" y="47"/>
                  <a:pt x="47" y="52"/>
                  <a:pt x="52" y="60"/>
                </a:cubicBezTo>
                <a:cubicBezTo>
                  <a:pt x="61" y="73"/>
                  <a:pt x="72" y="78"/>
                  <a:pt x="86" y="81"/>
                </a:cubicBezTo>
                <a:cubicBezTo>
                  <a:pt x="84" y="83"/>
                  <a:pt x="83" y="85"/>
                  <a:pt x="81" y="86"/>
                </a:cubicBezTo>
                <a:cubicBezTo>
                  <a:pt x="76" y="90"/>
                  <a:pt x="72" y="93"/>
                  <a:pt x="68" y="98"/>
                </a:cubicBezTo>
                <a:cubicBezTo>
                  <a:pt x="62" y="108"/>
                  <a:pt x="59" y="121"/>
                  <a:pt x="59" y="133"/>
                </a:cubicBezTo>
                <a:cubicBezTo>
                  <a:pt x="58" y="146"/>
                  <a:pt x="58" y="160"/>
                  <a:pt x="59" y="173"/>
                </a:cubicBezTo>
                <a:cubicBezTo>
                  <a:pt x="59" y="187"/>
                  <a:pt x="65" y="202"/>
                  <a:pt x="71" y="215"/>
                </a:cubicBezTo>
                <a:cubicBezTo>
                  <a:pt x="76" y="228"/>
                  <a:pt x="81" y="241"/>
                  <a:pt x="88" y="253"/>
                </a:cubicBezTo>
                <a:cubicBezTo>
                  <a:pt x="95" y="267"/>
                  <a:pt x="104" y="280"/>
                  <a:pt x="111" y="293"/>
                </a:cubicBezTo>
                <a:cubicBezTo>
                  <a:pt x="125" y="316"/>
                  <a:pt x="141" y="335"/>
                  <a:pt x="169" y="339"/>
                </a:cubicBezTo>
                <a:cubicBezTo>
                  <a:pt x="173" y="339"/>
                  <a:pt x="179" y="340"/>
                  <a:pt x="183" y="338"/>
                </a:cubicBezTo>
                <a:cubicBezTo>
                  <a:pt x="182" y="346"/>
                  <a:pt x="182" y="354"/>
                  <a:pt x="183" y="360"/>
                </a:cubicBezTo>
                <a:cubicBezTo>
                  <a:pt x="185" y="368"/>
                  <a:pt x="196" y="370"/>
                  <a:pt x="197" y="361"/>
                </a:cubicBezTo>
                <a:cubicBezTo>
                  <a:pt x="198" y="358"/>
                  <a:pt x="198" y="355"/>
                  <a:pt x="198" y="351"/>
                </a:cubicBezTo>
                <a:cubicBezTo>
                  <a:pt x="200" y="351"/>
                  <a:pt x="201" y="350"/>
                  <a:pt x="202" y="349"/>
                </a:cubicBezTo>
                <a:cubicBezTo>
                  <a:pt x="203" y="350"/>
                  <a:pt x="204" y="350"/>
                  <a:pt x="205" y="350"/>
                </a:cubicBezTo>
                <a:cubicBezTo>
                  <a:pt x="205" y="350"/>
                  <a:pt x="206" y="350"/>
                  <a:pt x="207" y="350"/>
                </a:cubicBezTo>
                <a:cubicBezTo>
                  <a:pt x="207" y="351"/>
                  <a:pt x="206" y="352"/>
                  <a:pt x="206" y="354"/>
                </a:cubicBezTo>
                <a:cubicBezTo>
                  <a:pt x="205" y="360"/>
                  <a:pt x="215" y="362"/>
                  <a:pt x="216" y="356"/>
                </a:cubicBezTo>
                <a:cubicBezTo>
                  <a:pt x="217" y="355"/>
                  <a:pt x="217" y="354"/>
                  <a:pt x="217" y="352"/>
                </a:cubicBezTo>
                <a:cubicBezTo>
                  <a:pt x="218" y="353"/>
                  <a:pt x="219" y="354"/>
                  <a:pt x="220" y="354"/>
                </a:cubicBezTo>
                <a:cubicBezTo>
                  <a:pt x="220" y="354"/>
                  <a:pt x="220" y="354"/>
                  <a:pt x="219" y="355"/>
                </a:cubicBezTo>
                <a:cubicBezTo>
                  <a:pt x="217" y="358"/>
                  <a:pt x="221" y="362"/>
                  <a:pt x="224" y="362"/>
                </a:cubicBezTo>
                <a:cubicBezTo>
                  <a:pt x="224" y="366"/>
                  <a:pt x="228" y="371"/>
                  <a:pt x="233" y="367"/>
                </a:cubicBezTo>
                <a:cubicBezTo>
                  <a:pt x="234" y="366"/>
                  <a:pt x="237" y="364"/>
                  <a:pt x="239" y="362"/>
                </a:cubicBezTo>
                <a:cubicBezTo>
                  <a:pt x="238" y="364"/>
                  <a:pt x="238" y="366"/>
                  <a:pt x="237" y="368"/>
                </a:cubicBezTo>
                <a:cubicBezTo>
                  <a:pt x="236" y="373"/>
                  <a:pt x="242" y="375"/>
                  <a:pt x="245" y="372"/>
                </a:cubicBezTo>
                <a:cubicBezTo>
                  <a:pt x="249" y="368"/>
                  <a:pt x="251" y="364"/>
                  <a:pt x="252" y="359"/>
                </a:cubicBezTo>
                <a:cubicBezTo>
                  <a:pt x="256" y="361"/>
                  <a:pt x="261" y="362"/>
                  <a:pt x="265" y="363"/>
                </a:cubicBezTo>
                <a:cubicBezTo>
                  <a:pt x="273" y="364"/>
                  <a:pt x="278" y="367"/>
                  <a:pt x="285" y="371"/>
                </a:cubicBezTo>
                <a:cubicBezTo>
                  <a:pt x="289" y="373"/>
                  <a:pt x="295" y="376"/>
                  <a:pt x="300" y="376"/>
                </a:cubicBezTo>
                <a:cubicBezTo>
                  <a:pt x="304" y="376"/>
                  <a:pt x="307" y="374"/>
                  <a:pt x="310" y="371"/>
                </a:cubicBezTo>
                <a:cubicBezTo>
                  <a:pt x="315" y="367"/>
                  <a:pt x="323" y="366"/>
                  <a:pt x="328" y="363"/>
                </a:cubicBezTo>
                <a:cubicBezTo>
                  <a:pt x="339" y="357"/>
                  <a:pt x="347" y="347"/>
                  <a:pt x="353" y="337"/>
                </a:cubicBezTo>
                <a:cubicBezTo>
                  <a:pt x="356" y="331"/>
                  <a:pt x="358" y="326"/>
                  <a:pt x="360" y="321"/>
                </a:cubicBezTo>
                <a:cubicBezTo>
                  <a:pt x="362" y="314"/>
                  <a:pt x="366" y="309"/>
                  <a:pt x="368" y="303"/>
                </a:cubicBezTo>
                <a:cubicBezTo>
                  <a:pt x="370" y="295"/>
                  <a:pt x="373" y="286"/>
                  <a:pt x="379" y="279"/>
                </a:cubicBezTo>
                <a:cubicBezTo>
                  <a:pt x="381" y="276"/>
                  <a:pt x="384" y="274"/>
                  <a:pt x="387" y="271"/>
                </a:cubicBezTo>
                <a:cubicBezTo>
                  <a:pt x="389" y="268"/>
                  <a:pt x="391" y="263"/>
                  <a:pt x="392" y="259"/>
                </a:cubicBezTo>
                <a:cubicBezTo>
                  <a:pt x="396" y="252"/>
                  <a:pt x="401" y="246"/>
                  <a:pt x="405" y="239"/>
                </a:cubicBezTo>
                <a:cubicBezTo>
                  <a:pt x="409" y="232"/>
                  <a:pt x="410" y="224"/>
                  <a:pt x="416" y="219"/>
                </a:cubicBezTo>
                <a:cubicBezTo>
                  <a:pt x="426" y="211"/>
                  <a:pt x="427" y="198"/>
                  <a:pt x="432" y="186"/>
                </a:cubicBezTo>
                <a:cubicBezTo>
                  <a:pt x="438" y="174"/>
                  <a:pt x="436" y="162"/>
                  <a:pt x="432" y="150"/>
                </a:cubicBezTo>
                <a:cubicBezTo>
                  <a:pt x="426" y="135"/>
                  <a:pt x="430" y="119"/>
                  <a:pt x="424" y="104"/>
                </a:cubicBezTo>
                <a:close/>
                <a:moveTo>
                  <a:pt x="258" y="67"/>
                </a:moveTo>
                <a:cubicBezTo>
                  <a:pt x="261" y="52"/>
                  <a:pt x="264" y="36"/>
                  <a:pt x="259" y="21"/>
                </a:cubicBezTo>
                <a:cubicBezTo>
                  <a:pt x="261" y="21"/>
                  <a:pt x="262" y="21"/>
                  <a:pt x="264" y="20"/>
                </a:cubicBezTo>
                <a:cubicBezTo>
                  <a:pt x="264" y="20"/>
                  <a:pt x="264" y="20"/>
                  <a:pt x="264" y="20"/>
                </a:cubicBezTo>
                <a:cubicBezTo>
                  <a:pt x="265" y="24"/>
                  <a:pt x="266" y="28"/>
                  <a:pt x="266" y="32"/>
                </a:cubicBezTo>
                <a:cubicBezTo>
                  <a:pt x="267" y="44"/>
                  <a:pt x="266" y="57"/>
                  <a:pt x="264" y="69"/>
                </a:cubicBezTo>
                <a:cubicBezTo>
                  <a:pt x="262" y="88"/>
                  <a:pt x="257" y="106"/>
                  <a:pt x="253" y="125"/>
                </a:cubicBezTo>
                <a:cubicBezTo>
                  <a:pt x="252" y="125"/>
                  <a:pt x="250" y="124"/>
                  <a:pt x="248" y="124"/>
                </a:cubicBezTo>
                <a:cubicBezTo>
                  <a:pt x="254" y="106"/>
                  <a:pt x="255" y="86"/>
                  <a:pt x="258" y="67"/>
                </a:cubicBezTo>
                <a:close/>
                <a:moveTo>
                  <a:pt x="214" y="75"/>
                </a:moveTo>
                <a:cubicBezTo>
                  <a:pt x="225" y="81"/>
                  <a:pt x="237" y="83"/>
                  <a:pt x="246" y="74"/>
                </a:cubicBezTo>
                <a:cubicBezTo>
                  <a:pt x="244" y="83"/>
                  <a:pt x="243" y="92"/>
                  <a:pt x="242" y="100"/>
                </a:cubicBezTo>
                <a:cubicBezTo>
                  <a:pt x="241" y="100"/>
                  <a:pt x="241" y="100"/>
                  <a:pt x="241" y="100"/>
                </a:cubicBezTo>
                <a:cubicBezTo>
                  <a:pt x="240" y="99"/>
                  <a:pt x="239" y="99"/>
                  <a:pt x="239" y="99"/>
                </a:cubicBezTo>
                <a:cubicBezTo>
                  <a:pt x="239" y="99"/>
                  <a:pt x="235" y="98"/>
                  <a:pt x="235" y="97"/>
                </a:cubicBezTo>
                <a:cubicBezTo>
                  <a:pt x="230" y="96"/>
                  <a:pt x="226" y="96"/>
                  <a:pt x="222" y="96"/>
                </a:cubicBezTo>
                <a:cubicBezTo>
                  <a:pt x="210" y="96"/>
                  <a:pt x="204" y="87"/>
                  <a:pt x="194" y="82"/>
                </a:cubicBezTo>
                <a:cubicBezTo>
                  <a:pt x="190" y="81"/>
                  <a:pt x="187" y="79"/>
                  <a:pt x="184" y="77"/>
                </a:cubicBezTo>
                <a:cubicBezTo>
                  <a:pt x="188" y="76"/>
                  <a:pt x="193" y="76"/>
                  <a:pt x="197" y="76"/>
                </a:cubicBezTo>
                <a:cubicBezTo>
                  <a:pt x="203" y="75"/>
                  <a:pt x="209" y="75"/>
                  <a:pt x="214" y="75"/>
                </a:cubicBezTo>
                <a:close/>
                <a:moveTo>
                  <a:pt x="84" y="18"/>
                </a:moveTo>
                <a:cubicBezTo>
                  <a:pt x="95" y="16"/>
                  <a:pt x="107" y="15"/>
                  <a:pt x="118" y="16"/>
                </a:cubicBezTo>
                <a:cubicBezTo>
                  <a:pt x="132" y="18"/>
                  <a:pt x="142" y="28"/>
                  <a:pt x="152" y="36"/>
                </a:cubicBezTo>
                <a:cubicBezTo>
                  <a:pt x="156" y="40"/>
                  <a:pt x="159" y="43"/>
                  <a:pt x="163" y="45"/>
                </a:cubicBezTo>
                <a:cubicBezTo>
                  <a:pt x="156" y="44"/>
                  <a:pt x="149" y="43"/>
                  <a:pt x="142" y="42"/>
                </a:cubicBezTo>
                <a:cubicBezTo>
                  <a:pt x="142" y="41"/>
                  <a:pt x="142" y="40"/>
                  <a:pt x="141" y="39"/>
                </a:cubicBezTo>
                <a:cubicBezTo>
                  <a:pt x="140" y="37"/>
                  <a:pt x="138" y="35"/>
                  <a:pt x="136" y="34"/>
                </a:cubicBezTo>
                <a:cubicBezTo>
                  <a:pt x="134" y="32"/>
                  <a:pt x="131" y="29"/>
                  <a:pt x="128" y="28"/>
                </a:cubicBezTo>
                <a:cubicBezTo>
                  <a:pt x="123" y="26"/>
                  <a:pt x="120" y="20"/>
                  <a:pt x="114" y="24"/>
                </a:cubicBezTo>
                <a:cubicBezTo>
                  <a:pt x="113" y="24"/>
                  <a:pt x="113" y="26"/>
                  <a:pt x="113" y="27"/>
                </a:cubicBezTo>
                <a:cubicBezTo>
                  <a:pt x="116" y="33"/>
                  <a:pt x="121" y="36"/>
                  <a:pt x="126" y="39"/>
                </a:cubicBezTo>
                <a:cubicBezTo>
                  <a:pt x="118" y="37"/>
                  <a:pt x="109" y="34"/>
                  <a:pt x="100" y="32"/>
                </a:cubicBezTo>
                <a:cubicBezTo>
                  <a:pt x="96" y="27"/>
                  <a:pt x="90" y="19"/>
                  <a:pt x="83" y="18"/>
                </a:cubicBezTo>
                <a:cubicBezTo>
                  <a:pt x="83" y="18"/>
                  <a:pt x="83" y="18"/>
                  <a:pt x="84" y="18"/>
                </a:cubicBezTo>
                <a:close/>
                <a:moveTo>
                  <a:pt x="68" y="59"/>
                </a:moveTo>
                <a:cubicBezTo>
                  <a:pt x="65" y="56"/>
                  <a:pt x="63" y="50"/>
                  <a:pt x="60" y="48"/>
                </a:cubicBezTo>
                <a:cubicBezTo>
                  <a:pt x="55" y="45"/>
                  <a:pt x="50" y="42"/>
                  <a:pt x="45" y="39"/>
                </a:cubicBezTo>
                <a:cubicBezTo>
                  <a:pt x="43" y="38"/>
                  <a:pt x="41" y="37"/>
                  <a:pt x="39" y="36"/>
                </a:cubicBezTo>
                <a:cubicBezTo>
                  <a:pt x="41" y="35"/>
                  <a:pt x="42" y="33"/>
                  <a:pt x="44" y="32"/>
                </a:cubicBezTo>
                <a:cubicBezTo>
                  <a:pt x="46" y="30"/>
                  <a:pt x="48" y="29"/>
                  <a:pt x="51" y="28"/>
                </a:cubicBezTo>
                <a:cubicBezTo>
                  <a:pt x="60" y="24"/>
                  <a:pt x="69" y="21"/>
                  <a:pt x="79" y="19"/>
                </a:cubicBezTo>
                <a:cubicBezTo>
                  <a:pt x="79" y="19"/>
                  <a:pt x="78" y="19"/>
                  <a:pt x="78" y="19"/>
                </a:cubicBezTo>
                <a:cubicBezTo>
                  <a:pt x="77" y="20"/>
                  <a:pt x="76" y="22"/>
                  <a:pt x="77" y="23"/>
                </a:cubicBezTo>
                <a:cubicBezTo>
                  <a:pt x="80" y="26"/>
                  <a:pt x="83" y="27"/>
                  <a:pt x="86" y="30"/>
                </a:cubicBezTo>
                <a:cubicBezTo>
                  <a:pt x="79" y="30"/>
                  <a:pt x="73" y="32"/>
                  <a:pt x="65" y="34"/>
                </a:cubicBezTo>
                <a:cubicBezTo>
                  <a:pt x="64" y="32"/>
                  <a:pt x="60" y="32"/>
                  <a:pt x="59" y="36"/>
                </a:cubicBezTo>
                <a:cubicBezTo>
                  <a:pt x="59" y="36"/>
                  <a:pt x="59" y="36"/>
                  <a:pt x="59" y="37"/>
                </a:cubicBezTo>
                <a:cubicBezTo>
                  <a:pt x="57" y="40"/>
                  <a:pt x="60" y="43"/>
                  <a:pt x="63" y="43"/>
                </a:cubicBezTo>
                <a:cubicBezTo>
                  <a:pt x="73" y="42"/>
                  <a:pt x="81" y="38"/>
                  <a:pt x="91" y="40"/>
                </a:cubicBezTo>
                <a:cubicBezTo>
                  <a:pt x="97" y="41"/>
                  <a:pt x="103" y="43"/>
                  <a:pt x="109" y="45"/>
                </a:cubicBezTo>
                <a:cubicBezTo>
                  <a:pt x="109" y="45"/>
                  <a:pt x="109" y="45"/>
                  <a:pt x="109" y="45"/>
                </a:cubicBezTo>
                <a:cubicBezTo>
                  <a:pt x="109" y="45"/>
                  <a:pt x="109" y="45"/>
                  <a:pt x="109" y="45"/>
                </a:cubicBezTo>
                <a:cubicBezTo>
                  <a:pt x="108" y="45"/>
                  <a:pt x="107" y="46"/>
                  <a:pt x="106" y="46"/>
                </a:cubicBezTo>
                <a:cubicBezTo>
                  <a:pt x="105" y="46"/>
                  <a:pt x="103" y="47"/>
                  <a:pt x="102" y="48"/>
                </a:cubicBezTo>
                <a:cubicBezTo>
                  <a:pt x="99" y="50"/>
                  <a:pt x="97" y="54"/>
                  <a:pt x="98" y="58"/>
                </a:cubicBezTo>
                <a:cubicBezTo>
                  <a:pt x="99" y="60"/>
                  <a:pt x="101" y="61"/>
                  <a:pt x="103" y="59"/>
                </a:cubicBezTo>
                <a:cubicBezTo>
                  <a:pt x="104" y="59"/>
                  <a:pt x="105" y="58"/>
                  <a:pt x="105" y="57"/>
                </a:cubicBezTo>
                <a:cubicBezTo>
                  <a:pt x="106" y="57"/>
                  <a:pt x="106" y="57"/>
                  <a:pt x="106" y="57"/>
                </a:cubicBezTo>
                <a:cubicBezTo>
                  <a:pt x="106" y="57"/>
                  <a:pt x="107" y="56"/>
                  <a:pt x="107" y="56"/>
                </a:cubicBezTo>
                <a:cubicBezTo>
                  <a:pt x="107" y="56"/>
                  <a:pt x="107" y="56"/>
                  <a:pt x="107" y="56"/>
                </a:cubicBezTo>
                <a:cubicBezTo>
                  <a:pt x="109" y="55"/>
                  <a:pt x="112" y="54"/>
                  <a:pt x="113" y="52"/>
                </a:cubicBezTo>
                <a:cubicBezTo>
                  <a:pt x="114" y="52"/>
                  <a:pt x="114" y="51"/>
                  <a:pt x="115" y="50"/>
                </a:cubicBezTo>
                <a:cubicBezTo>
                  <a:pt x="116" y="49"/>
                  <a:pt x="116" y="47"/>
                  <a:pt x="115" y="46"/>
                </a:cubicBezTo>
                <a:cubicBezTo>
                  <a:pt x="118" y="47"/>
                  <a:pt x="120" y="47"/>
                  <a:pt x="123" y="48"/>
                </a:cubicBezTo>
                <a:cubicBezTo>
                  <a:pt x="132" y="50"/>
                  <a:pt x="140" y="51"/>
                  <a:pt x="149" y="53"/>
                </a:cubicBezTo>
                <a:cubicBezTo>
                  <a:pt x="148" y="53"/>
                  <a:pt x="148" y="54"/>
                  <a:pt x="148" y="54"/>
                </a:cubicBezTo>
                <a:cubicBezTo>
                  <a:pt x="146" y="57"/>
                  <a:pt x="143" y="59"/>
                  <a:pt x="142" y="62"/>
                </a:cubicBezTo>
                <a:cubicBezTo>
                  <a:pt x="141" y="64"/>
                  <a:pt x="143" y="65"/>
                  <a:pt x="145" y="65"/>
                </a:cubicBezTo>
                <a:cubicBezTo>
                  <a:pt x="151" y="65"/>
                  <a:pt x="155" y="59"/>
                  <a:pt x="158" y="55"/>
                </a:cubicBezTo>
                <a:cubicBezTo>
                  <a:pt x="159" y="55"/>
                  <a:pt x="160" y="55"/>
                  <a:pt x="161" y="55"/>
                </a:cubicBezTo>
                <a:cubicBezTo>
                  <a:pt x="170" y="57"/>
                  <a:pt x="179" y="60"/>
                  <a:pt x="188" y="62"/>
                </a:cubicBezTo>
                <a:cubicBezTo>
                  <a:pt x="181" y="62"/>
                  <a:pt x="174" y="63"/>
                  <a:pt x="167" y="65"/>
                </a:cubicBezTo>
                <a:cubicBezTo>
                  <a:pt x="156" y="67"/>
                  <a:pt x="145" y="72"/>
                  <a:pt x="133" y="73"/>
                </a:cubicBezTo>
                <a:cubicBezTo>
                  <a:pt x="122" y="74"/>
                  <a:pt x="110" y="72"/>
                  <a:pt x="99" y="70"/>
                </a:cubicBezTo>
                <a:cubicBezTo>
                  <a:pt x="88" y="68"/>
                  <a:pt x="77" y="67"/>
                  <a:pt x="68" y="59"/>
                </a:cubicBezTo>
                <a:close/>
                <a:moveTo>
                  <a:pt x="221" y="326"/>
                </a:moveTo>
                <a:cubicBezTo>
                  <a:pt x="220" y="326"/>
                  <a:pt x="220" y="326"/>
                  <a:pt x="219" y="326"/>
                </a:cubicBezTo>
                <a:cubicBezTo>
                  <a:pt x="219" y="325"/>
                  <a:pt x="219" y="325"/>
                  <a:pt x="218" y="325"/>
                </a:cubicBezTo>
                <a:cubicBezTo>
                  <a:pt x="218" y="325"/>
                  <a:pt x="218" y="325"/>
                  <a:pt x="218" y="325"/>
                </a:cubicBezTo>
                <a:cubicBezTo>
                  <a:pt x="220" y="325"/>
                  <a:pt x="221" y="325"/>
                  <a:pt x="222" y="326"/>
                </a:cubicBezTo>
                <a:cubicBezTo>
                  <a:pt x="222" y="326"/>
                  <a:pt x="221" y="326"/>
                  <a:pt x="221" y="326"/>
                </a:cubicBezTo>
                <a:close/>
                <a:moveTo>
                  <a:pt x="237" y="341"/>
                </a:moveTo>
                <a:cubicBezTo>
                  <a:pt x="237" y="340"/>
                  <a:pt x="237" y="340"/>
                  <a:pt x="237" y="340"/>
                </a:cubicBezTo>
                <a:cubicBezTo>
                  <a:pt x="237" y="340"/>
                  <a:pt x="237" y="339"/>
                  <a:pt x="238" y="339"/>
                </a:cubicBezTo>
                <a:cubicBezTo>
                  <a:pt x="238" y="339"/>
                  <a:pt x="239" y="340"/>
                  <a:pt x="239" y="341"/>
                </a:cubicBezTo>
                <a:cubicBezTo>
                  <a:pt x="239" y="341"/>
                  <a:pt x="239" y="341"/>
                  <a:pt x="239" y="341"/>
                </a:cubicBezTo>
                <a:cubicBezTo>
                  <a:pt x="238" y="341"/>
                  <a:pt x="238" y="341"/>
                  <a:pt x="237" y="341"/>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322" name="Freeform 168"/>
          <p:cNvSpPr>
            <a:spLocks noEditPoints="1"/>
          </p:cNvSpPr>
          <p:nvPr/>
        </p:nvSpPr>
        <p:spPr bwMode="auto">
          <a:xfrm>
            <a:off x="6337881" y="4810724"/>
            <a:ext cx="819797" cy="419776"/>
          </a:xfrm>
          <a:custGeom>
            <a:avLst/>
            <a:gdLst>
              <a:gd name="T0" fmla="*/ 926 w 1015"/>
              <a:gd name="T1" fmla="*/ 64 h 521"/>
              <a:gd name="T2" fmla="*/ 980 w 1015"/>
              <a:gd name="T3" fmla="*/ 90 h 521"/>
              <a:gd name="T4" fmla="*/ 1006 w 1015"/>
              <a:gd name="T5" fmla="*/ 90 h 521"/>
              <a:gd name="T6" fmla="*/ 951 w 1015"/>
              <a:gd name="T7" fmla="*/ 219 h 521"/>
              <a:gd name="T8" fmla="*/ 943 w 1015"/>
              <a:gd name="T9" fmla="*/ 286 h 521"/>
              <a:gd name="T10" fmla="*/ 892 w 1015"/>
              <a:gd name="T11" fmla="*/ 342 h 521"/>
              <a:gd name="T12" fmla="*/ 822 w 1015"/>
              <a:gd name="T13" fmla="*/ 413 h 521"/>
              <a:gd name="T14" fmla="*/ 677 w 1015"/>
              <a:gd name="T15" fmla="*/ 453 h 521"/>
              <a:gd name="T16" fmla="*/ 664 w 1015"/>
              <a:gd name="T17" fmla="*/ 500 h 521"/>
              <a:gd name="T18" fmla="*/ 506 w 1015"/>
              <a:gd name="T19" fmla="*/ 480 h 521"/>
              <a:gd name="T20" fmla="*/ 369 w 1015"/>
              <a:gd name="T21" fmla="*/ 426 h 521"/>
              <a:gd name="T22" fmla="*/ 251 w 1015"/>
              <a:gd name="T23" fmla="*/ 283 h 521"/>
              <a:gd name="T24" fmla="*/ 57 w 1015"/>
              <a:gd name="T25" fmla="*/ 151 h 521"/>
              <a:gd name="T26" fmla="*/ 308 w 1015"/>
              <a:gd name="T27" fmla="*/ 125 h 521"/>
              <a:gd name="T28" fmla="*/ 382 w 1015"/>
              <a:gd name="T29" fmla="*/ 59 h 521"/>
              <a:gd name="T30" fmla="*/ 473 w 1015"/>
              <a:gd name="T31" fmla="*/ 19 h 521"/>
              <a:gd name="T32" fmla="*/ 542 w 1015"/>
              <a:gd name="T33" fmla="*/ 17 h 521"/>
              <a:gd name="T34" fmla="*/ 620 w 1015"/>
              <a:gd name="T35" fmla="*/ 50 h 521"/>
              <a:gd name="T36" fmla="*/ 688 w 1015"/>
              <a:gd name="T37" fmla="*/ 63 h 521"/>
              <a:gd name="T38" fmla="*/ 767 w 1015"/>
              <a:gd name="T39" fmla="*/ 58 h 521"/>
              <a:gd name="T40" fmla="*/ 858 w 1015"/>
              <a:gd name="T41" fmla="*/ 27 h 521"/>
              <a:gd name="T42" fmla="*/ 922 w 1015"/>
              <a:gd name="T43" fmla="*/ 263 h 521"/>
              <a:gd name="T44" fmla="*/ 926 w 1015"/>
              <a:gd name="T45" fmla="*/ 219 h 521"/>
              <a:gd name="T46" fmla="*/ 990 w 1015"/>
              <a:gd name="T47" fmla="*/ 99 h 521"/>
              <a:gd name="T48" fmla="*/ 933 w 1015"/>
              <a:gd name="T49" fmla="*/ 74 h 521"/>
              <a:gd name="T50" fmla="*/ 830 w 1015"/>
              <a:gd name="T51" fmla="*/ 89 h 521"/>
              <a:gd name="T52" fmla="*/ 750 w 1015"/>
              <a:gd name="T53" fmla="*/ 81 h 521"/>
              <a:gd name="T54" fmla="*/ 675 w 1015"/>
              <a:gd name="T55" fmla="*/ 82 h 521"/>
              <a:gd name="T56" fmla="*/ 623 w 1015"/>
              <a:gd name="T57" fmla="*/ 63 h 521"/>
              <a:gd name="T58" fmla="*/ 604 w 1015"/>
              <a:gd name="T59" fmla="*/ 37 h 521"/>
              <a:gd name="T60" fmla="*/ 462 w 1015"/>
              <a:gd name="T61" fmla="*/ 71 h 521"/>
              <a:gd name="T62" fmla="*/ 256 w 1015"/>
              <a:gd name="T63" fmla="*/ 250 h 521"/>
              <a:gd name="T64" fmla="*/ 302 w 1015"/>
              <a:gd name="T65" fmla="*/ 273 h 521"/>
              <a:gd name="T66" fmla="*/ 419 w 1015"/>
              <a:gd name="T67" fmla="*/ 136 h 521"/>
              <a:gd name="T68" fmla="*/ 405 w 1015"/>
              <a:gd name="T69" fmla="*/ 291 h 521"/>
              <a:gd name="T70" fmla="*/ 493 w 1015"/>
              <a:gd name="T71" fmla="*/ 288 h 521"/>
              <a:gd name="T72" fmla="*/ 643 w 1015"/>
              <a:gd name="T73" fmla="*/ 149 h 521"/>
              <a:gd name="T74" fmla="*/ 716 w 1015"/>
              <a:gd name="T75" fmla="*/ 159 h 521"/>
              <a:gd name="T76" fmla="*/ 703 w 1015"/>
              <a:gd name="T77" fmla="*/ 231 h 521"/>
              <a:gd name="T78" fmla="*/ 770 w 1015"/>
              <a:gd name="T79" fmla="*/ 227 h 521"/>
              <a:gd name="T80" fmla="*/ 848 w 1015"/>
              <a:gd name="T81" fmla="*/ 192 h 521"/>
              <a:gd name="T82" fmla="*/ 926 w 1015"/>
              <a:gd name="T83" fmla="*/ 151 h 521"/>
              <a:gd name="T84" fmla="*/ 868 w 1015"/>
              <a:gd name="T85" fmla="*/ 193 h 521"/>
              <a:gd name="T86" fmla="*/ 796 w 1015"/>
              <a:gd name="T87" fmla="*/ 226 h 521"/>
              <a:gd name="T88" fmla="*/ 726 w 1015"/>
              <a:gd name="T89" fmla="*/ 257 h 521"/>
              <a:gd name="T90" fmla="*/ 714 w 1015"/>
              <a:gd name="T91" fmla="*/ 342 h 521"/>
              <a:gd name="T92" fmla="*/ 618 w 1015"/>
              <a:gd name="T93" fmla="*/ 371 h 521"/>
              <a:gd name="T94" fmla="*/ 550 w 1015"/>
              <a:gd name="T95" fmla="*/ 395 h 521"/>
              <a:gd name="T96" fmla="*/ 419 w 1015"/>
              <a:gd name="T97" fmla="*/ 312 h 521"/>
              <a:gd name="T98" fmla="*/ 385 w 1015"/>
              <a:gd name="T99" fmla="*/ 379 h 521"/>
              <a:gd name="T100" fmla="*/ 261 w 1015"/>
              <a:gd name="T101" fmla="*/ 281 h 521"/>
              <a:gd name="T102" fmla="*/ 460 w 1015"/>
              <a:gd name="T103" fmla="*/ 459 h 521"/>
              <a:gd name="T104" fmla="*/ 581 w 1015"/>
              <a:gd name="T105" fmla="*/ 495 h 521"/>
              <a:gd name="T106" fmla="*/ 693 w 1015"/>
              <a:gd name="T107" fmla="*/ 485 h 521"/>
              <a:gd name="T108" fmla="*/ 791 w 1015"/>
              <a:gd name="T109" fmla="*/ 415 h 521"/>
              <a:gd name="T110" fmla="*/ 832 w 1015"/>
              <a:gd name="T111" fmla="*/ 332 h 521"/>
              <a:gd name="T112" fmla="*/ 186 w 1015"/>
              <a:gd name="T113" fmla="*/ 254 h 521"/>
              <a:gd name="T114" fmla="*/ 54 w 1015"/>
              <a:gd name="T115" fmla="*/ 170 h 5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15" h="521">
                <a:moveTo>
                  <a:pt x="843" y="73"/>
                </a:moveTo>
                <a:cubicBezTo>
                  <a:pt x="874" y="69"/>
                  <a:pt x="895" y="42"/>
                  <a:pt x="928" y="35"/>
                </a:cubicBezTo>
                <a:cubicBezTo>
                  <a:pt x="933" y="44"/>
                  <a:pt x="926" y="54"/>
                  <a:pt x="926" y="64"/>
                </a:cubicBezTo>
                <a:cubicBezTo>
                  <a:pt x="942" y="61"/>
                  <a:pt x="953" y="52"/>
                  <a:pt x="959" y="38"/>
                </a:cubicBezTo>
                <a:cubicBezTo>
                  <a:pt x="972" y="38"/>
                  <a:pt x="971" y="34"/>
                  <a:pt x="979" y="32"/>
                </a:cubicBezTo>
                <a:cubicBezTo>
                  <a:pt x="986" y="43"/>
                  <a:pt x="978" y="69"/>
                  <a:pt x="980" y="90"/>
                </a:cubicBezTo>
                <a:cubicBezTo>
                  <a:pt x="997" y="90"/>
                  <a:pt x="992" y="78"/>
                  <a:pt x="1002" y="71"/>
                </a:cubicBezTo>
                <a:cubicBezTo>
                  <a:pt x="1006" y="70"/>
                  <a:pt x="1007" y="73"/>
                  <a:pt x="1011" y="73"/>
                </a:cubicBezTo>
                <a:cubicBezTo>
                  <a:pt x="1015" y="80"/>
                  <a:pt x="1012" y="88"/>
                  <a:pt x="1006" y="90"/>
                </a:cubicBezTo>
                <a:cubicBezTo>
                  <a:pt x="1000" y="115"/>
                  <a:pt x="990" y="134"/>
                  <a:pt x="975" y="151"/>
                </a:cubicBezTo>
                <a:cubicBezTo>
                  <a:pt x="984" y="148"/>
                  <a:pt x="986" y="144"/>
                  <a:pt x="997" y="148"/>
                </a:cubicBezTo>
                <a:cubicBezTo>
                  <a:pt x="991" y="181"/>
                  <a:pt x="970" y="199"/>
                  <a:pt x="951" y="219"/>
                </a:cubicBezTo>
                <a:cubicBezTo>
                  <a:pt x="963" y="221"/>
                  <a:pt x="969" y="208"/>
                  <a:pt x="980" y="214"/>
                </a:cubicBezTo>
                <a:cubicBezTo>
                  <a:pt x="970" y="250"/>
                  <a:pt x="937" y="265"/>
                  <a:pt x="909" y="283"/>
                </a:cubicBezTo>
                <a:cubicBezTo>
                  <a:pt x="918" y="292"/>
                  <a:pt x="931" y="276"/>
                  <a:pt x="943" y="286"/>
                </a:cubicBezTo>
                <a:cubicBezTo>
                  <a:pt x="938" y="300"/>
                  <a:pt x="921" y="303"/>
                  <a:pt x="909" y="311"/>
                </a:cubicBezTo>
                <a:cubicBezTo>
                  <a:pt x="894" y="319"/>
                  <a:pt x="880" y="333"/>
                  <a:pt x="856" y="335"/>
                </a:cubicBezTo>
                <a:cubicBezTo>
                  <a:pt x="864" y="346"/>
                  <a:pt x="877" y="345"/>
                  <a:pt x="892" y="342"/>
                </a:cubicBezTo>
                <a:cubicBezTo>
                  <a:pt x="890" y="348"/>
                  <a:pt x="898" y="344"/>
                  <a:pt x="897" y="350"/>
                </a:cubicBezTo>
                <a:cubicBezTo>
                  <a:pt x="875" y="382"/>
                  <a:pt x="817" y="378"/>
                  <a:pt x="778" y="394"/>
                </a:cubicBezTo>
                <a:cubicBezTo>
                  <a:pt x="791" y="403"/>
                  <a:pt x="817" y="399"/>
                  <a:pt x="822" y="413"/>
                </a:cubicBezTo>
                <a:cubicBezTo>
                  <a:pt x="821" y="419"/>
                  <a:pt x="814" y="422"/>
                  <a:pt x="809" y="423"/>
                </a:cubicBezTo>
                <a:cubicBezTo>
                  <a:pt x="794" y="429"/>
                  <a:pt x="778" y="435"/>
                  <a:pt x="762" y="441"/>
                </a:cubicBezTo>
                <a:cubicBezTo>
                  <a:pt x="738" y="450"/>
                  <a:pt x="710" y="453"/>
                  <a:pt x="677" y="453"/>
                </a:cubicBezTo>
                <a:cubicBezTo>
                  <a:pt x="683" y="464"/>
                  <a:pt x="702" y="477"/>
                  <a:pt x="721" y="480"/>
                </a:cubicBezTo>
                <a:cubicBezTo>
                  <a:pt x="720" y="485"/>
                  <a:pt x="723" y="485"/>
                  <a:pt x="723" y="488"/>
                </a:cubicBezTo>
                <a:cubicBezTo>
                  <a:pt x="717" y="498"/>
                  <a:pt x="685" y="500"/>
                  <a:pt x="664" y="500"/>
                </a:cubicBezTo>
                <a:cubicBezTo>
                  <a:pt x="636" y="500"/>
                  <a:pt x="608" y="488"/>
                  <a:pt x="592" y="484"/>
                </a:cubicBezTo>
                <a:cubicBezTo>
                  <a:pt x="596" y="490"/>
                  <a:pt x="602" y="493"/>
                  <a:pt x="604" y="498"/>
                </a:cubicBezTo>
                <a:cubicBezTo>
                  <a:pt x="588" y="521"/>
                  <a:pt x="532" y="496"/>
                  <a:pt x="506" y="480"/>
                </a:cubicBezTo>
                <a:cubicBezTo>
                  <a:pt x="488" y="470"/>
                  <a:pt x="479" y="459"/>
                  <a:pt x="473" y="480"/>
                </a:cubicBezTo>
                <a:cubicBezTo>
                  <a:pt x="432" y="472"/>
                  <a:pt x="405" y="451"/>
                  <a:pt x="372" y="435"/>
                </a:cubicBezTo>
                <a:cubicBezTo>
                  <a:pt x="373" y="430"/>
                  <a:pt x="367" y="431"/>
                  <a:pt x="369" y="426"/>
                </a:cubicBezTo>
                <a:cubicBezTo>
                  <a:pt x="346" y="416"/>
                  <a:pt x="337" y="390"/>
                  <a:pt x="315" y="379"/>
                </a:cubicBezTo>
                <a:cubicBezTo>
                  <a:pt x="301" y="357"/>
                  <a:pt x="284" y="338"/>
                  <a:pt x="264" y="322"/>
                </a:cubicBezTo>
                <a:cubicBezTo>
                  <a:pt x="260" y="309"/>
                  <a:pt x="253" y="298"/>
                  <a:pt x="251" y="283"/>
                </a:cubicBezTo>
                <a:cubicBezTo>
                  <a:pt x="149" y="270"/>
                  <a:pt x="82" y="222"/>
                  <a:pt x="0" y="193"/>
                </a:cubicBezTo>
                <a:cubicBezTo>
                  <a:pt x="2" y="172"/>
                  <a:pt x="17" y="151"/>
                  <a:pt x="34" y="139"/>
                </a:cubicBezTo>
                <a:cubicBezTo>
                  <a:pt x="42" y="143"/>
                  <a:pt x="47" y="149"/>
                  <a:pt x="57" y="151"/>
                </a:cubicBezTo>
                <a:cubicBezTo>
                  <a:pt x="77" y="176"/>
                  <a:pt x="109" y="192"/>
                  <a:pt x="139" y="213"/>
                </a:cubicBezTo>
                <a:cubicBezTo>
                  <a:pt x="166" y="232"/>
                  <a:pt x="205" y="259"/>
                  <a:pt x="248" y="252"/>
                </a:cubicBezTo>
                <a:cubicBezTo>
                  <a:pt x="252" y="209"/>
                  <a:pt x="282" y="162"/>
                  <a:pt x="308" y="125"/>
                </a:cubicBezTo>
                <a:cubicBezTo>
                  <a:pt x="317" y="113"/>
                  <a:pt x="328" y="106"/>
                  <a:pt x="338" y="97"/>
                </a:cubicBezTo>
                <a:cubicBezTo>
                  <a:pt x="345" y="90"/>
                  <a:pt x="349" y="80"/>
                  <a:pt x="357" y="74"/>
                </a:cubicBezTo>
                <a:cubicBezTo>
                  <a:pt x="364" y="69"/>
                  <a:pt x="374" y="65"/>
                  <a:pt x="382" y="59"/>
                </a:cubicBezTo>
                <a:cubicBezTo>
                  <a:pt x="397" y="48"/>
                  <a:pt x="411" y="40"/>
                  <a:pt x="432" y="32"/>
                </a:cubicBezTo>
                <a:cubicBezTo>
                  <a:pt x="437" y="30"/>
                  <a:pt x="442" y="29"/>
                  <a:pt x="447" y="27"/>
                </a:cubicBezTo>
                <a:cubicBezTo>
                  <a:pt x="456" y="22"/>
                  <a:pt x="460" y="15"/>
                  <a:pt x="473" y="19"/>
                </a:cubicBezTo>
                <a:cubicBezTo>
                  <a:pt x="474" y="20"/>
                  <a:pt x="474" y="23"/>
                  <a:pt x="476" y="24"/>
                </a:cubicBezTo>
                <a:cubicBezTo>
                  <a:pt x="477" y="34"/>
                  <a:pt x="470" y="37"/>
                  <a:pt x="466" y="43"/>
                </a:cubicBezTo>
                <a:cubicBezTo>
                  <a:pt x="488" y="39"/>
                  <a:pt x="515" y="0"/>
                  <a:pt x="542" y="17"/>
                </a:cubicBezTo>
                <a:cubicBezTo>
                  <a:pt x="538" y="30"/>
                  <a:pt x="523" y="31"/>
                  <a:pt x="527" y="50"/>
                </a:cubicBezTo>
                <a:cubicBezTo>
                  <a:pt x="555" y="37"/>
                  <a:pt x="585" y="26"/>
                  <a:pt x="618" y="19"/>
                </a:cubicBezTo>
                <a:cubicBezTo>
                  <a:pt x="627" y="25"/>
                  <a:pt x="626" y="41"/>
                  <a:pt x="620" y="50"/>
                </a:cubicBezTo>
                <a:cubicBezTo>
                  <a:pt x="634" y="45"/>
                  <a:pt x="642" y="36"/>
                  <a:pt x="659" y="32"/>
                </a:cubicBezTo>
                <a:cubicBezTo>
                  <a:pt x="671" y="28"/>
                  <a:pt x="680" y="11"/>
                  <a:pt x="695" y="19"/>
                </a:cubicBezTo>
                <a:cubicBezTo>
                  <a:pt x="699" y="38"/>
                  <a:pt x="691" y="46"/>
                  <a:pt x="688" y="63"/>
                </a:cubicBezTo>
                <a:cubicBezTo>
                  <a:pt x="720" y="63"/>
                  <a:pt x="744" y="41"/>
                  <a:pt x="770" y="30"/>
                </a:cubicBezTo>
                <a:cubicBezTo>
                  <a:pt x="772" y="32"/>
                  <a:pt x="775" y="34"/>
                  <a:pt x="776" y="37"/>
                </a:cubicBezTo>
                <a:cubicBezTo>
                  <a:pt x="772" y="43"/>
                  <a:pt x="771" y="52"/>
                  <a:pt x="767" y="58"/>
                </a:cubicBezTo>
                <a:cubicBezTo>
                  <a:pt x="767" y="61"/>
                  <a:pt x="771" y="61"/>
                  <a:pt x="772" y="64"/>
                </a:cubicBezTo>
                <a:cubicBezTo>
                  <a:pt x="790" y="55"/>
                  <a:pt x="808" y="50"/>
                  <a:pt x="825" y="42"/>
                </a:cubicBezTo>
                <a:cubicBezTo>
                  <a:pt x="835" y="36"/>
                  <a:pt x="844" y="25"/>
                  <a:pt x="858" y="27"/>
                </a:cubicBezTo>
                <a:cubicBezTo>
                  <a:pt x="865" y="42"/>
                  <a:pt x="851" y="62"/>
                  <a:pt x="843" y="73"/>
                </a:cubicBezTo>
                <a:close/>
                <a:moveTo>
                  <a:pt x="878" y="289"/>
                </a:moveTo>
                <a:cubicBezTo>
                  <a:pt x="888" y="275"/>
                  <a:pt x="907" y="273"/>
                  <a:pt x="922" y="263"/>
                </a:cubicBezTo>
                <a:cubicBezTo>
                  <a:pt x="936" y="253"/>
                  <a:pt x="949" y="242"/>
                  <a:pt x="959" y="229"/>
                </a:cubicBezTo>
                <a:cubicBezTo>
                  <a:pt x="950" y="231"/>
                  <a:pt x="939" y="232"/>
                  <a:pt x="928" y="232"/>
                </a:cubicBezTo>
                <a:cubicBezTo>
                  <a:pt x="925" y="228"/>
                  <a:pt x="929" y="222"/>
                  <a:pt x="926" y="219"/>
                </a:cubicBezTo>
                <a:cubicBezTo>
                  <a:pt x="948" y="212"/>
                  <a:pt x="966" y="187"/>
                  <a:pt x="979" y="165"/>
                </a:cubicBezTo>
                <a:cubicBezTo>
                  <a:pt x="967" y="168"/>
                  <a:pt x="952" y="177"/>
                  <a:pt x="946" y="164"/>
                </a:cubicBezTo>
                <a:cubicBezTo>
                  <a:pt x="965" y="146"/>
                  <a:pt x="984" y="129"/>
                  <a:pt x="990" y="99"/>
                </a:cubicBezTo>
                <a:cubicBezTo>
                  <a:pt x="980" y="103"/>
                  <a:pt x="961" y="118"/>
                  <a:pt x="959" y="95"/>
                </a:cubicBezTo>
                <a:cubicBezTo>
                  <a:pt x="971" y="90"/>
                  <a:pt x="973" y="64"/>
                  <a:pt x="969" y="53"/>
                </a:cubicBezTo>
                <a:cubicBezTo>
                  <a:pt x="964" y="60"/>
                  <a:pt x="946" y="65"/>
                  <a:pt x="933" y="74"/>
                </a:cubicBezTo>
                <a:cubicBezTo>
                  <a:pt x="922" y="81"/>
                  <a:pt x="911" y="97"/>
                  <a:pt x="904" y="76"/>
                </a:cubicBezTo>
                <a:cubicBezTo>
                  <a:pt x="910" y="69"/>
                  <a:pt x="914" y="67"/>
                  <a:pt x="915" y="53"/>
                </a:cubicBezTo>
                <a:cubicBezTo>
                  <a:pt x="887" y="66"/>
                  <a:pt x="862" y="80"/>
                  <a:pt x="830" y="89"/>
                </a:cubicBezTo>
                <a:cubicBezTo>
                  <a:pt x="828" y="86"/>
                  <a:pt x="822" y="87"/>
                  <a:pt x="822" y="82"/>
                </a:cubicBezTo>
                <a:cubicBezTo>
                  <a:pt x="830" y="69"/>
                  <a:pt x="846" y="56"/>
                  <a:pt x="847" y="42"/>
                </a:cubicBezTo>
                <a:cubicBezTo>
                  <a:pt x="817" y="57"/>
                  <a:pt x="788" y="73"/>
                  <a:pt x="750" y="81"/>
                </a:cubicBezTo>
                <a:cubicBezTo>
                  <a:pt x="750" y="78"/>
                  <a:pt x="748" y="78"/>
                  <a:pt x="747" y="76"/>
                </a:cubicBezTo>
                <a:cubicBezTo>
                  <a:pt x="745" y="63"/>
                  <a:pt x="761" y="59"/>
                  <a:pt x="757" y="50"/>
                </a:cubicBezTo>
                <a:cubicBezTo>
                  <a:pt x="733" y="63"/>
                  <a:pt x="705" y="73"/>
                  <a:pt x="675" y="82"/>
                </a:cubicBezTo>
                <a:cubicBezTo>
                  <a:pt x="676" y="75"/>
                  <a:pt x="672" y="84"/>
                  <a:pt x="672" y="79"/>
                </a:cubicBezTo>
                <a:cubicBezTo>
                  <a:pt x="671" y="67"/>
                  <a:pt x="682" y="51"/>
                  <a:pt x="682" y="33"/>
                </a:cubicBezTo>
                <a:cubicBezTo>
                  <a:pt x="666" y="40"/>
                  <a:pt x="639" y="52"/>
                  <a:pt x="623" y="63"/>
                </a:cubicBezTo>
                <a:cubicBezTo>
                  <a:pt x="614" y="68"/>
                  <a:pt x="607" y="79"/>
                  <a:pt x="599" y="68"/>
                </a:cubicBezTo>
                <a:cubicBezTo>
                  <a:pt x="599" y="60"/>
                  <a:pt x="602" y="55"/>
                  <a:pt x="607" y="51"/>
                </a:cubicBezTo>
                <a:cubicBezTo>
                  <a:pt x="607" y="45"/>
                  <a:pt x="601" y="45"/>
                  <a:pt x="604" y="37"/>
                </a:cubicBezTo>
                <a:cubicBezTo>
                  <a:pt x="574" y="41"/>
                  <a:pt x="543" y="54"/>
                  <a:pt x="520" y="69"/>
                </a:cubicBezTo>
                <a:cubicBezTo>
                  <a:pt x="506" y="64"/>
                  <a:pt x="516" y="41"/>
                  <a:pt x="517" y="30"/>
                </a:cubicBezTo>
                <a:cubicBezTo>
                  <a:pt x="494" y="40"/>
                  <a:pt x="473" y="50"/>
                  <a:pt x="462" y="71"/>
                </a:cubicBezTo>
                <a:cubicBezTo>
                  <a:pt x="456" y="69"/>
                  <a:pt x="450" y="68"/>
                  <a:pt x="447" y="63"/>
                </a:cubicBezTo>
                <a:cubicBezTo>
                  <a:pt x="450" y="54"/>
                  <a:pt x="457" y="49"/>
                  <a:pt x="457" y="37"/>
                </a:cubicBezTo>
                <a:cubicBezTo>
                  <a:pt x="353" y="71"/>
                  <a:pt x="289" y="145"/>
                  <a:pt x="256" y="250"/>
                </a:cubicBezTo>
                <a:cubicBezTo>
                  <a:pt x="259" y="252"/>
                  <a:pt x="264" y="253"/>
                  <a:pt x="264" y="258"/>
                </a:cubicBezTo>
                <a:cubicBezTo>
                  <a:pt x="264" y="263"/>
                  <a:pt x="257" y="261"/>
                  <a:pt x="258" y="267"/>
                </a:cubicBezTo>
                <a:cubicBezTo>
                  <a:pt x="271" y="270"/>
                  <a:pt x="287" y="271"/>
                  <a:pt x="302" y="273"/>
                </a:cubicBezTo>
                <a:cubicBezTo>
                  <a:pt x="305" y="240"/>
                  <a:pt x="323" y="219"/>
                  <a:pt x="344" y="195"/>
                </a:cubicBezTo>
                <a:cubicBezTo>
                  <a:pt x="359" y="178"/>
                  <a:pt x="374" y="159"/>
                  <a:pt x="387" y="148"/>
                </a:cubicBezTo>
                <a:cubicBezTo>
                  <a:pt x="394" y="141"/>
                  <a:pt x="407" y="129"/>
                  <a:pt x="419" y="136"/>
                </a:cubicBezTo>
                <a:cubicBezTo>
                  <a:pt x="393" y="147"/>
                  <a:pt x="376" y="166"/>
                  <a:pt x="354" y="192"/>
                </a:cubicBezTo>
                <a:cubicBezTo>
                  <a:pt x="331" y="219"/>
                  <a:pt x="311" y="243"/>
                  <a:pt x="315" y="276"/>
                </a:cubicBezTo>
                <a:cubicBezTo>
                  <a:pt x="344" y="286"/>
                  <a:pt x="376" y="292"/>
                  <a:pt x="405" y="291"/>
                </a:cubicBezTo>
                <a:cubicBezTo>
                  <a:pt x="426" y="237"/>
                  <a:pt x="447" y="173"/>
                  <a:pt x="506" y="161"/>
                </a:cubicBezTo>
                <a:cubicBezTo>
                  <a:pt x="455" y="183"/>
                  <a:pt x="432" y="232"/>
                  <a:pt x="418" y="291"/>
                </a:cubicBezTo>
                <a:cubicBezTo>
                  <a:pt x="436" y="289"/>
                  <a:pt x="468" y="290"/>
                  <a:pt x="493" y="288"/>
                </a:cubicBezTo>
                <a:cubicBezTo>
                  <a:pt x="500" y="245"/>
                  <a:pt x="515" y="210"/>
                  <a:pt x="546" y="192"/>
                </a:cubicBezTo>
                <a:cubicBezTo>
                  <a:pt x="561" y="183"/>
                  <a:pt x="577" y="176"/>
                  <a:pt x="594" y="167"/>
                </a:cubicBezTo>
                <a:cubicBezTo>
                  <a:pt x="609" y="159"/>
                  <a:pt x="626" y="145"/>
                  <a:pt x="643" y="149"/>
                </a:cubicBezTo>
                <a:cubicBezTo>
                  <a:pt x="582" y="177"/>
                  <a:pt x="503" y="203"/>
                  <a:pt x="507" y="285"/>
                </a:cubicBezTo>
                <a:cubicBezTo>
                  <a:pt x="540" y="281"/>
                  <a:pt x="584" y="277"/>
                  <a:pt x="620" y="268"/>
                </a:cubicBezTo>
                <a:cubicBezTo>
                  <a:pt x="628" y="215"/>
                  <a:pt x="672" y="175"/>
                  <a:pt x="716" y="159"/>
                </a:cubicBezTo>
                <a:cubicBezTo>
                  <a:pt x="680" y="187"/>
                  <a:pt x="636" y="211"/>
                  <a:pt x="631" y="267"/>
                </a:cubicBezTo>
                <a:cubicBezTo>
                  <a:pt x="652" y="268"/>
                  <a:pt x="665" y="260"/>
                  <a:pt x="683" y="258"/>
                </a:cubicBezTo>
                <a:cubicBezTo>
                  <a:pt x="685" y="247"/>
                  <a:pt x="696" y="240"/>
                  <a:pt x="703" y="231"/>
                </a:cubicBezTo>
                <a:cubicBezTo>
                  <a:pt x="717" y="213"/>
                  <a:pt x="728" y="190"/>
                  <a:pt x="749" y="185"/>
                </a:cubicBezTo>
                <a:cubicBezTo>
                  <a:pt x="729" y="204"/>
                  <a:pt x="715" y="229"/>
                  <a:pt x="700" y="254"/>
                </a:cubicBezTo>
                <a:cubicBezTo>
                  <a:pt x="724" y="245"/>
                  <a:pt x="750" y="240"/>
                  <a:pt x="770" y="227"/>
                </a:cubicBezTo>
                <a:cubicBezTo>
                  <a:pt x="776" y="189"/>
                  <a:pt x="801" y="145"/>
                  <a:pt x="834" y="130"/>
                </a:cubicBezTo>
                <a:cubicBezTo>
                  <a:pt x="810" y="154"/>
                  <a:pt x="792" y="182"/>
                  <a:pt x="783" y="221"/>
                </a:cubicBezTo>
                <a:cubicBezTo>
                  <a:pt x="804" y="210"/>
                  <a:pt x="825" y="200"/>
                  <a:pt x="848" y="192"/>
                </a:cubicBezTo>
                <a:cubicBezTo>
                  <a:pt x="854" y="167"/>
                  <a:pt x="852" y="118"/>
                  <a:pt x="881" y="108"/>
                </a:cubicBezTo>
                <a:cubicBezTo>
                  <a:pt x="867" y="128"/>
                  <a:pt x="864" y="157"/>
                  <a:pt x="861" y="183"/>
                </a:cubicBezTo>
                <a:cubicBezTo>
                  <a:pt x="887" y="178"/>
                  <a:pt x="901" y="152"/>
                  <a:pt x="926" y="151"/>
                </a:cubicBezTo>
                <a:cubicBezTo>
                  <a:pt x="923" y="172"/>
                  <a:pt x="895" y="169"/>
                  <a:pt x="886" y="185"/>
                </a:cubicBezTo>
                <a:cubicBezTo>
                  <a:pt x="903" y="193"/>
                  <a:pt x="928" y="193"/>
                  <a:pt x="941" y="205"/>
                </a:cubicBezTo>
                <a:cubicBezTo>
                  <a:pt x="915" y="206"/>
                  <a:pt x="887" y="200"/>
                  <a:pt x="868" y="193"/>
                </a:cubicBezTo>
                <a:cubicBezTo>
                  <a:pt x="856" y="207"/>
                  <a:pt x="832" y="204"/>
                  <a:pt x="816" y="216"/>
                </a:cubicBezTo>
                <a:cubicBezTo>
                  <a:pt x="832" y="237"/>
                  <a:pt x="860" y="247"/>
                  <a:pt x="884" y="260"/>
                </a:cubicBezTo>
                <a:cubicBezTo>
                  <a:pt x="842" y="261"/>
                  <a:pt x="829" y="234"/>
                  <a:pt x="796" y="226"/>
                </a:cubicBezTo>
                <a:cubicBezTo>
                  <a:pt x="781" y="237"/>
                  <a:pt x="761" y="244"/>
                  <a:pt x="742" y="252"/>
                </a:cubicBezTo>
                <a:cubicBezTo>
                  <a:pt x="760" y="276"/>
                  <a:pt x="789" y="289"/>
                  <a:pt x="822" y="298"/>
                </a:cubicBezTo>
                <a:cubicBezTo>
                  <a:pt x="783" y="303"/>
                  <a:pt x="752" y="276"/>
                  <a:pt x="726" y="257"/>
                </a:cubicBezTo>
                <a:cubicBezTo>
                  <a:pt x="701" y="266"/>
                  <a:pt x="674" y="274"/>
                  <a:pt x="644" y="278"/>
                </a:cubicBezTo>
                <a:cubicBezTo>
                  <a:pt x="641" y="287"/>
                  <a:pt x="645" y="295"/>
                  <a:pt x="649" y="301"/>
                </a:cubicBezTo>
                <a:cubicBezTo>
                  <a:pt x="664" y="319"/>
                  <a:pt x="696" y="328"/>
                  <a:pt x="714" y="342"/>
                </a:cubicBezTo>
                <a:cubicBezTo>
                  <a:pt x="673" y="333"/>
                  <a:pt x="642" y="313"/>
                  <a:pt x="623" y="281"/>
                </a:cubicBezTo>
                <a:cubicBezTo>
                  <a:pt x="587" y="288"/>
                  <a:pt x="563" y="291"/>
                  <a:pt x="519" y="296"/>
                </a:cubicBezTo>
                <a:cubicBezTo>
                  <a:pt x="538" y="335"/>
                  <a:pt x="572" y="359"/>
                  <a:pt x="618" y="371"/>
                </a:cubicBezTo>
                <a:cubicBezTo>
                  <a:pt x="553" y="372"/>
                  <a:pt x="535" y="327"/>
                  <a:pt x="499" y="299"/>
                </a:cubicBezTo>
                <a:cubicBezTo>
                  <a:pt x="475" y="302"/>
                  <a:pt x="461" y="303"/>
                  <a:pt x="429" y="302"/>
                </a:cubicBezTo>
                <a:cubicBezTo>
                  <a:pt x="446" y="351"/>
                  <a:pt x="498" y="381"/>
                  <a:pt x="550" y="395"/>
                </a:cubicBezTo>
                <a:cubicBezTo>
                  <a:pt x="538" y="398"/>
                  <a:pt x="537" y="392"/>
                  <a:pt x="525" y="394"/>
                </a:cubicBezTo>
                <a:cubicBezTo>
                  <a:pt x="490" y="378"/>
                  <a:pt x="455" y="362"/>
                  <a:pt x="431" y="332"/>
                </a:cubicBezTo>
                <a:cubicBezTo>
                  <a:pt x="426" y="326"/>
                  <a:pt x="425" y="318"/>
                  <a:pt x="419" y="312"/>
                </a:cubicBezTo>
                <a:cubicBezTo>
                  <a:pt x="405" y="298"/>
                  <a:pt x="380" y="305"/>
                  <a:pt x="357" y="301"/>
                </a:cubicBezTo>
                <a:cubicBezTo>
                  <a:pt x="345" y="299"/>
                  <a:pt x="335" y="292"/>
                  <a:pt x="323" y="294"/>
                </a:cubicBezTo>
                <a:cubicBezTo>
                  <a:pt x="315" y="332"/>
                  <a:pt x="363" y="361"/>
                  <a:pt x="385" y="379"/>
                </a:cubicBezTo>
                <a:cubicBezTo>
                  <a:pt x="354" y="366"/>
                  <a:pt x="322" y="347"/>
                  <a:pt x="312" y="314"/>
                </a:cubicBezTo>
                <a:cubicBezTo>
                  <a:pt x="308" y="305"/>
                  <a:pt x="310" y="294"/>
                  <a:pt x="302" y="286"/>
                </a:cubicBezTo>
                <a:cubicBezTo>
                  <a:pt x="287" y="285"/>
                  <a:pt x="274" y="282"/>
                  <a:pt x="261" y="281"/>
                </a:cubicBezTo>
                <a:cubicBezTo>
                  <a:pt x="260" y="303"/>
                  <a:pt x="275" y="308"/>
                  <a:pt x="285" y="319"/>
                </a:cubicBezTo>
                <a:cubicBezTo>
                  <a:pt x="297" y="331"/>
                  <a:pt x="308" y="349"/>
                  <a:pt x="318" y="361"/>
                </a:cubicBezTo>
                <a:cubicBezTo>
                  <a:pt x="353" y="404"/>
                  <a:pt x="403" y="449"/>
                  <a:pt x="460" y="459"/>
                </a:cubicBezTo>
                <a:cubicBezTo>
                  <a:pt x="464" y="458"/>
                  <a:pt x="460" y="449"/>
                  <a:pt x="463" y="448"/>
                </a:cubicBezTo>
                <a:cubicBezTo>
                  <a:pt x="472" y="446"/>
                  <a:pt x="473" y="445"/>
                  <a:pt x="480" y="444"/>
                </a:cubicBezTo>
                <a:cubicBezTo>
                  <a:pt x="506" y="469"/>
                  <a:pt x="537" y="488"/>
                  <a:pt x="581" y="495"/>
                </a:cubicBezTo>
                <a:cubicBezTo>
                  <a:pt x="583" y="483"/>
                  <a:pt x="573" y="483"/>
                  <a:pt x="569" y="477"/>
                </a:cubicBezTo>
                <a:cubicBezTo>
                  <a:pt x="565" y="468"/>
                  <a:pt x="576" y="463"/>
                  <a:pt x="586" y="462"/>
                </a:cubicBezTo>
                <a:cubicBezTo>
                  <a:pt x="609" y="483"/>
                  <a:pt x="654" y="490"/>
                  <a:pt x="693" y="485"/>
                </a:cubicBezTo>
                <a:cubicBezTo>
                  <a:pt x="678" y="470"/>
                  <a:pt x="655" y="461"/>
                  <a:pt x="646" y="440"/>
                </a:cubicBezTo>
                <a:cubicBezTo>
                  <a:pt x="647" y="435"/>
                  <a:pt x="653" y="435"/>
                  <a:pt x="656" y="433"/>
                </a:cubicBezTo>
                <a:cubicBezTo>
                  <a:pt x="704" y="454"/>
                  <a:pt x="749" y="432"/>
                  <a:pt x="791" y="415"/>
                </a:cubicBezTo>
                <a:cubicBezTo>
                  <a:pt x="777" y="398"/>
                  <a:pt x="749" y="407"/>
                  <a:pt x="742" y="387"/>
                </a:cubicBezTo>
                <a:cubicBezTo>
                  <a:pt x="780" y="380"/>
                  <a:pt x="832" y="376"/>
                  <a:pt x="868" y="355"/>
                </a:cubicBezTo>
                <a:cubicBezTo>
                  <a:pt x="853" y="350"/>
                  <a:pt x="838" y="345"/>
                  <a:pt x="832" y="332"/>
                </a:cubicBezTo>
                <a:cubicBezTo>
                  <a:pt x="850" y="318"/>
                  <a:pt x="893" y="319"/>
                  <a:pt x="904" y="296"/>
                </a:cubicBezTo>
                <a:cubicBezTo>
                  <a:pt x="896" y="296"/>
                  <a:pt x="882" y="301"/>
                  <a:pt x="878" y="289"/>
                </a:cubicBezTo>
                <a:close/>
                <a:moveTo>
                  <a:pt x="186" y="254"/>
                </a:moveTo>
                <a:cubicBezTo>
                  <a:pt x="170" y="249"/>
                  <a:pt x="152" y="238"/>
                  <a:pt x="139" y="229"/>
                </a:cubicBezTo>
                <a:cubicBezTo>
                  <a:pt x="130" y="223"/>
                  <a:pt x="118" y="216"/>
                  <a:pt x="106" y="208"/>
                </a:cubicBezTo>
                <a:cubicBezTo>
                  <a:pt x="84" y="194"/>
                  <a:pt x="74" y="184"/>
                  <a:pt x="54" y="170"/>
                </a:cubicBezTo>
                <a:cubicBezTo>
                  <a:pt x="28" y="154"/>
                  <a:pt x="21" y="162"/>
                  <a:pt x="13" y="187"/>
                </a:cubicBezTo>
                <a:cubicBezTo>
                  <a:pt x="69" y="204"/>
                  <a:pt x="125" y="242"/>
                  <a:pt x="186" y="254"/>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323" name="Freeform 77"/>
          <p:cNvSpPr/>
          <p:nvPr/>
        </p:nvSpPr>
        <p:spPr bwMode="auto">
          <a:xfrm>
            <a:off x="1093583" y="2181877"/>
            <a:ext cx="3725685" cy="2998898"/>
          </a:xfrm>
          <a:custGeom>
            <a:avLst/>
            <a:gdLst>
              <a:gd name="T0" fmla="*/ 96 w 2727"/>
              <a:gd name="T1" fmla="*/ 430 h 2055"/>
              <a:gd name="T2" fmla="*/ 83 w 2727"/>
              <a:gd name="T3" fmla="*/ 434 h 2055"/>
              <a:gd name="T4" fmla="*/ 61 w 2727"/>
              <a:gd name="T5" fmla="*/ 443 h 2055"/>
              <a:gd name="T6" fmla="*/ 43 w 2727"/>
              <a:gd name="T7" fmla="*/ 455 h 2055"/>
              <a:gd name="T8" fmla="*/ 27 w 2727"/>
              <a:gd name="T9" fmla="*/ 471 h 2055"/>
              <a:gd name="T10" fmla="*/ 15 w 2727"/>
              <a:gd name="T11" fmla="*/ 489 h 2055"/>
              <a:gd name="T12" fmla="*/ 6 w 2727"/>
              <a:gd name="T13" fmla="*/ 510 h 2055"/>
              <a:gd name="T14" fmla="*/ 1 w 2727"/>
              <a:gd name="T15" fmla="*/ 533 h 2055"/>
              <a:gd name="T16" fmla="*/ 0 w 2727"/>
              <a:gd name="T17" fmla="*/ 556 h 2055"/>
              <a:gd name="T18" fmla="*/ 271 w 2727"/>
              <a:gd name="T19" fmla="*/ 1960 h 2055"/>
              <a:gd name="T20" fmla="*/ 273 w 2727"/>
              <a:gd name="T21" fmla="*/ 1971 h 2055"/>
              <a:gd name="T22" fmla="*/ 282 w 2727"/>
              <a:gd name="T23" fmla="*/ 1993 h 2055"/>
              <a:gd name="T24" fmla="*/ 295 w 2727"/>
              <a:gd name="T25" fmla="*/ 2012 h 2055"/>
              <a:gd name="T26" fmla="*/ 311 w 2727"/>
              <a:gd name="T27" fmla="*/ 2028 h 2055"/>
              <a:gd name="T28" fmla="*/ 330 w 2727"/>
              <a:gd name="T29" fmla="*/ 2041 h 2055"/>
              <a:gd name="T30" fmla="*/ 350 w 2727"/>
              <a:gd name="T31" fmla="*/ 2050 h 2055"/>
              <a:gd name="T32" fmla="*/ 372 w 2727"/>
              <a:gd name="T33" fmla="*/ 2055 h 2055"/>
              <a:gd name="T34" fmla="*/ 396 w 2727"/>
              <a:gd name="T35" fmla="*/ 2055 h 2055"/>
              <a:gd name="T36" fmla="*/ 2633 w 2727"/>
              <a:gd name="T37" fmla="*/ 1625 h 2055"/>
              <a:gd name="T38" fmla="*/ 2645 w 2727"/>
              <a:gd name="T39" fmla="*/ 1622 h 2055"/>
              <a:gd name="T40" fmla="*/ 2666 w 2727"/>
              <a:gd name="T41" fmla="*/ 1612 h 2055"/>
              <a:gd name="T42" fmla="*/ 2685 w 2727"/>
              <a:gd name="T43" fmla="*/ 1600 h 2055"/>
              <a:gd name="T44" fmla="*/ 2701 w 2727"/>
              <a:gd name="T45" fmla="*/ 1584 h 2055"/>
              <a:gd name="T46" fmla="*/ 2714 w 2727"/>
              <a:gd name="T47" fmla="*/ 1566 h 2055"/>
              <a:gd name="T48" fmla="*/ 2722 w 2727"/>
              <a:gd name="T49" fmla="*/ 1545 h 2055"/>
              <a:gd name="T50" fmla="*/ 2727 w 2727"/>
              <a:gd name="T51" fmla="*/ 1523 h 2055"/>
              <a:gd name="T52" fmla="*/ 2727 w 2727"/>
              <a:gd name="T53" fmla="*/ 1500 h 2055"/>
              <a:gd name="T54" fmla="*/ 2458 w 2727"/>
              <a:gd name="T55" fmla="*/ 95 h 2055"/>
              <a:gd name="T56" fmla="*/ 2454 w 2727"/>
              <a:gd name="T57" fmla="*/ 84 h 2055"/>
              <a:gd name="T58" fmla="*/ 2445 w 2727"/>
              <a:gd name="T59" fmla="*/ 62 h 2055"/>
              <a:gd name="T60" fmla="*/ 2433 w 2727"/>
              <a:gd name="T61" fmla="*/ 43 h 2055"/>
              <a:gd name="T62" fmla="*/ 2417 w 2727"/>
              <a:gd name="T63" fmla="*/ 27 h 2055"/>
              <a:gd name="T64" fmla="*/ 2399 w 2727"/>
              <a:gd name="T65" fmla="*/ 15 h 2055"/>
              <a:gd name="T66" fmla="*/ 2378 w 2727"/>
              <a:gd name="T67" fmla="*/ 5 h 2055"/>
              <a:gd name="T68" fmla="*/ 2356 w 2727"/>
              <a:gd name="T69" fmla="*/ 0 h 2055"/>
              <a:gd name="T70" fmla="*/ 2333 w 2727"/>
              <a:gd name="T71" fmla="*/ 0 h 20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727" h="2055">
                <a:moveTo>
                  <a:pt x="2320" y="3"/>
                </a:moveTo>
                <a:lnTo>
                  <a:pt x="96" y="430"/>
                </a:lnTo>
                <a:lnTo>
                  <a:pt x="96" y="430"/>
                </a:lnTo>
                <a:lnTo>
                  <a:pt x="83" y="434"/>
                </a:lnTo>
                <a:lnTo>
                  <a:pt x="72" y="438"/>
                </a:lnTo>
                <a:lnTo>
                  <a:pt x="61" y="443"/>
                </a:lnTo>
                <a:lnTo>
                  <a:pt x="51" y="449"/>
                </a:lnTo>
                <a:lnTo>
                  <a:pt x="43" y="455"/>
                </a:lnTo>
                <a:lnTo>
                  <a:pt x="34" y="463"/>
                </a:lnTo>
                <a:lnTo>
                  <a:pt x="27" y="471"/>
                </a:lnTo>
                <a:lnTo>
                  <a:pt x="21" y="480"/>
                </a:lnTo>
                <a:lnTo>
                  <a:pt x="15" y="489"/>
                </a:lnTo>
                <a:lnTo>
                  <a:pt x="10" y="500"/>
                </a:lnTo>
                <a:lnTo>
                  <a:pt x="6" y="510"/>
                </a:lnTo>
                <a:lnTo>
                  <a:pt x="2" y="521"/>
                </a:lnTo>
                <a:lnTo>
                  <a:pt x="1" y="533"/>
                </a:lnTo>
                <a:lnTo>
                  <a:pt x="0" y="544"/>
                </a:lnTo>
                <a:lnTo>
                  <a:pt x="0" y="556"/>
                </a:lnTo>
                <a:lnTo>
                  <a:pt x="2" y="567"/>
                </a:lnTo>
                <a:lnTo>
                  <a:pt x="271" y="1960"/>
                </a:lnTo>
                <a:lnTo>
                  <a:pt x="271" y="1960"/>
                </a:lnTo>
                <a:lnTo>
                  <a:pt x="273" y="1971"/>
                </a:lnTo>
                <a:lnTo>
                  <a:pt x="277" y="1982"/>
                </a:lnTo>
                <a:lnTo>
                  <a:pt x="282" y="1993"/>
                </a:lnTo>
                <a:lnTo>
                  <a:pt x="288" y="2003"/>
                </a:lnTo>
                <a:lnTo>
                  <a:pt x="295" y="2012"/>
                </a:lnTo>
                <a:lnTo>
                  <a:pt x="303" y="2020"/>
                </a:lnTo>
                <a:lnTo>
                  <a:pt x="311" y="2028"/>
                </a:lnTo>
                <a:lnTo>
                  <a:pt x="320" y="2035"/>
                </a:lnTo>
                <a:lnTo>
                  <a:pt x="330" y="2041"/>
                </a:lnTo>
                <a:lnTo>
                  <a:pt x="339" y="2046"/>
                </a:lnTo>
                <a:lnTo>
                  <a:pt x="350" y="2050"/>
                </a:lnTo>
                <a:lnTo>
                  <a:pt x="361" y="2052"/>
                </a:lnTo>
                <a:lnTo>
                  <a:pt x="372" y="2055"/>
                </a:lnTo>
                <a:lnTo>
                  <a:pt x="383" y="2055"/>
                </a:lnTo>
                <a:lnTo>
                  <a:pt x="396" y="2055"/>
                </a:lnTo>
                <a:lnTo>
                  <a:pt x="408" y="2053"/>
                </a:lnTo>
                <a:lnTo>
                  <a:pt x="2633" y="1625"/>
                </a:lnTo>
                <a:lnTo>
                  <a:pt x="2633" y="1625"/>
                </a:lnTo>
                <a:lnTo>
                  <a:pt x="2645" y="1622"/>
                </a:lnTo>
                <a:lnTo>
                  <a:pt x="2656" y="1617"/>
                </a:lnTo>
                <a:lnTo>
                  <a:pt x="2666" y="1612"/>
                </a:lnTo>
                <a:lnTo>
                  <a:pt x="2676" y="1606"/>
                </a:lnTo>
                <a:lnTo>
                  <a:pt x="2685" y="1600"/>
                </a:lnTo>
                <a:lnTo>
                  <a:pt x="2693" y="1593"/>
                </a:lnTo>
                <a:lnTo>
                  <a:pt x="2701" y="1584"/>
                </a:lnTo>
                <a:lnTo>
                  <a:pt x="2708" y="1576"/>
                </a:lnTo>
                <a:lnTo>
                  <a:pt x="2714" y="1566"/>
                </a:lnTo>
                <a:lnTo>
                  <a:pt x="2719" y="1556"/>
                </a:lnTo>
                <a:lnTo>
                  <a:pt x="2722" y="1545"/>
                </a:lnTo>
                <a:lnTo>
                  <a:pt x="2725" y="1534"/>
                </a:lnTo>
                <a:lnTo>
                  <a:pt x="2727" y="1523"/>
                </a:lnTo>
                <a:lnTo>
                  <a:pt x="2727" y="1511"/>
                </a:lnTo>
                <a:lnTo>
                  <a:pt x="2727" y="1500"/>
                </a:lnTo>
                <a:lnTo>
                  <a:pt x="2726" y="1487"/>
                </a:lnTo>
                <a:lnTo>
                  <a:pt x="2458" y="95"/>
                </a:lnTo>
                <a:lnTo>
                  <a:pt x="2458" y="95"/>
                </a:lnTo>
                <a:lnTo>
                  <a:pt x="2454" y="84"/>
                </a:lnTo>
                <a:lnTo>
                  <a:pt x="2450" y="73"/>
                </a:lnTo>
                <a:lnTo>
                  <a:pt x="2445" y="62"/>
                </a:lnTo>
                <a:lnTo>
                  <a:pt x="2439" y="52"/>
                </a:lnTo>
                <a:lnTo>
                  <a:pt x="2433" y="43"/>
                </a:lnTo>
                <a:lnTo>
                  <a:pt x="2426" y="35"/>
                </a:lnTo>
                <a:lnTo>
                  <a:pt x="2417" y="27"/>
                </a:lnTo>
                <a:lnTo>
                  <a:pt x="2409" y="20"/>
                </a:lnTo>
                <a:lnTo>
                  <a:pt x="2399" y="15"/>
                </a:lnTo>
                <a:lnTo>
                  <a:pt x="2389" y="10"/>
                </a:lnTo>
                <a:lnTo>
                  <a:pt x="2378" y="5"/>
                </a:lnTo>
                <a:lnTo>
                  <a:pt x="2367" y="3"/>
                </a:lnTo>
                <a:lnTo>
                  <a:pt x="2356" y="0"/>
                </a:lnTo>
                <a:lnTo>
                  <a:pt x="2344" y="0"/>
                </a:lnTo>
                <a:lnTo>
                  <a:pt x="2333" y="0"/>
                </a:lnTo>
                <a:lnTo>
                  <a:pt x="2320" y="3"/>
                </a:lnTo>
                <a:close/>
              </a:path>
            </a:pathLst>
          </a:custGeom>
          <a:solidFill>
            <a:schemeClr val="tx1">
              <a:lumMod val="65000"/>
              <a:lumOff val="35000"/>
            </a:schemeClr>
          </a:solidFill>
          <a:ln>
            <a:noFill/>
          </a:ln>
        </p:spPr>
        <p:txBody>
          <a:bodyPr vert="horz" wrap="square" lIns="91440" tIns="45720" rIns="91440" bIns="45720" numCol="1" anchor="t" anchorCtr="0" compatLnSpc="1"/>
          <a:lstStyle/>
          <a:p>
            <a:endParaRPr lang="zh-CN" altLang="en-US"/>
          </a:p>
        </p:txBody>
      </p:sp>
      <p:sp>
        <p:nvSpPr>
          <p:cNvPr id="317" name="文本框 316"/>
          <p:cNvSpPr txBox="1"/>
          <p:nvPr/>
        </p:nvSpPr>
        <p:spPr>
          <a:xfrm rot="-900000">
            <a:off x="1881995" y="2799174"/>
            <a:ext cx="2031325" cy="1200329"/>
          </a:xfrm>
          <a:prstGeom prst="rect">
            <a:avLst/>
          </a:prstGeom>
          <a:noFill/>
        </p:spPr>
        <p:txBody>
          <a:bodyPr wrap="none" rtlCol="0">
            <a:spAutoFit/>
          </a:bodyPr>
          <a:lstStyle/>
          <a:p>
            <a:pPr algn="ctr"/>
            <a:r>
              <a:rPr lang="zh-CN" altLang="en-US" sz="7200" b="1" dirty="0">
                <a:solidFill>
                  <a:srgbClr val="FFC000"/>
                </a:solidFill>
                <a:latin typeface="微软雅黑" panose="020B0503020204020204" pitchFamily="34" charset="-122"/>
                <a:ea typeface="微软雅黑" panose="020B0503020204020204" pitchFamily="34" charset="-122"/>
              </a:rPr>
              <a:t>目录</a:t>
            </a:r>
            <a:endParaRPr lang="zh-CN" altLang="en-US" sz="7200" b="1" dirty="0">
              <a:solidFill>
                <a:srgbClr val="FFC000"/>
              </a:solidFill>
              <a:latin typeface="微软雅黑" panose="020B0503020204020204" pitchFamily="34" charset="-122"/>
              <a:ea typeface="微软雅黑" panose="020B0503020204020204" pitchFamily="34" charset="-122"/>
            </a:endParaRPr>
          </a:p>
        </p:txBody>
      </p:sp>
      <p:sp>
        <p:nvSpPr>
          <p:cNvPr id="318" name="文本框 317"/>
          <p:cNvSpPr txBox="1"/>
          <p:nvPr/>
        </p:nvSpPr>
        <p:spPr>
          <a:xfrm rot="-900000">
            <a:off x="2240883" y="3940002"/>
            <a:ext cx="1761957" cy="523220"/>
          </a:xfrm>
          <a:prstGeom prst="rect">
            <a:avLst/>
          </a:prstGeom>
          <a:noFill/>
        </p:spPr>
        <p:txBody>
          <a:bodyPr wrap="none" rtlCol="0">
            <a:spAutoFit/>
          </a:bodyPr>
          <a:lstStyle/>
          <a:p>
            <a:pPr algn="ctr"/>
            <a:r>
              <a:rPr lang="en-US" altLang="zh-CN" sz="2800" dirty="0" smtClean="0">
                <a:solidFill>
                  <a:schemeClr val="bg1"/>
                </a:solidFill>
              </a:rPr>
              <a:t>CONTENTS</a:t>
            </a:r>
            <a:endParaRPr lang="zh-CN" altLang="en-US" sz="7200" b="1" dirty="0">
              <a:solidFill>
                <a:schemeClr val="bg1"/>
              </a:solidFill>
              <a:latin typeface="微软雅黑" panose="020B0503020204020204" pitchFamily="34" charset="-122"/>
              <a:ea typeface="微软雅黑" panose="020B0503020204020204" pitchFamily="34" charset="-122"/>
            </a:endParaRPr>
          </a:p>
        </p:txBody>
      </p:sp>
      <p:sp>
        <p:nvSpPr>
          <p:cNvPr id="324" name="文本框 2"/>
          <p:cNvSpPr txBox="1"/>
          <p:nvPr/>
        </p:nvSpPr>
        <p:spPr>
          <a:xfrm>
            <a:off x="7454586" y="1829205"/>
            <a:ext cx="2733258" cy="461963"/>
          </a:xfrm>
          <a:prstGeom prst="rect">
            <a:avLst/>
          </a:prstGeom>
          <a:noFill/>
          <a:ln w="9525">
            <a:noFill/>
          </a:ln>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r>
              <a:rPr lang="zh-CN" altLang="en-US" sz="2400" b="1" dirty="0">
                <a:solidFill>
                  <a:schemeClr val="bg1">
                    <a:lumMod val="95000"/>
                  </a:schemeClr>
                </a:solidFill>
                <a:latin typeface="微软雅黑" panose="020B0503020204020204" pitchFamily="34" charset="-122"/>
                <a:ea typeface="微软雅黑" panose="020B0503020204020204" pitchFamily="34" charset="-122"/>
              </a:rPr>
              <a:t>点击此处添加目录</a:t>
            </a:r>
            <a:endParaRPr lang="zh-CN" altLang="en-US" sz="2400" b="1" dirty="0">
              <a:solidFill>
                <a:schemeClr val="bg1">
                  <a:lumMod val="95000"/>
                </a:schemeClr>
              </a:solidFill>
              <a:latin typeface="微软雅黑" panose="020B0503020204020204" pitchFamily="34" charset="-122"/>
              <a:ea typeface="微软雅黑" panose="020B0503020204020204" pitchFamily="34" charset="-122"/>
            </a:endParaRPr>
          </a:p>
        </p:txBody>
      </p:sp>
      <p:sp>
        <p:nvSpPr>
          <p:cNvPr id="325" name="文本框 64"/>
          <p:cNvSpPr txBox="1"/>
          <p:nvPr/>
        </p:nvSpPr>
        <p:spPr>
          <a:xfrm>
            <a:off x="7454586" y="1487893"/>
            <a:ext cx="1793458" cy="461962"/>
          </a:xfrm>
          <a:prstGeom prst="rect">
            <a:avLst/>
          </a:prstGeom>
          <a:noFill/>
          <a:ln w="9525">
            <a:noFill/>
          </a:ln>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r>
              <a:rPr lang="en-US" altLang="zh-CN" sz="2400" b="1" dirty="0">
                <a:solidFill>
                  <a:schemeClr val="bg1">
                    <a:lumMod val="95000"/>
                  </a:schemeClr>
                </a:solidFill>
                <a:latin typeface="微软雅黑" panose="020B0503020204020204" pitchFamily="34" charset="-122"/>
                <a:ea typeface="微软雅黑" panose="020B0503020204020204" pitchFamily="34" charset="-122"/>
              </a:rPr>
              <a:t>Part one</a:t>
            </a:r>
            <a:endParaRPr lang="zh-CN" altLang="en-US" sz="2400" b="1" dirty="0">
              <a:solidFill>
                <a:schemeClr val="bg1">
                  <a:lumMod val="95000"/>
                </a:schemeClr>
              </a:solidFill>
              <a:latin typeface="微软雅黑" panose="020B0503020204020204" pitchFamily="34" charset="-122"/>
              <a:ea typeface="微软雅黑" panose="020B0503020204020204" pitchFamily="34" charset="-122"/>
            </a:endParaRPr>
          </a:p>
        </p:txBody>
      </p:sp>
      <p:sp>
        <p:nvSpPr>
          <p:cNvPr id="327" name="文本框 2"/>
          <p:cNvSpPr txBox="1"/>
          <p:nvPr/>
        </p:nvSpPr>
        <p:spPr>
          <a:xfrm>
            <a:off x="7454586" y="2950933"/>
            <a:ext cx="2733258" cy="461963"/>
          </a:xfrm>
          <a:prstGeom prst="rect">
            <a:avLst/>
          </a:prstGeom>
          <a:noFill/>
          <a:ln w="9525">
            <a:noFill/>
          </a:ln>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r>
              <a:rPr lang="zh-CN" altLang="en-US" sz="2400" b="1" dirty="0">
                <a:solidFill>
                  <a:schemeClr val="bg1">
                    <a:lumMod val="95000"/>
                  </a:schemeClr>
                </a:solidFill>
                <a:latin typeface="微软雅黑" panose="020B0503020204020204" pitchFamily="34" charset="-122"/>
                <a:ea typeface="微软雅黑" panose="020B0503020204020204" pitchFamily="34" charset="-122"/>
              </a:rPr>
              <a:t>点击此处添加目录</a:t>
            </a:r>
            <a:endParaRPr lang="zh-CN" altLang="en-US" sz="2400" b="1" dirty="0">
              <a:solidFill>
                <a:schemeClr val="bg1">
                  <a:lumMod val="95000"/>
                </a:schemeClr>
              </a:solidFill>
              <a:latin typeface="微软雅黑" panose="020B0503020204020204" pitchFamily="34" charset="-122"/>
              <a:ea typeface="微软雅黑" panose="020B0503020204020204" pitchFamily="34" charset="-122"/>
            </a:endParaRPr>
          </a:p>
        </p:txBody>
      </p:sp>
      <p:sp>
        <p:nvSpPr>
          <p:cNvPr id="328" name="文本框 64"/>
          <p:cNvSpPr txBox="1"/>
          <p:nvPr/>
        </p:nvSpPr>
        <p:spPr>
          <a:xfrm>
            <a:off x="7454586" y="2609621"/>
            <a:ext cx="1793458" cy="461962"/>
          </a:xfrm>
          <a:prstGeom prst="rect">
            <a:avLst/>
          </a:prstGeom>
          <a:noFill/>
          <a:ln w="9525">
            <a:noFill/>
          </a:ln>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r>
              <a:rPr lang="en-US" altLang="zh-CN" sz="2400" b="1" dirty="0">
                <a:solidFill>
                  <a:schemeClr val="bg1">
                    <a:lumMod val="95000"/>
                  </a:schemeClr>
                </a:solidFill>
                <a:latin typeface="微软雅黑" panose="020B0503020204020204" pitchFamily="34" charset="-122"/>
                <a:ea typeface="微软雅黑" panose="020B0503020204020204" pitchFamily="34" charset="-122"/>
              </a:rPr>
              <a:t>Part </a:t>
            </a:r>
            <a:r>
              <a:rPr lang="en-US" altLang="zh-CN" sz="2400" b="1" dirty="0" smtClean="0">
                <a:solidFill>
                  <a:schemeClr val="bg1">
                    <a:lumMod val="95000"/>
                  </a:schemeClr>
                </a:solidFill>
                <a:latin typeface="微软雅黑" panose="020B0503020204020204" pitchFamily="34" charset="-122"/>
                <a:ea typeface="微软雅黑" panose="020B0503020204020204" pitchFamily="34" charset="-122"/>
              </a:rPr>
              <a:t>two</a:t>
            </a:r>
            <a:endParaRPr lang="zh-CN" altLang="en-US" sz="2400" b="1" dirty="0">
              <a:solidFill>
                <a:schemeClr val="bg1">
                  <a:lumMod val="95000"/>
                </a:schemeClr>
              </a:solidFill>
              <a:latin typeface="微软雅黑" panose="020B0503020204020204" pitchFamily="34" charset="-122"/>
              <a:ea typeface="微软雅黑" panose="020B0503020204020204" pitchFamily="34" charset="-122"/>
            </a:endParaRPr>
          </a:p>
        </p:txBody>
      </p:sp>
      <p:sp>
        <p:nvSpPr>
          <p:cNvPr id="329" name="文本框 2"/>
          <p:cNvSpPr txBox="1"/>
          <p:nvPr/>
        </p:nvSpPr>
        <p:spPr>
          <a:xfrm>
            <a:off x="7454586" y="4004512"/>
            <a:ext cx="2733258" cy="461963"/>
          </a:xfrm>
          <a:prstGeom prst="rect">
            <a:avLst/>
          </a:prstGeom>
          <a:noFill/>
          <a:ln w="9525">
            <a:noFill/>
          </a:ln>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r>
              <a:rPr lang="zh-CN" altLang="en-US" sz="2400" b="1" dirty="0">
                <a:solidFill>
                  <a:schemeClr val="bg1">
                    <a:lumMod val="95000"/>
                  </a:schemeClr>
                </a:solidFill>
                <a:latin typeface="微软雅黑" panose="020B0503020204020204" pitchFamily="34" charset="-122"/>
                <a:ea typeface="微软雅黑" panose="020B0503020204020204" pitchFamily="34" charset="-122"/>
              </a:rPr>
              <a:t>点击此处添加目录</a:t>
            </a:r>
            <a:endParaRPr lang="zh-CN" altLang="en-US" sz="2400" b="1" dirty="0">
              <a:solidFill>
                <a:schemeClr val="bg1">
                  <a:lumMod val="95000"/>
                </a:schemeClr>
              </a:solidFill>
              <a:latin typeface="微软雅黑" panose="020B0503020204020204" pitchFamily="34" charset="-122"/>
              <a:ea typeface="微软雅黑" panose="020B0503020204020204" pitchFamily="34" charset="-122"/>
            </a:endParaRPr>
          </a:p>
        </p:txBody>
      </p:sp>
      <p:sp>
        <p:nvSpPr>
          <p:cNvPr id="330" name="文本框 64"/>
          <p:cNvSpPr txBox="1"/>
          <p:nvPr/>
        </p:nvSpPr>
        <p:spPr>
          <a:xfrm>
            <a:off x="7454586" y="3663200"/>
            <a:ext cx="2175134" cy="461665"/>
          </a:xfrm>
          <a:prstGeom prst="rect">
            <a:avLst/>
          </a:prstGeom>
          <a:noFill/>
          <a:ln w="9525">
            <a:noFill/>
          </a:ln>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r>
              <a:rPr lang="en-US" altLang="zh-CN" sz="2400" b="1" dirty="0">
                <a:solidFill>
                  <a:schemeClr val="bg1">
                    <a:lumMod val="95000"/>
                  </a:schemeClr>
                </a:solidFill>
                <a:latin typeface="微软雅黑" panose="020B0503020204020204" pitchFamily="34" charset="-122"/>
                <a:ea typeface="微软雅黑" panose="020B0503020204020204" pitchFamily="34" charset="-122"/>
              </a:rPr>
              <a:t>Part </a:t>
            </a:r>
            <a:r>
              <a:rPr lang="en-US" altLang="zh-CN" sz="2400" b="1" dirty="0" smtClean="0">
                <a:solidFill>
                  <a:schemeClr val="bg1">
                    <a:lumMod val="95000"/>
                  </a:schemeClr>
                </a:solidFill>
                <a:latin typeface="微软雅黑" panose="020B0503020204020204" pitchFamily="34" charset="-122"/>
                <a:ea typeface="微软雅黑" panose="020B0503020204020204" pitchFamily="34" charset="-122"/>
              </a:rPr>
              <a:t>three</a:t>
            </a:r>
            <a:endParaRPr lang="zh-CN" altLang="en-US" sz="2400" b="1" dirty="0">
              <a:solidFill>
                <a:schemeClr val="bg1">
                  <a:lumMod val="95000"/>
                </a:schemeClr>
              </a:solidFill>
              <a:latin typeface="微软雅黑" panose="020B0503020204020204" pitchFamily="34" charset="-122"/>
              <a:ea typeface="微软雅黑" panose="020B0503020204020204" pitchFamily="34" charset="-122"/>
            </a:endParaRPr>
          </a:p>
        </p:txBody>
      </p:sp>
      <p:sp>
        <p:nvSpPr>
          <p:cNvPr id="331" name="文本框 2"/>
          <p:cNvSpPr txBox="1"/>
          <p:nvPr/>
        </p:nvSpPr>
        <p:spPr>
          <a:xfrm>
            <a:off x="7454586" y="5043787"/>
            <a:ext cx="2733258" cy="461963"/>
          </a:xfrm>
          <a:prstGeom prst="rect">
            <a:avLst/>
          </a:prstGeom>
          <a:noFill/>
          <a:ln w="9525">
            <a:noFill/>
          </a:ln>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r>
              <a:rPr lang="zh-CN" altLang="en-US" sz="2400" b="1" dirty="0">
                <a:solidFill>
                  <a:schemeClr val="bg1">
                    <a:lumMod val="95000"/>
                  </a:schemeClr>
                </a:solidFill>
                <a:latin typeface="微软雅黑" panose="020B0503020204020204" pitchFamily="34" charset="-122"/>
                <a:ea typeface="微软雅黑" panose="020B0503020204020204" pitchFamily="34" charset="-122"/>
              </a:rPr>
              <a:t>点击此处添加目录</a:t>
            </a:r>
            <a:endParaRPr lang="zh-CN" altLang="en-US" sz="2400" b="1" dirty="0">
              <a:solidFill>
                <a:schemeClr val="bg1">
                  <a:lumMod val="95000"/>
                </a:schemeClr>
              </a:solidFill>
              <a:latin typeface="微软雅黑" panose="020B0503020204020204" pitchFamily="34" charset="-122"/>
              <a:ea typeface="微软雅黑" panose="020B0503020204020204" pitchFamily="34" charset="-122"/>
            </a:endParaRPr>
          </a:p>
        </p:txBody>
      </p:sp>
      <p:sp>
        <p:nvSpPr>
          <p:cNvPr id="332" name="文本框 64"/>
          <p:cNvSpPr txBox="1"/>
          <p:nvPr/>
        </p:nvSpPr>
        <p:spPr>
          <a:xfrm>
            <a:off x="7454586" y="4702475"/>
            <a:ext cx="1793458" cy="461962"/>
          </a:xfrm>
          <a:prstGeom prst="rect">
            <a:avLst/>
          </a:prstGeom>
          <a:noFill/>
          <a:ln w="9525">
            <a:noFill/>
          </a:ln>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r>
              <a:rPr lang="en-US" altLang="zh-CN" sz="2400" b="1" dirty="0">
                <a:solidFill>
                  <a:schemeClr val="bg1">
                    <a:lumMod val="95000"/>
                  </a:schemeClr>
                </a:solidFill>
                <a:latin typeface="微软雅黑" panose="020B0503020204020204" pitchFamily="34" charset="-122"/>
                <a:ea typeface="微软雅黑" panose="020B0503020204020204" pitchFamily="34" charset="-122"/>
              </a:rPr>
              <a:t>Part </a:t>
            </a:r>
            <a:r>
              <a:rPr lang="en-US" altLang="zh-CN" sz="2400" b="1" dirty="0" smtClean="0">
                <a:solidFill>
                  <a:schemeClr val="bg1">
                    <a:lumMod val="95000"/>
                  </a:schemeClr>
                </a:solidFill>
                <a:latin typeface="微软雅黑" panose="020B0503020204020204" pitchFamily="34" charset="-122"/>
                <a:ea typeface="微软雅黑" panose="020B0503020204020204" pitchFamily="34" charset="-122"/>
              </a:rPr>
              <a:t>four</a:t>
            </a:r>
            <a:endParaRPr lang="zh-CN" altLang="en-US" sz="2400" b="1" dirty="0">
              <a:solidFill>
                <a:schemeClr val="bg1">
                  <a:lumMod val="95000"/>
                </a:schemeClr>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3279988" y="2360632"/>
            <a:ext cx="5632025" cy="1618949"/>
            <a:chOff x="3279986" y="2411413"/>
            <a:chExt cx="5632025" cy="1618949"/>
          </a:xfrm>
        </p:grpSpPr>
        <p:sp>
          <p:nvSpPr>
            <p:cNvPr id="2" name="文本框 1"/>
            <p:cNvSpPr txBox="1"/>
            <p:nvPr/>
          </p:nvSpPr>
          <p:spPr>
            <a:xfrm>
              <a:off x="3911271" y="2411413"/>
              <a:ext cx="4572658" cy="769441"/>
            </a:xfrm>
            <a:prstGeom prst="rect">
              <a:avLst/>
            </a:prstGeom>
            <a:noFill/>
          </p:spPr>
          <p:txBody>
            <a:bodyPr wrap="square" rtlCol="0">
              <a:spAutoFit/>
            </a:bodyPr>
            <a:lstStyle/>
            <a:p>
              <a:pPr algn="dist"/>
              <a:r>
                <a:rPr lang="zh-CN" altLang="en-US" sz="4400" b="1" dirty="0" smtClean="0">
                  <a:solidFill>
                    <a:srgbClr val="FFC000"/>
                  </a:solidFill>
                  <a:latin typeface="微软雅黑" panose="020B0503020204020204" pitchFamily="34" charset="-122"/>
                  <a:ea typeface="微软雅黑" panose="020B0503020204020204" pitchFamily="34" charset="-122"/>
                </a:rPr>
                <a:t>在此处添加标题</a:t>
              </a:r>
              <a:endParaRPr lang="zh-CN" altLang="en-US" sz="4400" b="1" dirty="0">
                <a:solidFill>
                  <a:srgbClr val="FFC000"/>
                </a:solidFill>
                <a:latin typeface="微软雅黑" panose="020B0503020204020204" pitchFamily="34" charset="-122"/>
                <a:ea typeface="微软雅黑" panose="020B0503020204020204" pitchFamily="34" charset="-122"/>
              </a:endParaRPr>
            </a:p>
          </p:txBody>
        </p:sp>
        <p:sp>
          <p:nvSpPr>
            <p:cNvPr id="6" name="矩形 7"/>
            <p:cNvSpPr>
              <a:spLocks noChangeArrowheads="1"/>
            </p:cNvSpPr>
            <p:nvPr/>
          </p:nvSpPr>
          <p:spPr bwMode="auto">
            <a:xfrm>
              <a:off x="3884477" y="3772552"/>
              <a:ext cx="4423041" cy="2578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a:defRPr>
                  <a:solidFill>
                    <a:schemeClr val="tx1"/>
                  </a:solidFill>
                  <a:latin typeface="Calibri" panose="020F0502020204030204" pitchFamily="34" charset="0"/>
                  <a:ea typeface="宋体" panose="02010600030101010101" pitchFamily="2" charset="-122"/>
                </a:defRPr>
              </a:lvl1pPr>
              <a:lvl2pPr marL="742950" indent="-285750" defTabSz="1216025">
                <a:defRPr>
                  <a:solidFill>
                    <a:schemeClr val="tx1"/>
                  </a:solidFill>
                  <a:latin typeface="Calibri" panose="020F0502020204030204" pitchFamily="34" charset="0"/>
                  <a:ea typeface="宋体" panose="02010600030101010101" pitchFamily="2" charset="-122"/>
                </a:defRPr>
              </a:lvl2pPr>
              <a:lvl3pPr marL="1143000" indent="-228600" defTabSz="1216025">
                <a:defRPr>
                  <a:solidFill>
                    <a:schemeClr val="tx1"/>
                  </a:solidFill>
                  <a:latin typeface="Calibri" panose="020F0502020204030204" pitchFamily="34" charset="0"/>
                  <a:ea typeface="宋体" panose="02010600030101010101" pitchFamily="2" charset="-122"/>
                </a:defRPr>
              </a:lvl3pPr>
              <a:lvl4pPr marL="1600200" indent="-228600" defTabSz="1216025">
                <a:defRPr>
                  <a:solidFill>
                    <a:schemeClr val="tx1"/>
                  </a:solidFill>
                  <a:latin typeface="Calibri" panose="020F0502020204030204" pitchFamily="34" charset="0"/>
                  <a:ea typeface="宋体" panose="02010600030101010101" pitchFamily="2" charset="-122"/>
                </a:defRPr>
              </a:lvl4pPr>
              <a:lvl5pPr marL="2057400" indent="-228600" defTabSz="1216025">
                <a:defRPr>
                  <a:solidFill>
                    <a:schemeClr val="tx1"/>
                  </a:solidFill>
                  <a:latin typeface="Calibri" panose="020F0502020204030204" pitchFamily="34" charset="0"/>
                  <a:ea typeface="宋体" panose="02010600030101010101" pitchFamily="2" charset="-122"/>
                </a:defRPr>
              </a:lvl5pPr>
              <a:lvl6pPr marL="2514600" indent="-228600" defTabSz="1216025"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defTabSz="1216025"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defTabSz="1216025"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defTabSz="1216025"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eaLnBrk="1" hangingPunct="1">
                <a:lnSpc>
                  <a:spcPct val="120000"/>
                </a:lnSpc>
                <a:spcBef>
                  <a:spcPct val="20000"/>
                </a:spcBef>
              </a:pPr>
              <a:r>
                <a:rPr lang="zh-CN" altLang="en-US" sz="14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请添加你的文本请添加你的文本请添加你的文本</a:t>
              </a:r>
              <a:endParaRPr lang="zh-CN" altLang="en-US" sz="1400" dirty="0">
                <a:solidFill>
                  <a:schemeClr val="bg1"/>
                </a:solidFill>
                <a:latin typeface="微软雅黑" panose="020B0503020204020204" pitchFamily="34" charset="-122"/>
                <a:ea typeface="微软雅黑" panose="020B0503020204020204" pitchFamily="34" charset="-122"/>
                <a:sym typeface="Arial" panose="020B0604020202020204" pitchFamily="34" charset="0"/>
              </a:endParaRPr>
            </a:p>
          </p:txBody>
        </p:sp>
        <p:pic>
          <p:nvPicPr>
            <p:cNvPr id="7" name="Picture 6"/>
            <p:cNvPicPr>
              <a:picLocks noChangeAspect="1"/>
            </p:cNvPicPr>
            <p:nvPr/>
          </p:nvPicPr>
          <p:blipFill>
            <a:blip r:embed="rId1" cstate="email"/>
            <a:stretch>
              <a:fillRect/>
            </a:stretch>
          </p:blipFill>
          <p:spPr>
            <a:xfrm>
              <a:off x="3279986" y="3464917"/>
              <a:ext cx="5632025" cy="56407"/>
            </a:xfrm>
            <a:prstGeom prst="rect">
              <a:avLst/>
            </a:prstGeom>
          </p:spPr>
        </p:pic>
      </p:grpSp>
      <p:sp>
        <p:nvSpPr>
          <p:cNvPr id="11" name="Freeform 34"/>
          <p:cNvSpPr>
            <a:spLocks noEditPoints="1"/>
          </p:cNvSpPr>
          <p:nvPr/>
        </p:nvSpPr>
        <p:spPr bwMode="auto">
          <a:xfrm flipH="1">
            <a:off x="832163" y="1863476"/>
            <a:ext cx="1030202" cy="667957"/>
          </a:xfrm>
          <a:custGeom>
            <a:avLst/>
            <a:gdLst>
              <a:gd name="T0" fmla="*/ 97 w 97"/>
              <a:gd name="T1" fmla="*/ 16 h 63"/>
              <a:gd name="T2" fmla="*/ 90 w 97"/>
              <a:gd name="T3" fmla="*/ 22 h 63"/>
              <a:gd name="T4" fmla="*/ 75 w 97"/>
              <a:gd name="T5" fmla="*/ 33 h 63"/>
              <a:gd name="T6" fmla="*/ 46 w 97"/>
              <a:gd name="T7" fmla="*/ 51 h 63"/>
              <a:gd name="T8" fmla="*/ 29 w 97"/>
              <a:gd name="T9" fmla="*/ 63 h 63"/>
              <a:gd name="T10" fmla="*/ 26 w 97"/>
              <a:gd name="T11" fmla="*/ 62 h 63"/>
              <a:gd name="T12" fmla="*/ 16 w 97"/>
              <a:gd name="T13" fmla="*/ 47 h 63"/>
              <a:gd name="T14" fmla="*/ 2 w 97"/>
              <a:gd name="T15" fmla="*/ 48 h 63"/>
              <a:gd name="T16" fmla="*/ 10 w 97"/>
              <a:gd name="T17" fmla="*/ 28 h 63"/>
              <a:gd name="T18" fmla="*/ 10 w 97"/>
              <a:gd name="T19" fmla="*/ 26 h 63"/>
              <a:gd name="T20" fmla="*/ 18 w 97"/>
              <a:gd name="T21" fmla="*/ 0 h 63"/>
              <a:gd name="T22" fmla="*/ 40 w 97"/>
              <a:gd name="T23" fmla="*/ 5 h 63"/>
              <a:gd name="T24" fmla="*/ 75 w 97"/>
              <a:gd name="T25" fmla="*/ 13 h 63"/>
              <a:gd name="T26" fmla="*/ 94 w 97"/>
              <a:gd name="T27" fmla="*/ 15 h 63"/>
              <a:gd name="T28" fmla="*/ 97 w 97"/>
              <a:gd name="T29" fmla="*/ 16 h 63"/>
              <a:gd name="T30" fmla="*/ 20 w 97"/>
              <a:gd name="T31" fmla="*/ 3 h 63"/>
              <a:gd name="T32" fmla="*/ 16 w 97"/>
              <a:gd name="T33" fmla="*/ 18 h 63"/>
              <a:gd name="T34" fmla="*/ 14 w 97"/>
              <a:gd name="T35" fmla="*/ 26 h 63"/>
              <a:gd name="T36" fmla="*/ 65 w 97"/>
              <a:gd name="T37" fmla="*/ 20 h 63"/>
              <a:gd name="T38" fmla="*/ 86 w 97"/>
              <a:gd name="T39" fmla="*/ 17 h 63"/>
              <a:gd name="T40" fmla="*/ 20 w 97"/>
              <a:gd name="T41" fmla="*/ 3 h 63"/>
              <a:gd name="T42" fmla="*/ 14 w 97"/>
              <a:gd name="T43" fmla="*/ 38 h 63"/>
              <a:gd name="T44" fmla="*/ 28 w 97"/>
              <a:gd name="T45" fmla="*/ 60 h 63"/>
              <a:gd name="T46" fmla="*/ 82 w 97"/>
              <a:gd name="T47" fmla="*/ 24 h 63"/>
              <a:gd name="T48" fmla="*/ 82 w 97"/>
              <a:gd name="T49" fmla="*/ 23 h 63"/>
              <a:gd name="T50" fmla="*/ 14 w 97"/>
              <a:gd name="T51" fmla="*/ 38 h 63"/>
              <a:gd name="T52" fmla="*/ 13 w 97"/>
              <a:gd name="T53" fmla="*/ 29 h 63"/>
              <a:gd name="T54" fmla="*/ 7 w 97"/>
              <a:gd name="T55" fmla="*/ 40 h 63"/>
              <a:gd name="T56" fmla="*/ 12 w 97"/>
              <a:gd name="T57" fmla="*/ 35 h 63"/>
              <a:gd name="T58" fmla="*/ 15 w 97"/>
              <a:gd name="T59" fmla="*/ 36 h 63"/>
              <a:gd name="T60" fmla="*/ 57 w 97"/>
              <a:gd name="T61" fmla="*/ 27 h 63"/>
              <a:gd name="T62" fmla="*/ 77 w 97"/>
              <a:gd name="T63" fmla="*/ 21 h 63"/>
              <a:gd name="T64" fmla="*/ 13 w 97"/>
              <a:gd name="T65" fmla="*/ 29 h 63"/>
              <a:gd name="T66" fmla="*/ 6 w 97"/>
              <a:gd name="T67" fmla="*/ 45 h 63"/>
              <a:gd name="T68" fmla="*/ 14 w 97"/>
              <a:gd name="T69" fmla="*/ 44 h 63"/>
              <a:gd name="T70" fmla="*/ 11 w 97"/>
              <a:gd name="T71" fmla="*/ 39 h 63"/>
              <a:gd name="T72" fmla="*/ 6 w 97"/>
              <a:gd name="T73" fmla="*/ 45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7" h="63">
                <a:moveTo>
                  <a:pt x="97" y="16"/>
                </a:moveTo>
                <a:cubicBezTo>
                  <a:pt x="96" y="20"/>
                  <a:pt x="92" y="19"/>
                  <a:pt x="90" y="22"/>
                </a:cubicBezTo>
                <a:cubicBezTo>
                  <a:pt x="85" y="24"/>
                  <a:pt x="80" y="29"/>
                  <a:pt x="75" y="33"/>
                </a:cubicBezTo>
                <a:cubicBezTo>
                  <a:pt x="65" y="38"/>
                  <a:pt x="56" y="45"/>
                  <a:pt x="46" y="51"/>
                </a:cubicBezTo>
                <a:cubicBezTo>
                  <a:pt x="40" y="54"/>
                  <a:pt x="35" y="58"/>
                  <a:pt x="29" y="63"/>
                </a:cubicBezTo>
                <a:cubicBezTo>
                  <a:pt x="28" y="62"/>
                  <a:pt x="27" y="62"/>
                  <a:pt x="26" y="62"/>
                </a:cubicBezTo>
                <a:cubicBezTo>
                  <a:pt x="22" y="57"/>
                  <a:pt x="20" y="52"/>
                  <a:pt x="16" y="47"/>
                </a:cubicBezTo>
                <a:cubicBezTo>
                  <a:pt x="12" y="47"/>
                  <a:pt x="6" y="49"/>
                  <a:pt x="2" y="48"/>
                </a:cubicBezTo>
                <a:cubicBezTo>
                  <a:pt x="0" y="42"/>
                  <a:pt x="7" y="35"/>
                  <a:pt x="10" y="28"/>
                </a:cubicBezTo>
                <a:cubicBezTo>
                  <a:pt x="10" y="27"/>
                  <a:pt x="10" y="26"/>
                  <a:pt x="10" y="26"/>
                </a:cubicBezTo>
                <a:cubicBezTo>
                  <a:pt x="13" y="17"/>
                  <a:pt x="15" y="8"/>
                  <a:pt x="18" y="0"/>
                </a:cubicBezTo>
                <a:cubicBezTo>
                  <a:pt x="25" y="0"/>
                  <a:pt x="33" y="4"/>
                  <a:pt x="40" y="5"/>
                </a:cubicBezTo>
                <a:cubicBezTo>
                  <a:pt x="51" y="8"/>
                  <a:pt x="63" y="10"/>
                  <a:pt x="75" y="13"/>
                </a:cubicBezTo>
                <a:cubicBezTo>
                  <a:pt x="81" y="13"/>
                  <a:pt x="88" y="15"/>
                  <a:pt x="94" y="15"/>
                </a:cubicBezTo>
                <a:cubicBezTo>
                  <a:pt x="95" y="15"/>
                  <a:pt x="96" y="14"/>
                  <a:pt x="97" y="16"/>
                </a:cubicBezTo>
                <a:close/>
                <a:moveTo>
                  <a:pt x="20" y="3"/>
                </a:moveTo>
                <a:cubicBezTo>
                  <a:pt x="18" y="8"/>
                  <a:pt x="16" y="13"/>
                  <a:pt x="16" y="18"/>
                </a:cubicBezTo>
                <a:cubicBezTo>
                  <a:pt x="15" y="21"/>
                  <a:pt x="13" y="23"/>
                  <a:pt x="14" y="26"/>
                </a:cubicBezTo>
                <a:cubicBezTo>
                  <a:pt x="31" y="24"/>
                  <a:pt x="48" y="21"/>
                  <a:pt x="65" y="20"/>
                </a:cubicBezTo>
                <a:cubicBezTo>
                  <a:pt x="72" y="18"/>
                  <a:pt x="80" y="19"/>
                  <a:pt x="86" y="17"/>
                </a:cubicBezTo>
                <a:cubicBezTo>
                  <a:pt x="64" y="14"/>
                  <a:pt x="41" y="7"/>
                  <a:pt x="20" y="3"/>
                </a:cubicBezTo>
                <a:close/>
                <a:moveTo>
                  <a:pt x="14" y="38"/>
                </a:moveTo>
                <a:cubicBezTo>
                  <a:pt x="19" y="45"/>
                  <a:pt x="22" y="53"/>
                  <a:pt x="28" y="60"/>
                </a:cubicBezTo>
                <a:cubicBezTo>
                  <a:pt x="46" y="48"/>
                  <a:pt x="64" y="37"/>
                  <a:pt x="82" y="24"/>
                </a:cubicBezTo>
                <a:cubicBezTo>
                  <a:pt x="82" y="23"/>
                  <a:pt x="82" y="23"/>
                  <a:pt x="82" y="23"/>
                </a:cubicBezTo>
                <a:cubicBezTo>
                  <a:pt x="59" y="29"/>
                  <a:pt x="37" y="35"/>
                  <a:pt x="14" y="38"/>
                </a:cubicBezTo>
                <a:close/>
                <a:moveTo>
                  <a:pt x="13" y="29"/>
                </a:moveTo>
                <a:cubicBezTo>
                  <a:pt x="11" y="33"/>
                  <a:pt x="8" y="37"/>
                  <a:pt x="7" y="40"/>
                </a:cubicBezTo>
                <a:cubicBezTo>
                  <a:pt x="9" y="39"/>
                  <a:pt x="9" y="36"/>
                  <a:pt x="12" y="35"/>
                </a:cubicBezTo>
                <a:cubicBezTo>
                  <a:pt x="13" y="35"/>
                  <a:pt x="14" y="35"/>
                  <a:pt x="15" y="36"/>
                </a:cubicBezTo>
                <a:cubicBezTo>
                  <a:pt x="29" y="33"/>
                  <a:pt x="43" y="30"/>
                  <a:pt x="57" y="27"/>
                </a:cubicBezTo>
                <a:cubicBezTo>
                  <a:pt x="64" y="24"/>
                  <a:pt x="70" y="23"/>
                  <a:pt x="77" y="21"/>
                </a:cubicBezTo>
                <a:cubicBezTo>
                  <a:pt x="55" y="23"/>
                  <a:pt x="34" y="25"/>
                  <a:pt x="13" y="29"/>
                </a:cubicBezTo>
                <a:close/>
                <a:moveTo>
                  <a:pt x="6" y="45"/>
                </a:moveTo>
                <a:cubicBezTo>
                  <a:pt x="9" y="46"/>
                  <a:pt x="12" y="44"/>
                  <a:pt x="14" y="44"/>
                </a:cubicBezTo>
                <a:cubicBezTo>
                  <a:pt x="13" y="42"/>
                  <a:pt x="13" y="41"/>
                  <a:pt x="11" y="39"/>
                </a:cubicBezTo>
                <a:cubicBezTo>
                  <a:pt x="10" y="41"/>
                  <a:pt x="8" y="43"/>
                  <a:pt x="6" y="45"/>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12" name="任意多边形 11"/>
          <p:cNvSpPr/>
          <p:nvPr/>
        </p:nvSpPr>
        <p:spPr>
          <a:xfrm>
            <a:off x="2069619" y="2556733"/>
            <a:ext cx="822041" cy="1409212"/>
          </a:xfrm>
          <a:custGeom>
            <a:avLst/>
            <a:gdLst>
              <a:gd name="connsiteX0" fmla="*/ 0 w 786063"/>
              <a:gd name="connsiteY0" fmla="*/ 0 h 1347536"/>
              <a:gd name="connsiteX1" fmla="*/ 513347 w 786063"/>
              <a:gd name="connsiteY1" fmla="*/ 401052 h 1347536"/>
              <a:gd name="connsiteX2" fmla="*/ 336884 w 786063"/>
              <a:gd name="connsiteY2" fmla="*/ 1155031 h 1347536"/>
              <a:gd name="connsiteX3" fmla="*/ 786063 w 786063"/>
              <a:gd name="connsiteY3" fmla="*/ 1347536 h 1347536"/>
            </a:gdLst>
            <a:ahLst/>
            <a:cxnLst>
              <a:cxn ang="0">
                <a:pos x="connsiteX0" y="connsiteY0"/>
              </a:cxn>
              <a:cxn ang="0">
                <a:pos x="connsiteX1" y="connsiteY1"/>
              </a:cxn>
              <a:cxn ang="0">
                <a:pos x="connsiteX2" y="connsiteY2"/>
              </a:cxn>
              <a:cxn ang="0">
                <a:pos x="connsiteX3" y="connsiteY3"/>
              </a:cxn>
            </a:cxnLst>
            <a:rect l="l" t="t" r="r" b="b"/>
            <a:pathLst>
              <a:path w="786063" h="1347536">
                <a:moveTo>
                  <a:pt x="0" y="0"/>
                </a:moveTo>
                <a:cubicBezTo>
                  <a:pt x="228600" y="104273"/>
                  <a:pt x="457200" y="208547"/>
                  <a:pt x="513347" y="401052"/>
                </a:cubicBezTo>
                <a:cubicBezTo>
                  <a:pt x="569494" y="593557"/>
                  <a:pt x="291431" y="997284"/>
                  <a:pt x="336884" y="1155031"/>
                </a:cubicBezTo>
                <a:cubicBezTo>
                  <a:pt x="382337" y="1312778"/>
                  <a:pt x="584200" y="1330157"/>
                  <a:pt x="786063" y="1347536"/>
                </a:cubicBezTo>
              </a:path>
            </a:pathLst>
          </a:custGeom>
          <a:noFill/>
          <a:ln w="25400" cap="rnd">
            <a:solidFill>
              <a:schemeClr val="bg1"/>
            </a:solidFill>
            <a:prstDash val="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3" name="组合 12"/>
          <p:cNvGrpSpPr/>
          <p:nvPr/>
        </p:nvGrpSpPr>
        <p:grpSpPr>
          <a:xfrm>
            <a:off x="9761465" y="3965945"/>
            <a:ext cx="1664682" cy="2219575"/>
            <a:chOff x="2105026" y="2144713"/>
            <a:chExt cx="941388" cy="1106488"/>
          </a:xfrm>
          <a:solidFill>
            <a:schemeClr val="bg1"/>
          </a:solidFill>
        </p:grpSpPr>
        <p:sp>
          <p:nvSpPr>
            <p:cNvPr id="14" name="Freeform 167"/>
            <p:cNvSpPr>
              <a:spLocks noEditPoints="1"/>
            </p:cNvSpPr>
            <p:nvPr/>
          </p:nvSpPr>
          <p:spPr bwMode="auto">
            <a:xfrm>
              <a:off x="2139951" y="2506663"/>
              <a:ext cx="65088" cy="57150"/>
            </a:xfrm>
            <a:custGeom>
              <a:avLst/>
              <a:gdLst/>
              <a:ahLst/>
              <a:cxnLst>
                <a:cxn ang="0">
                  <a:pos x="11" y="13"/>
                </a:cxn>
                <a:cxn ang="0">
                  <a:pos x="16" y="14"/>
                </a:cxn>
                <a:cxn ang="0">
                  <a:pos x="20" y="12"/>
                </a:cxn>
                <a:cxn ang="0">
                  <a:pos x="28" y="3"/>
                </a:cxn>
                <a:cxn ang="0">
                  <a:pos x="36" y="1"/>
                </a:cxn>
                <a:cxn ang="0">
                  <a:pos x="54" y="1"/>
                </a:cxn>
                <a:cxn ang="0">
                  <a:pos x="70" y="3"/>
                </a:cxn>
                <a:cxn ang="0">
                  <a:pos x="86" y="10"/>
                </a:cxn>
                <a:cxn ang="0">
                  <a:pos x="101" y="18"/>
                </a:cxn>
                <a:cxn ang="0">
                  <a:pos x="112" y="28"/>
                </a:cxn>
                <a:cxn ang="0">
                  <a:pos x="121" y="41"/>
                </a:cxn>
                <a:cxn ang="0">
                  <a:pos x="124" y="55"/>
                </a:cxn>
                <a:cxn ang="0">
                  <a:pos x="124" y="62"/>
                </a:cxn>
                <a:cxn ang="0">
                  <a:pos x="120" y="75"/>
                </a:cxn>
                <a:cxn ang="0">
                  <a:pos x="110" y="86"/>
                </a:cxn>
                <a:cxn ang="0">
                  <a:pos x="97" y="96"/>
                </a:cxn>
                <a:cxn ang="0">
                  <a:pos x="81" y="103"/>
                </a:cxn>
                <a:cxn ang="0">
                  <a:pos x="64" y="107"/>
                </a:cxn>
                <a:cxn ang="0">
                  <a:pos x="47" y="107"/>
                </a:cxn>
                <a:cxn ang="0">
                  <a:pos x="32" y="103"/>
                </a:cxn>
                <a:cxn ang="0">
                  <a:pos x="18" y="94"/>
                </a:cxn>
                <a:cxn ang="0">
                  <a:pos x="11" y="83"/>
                </a:cxn>
                <a:cxn ang="0">
                  <a:pos x="2" y="64"/>
                </a:cxn>
                <a:cxn ang="0">
                  <a:pos x="1" y="45"/>
                </a:cxn>
                <a:cxn ang="0">
                  <a:pos x="6" y="23"/>
                </a:cxn>
                <a:cxn ang="0">
                  <a:pos x="11" y="13"/>
                </a:cxn>
                <a:cxn ang="0">
                  <a:pos x="58" y="87"/>
                </a:cxn>
                <a:cxn ang="0">
                  <a:pos x="74" y="83"/>
                </a:cxn>
                <a:cxn ang="0">
                  <a:pos x="85" y="75"/>
                </a:cxn>
                <a:cxn ang="0">
                  <a:pos x="91" y="64"/>
                </a:cxn>
                <a:cxn ang="0">
                  <a:pos x="92" y="52"/>
                </a:cxn>
                <a:cxn ang="0">
                  <a:pos x="88" y="42"/>
                </a:cxn>
                <a:cxn ang="0">
                  <a:pos x="79" y="32"/>
                </a:cxn>
                <a:cxn ang="0">
                  <a:pos x="66" y="27"/>
                </a:cxn>
                <a:cxn ang="0">
                  <a:pos x="50" y="27"/>
                </a:cxn>
                <a:cxn ang="0">
                  <a:pos x="43" y="30"/>
                </a:cxn>
                <a:cxn ang="0">
                  <a:pos x="33" y="37"/>
                </a:cxn>
                <a:cxn ang="0">
                  <a:pos x="28" y="46"/>
                </a:cxn>
                <a:cxn ang="0">
                  <a:pos x="27" y="57"/>
                </a:cxn>
                <a:cxn ang="0">
                  <a:pos x="30" y="66"/>
                </a:cxn>
                <a:cxn ang="0">
                  <a:pos x="35" y="75"/>
                </a:cxn>
                <a:cxn ang="0">
                  <a:pos x="43" y="82"/>
                </a:cxn>
                <a:cxn ang="0">
                  <a:pos x="52" y="86"/>
                </a:cxn>
                <a:cxn ang="0">
                  <a:pos x="58" y="87"/>
                </a:cxn>
              </a:cxnLst>
              <a:rect l="0" t="0" r="r" b="b"/>
              <a:pathLst>
                <a:path w="124" h="108">
                  <a:moveTo>
                    <a:pt x="11" y="13"/>
                  </a:moveTo>
                  <a:lnTo>
                    <a:pt x="11" y="13"/>
                  </a:lnTo>
                  <a:lnTo>
                    <a:pt x="13" y="14"/>
                  </a:lnTo>
                  <a:lnTo>
                    <a:pt x="16" y="14"/>
                  </a:lnTo>
                  <a:lnTo>
                    <a:pt x="18" y="13"/>
                  </a:lnTo>
                  <a:lnTo>
                    <a:pt x="20" y="12"/>
                  </a:lnTo>
                  <a:lnTo>
                    <a:pt x="25" y="7"/>
                  </a:lnTo>
                  <a:lnTo>
                    <a:pt x="28" y="3"/>
                  </a:lnTo>
                  <a:lnTo>
                    <a:pt x="28" y="3"/>
                  </a:lnTo>
                  <a:lnTo>
                    <a:pt x="36" y="1"/>
                  </a:lnTo>
                  <a:lnTo>
                    <a:pt x="45" y="0"/>
                  </a:lnTo>
                  <a:lnTo>
                    <a:pt x="54" y="1"/>
                  </a:lnTo>
                  <a:lnTo>
                    <a:pt x="61" y="2"/>
                  </a:lnTo>
                  <a:lnTo>
                    <a:pt x="70" y="3"/>
                  </a:lnTo>
                  <a:lnTo>
                    <a:pt x="78" y="6"/>
                  </a:lnTo>
                  <a:lnTo>
                    <a:pt x="86" y="10"/>
                  </a:lnTo>
                  <a:lnTo>
                    <a:pt x="93" y="13"/>
                  </a:lnTo>
                  <a:lnTo>
                    <a:pt x="101" y="18"/>
                  </a:lnTo>
                  <a:lnTo>
                    <a:pt x="107" y="22"/>
                  </a:lnTo>
                  <a:lnTo>
                    <a:pt x="112" y="28"/>
                  </a:lnTo>
                  <a:lnTo>
                    <a:pt x="117" y="34"/>
                  </a:lnTo>
                  <a:lnTo>
                    <a:pt x="121" y="41"/>
                  </a:lnTo>
                  <a:lnTo>
                    <a:pt x="123" y="47"/>
                  </a:lnTo>
                  <a:lnTo>
                    <a:pt x="124" y="55"/>
                  </a:lnTo>
                  <a:lnTo>
                    <a:pt x="124" y="62"/>
                  </a:lnTo>
                  <a:lnTo>
                    <a:pt x="124" y="62"/>
                  </a:lnTo>
                  <a:lnTo>
                    <a:pt x="122" y="68"/>
                  </a:lnTo>
                  <a:lnTo>
                    <a:pt x="120" y="75"/>
                  </a:lnTo>
                  <a:lnTo>
                    <a:pt x="116" y="80"/>
                  </a:lnTo>
                  <a:lnTo>
                    <a:pt x="110" y="86"/>
                  </a:lnTo>
                  <a:lnTo>
                    <a:pt x="104" y="91"/>
                  </a:lnTo>
                  <a:lnTo>
                    <a:pt x="97" y="96"/>
                  </a:lnTo>
                  <a:lnTo>
                    <a:pt x="90" y="100"/>
                  </a:lnTo>
                  <a:lnTo>
                    <a:pt x="81" y="103"/>
                  </a:lnTo>
                  <a:lnTo>
                    <a:pt x="73" y="106"/>
                  </a:lnTo>
                  <a:lnTo>
                    <a:pt x="64" y="107"/>
                  </a:lnTo>
                  <a:lnTo>
                    <a:pt x="56" y="108"/>
                  </a:lnTo>
                  <a:lnTo>
                    <a:pt x="47" y="107"/>
                  </a:lnTo>
                  <a:lnTo>
                    <a:pt x="40" y="106"/>
                  </a:lnTo>
                  <a:lnTo>
                    <a:pt x="32" y="103"/>
                  </a:lnTo>
                  <a:lnTo>
                    <a:pt x="25" y="100"/>
                  </a:lnTo>
                  <a:lnTo>
                    <a:pt x="18" y="94"/>
                  </a:lnTo>
                  <a:lnTo>
                    <a:pt x="18" y="94"/>
                  </a:lnTo>
                  <a:lnTo>
                    <a:pt x="11" y="83"/>
                  </a:lnTo>
                  <a:lnTo>
                    <a:pt x="5" y="74"/>
                  </a:lnTo>
                  <a:lnTo>
                    <a:pt x="2" y="64"/>
                  </a:lnTo>
                  <a:lnTo>
                    <a:pt x="0" y="55"/>
                  </a:lnTo>
                  <a:lnTo>
                    <a:pt x="1" y="45"/>
                  </a:lnTo>
                  <a:lnTo>
                    <a:pt x="3" y="34"/>
                  </a:lnTo>
                  <a:lnTo>
                    <a:pt x="6" y="23"/>
                  </a:lnTo>
                  <a:lnTo>
                    <a:pt x="11" y="13"/>
                  </a:lnTo>
                  <a:lnTo>
                    <a:pt x="11" y="13"/>
                  </a:lnTo>
                  <a:close/>
                  <a:moveTo>
                    <a:pt x="58" y="87"/>
                  </a:moveTo>
                  <a:lnTo>
                    <a:pt x="58" y="87"/>
                  </a:lnTo>
                  <a:lnTo>
                    <a:pt x="66" y="86"/>
                  </a:lnTo>
                  <a:lnTo>
                    <a:pt x="74" y="83"/>
                  </a:lnTo>
                  <a:lnTo>
                    <a:pt x="80" y="79"/>
                  </a:lnTo>
                  <a:lnTo>
                    <a:pt x="85" y="75"/>
                  </a:lnTo>
                  <a:lnTo>
                    <a:pt x="89" y="70"/>
                  </a:lnTo>
                  <a:lnTo>
                    <a:pt x="91" y="64"/>
                  </a:lnTo>
                  <a:lnTo>
                    <a:pt x="92" y="59"/>
                  </a:lnTo>
                  <a:lnTo>
                    <a:pt x="92" y="52"/>
                  </a:lnTo>
                  <a:lnTo>
                    <a:pt x="90" y="47"/>
                  </a:lnTo>
                  <a:lnTo>
                    <a:pt x="88" y="42"/>
                  </a:lnTo>
                  <a:lnTo>
                    <a:pt x="84" y="36"/>
                  </a:lnTo>
                  <a:lnTo>
                    <a:pt x="79" y="32"/>
                  </a:lnTo>
                  <a:lnTo>
                    <a:pt x="74" y="29"/>
                  </a:lnTo>
                  <a:lnTo>
                    <a:pt x="66" y="27"/>
                  </a:lnTo>
                  <a:lnTo>
                    <a:pt x="59" y="27"/>
                  </a:lnTo>
                  <a:lnTo>
                    <a:pt x="50" y="27"/>
                  </a:lnTo>
                  <a:lnTo>
                    <a:pt x="50" y="27"/>
                  </a:lnTo>
                  <a:lnTo>
                    <a:pt x="43" y="30"/>
                  </a:lnTo>
                  <a:lnTo>
                    <a:pt x="37" y="33"/>
                  </a:lnTo>
                  <a:lnTo>
                    <a:pt x="33" y="37"/>
                  </a:lnTo>
                  <a:lnTo>
                    <a:pt x="30" y="42"/>
                  </a:lnTo>
                  <a:lnTo>
                    <a:pt x="28" y="46"/>
                  </a:lnTo>
                  <a:lnTo>
                    <a:pt x="27" y="51"/>
                  </a:lnTo>
                  <a:lnTo>
                    <a:pt x="27" y="57"/>
                  </a:lnTo>
                  <a:lnTo>
                    <a:pt x="28" y="62"/>
                  </a:lnTo>
                  <a:lnTo>
                    <a:pt x="30" y="66"/>
                  </a:lnTo>
                  <a:lnTo>
                    <a:pt x="32" y="71"/>
                  </a:lnTo>
                  <a:lnTo>
                    <a:pt x="35" y="75"/>
                  </a:lnTo>
                  <a:lnTo>
                    <a:pt x="39" y="79"/>
                  </a:lnTo>
                  <a:lnTo>
                    <a:pt x="43" y="82"/>
                  </a:lnTo>
                  <a:lnTo>
                    <a:pt x="48" y="85"/>
                  </a:lnTo>
                  <a:lnTo>
                    <a:pt x="52" y="86"/>
                  </a:lnTo>
                  <a:lnTo>
                    <a:pt x="58" y="87"/>
                  </a:lnTo>
                  <a:lnTo>
                    <a:pt x="58" y="87"/>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15" name="Freeform 168"/>
            <p:cNvSpPr>
              <a:spLocks noEditPoints="1"/>
            </p:cNvSpPr>
            <p:nvPr/>
          </p:nvSpPr>
          <p:spPr bwMode="auto">
            <a:xfrm>
              <a:off x="2105026" y="2144713"/>
              <a:ext cx="941388" cy="1106488"/>
            </a:xfrm>
            <a:custGeom>
              <a:avLst/>
              <a:gdLst/>
              <a:ahLst/>
              <a:cxnLst>
                <a:cxn ang="0">
                  <a:pos x="67" y="2002"/>
                </a:cxn>
                <a:cxn ang="0">
                  <a:pos x="421" y="1636"/>
                </a:cxn>
                <a:cxn ang="0">
                  <a:pos x="63" y="638"/>
                </a:cxn>
                <a:cxn ang="0">
                  <a:pos x="1053" y="22"/>
                </a:cxn>
                <a:cxn ang="0">
                  <a:pos x="1776" y="538"/>
                </a:cxn>
                <a:cxn ang="0">
                  <a:pos x="1375" y="898"/>
                </a:cxn>
                <a:cxn ang="0">
                  <a:pos x="826" y="761"/>
                </a:cxn>
                <a:cxn ang="0">
                  <a:pos x="290" y="959"/>
                </a:cxn>
                <a:cxn ang="0">
                  <a:pos x="765" y="1727"/>
                </a:cxn>
                <a:cxn ang="0">
                  <a:pos x="638" y="986"/>
                </a:cxn>
                <a:cxn ang="0">
                  <a:pos x="960" y="1183"/>
                </a:cxn>
                <a:cxn ang="0">
                  <a:pos x="1204" y="1031"/>
                </a:cxn>
                <a:cxn ang="0">
                  <a:pos x="1232" y="1305"/>
                </a:cxn>
                <a:cxn ang="0">
                  <a:pos x="26" y="764"/>
                </a:cxn>
                <a:cxn ang="0">
                  <a:pos x="109" y="651"/>
                </a:cxn>
                <a:cxn ang="0">
                  <a:pos x="996" y="67"/>
                </a:cxn>
                <a:cxn ang="0">
                  <a:pos x="1412" y="259"/>
                </a:cxn>
                <a:cxn ang="0">
                  <a:pos x="866" y="650"/>
                </a:cxn>
                <a:cxn ang="0">
                  <a:pos x="1693" y="433"/>
                </a:cxn>
                <a:cxn ang="0">
                  <a:pos x="919" y="332"/>
                </a:cxn>
                <a:cxn ang="0">
                  <a:pos x="204" y="642"/>
                </a:cxn>
                <a:cxn ang="0">
                  <a:pos x="942" y="387"/>
                </a:cxn>
                <a:cxn ang="0">
                  <a:pos x="419" y="563"/>
                </a:cxn>
                <a:cxn ang="0">
                  <a:pos x="1737" y="562"/>
                </a:cxn>
                <a:cxn ang="0">
                  <a:pos x="881" y="477"/>
                </a:cxn>
                <a:cxn ang="0">
                  <a:pos x="342" y="732"/>
                </a:cxn>
                <a:cxn ang="0">
                  <a:pos x="1381" y="500"/>
                </a:cxn>
                <a:cxn ang="0">
                  <a:pos x="1324" y="691"/>
                </a:cxn>
                <a:cxn ang="0">
                  <a:pos x="1201" y="668"/>
                </a:cxn>
                <a:cxn ang="0">
                  <a:pos x="1480" y="799"/>
                </a:cxn>
                <a:cxn ang="0">
                  <a:pos x="1387" y="676"/>
                </a:cxn>
                <a:cxn ang="0">
                  <a:pos x="856" y="893"/>
                </a:cxn>
                <a:cxn ang="0">
                  <a:pos x="600" y="1612"/>
                </a:cxn>
                <a:cxn ang="0">
                  <a:pos x="192" y="860"/>
                </a:cxn>
                <a:cxn ang="0">
                  <a:pos x="107" y="930"/>
                </a:cxn>
                <a:cxn ang="0">
                  <a:pos x="419" y="1514"/>
                </a:cxn>
                <a:cxn ang="0">
                  <a:pos x="155" y="872"/>
                </a:cxn>
                <a:cxn ang="0">
                  <a:pos x="714" y="917"/>
                </a:cxn>
                <a:cxn ang="0">
                  <a:pos x="954" y="1417"/>
                </a:cxn>
                <a:cxn ang="0">
                  <a:pos x="920" y="1339"/>
                </a:cxn>
                <a:cxn ang="0">
                  <a:pos x="889" y="1232"/>
                </a:cxn>
                <a:cxn ang="0">
                  <a:pos x="824" y="1188"/>
                </a:cxn>
                <a:cxn ang="0">
                  <a:pos x="813" y="1092"/>
                </a:cxn>
                <a:cxn ang="0">
                  <a:pos x="744" y="1053"/>
                </a:cxn>
                <a:cxn ang="0">
                  <a:pos x="1226" y="1052"/>
                </a:cxn>
                <a:cxn ang="0">
                  <a:pos x="1064" y="1140"/>
                </a:cxn>
                <a:cxn ang="0">
                  <a:pos x="1236" y="1093"/>
                </a:cxn>
                <a:cxn ang="0">
                  <a:pos x="1053" y="1427"/>
                </a:cxn>
                <a:cxn ang="0">
                  <a:pos x="1059" y="1288"/>
                </a:cxn>
                <a:cxn ang="0">
                  <a:pos x="1146" y="1237"/>
                </a:cxn>
                <a:cxn ang="0">
                  <a:pos x="1176" y="1487"/>
                </a:cxn>
                <a:cxn ang="0">
                  <a:pos x="1169" y="1592"/>
                </a:cxn>
                <a:cxn ang="0">
                  <a:pos x="875" y="1631"/>
                </a:cxn>
                <a:cxn ang="0">
                  <a:pos x="976" y="1609"/>
                </a:cxn>
                <a:cxn ang="0">
                  <a:pos x="1080" y="1660"/>
                </a:cxn>
                <a:cxn ang="0">
                  <a:pos x="1154" y="1732"/>
                </a:cxn>
                <a:cxn ang="0">
                  <a:pos x="389" y="1680"/>
                </a:cxn>
                <a:cxn ang="0">
                  <a:pos x="610" y="1703"/>
                </a:cxn>
                <a:cxn ang="0">
                  <a:pos x="363" y="1738"/>
                </a:cxn>
                <a:cxn ang="0">
                  <a:pos x="228" y="1794"/>
                </a:cxn>
                <a:cxn ang="0">
                  <a:pos x="690" y="2061"/>
                </a:cxn>
                <a:cxn ang="0">
                  <a:pos x="639" y="1847"/>
                </a:cxn>
              </a:cxnLst>
              <a:rect l="0" t="0" r="r" b="b"/>
              <a:pathLst>
                <a:path w="1779" h="2091">
                  <a:moveTo>
                    <a:pt x="968" y="1829"/>
                  </a:moveTo>
                  <a:lnTo>
                    <a:pt x="968" y="1829"/>
                  </a:lnTo>
                  <a:lnTo>
                    <a:pt x="974" y="1838"/>
                  </a:lnTo>
                  <a:lnTo>
                    <a:pt x="981" y="1844"/>
                  </a:lnTo>
                  <a:lnTo>
                    <a:pt x="998" y="1859"/>
                  </a:lnTo>
                  <a:lnTo>
                    <a:pt x="1015" y="1873"/>
                  </a:lnTo>
                  <a:lnTo>
                    <a:pt x="1031" y="1888"/>
                  </a:lnTo>
                  <a:lnTo>
                    <a:pt x="1038" y="1897"/>
                  </a:lnTo>
                  <a:lnTo>
                    <a:pt x="1045" y="1904"/>
                  </a:lnTo>
                  <a:lnTo>
                    <a:pt x="1051" y="1914"/>
                  </a:lnTo>
                  <a:lnTo>
                    <a:pt x="1056" y="1923"/>
                  </a:lnTo>
                  <a:lnTo>
                    <a:pt x="1060" y="1933"/>
                  </a:lnTo>
                  <a:lnTo>
                    <a:pt x="1063" y="1944"/>
                  </a:lnTo>
                  <a:lnTo>
                    <a:pt x="1064" y="1955"/>
                  </a:lnTo>
                  <a:lnTo>
                    <a:pt x="1063" y="1968"/>
                  </a:lnTo>
                  <a:lnTo>
                    <a:pt x="1063" y="1968"/>
                  </a:lnTo>
                  <a:lnTo>
                    <a:pt x="1031" y="1986"/>
                  </a:lnTo>
                  <a:lnTo>
                    <a:pt x="996" y="2002"/>
                  </a:lnTo>
                  <a:lnTo>
                    <a:pt x="962" y="2018"/>
                  </a:lnTo>
                  <a:lnTo>
                    <a:pt x="927" y="2033"/>
                  </a:lnTo>
                  <a:lnTo>
                    <a:pt x="889" y="2046"/>
                  </a:lnTo>
                  <a:lnTo>
                    <a:pt x="851" y="2058"/>
                  </a:lnTo>
                  <a:lnTo>
                    <a:pt x="810" y="2067"/>
                  </a:lnTo>
                  <a:lnTo>
                    <a:pt x="768" y="2076"/>
                  </a:lnTo>
                  <a:lnTo>
                    <a:pt x="768" y="2076"/>
                  </a:lnTo>
                  <a:lnTo>
                    <a:pt x="684" y="2083"/>
                  </a:lnTo>
                  <a:lnTo>
                    <a:pt x="642" y="2086"/>
                  </a:lnTo>
                  <a:lnTo>
                    <a:pt x="599" y="2089"/>
                  </a:lnTo>
                  <a:lnTo>
                    <a:pt x="557" y="2091"/>
                  </a:lnTo>
                  <a:lnTo>
                    <a:pt x="515" y="2091"/>
                  </a:lnTo>
                  <a:lnTo>
                    <a:pt x="473" y="2091"/>
                  </a:lnTo>
                  <a:lnTo>
                    <a:pt x="431" y="2090"/>
                  </a:lnTo>
                  <a:lnTo>
                    <a:pt x="390" y="2086"/>
                  </a:lnTo>
                  <a:lnTo>
                    <a:pt x="349" y="2083"/>
                  </a:lnTo>
                  <a:lnTo>
                    <a:pt x="309" y="2078"/>
                  </a:lnTo>
                  <a:lnTo>
                    <a:pt x="268" y="2070"/>
                  </a:lnTo>
                  <a:lnTo>
                    <a:pt x="230" y="2062"/>
                  </a:lnTo>
                  <a:lnTo>
                    <a:pt x="191" y="2051"/>
                  </a:lnTo>
                  <a:lnTo>
                    <a:pt x="153" y="2038"/>
                  </a:lnTo>
                  <a:lnTo>
                    <a:pt x="116" y="2024"/>
                  </a:lnTo>
                  <a:lnTo>
                    <a:pt x="116" y="2024"/>
                  </a:lnTo>
                  <a:lnTo>
                    <a:pt x="109" y="2023"/>
                  </a:lnTo>
                  <a:lnTo>
                    <a:pt x="101" y="2021"/>
                  </a:lnTo>
                  <a:lnTo>
                    <a:pt x="95" y="2019"/>
                  </a:lnTo>
                  <a:lnTo>
                    <a:pt x="88" y="2016"/>
                  </a:lnTo>
                  <a:lnTo>
                    <a:pt x="78" y="2009"/>
                  </a:lnTo>
                  <a:lnTo>
                    <a:pt x="67" y="2002"/>
                  </a:lnTo>
                  <a:lnTo>
                    <a:pt x="48" y="1986"/>
                  </a:lnTo>
                  <a:lnTo>
                    <a:pt x="37" y="1978"/>
                  </a:lnTo>
                  <a:lnTo>
                    <a:pt x="25" y="1973"/>
                  </a:lnTo>
                  <a:lnTo>
                    <a:pt x="25" y="1973"/>
                  </a:lnTo>
                  <a:lnTo>
                    <a:pt x="22" y="1965"/>
                  </a:lnTo>
                  <a:lnTo>
                    <a:pt x="21" y="1958"/>
                  </a:lnTo>
                  <a:lnTo>
                    <a:pt x="21" y="1952"/>
                  </a:lnTo>
                  <a:lnTo>
                    <a:pt x="22" y="1945"/>
                  </a:lnTo>
                  <a:lnTo>
                    <a:pt x="24" y="1938"/>
                  </a:lnTo>
                  <a:lnTo>
                    <a:pt x="27" y="1931"/>
                  </a:lnTo>
                  <a:lnTo>
                    <a:pt x="32" y="1926"/>
                  </a:lnTo>
                  <a:lnTo>
                    <a:pt x="37" y="1919"/>
                  </a:lnTo>
                  <a:lnTo>
                    <a:pt x="48" y="1907"/>
                  </a:lnTo>
                  <a:lnTo>
                    <a:pt x="61" y="1895"/>
                  </a:lnTo>
                  <a:lnTo>
                    <a:pt x="72" y="1883"/>
                  </a:lnTo>
                  <a:lnTo>
                    <a:pt x="84" y="1871"/>
                  </a:lnTo>
                  <a:lnTo>
                    <a:pt x="84" y="1871"/>
                  </a:lnTo>
                  <a:lnTo>
                    <a:pt x="96" y="1858"/>
                  </a:lnTo>
                  <a:lnTo>
                    <a:pt x="108" y="1846"/>
                  </a:lnTo>
                  <a:lnTo>
                    <a:pt x="122" y="1833"/>
                  </a:lnTo>
                  <a:lnTo>
                    <a:pt x="139" y="1820"/>
                  </a:lnTo>
                  <a:lnTo>
                    <a:pt x="139" y="1820"/>
                  </a:lnTo>
                  <a:lnTo>
                    <a:pt x="170" y="1799"/>
                  </a:lnTo>
                  <a:lnTo>
                    <a:pt x="205" y="1780"/>
                  </a:lnTo>
                  <a:lnTo>
                    <a:pt x="241" y="1762"/>
                  </a:lnTo>
                  <a:lnTo>
                    <a:pt x="276" y="1746"/>
                  </a:lnTo>
                  <a:lnTo>
                    <a:pt x="276" y="1746"/>
                  </a:lnTo>
                  <a:lnTo>
                    <a:pt x="284" y="1744"/>
                  </a:lnTo>
                  <a:lnTo>
                    <a:pt x="294" y="1742"/>
                  </a:lnTo>
                  <a:lnTo>
                    <a:pt x="303" y="1740"/>
                  </a:lnTo>
                  <a:lnTo>
                    <a:pt x="310" y="1736"/>
                  </a:lnTo>
                  <a:lnTo>
                    <a:pt x="310" y="1736"/>
                  </a:lnTo>
                  <a:lnTo>
                    <a:pt x="319" y="1731"/>
                  </a:lnTo>
                  <a:lnTo>
                    <a:pt x="326" y="1726"/>
                  </a:lnTo>
                  <a:lnTo>
                    <a:pt x="334" y="1721"/>
                  </a:lnTo>
                  <a:lnTo>
                    <a:pt x="338" y="1720"/>
                  </a:lnTo>
                  <a:lnTo>
                    <a:pt x="342" y="1719"/>
                  </a:lnTo>
                  <a:lnTo>
                    <a:pt x="342" y="1719"/>
                  </a:lnTo>
                  <a:lnTo>
                    <a:pt x="343" y="1711"/>
                  </a:lnTo>
                  <a:lnTo>
                    <a:pt x="345" y="1703"/>
                  </a:lnTo>
                  <a:lnTo>
                    <a:pt x="351" y="1689"/>
                  </a:lnTo>
                  <a:lnTo>
                    <a:pt x="358" y="1676"/>
                  </a:lnTo>
                  <a:lnTo>
                    <a:pt x="368" y="1666"/>
                  </a:lnTo>
                  <a:lnTo>
                    <a:pt x="379" y="1656"/>
                  </a:lnTo>
                  <a:lnTo>
                    <a:pt x="392" y="1649"/>
                  </a:lnTo>
                  <a:lnTo>
                    <a:pt x="405" y="1641"/>
                  </a:lnTo>
                  <a:lnTo>
                    <a:pt x="421" y="1636"/>
                  </a:lnTo>
                  <a:lnTo>
                    <a:pt x="421" y="1636"/>
                  </a:lnTo>
                  <a:lnTo>
                    <a:pt x="397" y="1578"/>
                  </a:lnTo>
                  <a:lnTo>
                    <a:pt x="371" y="1521"/>
                  </a:lnTo>
                  <a:lnTo>
                    <a:pt x="319" y="1407"/>
                  </a:lnTo>
                  <a:lnTo>
                    <a:pt x="263" y="1291"/>
                  </a:lnTo>
                  <a:lnTo>
                    <a:pt x="236" y="1232"/>
                  </a:lnTo>
                  <a:lnTo>
                    <a:pt x="209" y="1173"/>
                  </a:lnTo>
                  <a:lnTo>
                    <a:pt x="209" y="1173"/>
                  </a:lnTo>
                  <a:lnTo>
                    <a:pt x="197" y="1144"/>
                  </a:lnTo>
                  <a:lnTo>
                    <a:pt x="183" y="1115"/>
                  </a:lnTo>
                  <a:lnTo>
                    <a:pt x="153" y="1059"/>
                  </a:lnTo>
                  <a:lnTo>
                    <a:pt x="123" y="1002"/>
                  </a:lnTo>
                  <a:lnTo>
                    <a:pt x="94" y="944"/>
                  </a:lnTo>
                  <a:lnTo>
                    <a:pt x="94" y="944"/>
                  </a:lnTo>
                  <a:lnTo>
                    <a:pt x="83" y="920"/>
                  </a:lnTo>
                  <a:lnTo>
                    <a:pt x="72" y="897"/>
                  </a:lnTo>
                  <a:lnTo>
                    <a:pt x="61" y="873"/>
                  </a:lnTo>
                  <a:lnTo>
                    <a:pt x="54" y="863"/>
                  </a:lnTo>
                  <a:lnTo>
                    <a:pt x="48" y="853"/>
                  </a:lnTo>
                  <a:lnTo>
                    <a:pt x="48" y="853"/>
                  </a:lnTo>
                  <a:lnTo>
                    <a:pt x="44" y="848"/>
                  </a:lnTo>
                  <a:lnTo>
                    <a:pt x="40" y="841"/>
                  </a:lnTo>
                  <a:lnTo>
                    <a:pt x="40" y="841"/>
                  </a:lnTo>
                  <a:lnTo>
                    <a:pt x="35" y="835"/>
                  </a:lnTo>
                  <a:lnTo>
                    <a:pt x="29" y="828"/>
                  </a:lnTo>
                  <a:lnTo>
                    <a:pt x="22" y="822"/>
                  </a:lnTo>
                  <a:lnTo>
                    <a:pt x="18" y="817"/>
                  </a:lnTo>
                  <a:lnTo>
                    <a:pt x="18" y="817"/>
                  </a:lnTo>
                  <a:lnTo>
                    <a:pt x="16" y="810"/>
                  </a:lnTo>
                  <a:lnTo>
                    <a:pt x="14" y="802"/>
                  </a:lnTo>
                  <a:lnTo>
                    <a:pt x="8" y="780"/>
                  </a:lnTo>
                  <a:lnTo>
                    <a:pt x="8" y="780"/>
                  </a:lnTo>
                  <a:lnTo>
                    <a:pt x="5" y="766"/>
                  </a:lnTo>
                  <a:lnTo>
                    <a:pt x="2" y="754"/>
                  </a:lnTo>
                  <a:lnTo>
                    <a:pt x="0" y="742"/>
                  </a:lnTo>
                  <a:lnTo>
                    <a:pt x="0" y="730"/>
                  </a:lnTo>
                  <a:lnTo>
                    <a:pt x="1" y="717"/>
                  </a:lnTo>
                  <a:lnTo>
                    <a:pt x="3" y="705"/>
                  </a:lnTo>
                  <a:lnTo>
                    <a:pt x="7" y="692"/>
                  </a:lnTo>
                  <a:lnTo>
                    <a:pt x="12" y="678"/>
                  </a:lnTo>
                  <a:lnTo>
                    <a:pt x="12" y="678"/>
                  </a:lnTo>
                  <a:lnTo>
                    <a:pt x="20" y="671"/>
                  </a:lnTo>
                  <a:lnTo>
                    <a:pt x="27" y="665"/>
                  </a:lnTo>
                  <a:lnTo>
                    <a:pt x="34" y="657"/>
                  </a:lnTo>
                  <a:lnTo>
                    <a:pt x="40" y="650"/>
                  </a:lnTo>
                  <a:lnTo>
                    <a:pt x="40" y="650"/>
                  </a:lnTo>
                  <a:lnTo>
                    <a:pt x="63" y="638"/>
                  </a:lnTo>
                  <a:lnTo>
                    <a:pt x="87" y="629"/>
                  </a:lnTo>
                  <a:lnTo>
                    <a:pt x="111" y="622"/>
                  </a:lnTo>
                  <a:lnTo>
                    <a:pt x="136" y="615"/>
                  </a:lnTo>
                  <a:lnTo>
                    <a:pt x="136" y="615"/>
                  </a:lnTo>
                  <a:lnTo>
                    <a:pt x="144" y="617"/>
                  </a:lnTo>
                  <a:lnTo>
                    <a:pt x="153" y="618"/>
                  </a:lnTo>
                  <a:lnTo>
                    <a:pt x="160" y="620"/>
                  </a:lnTo>
                  <a:lnTo>
                    <a:pt x="168" y="623"/>
                  </a:lnTo>
                  <a:lnTo>
                    <a:pt x="168" y="623"/>
                  </a:lnTo>
                  <a:lnTo>
                    <a:pt x="192" y="607"/>
                  </a:lnTo>
                  <a:lnTo>
                    <a:pt x="217" y="592"/>
                  </a:lnTo>
                  <a:lnTo>
                    <a:pt x="242" y="579"/>
                  </a:lnTo>
                  <a:lnTo>
                    <a:pt x="265" y="566"/>
                  </a:lnTo>
                  <a:lnTo>
                    <a:pt x="291" y="554"/>
                  </a:lnTo>
                  <a:lnTo>
                    <a:pt x="317" y="542"/>
                  </a:lnTo>
                  <a:lnTo>
                    <a:pt x="372" y="519"/>
                  </a:lnTo>
                  <a:lnTo>
                    <a:pt x="372" y="519"/>
                  </a:lnTo>
                  <a:lnTo>
                    <a:pt x="406" y="502"/>
                  </a:lnTo>
                  <a:lnTo>
                    <a:pt x="441" y="485"/>
                  </a:lnTo>
                  <a:lnTo>
                    <a:pt x="511" y="453"/>
                  </a:lnTo>
                  <a:lnTo>
                    <a:pt x="583" y="420"/>
                  </a:lnTo>
                  <a:lnTo>
                    <a:pt x="655" y="389"/>
                  </a:lnTo>
                  <a:lnTo>
                    <a:pt x="726" y="358"/>
                  </a:lnTo>
                  <a:lnTo>
                    <a:pt x="761" y="341"/>
                  </a:lnTo>
                  <a:lnTo>
                    <a:pt x="796" y="325"/>
                  </a:lnTo>
                  <a:lnTo>
                    <a:pt x="829" y="308"/>
                  </a:lnTo>
                  <a:lnTo>
                    <a:pt x="864" y="290"/>
                  </a:lnTo>
                  <a:lnTo>
                    <a:pt x="896" y="270"/>
                  </a:lnTo>
                  <a:lnTo>
                    <a:pt x="928" y="251"/>
                  </a:lnTo>
                  <a:lnTo>
                    <a:pt x="928" y="251"/>
                  </a:lnTo>
                  <a:lnTo>
                    <a:pt x="928" y="230"/>
                  </a:lnTo>
                  <a:lnTo>
                    <a:pt x="926" y="207"/>
                  </a:lnTo>
                  <a:lnTo>
                    <a:pt x="924" y="161"/>
                  </a:lnTo>
                  <a:lnTo>
                    <a:pt x="923" y="139"/>
                  </a:lnTo>
                  <a:lnTo>
                    <a:pt x="924" y="117"/>
                  </a:lnTo>
                  <a:lnTo>
                    <a:pt x="926" y="97"/>
                  </a:lnTo>
                  <a:lnTo>
                    <a:pt x="928" y="87"/>
                  </a:lnTo>
                  <a:lnTo>
                    <a:pt x="930" y="79"/>
                  </a:lnTo>
                  <a:lnTo>
                    <a:pt x="930" y="79"/>
                  </a:lnTo>
                  <a:lnTo>
                    <a:pt x="938" y="72"/>
                  </a:lnTo>
                  <a:lnTo>
                    <a:pt x="946" y="66"/>
                  </a:lnTo>
                  <a:lnTo>
                    <a:pt x="955" y="60"/>
                  </a:lnTo>
                  <a:lnTo>
                    <a:pt x="964" y="54"/>
                  </a:lnTo>
                  <a:lnTo>
                    <a:pt x="985" y="45"/>
                  </a:lnTo>
                  <a:lnTo>
                    <a:pt x="1007" y="36"/>
                  </a:lnTo>
                  <a:lnTo>
                    <a:pt x="1031" y="29"/>
                  </a:lnTo>
                  <a:lnTo>
                    <a:pt x="1053" y="22"/>
                  </a:lnTo>
                  <a:lnTo>
                    <a:pt x="1095" y="10"/>
                  </a:lnTo>
                  <a:lnTo>
                    <a:pt x="1095" y="10"/>
                  </a:lnTo>
                  <a:lnTo>
                    <a:pt x="1111" y="6"/>
                  </a:lnTo>
                  <a:lnTo>
                    <a:pt x="1126" y="3"/>
                  </a:lnTo>
                  <a:lnTo>
                    <a:pt x="1141" y="1"/>
                  </a:lnTo>
                  <a:lnTo>
                    <a:pt x="1155" y="0"/>
                  </a:lnTo>
                  <a:lnTo>
                    <a:pt x="1170" y="2"/>
                  </a:lnTo>
                  <a:lnTo>
                    <a:pt x="1184" y="4"/>
                  </a:lnTo>
                  <a:lnTo>
                    <a:pt x="1199" y="9"/>
                  </a:lnTo>
                  <a:lnTo>
                    <a:pt x="1213" y="17"/>
                  </a:lnTo>
                  <a:lnTo>
                    <a:pt x="1213" y="17"/>
                  </a:lnTo>
                  <a:lnTo>
                    <a:pt x="1233" y="40"/>
                  </a:lnTo>
                  <a:lnTo>
                    <a:pt x="1252" y="65"/>
                  </a:lnTo>
                  <a:lnTo>
                    <a:pt x="1290" y="114"/>
                  </a:lnTo>
                  <a:lnTo>
                    <a:pt x="1325" y="166"/>
                  </a:lnTo>
                  <a:lnTo>
                    <a:pt x="1360" y="217"/>
                  </a:lnTo>
                  <a:lnTo>
                    <a:pt x="1360" y="217"/>
                  </a:lnTo>
                  <a:lnTo>
                    <a:pt x="1383" y="224"/>
                  </a:lnTo>
                  <a:lnTo>
                    <a:pt x="1405" y="232"/>
                  </a:lnTo>
                  <a:lnTo>
                    <a:pt x="1451" y="244"/>
                  </a:lnTo>
                  <a:lnTo>
                    <a:pt x="1474" y="249"/>
                  </a:lnTo>
                  <a:lnTo>
                    <a:pt x="1496" y="256"/>
                  </a:lnTo>
                  <a:lnTo>
                    <a:pt x="1519" y="262"/>
                  </a:lnTo>
                  <a:lnTo>
                    <a:pt x="1540" y="270"/>
                  </a:lnTo>
                  <a:lnTo>
                    <a:pt x="1540" y="270"/>
                  </a:lnTo>
                  <a:lnTo>
                    <a:pt x="1545" y="273"/>
                  </a:lnTo>
                  <a:lnTo>
                    <a:pt x="1549" y="276"/>
                  </a:lnTo>
                  <a:lnTo>
                    <a:pt x="1557" y="282"/>
                  </a:lnTo>
                  <a:lnTo>
                    <a:pt x="1566" y="290"/>
                  </a:lnTo>
                  <a:lnTo>
                    <a:pt x="1575" y="295"/>
                  </a:lnTo>
                  <a:lnTo>
                    <a:pt x="1575" y="295"/>
                  </a:lnTo>
                  <a:lnTo>
                    <a:pt x="1590" y="303"/>
                  </a:lnTo>
                  <a:lnTo>
                    <a:pt x="1604" y="310"/>
                  </a:lnTo>
                  <a:lnTo>
                    <a:pt x="1631" y="327"/>
                  </a:lnTo>
                  <a:lnTo>
                    <a:pt x="1658" y="347"/>
                  </a:lnTo>
                  <a:lnTo>
                    <a:pt x="1684" y="367"/>
                  </a:lnTo>
                  <a:lnTo>
                    <a:pt x="1710" y="388"/>
                  </a:lnTo>
                  <a:lnTo>
                    <a:pt x="1733" y="411"/>
                  </a:lnTo>
                  <a:lnTo>
                    <a:pt x="1779" y="455"/>
                  </a:lnTo>
                  <a:lnTo>
                    <a:pt x="1779" y="455"/>
                  </a:lnTo>
                  <a:lnTo>
                    <a:pt x="1777" y="463"/>
                  </a:lnTo>
                  <a:lnTo>
                    <a:pt x="1776" y="473"/>
                  </a:lnTo>
                  <a:lnTo>
                    <a:pt x="1778" y="494"/>
                  </a:lnTo>
                  <a:lnTo>
                    <a:pt x="1778" y="505"/>
                  </a:lnTo>
                  <a:lnTo>
                    <a:pt x="1779" y="517"/>
                  </a:lnTo>
                  <a:lnTo>
                    <a:pt x="1778" y="527"/>
                  </a:lnTo>
                  <a:lnTo>
                    <a:pt x="1776" y="538"/>
                  </a:lnTo>
                  <a:lnTo>
                    <a:pt x="1776" y="538"/>
                  </a:lnTo>
                  <a:lnTo>
                    <a:pt x="1774" y="547"/>
                  </a:lnTo>
                  <a:lnTo>
                    <a:pt x="1771" y="555"/>
                  </a:lnTo>
                  <a:lnTo>
                    <a:pt x="1762" y="571"/>
                  </a:lnTo>
                  <a:lnTo>
                    <a:pt x="1751" y="587"/>
                  </a:lnTo>
                  <a:lnTo>
                    <a:pt x="1740" y="603"/>
                  </a:lnTo>
                  <a:lnTo>
                    <a:pt x="1727" y="617"/>
                  </a:lnTo>
                  <a:lnTo>
                    <a:pt x="1713" y="632"/>
                  </a:lnTo>
                  <a:lnTo>
                    <a:pt x="1685" y="661"/>
                  </a:lnTo>
                  <a:lnTo>
                    <a:pt x="1685" y="661"/>
                  </a:lnTo>
                  <a:lnTo>
                    <a:pt x="1671" y="676"/>
                  </a:lnTo>
                  <a:lnTo>
                    <a:pt x="1658" y="689"/>
                  </a:lnTo>
                  <a:lnTo>
                    <a:pt x="1644" y="701"/>
                  </a:lnTo>
                  <a:lnTo>
                    <a:pt x="1631" y="712"/>
                  </a:lnTo>
                  <a:lnTo>
                    <a:pt x="1617" y="722"/>
                  </a:lnTo>
                  <a:lnTo>
                    <a:pt x="1602" y="732"/>
                  </a:lnTo>
                  <a:lnTo>
                    <a:pt x="1569" y="752"/>
                  </a:lnTo>
                  <a:lnTo>
                    <a:pt x="1569" y="752"/>
                  </a:lnTo>
                  <a:lnTo>
                    <a:pt x="1554" y="763"/>
                  </a:lnTo>
                  <a:lnTo>
                    <a:pt x="1539" y="773"/>
                  </a:lnTo>
                  <a:lnTo>
                    <a:pt x="1531" y="777"/>
                  </a:lnTo>
                  <a:lnTo>
                    <a:pt x="1522" y="781"/>
                  </a:lnTo>
                  <a:lnTo>
                    <a:pt x="1514" y="784"/>
                  </a:lnTo>
                  <a:lnTo>
                    <a:pt x="1503" y="787"/>
                  </a:lnTo>
                  <a:lnTo>
                    <a:pt x="1503" y="787"/>
                  </a:lnTo>
                  <a:lnTo>
                    <a:pt x="1504" y="797"/>
                  </a:lnTo>
                  <a:lnTo>
                    <a:pt x="1504" y="806"/>
                  </a:lnTo>
                  <a:lnTo>
                    <a:pt x="1503" y="813"/>
                  </a:lnTo>
                  <a:lnTo>
                    <a:pt x="1500" y="821"/>
                  </a:lnTo>
                  <a:lnTo>
                    <a:pt x="1496" y="826"/>
                  </a:lnTo>
                  <a:lnTo>
                    <a:pt x="1492" y="830"/>
                  </a:lnTo>
                  <a:lnTo>
                    <a:pt x="1487" y="834"/>
                  </a:lnTo>
                  <a:lnTo>
                    <a:pt x="1481" y="836"/>
                  </a:lnTo>
                  <a:lnTo>
                    <a:pt x="1475" y="838"/>
                  </a:lnTo>
                  <a:lnTo>
                    <a:pt x="1468" y="839"/>
                  </a:lnTo>
                  <a:lnTo>
                    <a:pt x="1460" y="839"/>
                  </a:lnTo>
                  <a:lnTo>
                    <a:pt x="1451" y="839"/>
                  </a:lnTo>
                  <a:lnTo>
                    <a:pt x="1435" y="836"/>
                  </a:lnTo>
                  <a:lnTo>
                    <a:pt x="1417" y="832"/>
                  </a:lnTo>
                  <a:lnTo>
                    <a:pt x="1417" y="832"/>
                  </a:lnTo>
                  <a:lnTo>
                    <a:pt x="1411" y="840"/>
                  </a:lnTo>
                  <a:lnTo>
                    <a:pt x="1404" y="850"/>
                  </a:lnTo>
                  <a:lnTo>
                    <a:pt x="1395" y="871"/>
                  </a:lnTo>
                  <a:lnTo>
                    <a:pt x="1389" y="881"/>
                  </a:lnTo>
                  <a:lnTo>
                    <a:pt x="1383" y="890"/>
                  </a:lnTo>
                  <a:lnTo>
                    <a:pt x="1380" y="895"/>
                  </a:lnTo>
                  <a:lnTo>
                    <a:pt x="1375" y="898"/>
                  </a:lnTo>
                  <a:lnTo>
                    <a:pt x="1371" y="900"/>
                  </a:lnTo>
                  <a:lnTo>
                    <a:pt x="1366" y="902"/>
                  </a:lnTo>
                  <a:lnTo>
                    <a:pt x="1366" y="902"/>
                  </a:lnTo>
                  <a:lnTo>
                    <a:pt x="1355" y="904"/>
                  </a:lnTo>
                  <a:lnTo>
                    <a:pt x="1345" y="904"/>
                  </a:lnTo>
                  <a:lnTo>
                    <a:pt x="1336" y="902"/>
                  </a:lnTo>
                  <a:lnTo>
                    <a:pt x="1325" y="899"/>
                  </a:lnTo>
                  <a:lnTo>
                    <a:pt x="1305" y="890"/>
                  </a:lnTo>
                  <a:lnTo>
                    <a:pt x="1295" y="886"/>
                  </a:lnTo>
                  <a:lnTo>
                    <a:pt x="1284" y="883"/>
                  </a:lnTo>
                  <a:lnTo>
                    <a:pt x="1284" y="883"/>
                  </a:lnTo>
                  <a:lnTo>
                    <a:pt x="1272" y="884"/>
                  </a:lnTo>
                  <a:lnTo>
                    <a:pt x="1258" y="887"/>
                  </a:lnTo>
                  <a:lnTo>
                    <a:pt x="1245" y="892"/>
                  </a:lnTo>
                  <a:lnTo>
                    <a:pt x="1231" y="897"/>
                  </a:lnTo>
                  <a:lnTo>
                    <a:pt x="1204" y="908"/>
                  </a:lnTo>
                  <a:lnTo>
                    <a:pt x="1190" y="913"/>
                  </a:lnTo>
                  <a:lnTo>
                    <a:pt x="1176" y="917"/>
                  </a:lnTo>
                  <a:lnTo>
                    <a:pt x="1176" y="917"/>
                  </a:lnTo>
                  <a:lnTo>
                    <a:pt x="1171" y="919"/>
                  </a:lnTo>
                  <a:lnTo>
                    <a:pt x="1171" y="919"/>
                  </a:lnTo>
                  <a:lnTo>
                    <a:pt x="1142" y="921"/>
                  </a:lnTo>
                  <a:lnTo>
                    <a:pt x="1111" y="924"/>
                  </a:lnTo>
                  <a:lnTo>
                    <a:pt x="1045" y="929"/>
                  </a:lnTo>
                  <a:lnTo>
                    <a:pt x="1009" y="931"/>
                  </a:lnTo>
                  <a:lnTo>
                    <a:pt x="975" y="933"/>
                  </a:lnTo>
                  <a:lnTo>
                    <a:pt x="939" y="934"/>
                  </a:lnTo>
                  <a:lnTo>
                    <a:pt x="903" y="934"/>
                  </a:lnTo>
                  <a:lnTo>
                    <a:pt x="903" y="934"/>
                  </a:lnTo>
                  <a:lnTo>
                    <a:pt x="896" y="930"/>
                  </a:lnTo>
                  <a:lnTo>
                    <a:pt x="886" y="927"/>
                  </a:lnTo>
                  <a:lnTo>
                    <a:pt x="866" y="923"/>
                  </a:lnTo>
                  <a:lnTo>
                    <a:pt x="856" y="920"/>
                  </a:lnTo>
                  <a:lnTo>
                    <a:pt x="847" y="917"/>
                  </a:lnTo>
                  <a:lnTo>
                    <a:pt x="839" y="913"/>
                  </a:lnTo>
                  <a:lnTo>
                    <a:pt x="835" y="911"/>
                  </a:lnTo>
                  <a:lnTo>
                    <a:pt x="832" y="908"/>
                  </a:lnTo>
                  <a:lnTo>
                    <a:pt x="832" y="908"/>
                  </a:lnTo>
                  <a:lnTo>
                    <a:pt x="830" y="892"/>
                  </a:lnTo>
                  <a:lnTo>
                    <a:pt x="832" y="885"/>
                  </a:lnTo>
                  <a:lnTo>
                    <a:pt x="835" y="878"/>
                  </a:lnTo>
                  <a:lnTo>
                    <a:pt x="835" y="878"/>
                  </a:lnTo>
                  <a:lnTo>
                    <a:pt x="829" y="855"/>
                  </a:lnTo>
                  <a:lnTo>
                    <a:pt x="827" y="832"/>
                  </a:lnTo>
                  <a:lnTo>
                    <a:pt x="825" y="808"/>
                  </a:lnTo>
                  <a:lnTo>
                    <a:pt x="825" y="784"/>
                  </a:lnTo>
                  <a:lnTo>
                    <a:pt x="826" y="761"/>
                  </a:lnTo>
                  <a:lnTo>
                    <a:pt x="828" y="737"/>
                  </a:lnTo>
                  <a:lnTo>
                    <a:pt x="832" y="715"/>
                  </a:lnTo>
                  <a:lnTo>
                    <a:pt x="835" y="691"/>
                  </a:lnTo>
                  <a:lnTo>
                    <a:pt x="839" y="669"/>
                  </a:lnTo>
                  <a:lnTo>
                    <a:pt x="844" y="646"/>
                  </a:lnTo>
                  <a:lnTo>
                    <a:pt x="856" y="602"/>
                  </a:lnTo>
                  <a:lnTo>
                    <a:pt x="870" y="561"/>
                  </a:lnTo>
                  <a:lnTo>
                    <a:pt x="884" y="521"/>
                  </a:lnTo>
                  <a:lnTo>
                    <a:pt x="884" y="521"/>
                  </a:lnTo>
                  <a:lnTo>
                    <a:pt x="879" y="521"/>
                  </a:lnTo>
                  <a:lnTo>
                    <a:pt x="873" y="523"/>
                  </a:lnTo>
                  <a:lnTo>
                    <a:pt x="867" y="525"/>
                  </a:lnTo>
                  <a:lnTo>
                    <a:pt x="862" y="527"/>
                  </a:lnTo>
                  <a:lnTo>
                    <a:pt x="850" y="535"/>
                  </a:lnTo>
                  <a:lnTo>
                    <a:pt x="841" y="544"/>
                  </a:lnTo>
                  <a:lnTo>
                    <a:pt x="841" y="544"/>
                  </a:lnTo>
                  <a:lnTo>
                    <a:pt x="821" y="550"/>
                  </a:lnTo>
                  <a:lnTo>
                    <a:pt x="798" y="557"/>
                  </a:lnTo>
                  <a:lnTo>
                    <a:pt x="777" y="564"/>
                  </a:lnTo>
                  <a:lnTo>
                    <a:pt x="756" y="570"/>
                  </a:lnTo>
                  <a:lnTo>
                    <a:pt x="756" y="570"/>
                  </a:lnTo>
                  <a:lnTo>
                    <a:pt x="727" y="582"/>
                  </a:lnTo>
                  <a:lnTo>
                    <a:pt x="696" y="594"/>
                  </a:lnTo>
                  <a:lnTo>
                    <a:pt x="635" y="620"/>
                  </a:lnTo>
                  <a:lnTo>
                    <a:pt x="572" y="647"/>
                  </a:lnTo>
                  <a:lnTo>
                    <a:pt x="512" y="676"/>
                  </a:lnTo>
                  <a:lnTo>
                    <a:pt x="512" y="676"/>
                  </a:lnTo>
                  <a:lnTo>
                    <a:pt x="485" y="688"/>
                  </a:lnTo>
                  <a:lnTo>
                    <a:pt x="458" y="700"/>
                  </a:lnTo>
                  <a:lnTo>
                    <a:pt x="430" y="711"/>
                  </a:lnTo>
                  <a:lnTo>
                    <a:pt x="404" y="723"/>
                  </a:lnTo>
                  <a:lnTo>
                    <a:pt x="404" y="723"/>
                  </a:lnTo>
                  <a:lnTo>
                    <a:pt x="375" y="737"/>
                  </a:lnTo>
                  <a:lnTo>
                    <a:pt x="348" y="752"/>
                  </a:lnTo>
                  <a:lnTo>
                    <a:pt x="321" y="768"/>
                  </a:lnTo>
                  <a:lnTo>
                    <a:pt x="293" y="784"/>
                  </a:lnTo>
                  <a:lnTo>
                    <a:pt x="293" y="784"/>
                  </a:lnTo>
                  <a:lnTo>
                    <a:pt x="278" y="794"/>
                  </a:lnTo>
                  <a:lnTo>
                    <a:pt x="265" y="804"/>
                  </a:lnTo>
                  <a:lnTo>
                    <a:pt x="253" y="815"/>
                  </a:lnTo>
                  <a:lnTo>
                    <a:pt x="242" y="828"/>
                  </a:lnTo>
                  <a:lnTo>
                    <a:pt x="242" y="828"/>
                  </a:lnTo>
                  <a:lnTo>
                    <a:pt x="248" y="852"/>
                  </a:lnTo>
                  <a:lnTo>
                    <a:pt x="254" y="873"/>
                  </a:lnTo>
                  <a:lnTo>
                    <a:pt x="263" y="896"/>
                  </a:lnTo>
                  <a:lnTo>
                    <a:pt x="271" y="917"/>
                  </a:lnTo>
                  <a:lnTo>
                    <a:pt x="290" y="959"/>
                  </a:lnTo>
                  <a:lnTo>
                    <a:pt x="309" y="1000"/>
                  </a:lnTo>
                  <a:lnTo>
                    <a:pt x="351" y="1082"/>
                  </a:lnTo>
                  <a:lnTo>
                    <a:pt x="371" y="1124"/>
                  </a:lnTo>
                  <a:lnTo>
                    <a:pt x="389" y="1166"/>
                  </a:lnTo>
                  <a:lnTo>
                    <a:pt x="389" y="1166"/>
                  </a:lnTo>
                  <a:lnTo>
                    <a:pt x="404" y="1197"/>
                  </a:lnTo>
                  <a:lnTo>
                    <a:pt x="419" y="1228"/>
                  </a:lnTo>
                  <a:lnTo>
                    <a:pt x="434" y="1260"/>
                  </a:lnTo>
                  <a:lnTo>
                    <a:pt x="450" y="1291"/>
                  </a:lnTo>
                  <a:lnTo>
                    <a:pt x="450" y="1291"/>
                  </a:lnTo>
                  <a:lnTo>
                    <a:pt x="457" y="1301"/>
                  </a:lnTo>
                  <a:lnTo>
                    <a:pt x="462" y="1309"/>
                  </a:lnTo>
                  <a:lnTo>
                    <a:pt x="469" y="1319"/>
                  </a:lnTo>
                  <a:lnTo>
                    <a:pt x="475" y="1328"/>
                  </a:lnTo>
                  <a:lnTo>
                    <a:pt x="475" y="1328"/>
                  </a:lnTo>
                  <a:lnTo>
                    <a:pt x="488" y="1350"/>
                  </a:lnTo>
                  <a:lnTo>
                    <a:pt x="499" y="1371"/>
                  </a:lnTo>
                  <a:lnTo>
                    <a:pt x="521" y="1415"/>
                  </a:lnTo>
                  <a:lnTo>
                    <a:pt x="544" y="1458"/>
                  </a:lnTo>
                  <a:lnTo>
                    <a:pt x="555" y="1479"/>
                  </a:lnTo>
                  <a:lnTo>
                    <a:pt x="569" y="1500"/>
                  </a:lnTo>
                  <a:lnTo>
                    <a:pt x="569" y="1500"/>
                  </a:lnTo>
                  <a:lnTo>
                    <a:pt x="578" y="1516"/>
                  </a:lnTo>
                  <a:lnTo>
                    <a:pt x="586" y="1532"/>
                  </a:lnTo>
                  <a:lnTo>
                    <a:pt x="604" y="1564"/>
                  </a:lnTo>
                  <a:lnTo>
                    <a:pt x="604" y="1564"/>
                  </a:lnTo>
                  <a:lnTo>
                    <a:pt x="610" y="1575"/>
                  </a:lnTo>
                  <a:lnTo>
                    <a:pt x="618" y="1585"/>
                  </a:lnTo>
                  <a:lnTo>
                    <a:pt x="622" y="1591"/>
                  </a:lnTo>
                  <a:lnTo>
                    <a:pt x="624" y="1597"/>
                  </a:lnTo>
                  <a:lnTo>
                    <a:pt x="625" y="1604"/>
                  </a:lnTo>
                  <a:lnTo>
                    <a:pt x="625" y="1611"/>
                  </a:lnTo>
                  <a:lnTo>
                    <a:pt x="625" y="1611"/>
                  </a:lnTo>
                  <a:lnTo>
                    <a:pt x="636" y="1619"/>
                  </a:lnTo>
                  <a:lnTo>
                    <a:pt x="647" y="1626"/>
                  </a:lnTo>
                  <a:lnTo>
                    <a:pt x="670" y="1638"/>
                  </a:lnTo>
                  <a:lnTo>
                    <a:pt x="692" y="1650"/>
                  </a:lnTo>
                  <a:lnTo>
                    <a:pt x="714" y="1660"/>
                  </a:lnTo>
                  <a:lnTo>
                    <a:pt x="724" y="1667"/>
                  </a:lnTo>
                  <a:lnTo>
                    <a:pt x="733" y="1672"/>
                  </a:lnTo>
                  <a:lnTo>
                    <a:pt x="742" y="1680"/>
                  </a:lnTo>
                  <a:lnTo>
                    <a:pt x="749" y="1687"/>
                  </a:lnTo>
                  <a:lnTo>
                    <a:pt x="756" y="1696"/>
                  </a:lnTo>
                  <a:lnTo>
                    <a:pt x="761" y="1704"/>
                  </a:lnTo>
                  <a:lnTo>
                    <a:pt x="764" y="1715"/>
                  </a:lnTo>
                  <a:lnTo>
                    <a:pt x="765" y="1727"/>
                  </a:lnTo>
                  <a:lnTo>
                    <a:pt x="765" y="1727"/>
                  </a:lnTo>
                  <a:lnTo>
                    <a:pt x="778" y="1734"/>
                  </a:lnTo>
                  <a:lnTo>
                    <a:pt x="791" y="1741"/>
                  </a:lnTo>
                  <a:lnTo>
                    <a:pt x="804" y="1746"/>
                  </a:lnTo>
                  <a:lnTo>
                    <a:pt x="817" y="1751"/>
                  </a:lnTo>
                  <a:lnTo>
                    <a:pt x="843" y="1759"/>
                  </a:lnTo>
                  <a:lnTo>
                    <a:pt x="871" y="1766"/>
                  </a:lnTo>
                  <a:lnTo>
                    <a:pt x="871" y="1766"/>
                  </a:lnTo>
                  <a:lnTo>
                    <a:pt x="864" y="1718"/>
                  </a:lnTo>
                  <a:lnTo>
                    <a:pt x="856" y="1672"/>
                  </a:lnTo>
                  <a:lnTo>
                    <a:pt x="842" y="1584"/>
                  </a:lnTo>
                  <a:lnTo>
                    <a:pt x="836" y="1540"/>
                  </a:lnTo>
                  <a:lnTo>
                    <a:pt x="828" y="1496"/>
                  </a:lnTo>
                  <a:lnTo>
                    <a:pt x="820" y="1452"/>
                  </a:lnTo>
                  <a:lnTo>
                    <a:pt x="810" y="1404"/>
                  </a:lnTo>
                  <a:lnTo>
                    <a:pt x="810" y="1404"/>
                  </a:lnTo>
                  <a:lnTo>
                    <a:pt x="810" y="1401"/>
                  </a:lnTo>
                  <a:lnTo>
                    <a:pt x="811" y="1398"/>
                  </a:lnTo>
                  <a:lnTo>
                    <a:pt x="814" y="1394"/>
                  </a:lnTo>
                  <a:lnTo>
                    <a:pt x="819" y="1392"/>
                  </a:lnTo>
                  <a:lnTo>
                    <a:pt x="821" y="1389"/>
                  </a:lnTo>
                  <a:lnTo>
                    <a:pt x="822" y="1387"/>
                  </a:lnTo>
                  <a:lnTo>
                    <a:pt x="822" y="1387"/>
                  </a:lnTo>
                  <a:lnTo>
                    <a:pt x="808" y="1364"/>
                  </a:lnTo>
                  <a:lnTo>
                    <a:pt x="794" y="1338"/>
                  </a:lnTo>
                  <a:lnTo>
                    <a:pt x="779" y="1310"/>
                  </a:lnTo>
                  <a:lnTo>
                    <a:pt x="765" y="1281"/>
                  </a:lnTo>
                  <a:lnTo>
                    <a:pt x="736" y="1221"/>
                  </a:lnTo>
                  <a:lnTo>
                    <a:pt x="708" y="1161"/>
                  </a:lnTo>
                  <a:lnTo>
                    <a:pt x="708" y="1161"/>
                  </a:lnTo>
                  <a:lnTo>
                    <a:pt x="702" y="1148"/>
                  </a:lnTo>
                  <a:lnTo>
                    <a:pt x="696" y="1136"/>
                  </a:lnTo>
                  <a:lnTo>
                    <a:pt x="689" y="1124"/>
                  </a:lnTo>
                  <a:lnTo>
                    <a:pt x="684" y="1112"/>
                  </a:lnTo>
                  <a:lnTo>
                    <a:pt x="684" y="1112"/>
                  </a:lnTo>
                  <a:lnTo>
                    <a:pt x="682" y="1099"/>
                  </a:lnTo>
                  <a:lnTo>
                    <a:pt x="678" y="1085"/>
                  </a:lnTo>
                  <a:lnTo>
                    <a:pt x="675" y="1070"/>
                  </a:lnTo>
                  <a:lnTo>
                    <a:pt x="673" y="1063"/>
                  </a:lnTo>
                  <a:lnTo>
                    <a:pt x="670" y="1055"/>
                  </a:lnTo>
                  <a:lnTo>
                    <a:pt x="670" y="1055"/>
                  </a:lnTo>
                  <a:lnTo>
                    <a:pt x="662" y="1040"/>
                  </a:lnTo>
                  <a:lnTo>
                    <a:pt x="658" y="1034"/>
                  </a:lnTo>
                  <a:lnTo>
                    <a:pt x="655" y="1025"/>
                  </a:lnTo>
                  <a:lnTo>
                    <a:pt x="655" y="1025"/>
                  </a:lnTo>
                  <a:lnTo>
                    <a:pt x="648" y="1011"/>
                  </a:lnTo>
                  <a:lnTo>
                    <a:pt x="641" y="995"/>
                  </a:lnTo>
                  <a:lnTo>
                    <a:pt x="638" y="986"/>
                  </a:lnTo>
                  <a:lnTo>
                    <a:pt x="635" y="977"/>
                  </a:lnTo>
                  <a:lnTo>
                    <a:pt x="632" y="969"/>
                  </a:lnTo>
                  <a:lnTo>
                    <a:pt x="632" y="961"/>
                  </a:lnTo>
                  <a:lnTo>
                    <a:pt x="632" y="961"/>
                  </a:lnTo>
                  <a:lnTo>
                    <a:pt x="633" y="956"/>
                  </a:lnTo>
                  <a:lnTo>
                    <a:pt x="637" y="949"/>
                  </a:lnTo>
                  <a:lnTo>
                    <a:pt x="641" y="943"/>
                  </a:lnTo>
                  <a:lnTo>
                    <a:pt x="646" y="938"/>
                  </a:lnTo>
                  <a:lnTo>
                    <a:pt x="652" y="931"/>
                  </a:lnTo>
                  <a:lnTo>
                    <a:pt x="659" y="925"/>
                  </a:lnTo>
                  <a:lnTo>
                    <a:pt x="674" y="914"/>
                  </a:lnTo>
                  <a:lnTo>
                    <a:pt x="692" y="905"/>
                  </a:lnTo>
                  <a:lnTo>
                    <a:pt x="710" y="899"/>
                  </a:lnTo>
                  <a:lnTo>
                    <a:pt x="718" y="897"/>
                  </a:lnTo>
                  <a:lnTo>
                    <a:pt x="727" y="895"/>
                  </a:lnTo>
                  <a:lnTo>
                    <a:pt x="734" y="895"/>
                  </a:lnTo>
                  <a:lnTo>
                    <a:pt x="741" y="895"/>
                  </a:lnTo>
                  <a:lnTo>
                    <a:pt x="741" y="895"/>
                  </a:lnTo>
                  <a:lnTo>
                    <a:pt x="745" y="900"/>
                  </a:lnTo>
                  <a:lnTo>
                    <a:pt x="748" y="905"/>
                  </a:lnTo>
                  <a:lnTo>
                    <a:pt x="748" y="910"/>
                  </a:lnTo>
                  <a:lnTo>
                    <a:pt x="748" y="913"/>
                  </a:lnTo>
                  <a:lnTo>
                    <a:pt x="748" y="916"/>
                  </a:lnTo>
                  <a:lnTo>
                    <a:pt x="746" y="919"/>
                  </a:lnTo>
                  <a:lnTo>
                    <a:pt x="746" y="919"/>
                  </a:lnTo>
                  <a:lnTo>
                    <a:pt x="774" y="973"/>
                  </a:lnTo>
                  <a:lnTo>
                    <a:pt x="802" y="1027"/>
                  </a:lnTo>
                  <a:lnTo>
                    <a:pt x="828" y="1082"/>
                  </a:lnTo>
                  <a:lnTo>
                    <a:pt x="856" y="1137"/>
                  </a:lnTo>
                  <a:lnTo>
                    <a:pt x="856" y="1137"/>
                  </a:lnTo>
                  <a:lnTo>
                    <a:pt x="878" y="1174"/>
                  </a:lnTo>
                  <a:lnTo>
                    <a:pt x="900" y="1214"/>
                  </a:lnTo>
                  <a:lnTo>
                    <a:pt x="920" y="1254"/>
                  </a:lnTo>
                  <a:lnTo>
                    <a:pt x="940" y="1296"/>
                  </a:lnTo>
                  <a:lnTo>
                    <a:pt x="940" y="1296"/>
                  </a:lnTo>
                  <a:lnTo>
                    <a:pt x="945" y="1309"/>
                  </a:lnTo>
                  <a:lnTo>
                    <a:pt x="951" y="1324"/>
                  </a:lnTo>
                  <a:lnTo>
                    <a:pt x="955" y="1329"/>
                  </a:lnTo>
                  <a:lnTo>
                    <a:pt x="960" y="1335"/>
                  </a:lnTo>
                  <a:lnTo>
                    <a:pt x="965" y="1339"/>
                  </a:lnTo>
                  <a:lnTo>
                    <a:pt x="972" y="1340"/>
                  </a:lnTo>
                  <a:lnTo>
                    <a:pt x="972" y="1340"/>
                  </a:lnTo>
                  <a:lnTo>
                    <a:pt x="970" y="1314"/>
                  </a:lnTo>
                  <a:lnTo>
                    <a:pt x="969" y="1289"/>
                  </a:lnTo>
                  <a:lnTo>
                    <a:pt x="965" y="1234"/>
                  </a:lnTo>
                  <a:lnTo>
                    <a:pt x="963" y="1208"/>
                  </a:lnTo>
                  <a:lnTo>
                    <a:pt x="960" y="1183"/>
                  </a:lnTo>
                  <a:lnTo>
                    <a:pt x="956" y="1158"/>
                  </a:lnTo>
                  <a:lnTo>
                    <a:pt x="954" y="1147"/>
                  </a:lnTo>
                  <a:lnTo>
                    <a:pt x="950" y="1137"/>
                  </a:lnTo>
                  <a:lnTo>
                    <a:pt x="950" y="1137"/>
                  </a:lnTo>
                  <a:lnTo>
                    <a:pt x="965" y="1110"/>
                  </a:lnTo>
                  <a:lnTo>
                    <a:pt x="973" y="1095"/>
                  </a:lnTo>
                  <a:lnTo>
                    <a:pt x="980" y="1078"/>
                  </a:lnTo>
                  <a:lnTo>
                    <a:pt x="987" y="1061"/>
                  </a:lnTo>
                  <a:lnTo>
                    <a:pt x="992" y="1044"/>
                  </a:lnTo>
                  <a:lnTo>
                    <a:pt x="994" y="1025"/>
                  </a:lnTo>
                  <a:lnTo>
                    <a:pt x="994" y="1017"/>
                  </a:lnTo>
                  <a:lnTo>
                    <a:pt x="994" y="1008"/>
                  </a:lnTo>
                  <a:lnTo>
                    <a:pt x="994" y="1008"/>
                  </a:lnTo>
                  <a:lnTo>
                    <a:pt x="1000" y="1007"/>
                  </a:lnTo>
                  <a:lnTo>
                    <a:pt x="1004" y="1007"/>
                  </a:lnTo>
                  <a:lnTo>
                    <a:pt x="1009" y="1008"/>
                  </a:lnTo>
                  <a:lnTo>
                    <a:pt x="1013" y="1010"/>
                  </a:lnTo>
                  <a:lnTo>
                    <a:pt x="1017" y="1013"/>
                  </a:lnTo>
                  <a:lnTo>
                    <a:pt x="1020" y="1015"/>
                  </a:lnTo>
                  <a:lnTo>
                    <a:pt x="1026" y="1022"/>
                  </a:lnTo>
                  <a:lnTo>
                    <a:pt x="1032" y="1031"/>
                  </a:lnTo>
                  <a:lnTo>
                    <a:pt x="1037" y="1039"/>
                  </a:lnTo>
                  <a:lnTo>
                    <a:pt x="1041" y="1048"/>
                  </a:lnTo>
                  <a:lnTo>
                    <a:pt x="1046" y="1055"/>
                  </a:lnTo>
                  <a:lnTo>
                    <a:pt x="1046" y="1055"/>
                  </a:lnTo>
                  <a:lnTo>
                    <a:pt x="1061" y="1077"/>
                  </a:lnTo>
                  <a:lnTo>
                    <a:pt x="1076" y="1097"/>
                  </a:lnTo>
                  <a:lnTo>
                    <a:pt x="1084" y="1106"/>
                  </a:lnTo>
                  <a:lnTo>
                    <a:pt x="1094" y="1114"/>
                  </a:lnTo>
                  <a:lnTo>
                    <a:pt x="1104" y="1122"/>
                  </a:lnTo>
                  <a:lnTo>
                    <a:pt x="1114" y="1129"/>
                  </a:lnTo>
                  <a:lnTo>
                    <a:pt x="1114" y="1129"/>
                  </a:lnTo>
                  <a:lnTo>
                    <a:pt x="1113" y="1146"/>
                  </a:lnTo>
                  <a:lnTo>
                    <a:pt x="1112" y="1162"/>
                  </a:lnTo>
                  <a:lnTo>
                    <a:pt x="1113" y="1180"/>
                  </a:lnTo>
                  <a:lnTo>
                    <a:pt x="1114" y="1196"/>
                  </a:lnTo>
                  <a:lnTo>
                    <a:pt x="1117" y="1229"/>
                  </a:lnTo>
                  <a:lnTo>
                    <a:pt x="1117" y="1245"/>
                  </a:lnTo>
                  <a:lnTo>
                    <a:pt x="1117" y="1262"/>
                  </a:lnTo>
                  <a:lnTo>
                    <a:pt x="1117" y="1262"/>
                  </a:lnTo>
                  <a:lnTo>
                    <a:pt x="1126" y="1232"/>
                  </a:lnTo>
                  <a:lnTo>
                    <a:pt x="1137" y="1202"/>
                  </a:lnTo>
                  <a:lnTo>
                    <a:pt x="1158" y="1143"/>
                  </a:lnTo>
                  <a:lnTo>
                    <a:pt x="1181" y="1087"/>
                  </a:lnTo>
                  <a:lnTo>
                    <a:pt x="1201" y="1033"/>
                  </a:lnTo>
                  <a:lnTo>
                    <a:pt x="1201" y="1033"/>
                  </a:lnTo>
                  <a:lnTo>
                    <a:pt x="1204" y="1031"/>
                  </a:lnTo>
                  <a:lnTo>
                    <a:pt x="1208" y="1029"/>
                  </a:lnTo>
                  <a:lnTo>
                    <a:pt x="1218" y="1027"/>
                  </a:lnTo>
                  <a:lnTo>
                    <a:pt x="1228" y="1029"/>
                  </a:lnTo>
                  <a:lnTo>
                    <a:pt x="1238" y="1030"/>
                  </a:lnTo>
                  <a:lnTo>
                    <a:pt x="1248" y="1033"/>
                  </a:lnTo>
                  <a:lnTo>
                    <a:pt x="1259" y="1037"/>
                  </a:lnTo>
                  <a:lnTo>
                    <a:pt x="1275" y="1046"/>
                  </a:lnTo>
                  <a:lnTo>
                    <a:pt x="1275" y="1046"/>
                  </a:lnTo>
                  <a:lnTo>
                    <a:pt x="1274" y="1052"/>
                  </a:lnTo>
                  <a:lnTo>
                    <a:pt x="1274" y="1057"/>
                  </a:lnTo>
                  <a:lnTo>
                    <a:pt x="1274" y="1063"/>
                  </a:lnTo>
                  <a:lnTo>
                    <a:pt x="1275" y="1068"/>
                  </a:lnTo>
                  <a:lnTo>
                    <a:pt x="1277" y="1072"/>
                  </a:lnTo>
                  <a:lnTo>
                    <a:pt x="1279" y="1077"/>
                  </a:lnTo>
                  <a:lnTo>
                    <a:pt x="1286" y="1083"/>
                  </a:lnTo>
                  <a:lnTo>
                    <a:pt x="1293" y="1090"/>
                  </a:lnTo>
                  <a:lnTo>
                    <a:pt x="1302" y="1095"/>
                  </a:lnTo>
                  <a:lnTo>
                    <a:pt x="1319" y="1105"/>
                  </a:lnTo>
                  <a:lnTo>
                    <a:pt x="1319" y="1105"/>
                  </a:lnTo>
                  <a:lnTo>
                    <a:pt x="1319" y="1116"/>
                  </a:lnTo>
                  <a:lnTo>
                    <a:pt x="1318" y="1128"/>
                  </a:lnTo>
                  <a:lnTo>
                    <a:pt x="1314" y="1140"/>
                  </a:lnTo>
                  <a:lnTo>
                    <a:pt x="1312" y="1151"/>
                  </a:lnTo>
                  <a:lnTo>
                    <a:pt x="1304" y="1172"/>
                  </a:lnTo>
                  <a:lnTo>
                    <a:pt x="1296" y="1193"/>
                  </a:lnTo>
                  <a:lnTo>
                    <a:pt x="1289" y="1214"/>
                  </a:lnTo>
                  <a:lnTo>
                    <a:pt x="1286" y="1225"/>
                  </a:lnTo>
                  <a:lnTo>
                    <a:pt x="1283" y="1235"/>
                  </a:lnTo>
                  <a:lnTo>
                    <a:pt x="1282" y="1246"/>
                  </a:lnTo>
                  <a:lnTo>
                    <a:pt x="1282" y="1258"/>
                  </a:lnTo>
                  <a:lnTo>
                    <a:pt x="1283" y="1269"/>
                  </a:lnTo>
                  <a:lnTo>
                    <a:pt x="1287" y="1281"/>
                  </a:lnTo>
                  <a:lnTo>
                    <a:pt x="1287" y="1281"/>
                  </a:lnTo>
                  <a:lnTo>
                    <a:pt x="1286" y="1289"/>
                  </a:lnTo>
                  <a:lnTo>
                    <a:pt x="1283" y="1294"/>
                  </a:lnTo>
                  <a:lnTo>
                    <a:pt x="1280" y="1301"/>
                  </a:lnTo>
                  <a:lnTo>
                    <a:pt x="1276" y="1305"/>
                  </a:lnTo>
                  <a:lnTo>
                    <a:pt x="1272" y="1309"/>
                  </a:lnTo>
                  <a:lnTo>
                    <a:pt x="1266" y="1312"/>
                  </a:lnTo>
                  <a:lnTo>
                    <a:pt x="1262" y="1316"/>
                  </a:lnTo>
                  <a:lnTo>
                    <a:pt x="1257" y="1317"/>
                  </a:lnTo>
                  <a:lnTo>
                    <a:pt x="1251" y="1318"/>
                  </a:lnTo>
                  <a:lnTo>
                    <a:pt x="1246" y="1318"/>
                  </a:lnTo>
                  <a:lnTo>
                    <a:pt x="1242" y="1316"/>
                  </a:lnTo>
                  <a:lnTo>
                    <a:pt x="1237" y="1313"/>
                  </a:lnTo>
                  <a:lnTo>
                    <a:pt x="1234" y="1310"/>
                  </a:lnTo>
                  <a:lnTo>
                    <a:pt x="1232" y="1305"/>
                  </a:lnTo>
                  <a:lnTo>
                    <a:pt x="1231" y="1298"/>
                  </a:lnTo>
                  <a:lnTo>
                    <a:pt x="1230" y="1291"/>
                  </a:lnTo>
                  <a:lnTo>
                    <a:pt x="1230" y="1291"/>
                  </a:lnTo>
                  <a:lnTo>
                    <a:pt x="1223" y="1312"/>
                  </a:lnTo>
                  <a:lnTo>
                    <a:pt x="1217" y="1333"/>
                  </a:lnTo>
                  <a:lnTo>
                    <a:pt x="1208" y="1352"/>
                  </a:lnTo>
                  <a:lnTo>
                    <a:pt x="1204" y="1362"/>
                  </a:lnTo>
                  <a:lnTo>
                    <a:pt x="1199" y="1370"/>
                  </a:lnTo>
                  <a:lnTo>
                    <a:pt x="1199" y="1370"/>
                  </a:lnTo>
                  <a:lnTo>
                    <a:pt x="1203" y="1373"/>
                  </a:lnTo>
                  <a:lnTo>
                    <a:pt x="1207" y="1379"/>
                  </a:lnTo>
                  <a:lnTo>
                    <a:pt x="1210" y="1384"/>
                  </a:lnTo>
                  <a:lnTo>
                    <a:pt x="1211" y="1390"/>
                  </a:lnTo>
                  <a:lnTo>
                    <a:pt x="1212" y="1397"/>
                  </a:lnTo>
                  <a:lnTo>
                    <a:pt x="1212" y="1404"/>
                  </a:lnTo>
                  <a:lnTo>
                    <a:pt x="1208" y="1419"/>
                  </a:lnTo>
                  <a:lnTo>
                    <a:pt x="1204" y="1435"/>
                  </a:lnTo>
                  <a:lnTo>
                    <a:pt x="1200" y="1453"/>
                  </a:lnTo>
                  <a:lnTo>
                    <a:pt x="1196" y="1469"/>
                  </a:lnTo>
                  <a:lnTo>
                    <a:pt x="1193" y="1483"/>
                  </a:lnTo>
                  <a:lnTo>
                    <a:pt x="1193" y="1483"/>
                  </a:lnTo>
                  <a:lnTo>
                    <a:pt x="1192" y="1503"/>
                  </a:lnTo>
                  <a:lnTo>
                    <a:pt x="1193" y="1523"/>
                  </a:lnTo>
                  <a:lnTo>
                    <a:pt x="1193" y="1544"/>
                  </a:lnTo>
                  <a:lnTo>
                    <a:pt x="1193" y="1564"/>
                  </a:lnTo>
                  <a:lnTo>
                    <a:pt x="1193" y="1564"/>
                  </a:lnTo>
                  <a:lnTo>
                    <a:pt x="1188" y="1625"/>
                  </a:lnTo>
                  <a:lnTo>
                    <a:pt x="1182" y="1684"/>
                  </a:lnTo>
                  <a:lnTo>
                    <a:pt x="1169" y="1791"/>
                  </a:lnTo>
                  <a:lnTo>
                    <a:pt x="1169" y="1791"/>
                  </a:lnTo>
                  <a:lnTo>
                    <a:pt x="1159" y="1797"/>
                  </a:lnTo>
                  <a:lnTo>
                    <a:pt x="1147" y="1804"/>
                  </a:lnTo>
                  <a:lnTo>
                    <a:pt x="1137" y="1809"/>
                  </a:lnTo>
                  <a:lnTo>
                    <a:pt x="1124" y="1814"/>
                  </a:lnTo>
                  <a:lnTo>
                    <a:pt x="1111" y="1819"/>
                  </a:lnTo>
                  <a:lnTo>
                    <a:pt x="1098" y="1822"/>
                  </a:lnTo>
                  <a:lnTo>
                    <a:pt x="1071" y="1827"/>
                  </a:lnTo>
                  <a:lnTo>
                    <a:pt x="1044" y="1831"/>
                  </a:lnTo>
                  <a:lnTo>
                    <a:pt x="1017" y="1832"/>
                  </a:lnTo>
                  <a:lnTo>
                    <a:pt x="991" y="1832"/>
                  </a:lnTo>
                  <a:lnTo>
                    <a:pt x="968" y="1829"/>
                  </a:lnTo>
                  <a:lnTo>
                    <a:pt x="968" y="1829"/>
                  </a:lnTo>
                  <a:close/>
                  <a:moveTo>
                    <a:pt x="23" y="735"/>
                  </a:moveTo>
                  <a:lnTo>
                    <a:pt x="23" y="735"/>
                  </a:lnTo>
                  <a:lnTo>
                    <a:pt x="22" y="743"/>
                  </a:lnTo>
                  <a:lnTo>
                    <a:pt x="24" y="752"/>
                  </a:lnTo>
                  <a:lnTo>
                    <a:pt x="26" y="764"/>
                  </a:lnTo>
                  <a:lnTo>
                    <a:pt x="31" y="775"/>
                  </a:lnTo>
                  <a:lnTo>
                    <a:pt x="39" y="796"/>
                  </a:lnTo>
                  <a:lnTo>
                    <a:pt x="44" y="804"/>
                  </a:lnTo>
                  <a:lnTo>
                    <a:pt x="48" y="809"/>
                  </a:lnTo>
                  <a:lnTo>
                    <a:pt x="48" y="809"/>
                  </a:lnTo>
                  <a:lnTo>
                    <a:pt x="60" y="820"/>
                  </a:lnTo>
                  <a:lnTo>
                    <a:pt x="77" y="832"/>
                  </a:lnTo>
                  <a:lnTo>
                    <a:pt x="77" y="832"/>
                  </a:lnTo>
                  <a:lnTo>
                    <a:pt x="88" y="837"/>
                  </a:lnTo>
                  <a:lnTo>
                    <a:pt x="100" y="841"/>
                  </a:lnTo>
                  <a:lnTo>
                    <a:pt x="112" y="843"/>
                  </a:lnTo>
                  <a:lnTo>
                    <a:pt x="125" y="844"/>
                  </a:lnTo>
                  <a:lnTo>
                    <a:pt x="137" y="844"/>
                  </a:lnTo>
                  <a:lnTo>
                    <a:pt x="148" y="842"/>
                  </a:lnTo>
                  <a:lnTo>
                    <a:pt x="160" y="839"/>
                  </a:lnTo>
                  <a:lnTo>
                    <a:pt x="172" y="835"/>
                  </a:lnTo>
                  <a:lnTo>
                    <a:pt x="183" y="830"/>
                  </a:lnTo>
                  <a:lnTo>
                    <a:pt x="192" y="824"/>
                  </a:lnTo>
                  <a:lnTo>
                    <a:pt x="201" y="818"/>
                  </a:lnTo>
                  <a:lnTo>
                    <a:pt x="208" y="810"/>
                  </a:lnTo>
                  <a:lnTo>
                    <a:pt x="215" y="803"/>
                  </a:lnTo>
                  <a:lnTo>
                    <a:pt x="220" y="794"/>
                  </a:lnTo>
                  <a:lnTo>
                    <a:pt x="223" y="786"/>
                  </a:lnTo>
                  <a:lnTo>
                    <a:pt x="224" y="777"/>
                  </a:lnTo>
                  <a:lnTo>
                    <a:pt x="224" y="777"/>
                  </a:lnTo>
                  <a:lnTo>
                    <a:pt x="232" y="777"/>
                  </a:lnTo>
                  <a:lnTo>
                    <a:pt x="232" y="777"/>
                  </a:lnTo>
                  <a:lnTo>
                    <a:pt x="232" y="773"/>
                  </a:lnTo>
                  <a:lnTo>
                    <a:pt x="233" y="768"/>
                  </a:lnTo>
                  <a:lnTo>
                    <a:pt x="232" y="757"/>
                  </a:lnTo>
                  <a:lnTo>
                    <a:pt x="230" y="743"/>
                  </a:lnTo>
                  <a:lnTo>
                    <a:pt x="230" y="743"/>
                  </a:lnTo>
                  <a:lnTo>
                    <a:pt x="230" y="732"/>
                  </a:lnTo>
                  <a:lnTo>
                    <a:pt x="229" y="723"/>
                  </a:lnTo>
                  <a:lnTo>
                    <a:pt x="227" y="715"/>
                  </a:lnTo>
                  <a:lnTo>
                    <a:pt x="223" y="707"/>
                  </a:lnTo>
                  <a:lnTo>
                    <a:pt x="214" y="691"/>
                  </a:lnTo>
                  <a:lnTo>
                    <a:pt x="202" y="674"/>
                  </a:lnTo>
                  <a:lnTo>
                    <a:pt x="202" y="674"/>
                  </a:lnTo>
                  <a:lnTo>
                    <a:pt x="194" y="670"/>
                  </a:lnTo>
                  <a:lnTo>
                    <a:pt x="186" y="668"/>
                  </a:lnTo>
                  <a:lnTo>
                    <a:pt x="167" y="662"/>
                  </a:lnTo>
                  <a:lnTo>
                    <a:pt x="145" y="657"/>
                  </a:lnTo>
                  <a:lnTo>
                    <a:pt x="135" y="654"/>
                  </a:lnTo>
                  <a:lnTo>
                    <a:pt x="124" y="650"/>
                  </a:lnTo>
                  <a:lnTo>
                    <a:pt x="124" y="650"/>
                  </a:lnTo>
                  <a:lnTo>
                    <a:pt x="109" y="651"/>
                  </a:lnTo>
                  <a:lnTo>
                    <a:pt x="94" y="655"/>
                  </a:lnTo>
                  <a:lnTo>
                    <a:pt x="79" y="660"/>
                  </a:lnTo>
                  <a:lnTo>
                    <a:pt x="65" y="668"/>
                  </a:lnTo>
                  <a:lnTo>
                    <a:pt x="52" y="676"/>
                  </a:lnTo>
                  <a:lnTo>
                    <a:pt x="41" y="686"/>
                  </a:lnTo>
                  <a:lnTo>
                    <a:pt x="37" y="692"/>
                  </a:lnTo>
                  <a:lnTo>
                    <a:pt x="33" y="698"/>
                  </a:lnTo>
                  <a:lnTo>
                    <a:pt x="30" y="704"/>
                  </a:lnTo>
                  <a:lnTo>
                    <a:pt x="27" y="711"/>
                  </a:lnTo>
                  <a:lnTo>
                    <a:pt x="27" y="711"/>
                  </a:lnTo>
                  <a:lnTo>
                    <a:pt x="32" y="712"/>
                  </a:lnTo>
                  <a:lnTo>
                    <a:pt x="33" y="713"/>
                  </a:lnTo>
                  <a:lnTo>
                    <a:pt x="33" y="716"/>
                  </a:lnTo>
                  <a:lnTo>
                    <a:pt x="33" y="716"/>
                  </a:lnTo>
                  <a:lnTo>
                    <a:pt x="29" y="716"/>
                  </a:lnTo>
                  <a:lnTo>
                    <a:pt x="25" y="718"/>
                  </a:lnTo>
                  <a:lnTo>
                    <a:pt x="25" y="718"/>
                  </a:lnTo>
                  <a:lnTo>
                    <a:pt x="27" y="721"/>
                  </a:lnTo>
                  <a:lnTo>
                    <a:pt x="27" y="724"/>
                  </a:lnTo>
                  <a:lnTo>
                    <a:pt x="27" y="727"/>
                  </a:lnTo>
                  <a:lnTo>
                    <a:pt x="26" y="729"/>
                  </a:lnTo>
                  <a:lnTo>
                    <a:pt x="24" y="733"/>
                  </a:lnTo>
                  <a:lnTo>
                    <a:pt x="23" y="735"/>
                  </a:lnTo>
                  <a:lnTo>
                    <a:pt x="23" y="735"/>
                  </a:lnTo>
                  <a:close/>
                  <a:moveTo>
                    <a:pt x="1247" y="91"/>
                  </a:moveTo>
                  <a:lnTo>
                    <a:pt x="1247" y="91"/>
                  </a:lnTo>
                  <a:lnTo>
                    <a:pt x="1234" y="73"/>
                  </a:lnTo>
                  <a:lnTo>
                    <a:pt x="1221" y="56"/>
                  </a:lnTo>
                  <a:lnTo>
                    <a:pt x="1215" y="49"/>
                  </a:lnTo>
                  <a:lnTo>
                    <a:pt x="1207" y="41"/>
                  </a:lnTo>
                  <a:lnTo>
                    <a:pt x="1200" y="35"/>
                  </a:lnTo>
                  <a:lnTo>
                    <a:pt x="1191" y="30"/>
                  </a:lnTo>
                  <a:lnTo>
                    <a:pt x="1191" y="30"/>
                  </a:lnTo>
                  <a:lnTo>
                    <a:pt x="1184" y="26"/>
                  </a:lnTo>
                  <a:lnTo>
                    <a:pt x="1176" y="23"/>
                  </a:lnTo>
                  <a:lnTo>
                    <a:pt x="1170" y="21"/>
                  </a:lnTo>
                  <a:lnTo>
                    <a:pt x="1163" y="20"/>
                  </a:lnTo>
                  <a:lnTo>
                    <a:pt x="1150" y="19"/>
                  </a:lnTo>
                  <a:lnTo>
                    <a:pt x="1137" y="21"/>
                  </a:lnTo>
                  <a:lnTo>
                    <a:pt x="1124" y="23"/>
                  </a:lnTo>
                  <a:lnTo>
                    <a:pt x="1111" y="27"/>
                  </a:lnTo>
                  <a:lnTo>
                    <a:pt x="1085" y="37"/>
                  </a:lnTo>
                  <a:lnTo>
                    <a:pt x="1085" y="37"/>
                  </a:lnTo>
                  <a:lnTo>
                    <a:pt x="1059" y="46"/>
                  </a:lnTo>
                  <a:lnTo>
                    <a:pt x="1032" y="53"/>
                  </a:lnTo>
                  <a:lnTo>
                    <a:pt x="1007" y="62"/>
                  </a:lnTo>
                  <a:lnTo>
                    <a:pt x="996" y="67"/>
                  </a:lnTo>
                  <a:lnTo>
                    <a:pt x="986" y="72"/>
                  </a:lnTo>
                  <a:lnTo>
                    <a:pt x="976" y="78"/>
                  </a:lnTo>
                  <a:lnTo>
                    <a:pt x="968" y="85"/>
                  </a:lnTo>
                  <a:lnTo>
                    <a:pt x="960" y="93"/>
                  </a:lnTo>
                  <a:lnTo>
                    <a:pt x="953" y="102"/>
                  </a:lnTo>
                  <a:lnTo>
                    <a:pt x="947" y="112"/>
                  </a:lnTo>
                  <a:lnTo>
                    <a:pt x="944" y="124"/>
                  </a:lnTo>
                  <a:lnTo>
                    <a:pt x="941" y="138"/>
                  </a:lnTo>
                  <a:lnTo>
                    <a:pt x="940" y="153"/>
                  </a:lnTo>
                  <a:lnTo>
                    <a:pt x="940" y="153"/>
                  </a:lnTo>
                  <a:lnTo>
                    <a:pt x="941" y="177"/>
                  </a:lnTo>
                  <a:lnTo>
                    <a:pt x="943" y="204"/>
                  </a:lnTo>
                  <a:lnTo>
                    <a:pt x="946" y="231"/>
                  </a:lnTo>
                  <a:lnTo>
                    <a:pt x="950" y="258"/>
                  </a:lnTo>
                  <a:lnTo>
                    <a:pt x="958" y="311"/>
                  </a:lnTo>
                  <a:lnTo>
                    <a:pt x="961" y="336"/>
                  </a:lnTo>
                  <a:lnTo>
                    <a:pt x="962" y="359"/>
                  </a:lnTo>
                  <a:lnTo>
                    <a:pt x="962" y="359"/>
                  </a:lnTo>
                  <a:lnTo>
                    <a:pt x="976" y="340"/>
                  </a:lnTo>
                  <a:lnTo>
                    <a:pt x="992" y="323"/>
                  </a:lnTo>
                  <a:lnTo>
                    <a:pt x="1009" y="307"/>
                  </a:lnTo>
                  <a:lnTo>
                    <a:pt x="1027" y="293"/>
                  </a:lnTo>
                  <a:lnTo>
                    <a:pt x="1048" y="280"/>
                  </a:lnTo>
                  <a:lnTo>
                    <a:pt x="1068" y="269"/>
                  </a:lnTo>
                  <a:lnTo>
                    <a:pt x="1091" y="259"/>
                  </a:lnTo>
                  <a:lnTo>
                    <a:pt x="1113" y="249"/>
                  </a:lnTo>
                  <a:lnTo>
                    <a:pt x="1137" y="242"/>
                  </a:lnTo>
                  <a:lnTo>
                    <a:pt x="1162" y="234"/>
                  </a:lnTo>
                  <a:lnTo>
                    <a:pt x="1188" y="228"/>
                  </a:lnTo>
                  <a:lnTo>
                    <a:pt x="1214" y="222"/>
                  </a:lnTo>
                  <a:lnTo>
                    <a:pt x="1242" y="218"/>
                  </a:lnTo>
                  <a:lnTo>
                    <a:pt x="1269" y="214"/>
                  </a:lnTo>
                  <a:lnTo>
                    <a:pt x="1326" y="206"/>
                  </a:lnTo>
                  <a:lnTo>
                    <a:pt x="1326" y="206"/>
                  </a:lnTo>
                  <a:lnTo>
                    <a:pt x="1319" y="191"/>
                  </a:lnTo>
                  <a:lnTo>
                    <a:pt x="1310" y="176"/>
                  </a:lnTo>
                  <a:lnTo>
                    <a:pt x="1301" y="160"/>
                  </a:lnTo>
                  <a:lnTo>
                    <a:pt x="1290" y="146"/>
                  </a:lnTo>
                  <a:lnTo>
                    <a:pt x="1268" y="117"/>
                  </a:lnTo>
                  <a:lnTo>
                    <a:pt x="1247" y="91"/>
                  </a:lnTo>
                  <a:lnTo>
                    <a:pt x="1247" y="91"/>
                  </a:lnTo>
                  <a:close/>
                  <a:moveTo>
                    <a:pt x="1449" y="263"/>
                  </a:moveTo>
                  <a:lnTo>
                    <a:pt x="1449" y="263"/>
                  </a:lnTo>
                  <a:lnTo>
                    <a:pt x="1441" y="262"/>
                  </a:lnTo>
                  <a:lnTo>
                    <a:pt x="1431" y="261"/>
                  </a:lnTo>
                  <a:lnTo>
                    <a:pt x="1422" y="260"/>
                  </a:lnTo>
                  <a:lnTo>
                    <a:pt x="1412" y="259"/>
                  </a:lnTo>
                  <a:lnTo>
                    <a:pt x="1412" y="259"/>
                  </a:lnTo>
                  <a:lnTo>
                    <a:pt x="1386" y="250"/>
                  </a:lnTo>
                  <a:lnTo>
                    <a:pt x="1360" y="241"/>
                  </a:lnTo>
                  <a:lnTo>
                    <a:pt x="1347" y="237"/>
                  </a:lnTo>
                  <a:lnTo>
                    <a:pt x="1334" y="234"/>
                  </a:lnTo>
                  <a:lnTo>
                    <a:pt x="1321" y="232"/>
                  </a:lnTo>
                  <a:lnTo>
                    <a:pt x="1309" y="231"/>
                  </a:lnTo>
                  <a:lnTo>
                    <a:pt x="1309" y="231"/>
                  </a:lnTo>
                  <a:lnTo>
                    <a:pt x="1290" y="232"/>
                  </a:lnTo>
                  <a:lnTo>
                    <a:pt x="1269" y="234"/>
                  </a:lnTo>
                  <a:lnTo>
                    <a:pt x="1249" y="237"/>
                  </a:lnTo>
                  <a:lnTo>
                    <a:pt x="1229" y="241"/>
                  </a:lnTo>
                  <a:lnTo>
                    <a:pt x="1189" y="249"/>
                  </a:lnTo>
                  <a:lnTo>
                    <a:pt x="1154" y="259"/>
                  </a:lnTo>
                  <a:lnTo>
                    <a:pt x="1154" y="259"/>
                  </a:lnTo>
                  <a:lnTo>
                    <a:pt x="1131" y="265"/>
                  </a:lnTo>
                  <a:lnTo>
                    <a:pt x="1110" y="275"/>
                  </a:lnTo>
                  <a:lnTo>
                    <a:pt x="1089" y="284"/>
                  </a:lnTo>
                  <a:lnTo>
                    <a:pt x="1069" y="296"/>
                  </a:lnTo>
                  <a:lnTo>
                    <a:pt x="1050" y="308"/>
                  </a:lnTo>
                  <a:lnTo>
                    <a:pt x="1033" y="321"/>
                  </a:lnTo>
                  <a:lnTo>
                    <a:pt x="1016" y="335"/>
                  </a:lnTo>
                  <a:lnTo>
                    <a:pt x="1002" y="350"/>
                  </a:lnTo>
                  <a:lnTo>
                    <a:pt x="1002" y="350"/>
                  </a:lnTo>
                  <a:lnTo>
                    <a:pt x="995" y="355"/>
                  </a:lnTo>
                  <a:lnTo>
                    <a:pt x="990" y="359"/>
                  </a:lnTo>
                  <a:lnTo>
                    <a:pt x="985" y="365"/>
                  </a:lnTo>
                  <a:lnTo>
                    <a:pt x="979" y="369"/>
                  </a:lnTo>
                  <a:lnTo>
                    <a:pt x="979" y="369"/>
                  </a:lnTo>
                  <a:lnTo>
                    <a:pt x="969" y="382"/>
                  </a:lnTo>
                  <a:lnTo>
                    <a:pt x="960" y="397"/>
                  </a:lnTo>
                  <a:lnTo>
                    <a:pt x="953" y="412"/>
                  </a:lnTo>
                  <a:lnTo>
                    <a:pt x="945" y="429"/>
                  </a:lnTo>
                  <a:lnTo>
                    <a:pt x="933" y="462"/>
                  </a:lnTo>
                  <a:lnTo>
                    <a:pt x="927" y="479"/>
                  </a:lnTo>
                  <a:lnTo>
                    <a:pt x="920" y="496"/>
                  </a:lnTo>
                  <a:lnTo>
                    <a:pt x="920" y="496"/>
                  </a:lnTo>
                  <a:lnTo>
                    <a:pt x="912" y="517"/>
                  </a:lnTo>
                  <a:lnTo>
                    <a:pt x="901" y="536"/>
                  </a:lnTo>
                  <a:lnTo>
                    <a:pt x="892" y="555"/>
                  </a:lnTo>
                  <a:lnTo>
                    <a:pt x="884" y="576"/>
                  </a:lnTo>
                  <a:lnTo>
                    <a:pt x="884" y="576"/>
                  </a:lnTo>
                  <a:lnTo>
                    <a:pt x="878" y="594"/>
                  </a:lnTo>
                  <a:lnTo>
                    <a:pt x="874" y="612"/>
                  </a:lnTo>
                  <a:lnTo>
                    <a:pt x="870" y="631"/>
                  </a:lnTo>
                  <a:lnTo>
                    <a:pt x="866" y="650"/>
                  </a:lnTo>
                  <a:lnTo>
                    <a:pt x="866" y="650"/>
                  </a:lnTo>
                  <a:lnTo>
                    <a:pt x="860" y="673"/>
                  </a:lnTo>
                  <a:lnTo>
                    <a:pt x="855" y="698"/>
                  </a:lnTo>
                  <a:lnTo>
                    <a:pt x="851" y="722"/>
                  </a:lnTo>
                  <a:lnTo>
                    <a:pt x="848" y="748"/>
                  </a:lnTo>
                  <a:lnTo>
                    <a:pt x="845" y="774"/>
                  </a:lnTo>
                  <a:lnTo>
                    <a:pt x="844" y="801"/>
                  </a:lnTo>
                  <a:lnTo>
                    <a:pt x="845" y="829"/>
                  </a:lnTo>
                  <a:lnTo>
                    <a:pt x="849" y="858"/>
                  </a:lnTo>
                  <a:lnTo>
                    <a:pt x="849" y="858"/>
                  </a:lnTo>
                  <a:lnTo>
                    <a:pt x="849" y="852"/>
                  </a:lnTo>
                  <a:lnTo>
                    <a:pt x="850" y="847"/>
                  </a:lnTo>
                  <a:lnTo>
                    <a:pt x="852" y="842"/>
                  </a:lnTo>
                  <a:lnTo>
                    <a:pt x="854" y="839"/>
                  </a:lnTo>
                  <a:lnTo>
                    <a:pt x="858" y="832"/>
                  </a:lnTo>
                  <a:lnTo>
                    <a:pt x="860" y="826"/>
                  </a:lnTo>
                  <a:lnTo>
                    <a:pt x="862" y="822"/>
                  </a:lnTo>
                  <a:lnTo>
                    <a:pt x="862" y="822"/>
                  </a:lnTo>
                  <a:lnTo>
                    <a:pt x="880" y="805"/>
                  </a:lnTo>
                  <a:lnTo>
                    <a:pt x="897" y="788"/>
                  </a:lnTo>
                  <a:lnTo>
                    <a:pt x="931" y="751"/>
                  </a:lnTo>
                  <a:lnTo>
                    <a:pt x="948" y="733"/>
                  </a:lnTo>
                  <a:lnTo>
                    <a:pt x="965" y="715"/>
                  </a:lnTo>
                  <a:lnTo>
                    <a:pt x="984" y="697"/>
                  </a:lnTo>
                  <a:lnTo>
                    <a:pt x="1004" y="678"/>
                  </a:lnTo>
                  <a:lnTo>
                    <a:pt x="1004" y="678"/>
                  </a:lnTo>
                  <a:lnTo>
                    <a:pt x="1024" y="663"/>
                  </a:lnTo>
                  <a:lnTo>
                    <a:pt x="1045" y="648"/>
                  </a:lnTo>
                  <a:lnTo>
                    <a:pt x="1065" y="635"/>
                  </a:lnTo>
                  <a:lnTo>
                    <a:pt x="1086" y="621"/>
                  </a:lnTo>
                  <a:lnTo>
                    <a:pt x="1131" y="594"/>
                  </a:lnTo>
                  <a:lnTo>
                    <a:pt x="1178" y="568"/>
                  </a:lnTo>
                  <a:lnTo>
                    <a:pt x="1178" y="568"/>
                  </a:lnTo>
                  <a:lnTo>
                    <a:pt x="1208" y="552"/>
                  </a:lnTo>
                  <a:lnTo>
                    <a:pt x="1241" y="536"/>
                  </a:lnTo>
                  <a:lnTo>
                    <a:pt x="1272" y="521"/>
                  </a:lnTo>
                  <a:lnTo>
                    <a:pt x="1305" y="506"/>
                  </a:lnTo>
                  <a:lnTo>
                    <a:pt x="1338" y="492"/>
                  </a:lnTo>
                  <a:lnTo>
                    <a:pt x="1372" y="480"/>
                  </a:lnTo>
                  <a:lnTo>
                    <a:pt x="1407" y="469"/>
                  </a:lnTo>
                  <a:lnTo>
                    <a:pt x="1441" y="458"/>
                  </a:lnTo>
                  <a:lnTo>
                    <a:pt x="1476" y="449"/>
                  </a:lnTo>
                  <a:lnTo>
                    <a:pt x="1513" y="442"/>
                  </a:lnTo>
                  <a:lnTo>
                    <a:pt x="1548" y="436"/>
                  </a:lnTo>
                  <a:lnTo>
                    <a:pt x="1584" y="432"/>
                  </a:lnTo>
                  <a:lnTo>
                    <a:pt x="1621" y="430"/>
                  </a:lnTo>
                  <a:lnTo>
                    <a:pt x="1657" y="430"/>
                  </a:lnTo>
                  <a:lnTo>
                    <a:pt x="1693" y="433"/>
                  </a:lnTo>
                  <a:lnTo>
                    <a:pt x="1730" y="438"/>
                  </a:lnTo>
                  <a:lnTo>
                    <a:pt x="1730" y="438"/>
                  </a:lnTo>
                  <a:lnTo>
                    <a:pt x="1702" y="410"/>
                  </a:lnTo>
                  <a:lnTo>
                    <a:pt x="1673" y="382"/>
                  </a:lnTo>
                  <a:lnTo>
                    <a:pt x="1657" y="369"/>
                  </a:lnTo>
                  <a:lnTo>
                    <a:pt x="1642" y="356"/>
                  </a:lnTo>
                  <a:lnTo>
                    <a:pt x="1625" y="344"/>
                  </a:lnTo>
                  <a:lnTo>
                    <a:pt x="1608" y="333"/>
                  </a:lnTo>
                  <a:lnTo>
                    <a:pt x="1591" y="322"/>
                  </a:lnTo>
                  <a:lnTo>
                    <a:pt x="1572" y="311"/>
                  </a:lnTo>
                  <a:lnTo>
                    <a:pt x="1553" y="302"/>
                  </a:lnTo>
                  <a:lnTo>
                    <a:pt x="1534" y="292"/>
                  </a:lnTo>
                  <a:lnTo>
                    <a:pt x="1514" y="283"/>
                  </a:lnTo>
                  <a:lnTo>
                    <a:pt x="1493" y="276"/>
                  </a:lnTo>
                  <a:lnTo>
                    <a:pt x="1472" y="269"/>
                  </a:lnTo>
                  <a:lnTo>
                    <a:pt x="1449" y="263"/>
                  </a:lnTo>
                  <a:lnTo>
                    <a:pt x="1449" y="263"/>
                  </a:lnTo>
                  <a:close/>
                  <a:moveTo>
                    <a:pt x="869" y="426"/>
                  </a:moveTo>
                  <a:lnTo>
                    <a:pt x="869" y="426"/>
                  </a:lnTo>
                  <a:lnTo>
                    <a:pt x="875" y="429"/>
                  </a:lnTo>
                  <a:lnTo>
                    <a:pt x="881" y="433"/>
                  </a:lnTo>
                  <a:lnTo>
                    <a:pt x="888" y="440"/>
                  </a:lnTo>
                  <a:lnTo>
                    <a:pt x="892" y="444"/>
                  </a:lnTo>
                  <a:lnTo>
                    <a:pt x="897" y="446"/>
                  </a:lnTo>
                  <a:lnTo>
                    <a:pt x="902" y="449"/>
                  </a:lnTo>
                  <a:lnTo>
                    <a:pt x="911" y="453"/>
                  </a:lnTo>
                  <a:lnTo>
                    <a:pt x="911" y="453"/>
                  </a:lnTo>
                  <a:lnTo>
                    <a:pt x="913" y="449"/>
                  </a:lnTo>
                  <a:lnTo>
                    <a:pt x="915" y="445"/>
                  </a:lnTo>
                  <a:lnTo>
                    <a:pt x="918" y="438"/>
                  </a:lnTo>
                  <a:lnTo>
                    <a:pt x="919" y="430"/>
                  </a:lnTo>
                  <a:lnTo>
                    <a:pt x="923" y="423"/>
                  </a:lnTo>
                  <a:lnTo>
                    <a:pt x="923" y="423"/>
                  </a:lnTo>
                  <a:lnTo>
                    <a:pt x="915" y="418"/>
                  </a:lnTo>
                  <a:lnTo>
                    <a:pt x="908" y="413"/>
                  </a:lnTo>
                  <a:lnTo>
                    <a:pt x="901" y="406"/>
                  </a:lnTo>
                  <a:lnTo>
                    <a:pt x="897" y="400"/>
                  </a:lnTo>
                  <a:lnTo>
                    <a:pt x="894" y="393"/>
                  </a:lnTo>
                  <a:lnTo>
                    <a:pt x="892" y="385"/>
                  </a:lnTo>
                  <a:lnTo>
                    <a:pt x="890" y="376"/>
                  </a:lnTo>
                  <a:lnTo>
                    <a:pt x="890" y="369"/>
                  </a:lnTo>
                  <a:lnTo>
                    <a:pt x="892" y="362"/>
                  </a:lnTo>
                  <a:lnTo>
                    <a:pt x="895" y="354"/>
                  </a:lnTo>
                  <a:lnTo>
                    <a:pt x="899" y="348"/>
                  </a:lnTo>
                  <a:lnTo>
                    <a:pt x="904" y="341"/>
                  </a:lnTo>
                  <a:lnTo>
                    <a:pt x="912" y="336"/>
                  </a:lnTo>
                  <a:lnTo>
                    <a:pt x="919" y="332"/>
                  </a:lnTo>
                  <a:lnTo>
                    <a:pt x="929" y="328"/>
                  </a:lnTo>
                  <a:lnTo>
                    <a:pt x="940" y="327"/>
                  </a:lnTo>
                  <a:lnTo>
                    <a:pt x="940" y="327"/>
                  </a:lnTo>
                  <a:lnTo>
                    <a:pt x="939" y="322"/>
                  </a:lnTo>
                  <a:lnTo>
                    <a:pt x="938" y="317"/>
                  </a:lnTo>
                  <a:lnTo>
                    <a:pt x="938" y="306"/>
                  </a:lnTo>
                  <a:lnTo>
                    <a:pt x="936" y="296"/>
                  </a:lnTo>
                  <a:lnTo>
                    <a:pt x="934" y="293"/>
                  </a:lnTo>
                  <a:lnTo>
                    <a:pt x="932" y="290"/>
                  </a:lnTo>
                  <a:lnTo>
                    <a:pt x="932" y="290"/>
                  </a:lnTo>
                  <a:lnTo>
                    <a:pt x="923" y="293"/>
                  </a:lnTo>
                  <a:lnTo>
                    <a:pt x="912" y="297"/>
                  </a:lnTo>
                  <a:lnTo>
                    <a:pt x="903" y="302"/>
                  </a:lnTo>
                  <a:lnTo>
                    <a:pt x="895" y="308"/>
                  </a:lnTo>
                  <a:lnTo>
                    <a:pt x="888" y="314"/>
                  </a:lnTo>
                  <a:lnTo>
                    <a:pt x="882" y="321"/>
                  </a:lnTo>
                  <a:lnTo>
                    <a:pt x="875" y="329"/>
                  </a:lnTo>
                  <a:lnTo>
                    <a:pt x="871" y="338"/>
                  </a:lnTo>
                  <a:lnTo>
                    <a:pt x="868" y="348"/>
                  </a:lnTo>
                  <a:lnTo>
                    <a:pt x="865" y="357"/>
                  </a:lnTo>
                  <a:lnTo>
                    <a:pt x="863" y="367"/>
                  </a:lnTo>
                  <a:lnTo>
                    <a:pt x="863" y="378"/>
                  </a:lnTo>
                  <a:lnTo>
                    <a:pt x="863" y="389"/>
                  </a:lnTo>
                  <a:lnTo>
                    <a:pt x="864" y="401"/>
                  </a:lnTo>
                  <a:lnTo>
                    <a:pt x="866" y="413"/>
                  </a:lnTo>
                  <a:lnTo>
                    <a:pt x="869" y="426"/>
                  </a:lnTo>
                  <a:lnTo>
                    <a:pt x="869" y="426"/>
                  </a:lnTo>
                  <a:close/>
                  <a:moveTo>
                    <a:pt x="689" y="391"/>
                  </a:moveTo>
                  <a:lnTo>
                    <a:pt x="689" y="391"/>
                  </a:lnTo>
                  <a:lnTo>
                    <a:pt x="674" y="399"/>
                  </a:lnTo>
                  <a:lnTo>
                    <a:pt x="660" y="409"/>
                  </a:lnTo>
                  <a:lnTo>
                    <a:pt x="645" y="417"/>
                  </a:lnTo>
                  <a:lnTo>
                    <a:pt x="630" y="426"/>
                  </a:lnTo>
                  <a:lnTo>
                    <a:pt x="630" y="426"/>
                  </a:lnTo>
                  <a:lnTo>
                    <a:pt x="517" y="474"/>
                  </a:lnTo>
                  <a:lnTo>
                    <a:pt x="405" y="523"/>
                  </a:lnTo>
                  <a:lnTo>
                    <a:pt x="350" y="548"/>
                  </a:lnTo>
                  <a:lnTo>
                    <a:pt x="295" y="574"/>
                  </a:lnTo>
                  <a:lnTo>
                    <a:pt x="242" y="601"/>
                  </a:lnTo>
                  <a:lnTo>
                    <a:pt x="190" y="629"/>
                  </a:lnTo>
                  <a:lnTo>
                    <a:pt x="190" y="629"/>
                  </a:lnTo>
                  <a:lnTo>
                    <a:pt x="192" y="630"/>
                  </a:lnTo>
                  <a:lnTo>
                    <a:pt x="194" y="631"/>
                  </a:lnTo>
                  <a:lnTo>
                    <a:pt x="197" y="636"/>
                  </a:lnTo>
                  <a:lnTo>
                    <a:pt x="199" y="638"/>
                  </a:lnTo>
                  <a:lnTo>
                    <a:pt x="201" y="640"/>
                  </a:lnTo>
                  <a:lnTo>
                    <a:pt x="204" y="642"/>
                  </a:lnTo>
                  <a:lnTo>
                    <a:pt x="209" y="642"/>
                  </a:lnTo>
                  <a:lnTo>
                    <a:pt x="209" y="642"/>
                  </a:lnTo>
                  <a:lnTo>
                    <a:pt x="213" y="641"/>
                  </a:lnTo>
                  <a:lnTo>
                    <a:pt x="216" y="640"/>
                  </a:lnTo>
                  <a:lnTo>
                    <a:pt x="223" y="635"/>
                  </a:lnTo>
                  <a:lnTo>
                    <a:pt x="230" y="629"/>
                  </a:lnTo>
                  <a:lnTo>
                    <a:pt x="236" y="625"/>
                  </a:lnTo>
                  <a:lnTo>
                    <a:pt x="236" y="625"/>
                  </a:lnTo>
                  <a:lnTo>
                    <a:pt x="259" y="612"/>
                  </a:lnTo>
                  <a:lnTo>
                    <a:pt x="283" y="599"/>
                  </a:lnTo>
                  <a:lnTo>
                    <a:pt x="327" y="578"/>
                  </a:lnTo>
                  <a:lnTo>
                    <a:pt x="327" y="578"/>
                  </a:lnTo>
                  <a:lnTo>
                    <a:pt x="356" y="565"/>
                  </a:lnTo>
                  <a:lnTo>
                    <a:pt x="387" y="552"/>
                  </a:lnTo>
                  <a:lnTo>
                    <a:pt x="417" y="539"/>
                  </a:lnTo>
                  <a:lnTo>
                    <a:pt x="448" y="526"/>
                  </a:lnTo>
                  <a:lnTo>
                    <a:pt x="448" y="526"/>
                  </a:lnTo>
                  <a:lnTo>
                    <a:pt x="473" y="516"/>
                  </a:lnTo>
                  <a:lnTo>
                    <a:pt x="498" y="506"/>
                  </a:lnTo>
                  <a:lnTo>
                    <a:pt x="547" y="487"/>
                  </a:lnTo>
                  <a:lnTo>
                    <a:pt x="596" y="468"/>
                  </a:lnTo>
                  <a:lnTo>
                    <a:pt x="620" y="458"/>
                  </a:lnTo>
                  <a:lnTo>
                    <a:pt x="642" y="447"/>
                  </a:lnTo>
                  <a:lnTo>
                    <a:pt x="642" y="447"/>
                  </a:lnTo>
                  <a:lnTo>
                    <a:pt x="743" y="401"/>
                  </a:lnTo>
                  <a:lnTo>
                    <a:pt x="791" y="380"/>
                  </a:lnTo>
                  <a:lnTo>
                    <a:pt x="839" y="359"/>
                  </a:lnTo>
                  <a:lnTo>
                    <a:pt x="839" y="359"/>
                  </a:lnTo>
                  <a:lnTo>
                    <a:pt x="840" y="354"/>
                  </a:lnTo>
                  <a:lnTo>
                    <a:pt x="842" y="349"/>
                  </a:lnTo>
                  <a:lnTo>
                    <a:pt x="848" y="338"/>
                  </a:lnTo>
                  <a:lnTo>
                    <a:pt x="851" y="333"/>
                  </a:lnTo>
                  <a:lnTo>
                    <a:pt x="852" y="327"/>
                  </a:lnTo>
                  <a:lnTo>
                    <a:pt x="853" y="322"/>
                  </a:lnTo>
                  <a:lnTo>
                    <a:pt x="852" y="318"/>
                  </a:lnTo>
                  <a:lnTo>
                    <a:pt x="852" y="318"/>
                  </a:lnTo>
                  <a:lnTo>
                    <a:pt x="833" y="329"/>
                  </a:lnTo>
                  <a:lnTo>
                    <a:pt x="813" y="340"/>
                  </a:lnTo>
                  <a:lnTo>
                    <a:pt x="793" y="349"/>
                  </a:lnTo>
                  <a:lnTo>
                    <a:pt x="773" y="357"/>
                  </a:lnTo>
                  <a:lnTo>
                    <a:pt x="731" y="373"/>
                  </a:lnTo>
                  <a:lnTo>
                    <a:pt x="710" y="382"/>
                  </a:lnTo>
                  <a:lnTo>
                    <a:pt x="689" y="391"/>
                  </a:lnTo>
                  <a:lnTo>
                    <a:pt x="689" y="391"/>
                  </a:lnTo>
                  <a:close/>
                  <a:moveTo>
                    <a:pt x="935" y="401"/>
                  </a:moveTo>
                  <a:lnTo>
                    <a:pt x="935" y="401"/>
                  </a:lnTo>
                  <a:lnTo>
                    <a:pt x="942" y="387"/>
                  </a:lnTo>
                  <a:lnTo>
                    <a:pt x="944" y="380"/>
                  </a:lnTo>
                  <a:lnTo>
                    <a:pt x="945" y="373"/>
                  </a:lnTo>
                  <a:lnTo>
                    <a:pt x="945" y="366"/>
                  </a:lnTo>
                  <a:lnTo>
                    <a:pt x="944" y="359"/>
                  </a:lnTo>
                  <a:lnTo>
                    <a:pt x="942" y="353"/>
                  </a:lnTo>
                  <a:lnTo>
                    <a:pt x="938" y="347"/>
                  </a:lnTo>
                  <a:lnTo>
                    <a:pt x="938" y="347"/>
                  </a:lnTo>
                  <a:lnTo>
                    <a:pt x="934" y="349"/>
                  </a:lnTo>
                  <a:lnTo>
                    <a:pt x="931" y="351"/>
                  </a:lnTo>
                  <a:lnTo>
                    <a:pt x="926" y="356"/>
                  </a:lnTo>
                  <a:lnTo>
                    <a:pt x="923" y="364"/>
                  </a:lnTo>
                  <a:lnTo>
                    <a:pt x="920" y="372"/>
                  </a:lnTo>
                  <a:lnTo>
                    <a:pt x="920" y="381"/>
                  </a:lnTo>
                  <a:lnTo>
                    <a:pt x="922" y="385"/>
                  </a:lnTo>
                  <a:lnTo>
                    <a:pt x="923" y="389"/>
                  </a:lnTo>
                  <a:lnTo>
                    <a:pt x="925" y="393"/>
                  </a:lnTo>
                  <a:lnTo>
                    <a:pt x="928" y="396"/>
                  </a:lnTo>
                  <a:lnTo>
                    <a:pt x="931" y="399"/>
                  </a:lnTo>
                  <a:lnTo>
                    <a:pt x="935" y="401"/>
                  </a:lnTo>
                  <a:lnTo>
                    <a:pt x="935" y="401"/>
                  </a:lnTo>
                  <a:close/>
                  <a:moveTo>
                    <a:pt x="837" y="409"/>
                  </a:moveTo>
                  <a:lnTo>
                    <a:pt x="837" y="409"/>
                  </a:lnTo>
                  <a:lnTo>
                    <a:pt x="838" y="404"/>
                  </a:lnTo>
                  <a:lnTo>
                    <a:pt x="838" y="401"/>
                  </a:lnTo>
                  <a:lnTo>
                    <a:pt x="837" y="396"/>
                  </a:lnTo>
                  <a:lnTo>
                    <a:pt x="835" y="389"/>
                  </a:lnTo>
                  <a:lnTo>
                    <a:pt x="834" y="385"/>
                  </a:lnTo>
                  <a:lnTo>
                    <a:pt x="835" y="381"/>
                  </a:lnTo>
                  <a:lnTo>
                    <a:pt x="835" y="381"/>
                  </a:lnTo>
                  <a:lnTo>
                    <a:pt x="829" y="381"/>
                  </a:lnTo>
                  <a:lnTo>
                    <a:pt x="829" y="381"/>
                  </a:lnTo>
                  <a:lnTo>
                    <a:pt x="766" y="411"/>
                  </a:lnTo>
                  <a:lnTo>
                    <a:pt x="705" y="441"/>
                  </a:lnTo>
                  <a:lnTo>
                    <a:pt x="674" y="455"/>
                  </a:lnTo>
                  <a:lnTo>
                    <a:pt x="642" y="469"/>
                  </a:lnTo>
                  <a:lnTo>
                    <a:pt x="610" y="480"/>
                  </a:lnTo>
                  <a:lnTo>
                    <a:pt x="576" y="492"/>
                  </a:lnTo>
                  <a:lnTo>
                    <a:pt x="576" y="492"/>
                  </a:lnTo>
                  <a:lnTo>
                    <a:pt x="567" y="497"/>
                  </a:lnTo>
                  <a:lnTo>
                    <a:pt x="556" y="504"/>
                  </a:lnTo>
                  <a:lnTo>
                    <a:pt x="534" y="514"/>
                  </a:lnTo>
                  <a:lnTo>
                    <a:pt x="510" y="522"/>
                  </a:lnTo>
                  <a:lnTo>
                    <a:pt x="485" y="532"/>
                  </a:lnTo>
                  <a:lnTo>
                    <a:pt x="485" y="532"/>
                  </a:lnTo>
                  <a:lnTo>
                    <a:pt x="463" y="541"/>
                  </a:lnTo>
                  <a:lnTo>
                    <a:pt x="442" y="552"/>
                  </a:lnTo>
                  <a:lnTo>
                    <a:pt x="419" y="563"/>
                  </a:lnTo>
                  <a:lnTo>
                    <a:pt x="397" y="574"/>
                  </a:lnTo>
                  <a:lnTo>
                    <a:pt x="397" y="574"/>
                  </a:lnTo>
                  <a:lnTo>
                    <a:pt x="322" y="603"/>
                  </a:lnTo>
                  <a:lnTo>
                    <a:pt x="284" y="621"/>
                  </a:lnTo>
                  <a:lnTo>
                    <a:pt x="251" y="637"/>
                  </a:lnTo>
                  <a:lnTo>
                    <a:pt x="251" y="637"/>
                  </a:lnTo>
                  <a:lnTo>
                    <a:pt x="244" y="642"/>
                  </a:lnTo>
                  <a:lnTo>
                    <a:pt x="238" y="646"/>
                  </a:lnTo>
                  <a:lnTo>
                    <a:pt x="235" y="652"/>
                  </a:lnTo>
                  <a:lnTo>
                    <a:pt x="234" y="657"/>
                  </a:lnTo>
                  <a:lnTo>
                    <a:pt x="234" y="662"/>
                  </a:lnTo>
                  <a:lnTo>
                    <a:pt x="235" y="668"/>
                  </a:lnTo>
                  <a:lnTo>
                    <a:pt x="237" y="673"/>
                  </a:lnTo>
                  <a:lnTo>
                    <a:pt x="241" y="678"/>
                  </a:lnTo>
                  <a:lnTo>
                    <a:pt x="248" y="690"/>
                  </a:lnTo>
                  <a:lnTo>
                    <a:pt x="257" y="702"/>
                  </a:lnTo>
                  <a:lnTo>
                    <a:pt x="263" y="714"/>
                  </a:lnTo>
                  <a:lnTo>
                    <a:pt x="265" y="719"/>
                  </a:lnTo>
                  <a:lnTo>
                    <a:pt x="266" y="726"/>
                  </a:lnTo>
                  <a:lnTo>
                    <a:pt x="266" y="726"/>
                  </a:lnTo>
                  <a:lnTo>
                    <a:pt x="304" y="707"/>
                  </a:lnTo>
                  <a:lnTo>
                    <a:pt x="341" y="690"/>
                  </a:lnTo>
                  <a:lnTo>
                    <a:pt x="417" y="658"/>
                  </a:lnTo>
                  <a:lnTo>
                    <a:pt x="570" y="594"/>
                  </a:lnTo>
                  <a:lnTo>
                    <a:pt x="645" y="562"/>
                  </a:lnTo>
                  <a:lnTo>
                    <a:pt x="720" y="527"/>
                  </a:lnTo>
                  <a:lnTo>
                    <a:pt x="757" y="510"/>
                  </a:lnTo>
                  <a:lnTo>
                    <a:pt x="793" y="492"/>
                  </a:lnTo>
                  <a:lnTo>
                    <a:pt x="828" y="473"/>
                  </a:lnTo>
                  <a:lnTo>
                    <a:pt x="864" y="453"/>
                  </a:lnTo>
                  <a:lnTo>
                    <a:pt x="864" y="453"/>
                  </a:lnTo>
                  <a:lnTo>
                    <a:pt x="862" y="451"/>
                  </a:lnTo>
                  <a:lnTo>
                    <a:pt x="859" y="450"/>
                  </a:lnTo>
                  <a:lnTo>
                    <a:pt x="855" y="446"/>
                  </a:lnTo>
                  <a:lnTo>
                    <a:pt x="853" y="441"/>
                  </a:lnTo>
                  <a:lnTo>
                    <a:pt x="850" y="433"/>
                  </a:lnTo>
                  <a:lnTo>
                    <a:pt x="844" y="419"/>
                  </a:lnTo>
                  <a:lnTo>
                    <a:pt x="841" y="413"/>
                  </a:lnTo>
                  <a:lnTo>
                    <a:pt x="837" y="409"/>
                  </a:lnTo>
                  <a:lnTo>
                    <a:pt x="837" y="409"/>
                  </a:lnTo>
                  <a:close/>
                  <a:moveTo>
                    <a:pt x="1677" y="640"/>
                  </a:moveTo>
                  <a:lnTo>
                    <a:pt x="1677" y="640"/>
                  </a:lnTo>
                  <a:lnTo>
                    <a:pt x="1695" y="621"/>
                  </a:lnTo>
                  <a:lnTo>
                    <a:pt x="1711" y="601"/>
                  </a:lnTo>
                  <a:lnTo>
                    <a:pt x="1726" y="582"/>
                  </a:lnTo>
                  <a:lnTo>
                    <a:pt x="1732" y="572"/>
                  </a:lnTo>
                  <a:lnTo>
                    <a:pt x="1737" y="562"/>
                  </a:lnTo>
                  <a:lnTo>
                    <a:pt x="1743" y="552"/>
                  </a:lnTo>
                  <a:lnTo>
                    <a:pt x="1747" y="541"/>
                  </a:lnTo>
                  <a:lnTo>
                    <a:pt x="1750" y="530"/>
                  </a:lnTo>
                  <a:lnTo>
                    <a:pt x="1752" y="519"/>
                  </a:lnTo>
                  <a:lnTo>
                    <a:pt x="1752" y="507"/>
                  </a:lnTo>
                  <a:lnTo>
                    <a:pt x="1752" y="495"/>
                  </a:lnTo>
                  <a:lnTo>
                    <a:pt x="1750" y="483"/>
                  </a:lnTo>
                  <a:lnTo>
                    <a:pt x="1747" y="470"/>
                  </a:lnTo>
                  <a:lnTo>
                    <a:pt x="1747" y="470"/>
                  </a:lnTo>
                  <a:lnTo>
                    <a:pt x="1737" y="463"/>
                  </a:lnTo>
                  <a:lnTo>
                    <a:pt x="1728" y="459"/>
                  </a:lnTo>
                  <a:lnTo>
                    <a:pt x="1717" y="455"/>
                  </a:lnTo>
                  <a:lnTo>
                    <a:pt x="1705" y="453"/>
                  </a:lnTo>
                  <a:lnTo>
                    <a:pt x="1705" y="453"/>
                  </a:lnTo>
                  <a:lnTo>
                    <a:pt x="1686" y="450"/>
                  </a:lnTo>
                  <a:lnTo>
                    <a:pt x="1666" y="449"/>
                  </a:lnTo>
                  <a:lnTo>
                    <a:pt x="1646" y="448"/>
                  </a:lnTo>
                  <a:lnTo>
                    <a:pt x="1626" y="448"/>
                  </a:lnTo>
                  <a:lnTo>
                    <a:pt x="1607" y="449"/>
                  </a:lnTo>
                  <a:lnTo>
                    <a:pt x="1586" y="451"/>
                  </a:lnTo>
                  <a:lnTo>
                    <a:pt x="1548" y="456"/>
                  </a:lnTo>
                  <a:lnTo>
                    <a:pt x="1510" y="462"/>
                  </a:lnTo>
                  <a:lnTo>
                    <a:pt x="1475" y="470"/>
                  </a:lnTo>
                  <a:lnTo>
                    <a:pt x="1442" y="478"/>
                  </a:lnTo>
                  <a:lnTo>
                    <a:pt x="1412" y="487"/>
                  </a:lnTo>
                  <a:lnTo>
                    <a:pt x="1412" y="487"/>
                  </a:lnTo>
                  <a:lnTo>
                    <a:pt x="1417" y="506"/>
                  </a:lnTo>
                  <a:lnTo>
                    <a:pt x="1423" y="525"/>
                  </a:lnTo>
                  <a:lnTo>
                    <a:pt x="1434" y="562"/>
                  </a:lnTo>
                  <a:lnTo>
                    <a:pt x="1447" y="597"/>
                  </a:lnTo>
                  <a:lnTo>
                    <a:pt x="1461" y="630"/>
                  </a:lnTo>
                  <a:lnTo>
                    <a:pt x="1474" y="665"/>
                  </a:lnTo>
                  <a:lnTo>
                    <a:pt x="1486" y="698"/>
                  </a:lnTo>
                  <a:lnTo>
                    <a:pt x="1490" y="715"/>
                  </a:lnTo>
                  <a:lnTo>
                    <a:pt x="1494" y="732"/>
                  </a:lnTo>
                  <a:lnTo>
                    <a:pt x="1499" y="750"/>
                  </a:lnTo>
                  <a:lnTo>
                    <a:pt x="1501" y="767"/>
                  </a:lnTo>
                  <a:lnTo>
                    <a:pt x="1501" y="767"/>
                  </a:lnTo>
                  <a:lnTo>
                    <a:pt x="1551" y="739"/>
                  </a:lnTo>
                  <a:lnTo>
                    <a:pt x="1575" y="726"/>
                  </a:lnTo>
                  <a:lnTo>
                    <a:pt x="1596" y="711"/>
                  </a:lnTo>
                  <a:lnTo>
                    <a:pt x="1619" y="695"/>
                  </a:lnTo>
                  <a:lnTo>
                    <a:pt x="1639" y="678"/>
                  </a:lnTo>
                  <a:lnTo>
                    <a:pt x="1658" y="660"/>
                  </a:lnTo>
                  <a:lnTo>
                    <a:pt x="1677" y="640"/>
                  </a:lnTo>
                  <a:lnTo>
                    <a:pt x="1677" y="640"/>
                  </a:lnTo>
                  <a:close/>
                  <a:moveTo>
                    <a:pt x="881" y="477"/>
                  </a:moveTo>
                  <a:lnTo>
                    <a:pt x="881" y="477"/>
                  </a:lnTo>
                  <a:lnTo>
                    <a:pt x="883" y="476"/>
                  </a:lnTo>
                  <a:lnTo>
                    <a:pt x="883" y="475"/>
                  </a:lnTo>
                  <a:lnTo>
                    <a:pt x="881" y="475"/>
                  </a:lnTo>
                  <a:lnTo>
                    <a:pt x="881" y="475"/>
                  </a:lnTo>
                  <a:lnTo>
                    <a:pt x="877" y="478"/>
                  </a:lnTo>
                  <a:lnTo>
                    <a:pt x="871" y="480"/>
                  </a:lnTo>
                  <a:lnTo>
                    <a:pt x="859" y="485"/>
                  </a:lnTo>
                  <a:lnTo>
                    <a:pt x="839" y="489"/>
                  </a:lnTo>
                  <a:lnTo>
                    <a:pt x="839" y="489"/>
                  </a:lnTo>
                  <a:lnTo>
                    <a:pt x="832" y="492"/>
                  </a:lnTo>
                  <a:lnTo>
                    <a:pt x="823" y="495"/>
                  </a:lnTo>
                  <a:lnTo>
                    <a:pt x="806" y="504"/>
                  </a:lnTo>
                  <a:lnTo>
                    <a:pt x="788" y="514"/>
                  </a:lnTo>
                  <a:lnTo>
                    <a:pt x="771" y="524"/>
                  </a:lnTo>
                  <a:lnTo>
                    <a:pt x="753" y="536"/>
                  </a:lnTo>
                  <a:lnTo>
                    <a:pt x="736" y="546"/>
                  </a:lnTo>
                  <a:lnTo>
                    <a:pt x="720" y="554"/>
                  </a:lnTo>
                  <a:lnTo>
                    <a:pt x="704" y="561"/>
                  </a:lnTo>
                  <a:lnTo>
                    <a:pt x="704" y="561"/>
                  </a:lnTo>
                  <a:lnTo>
                    <a:pt x="688" y="566"/>
                  </a:lnTo>
                  <a:lnTo>
                    <a:pt x="672" y="572"/>
                  </a:lnTo>
                  <a:lnTo>
                    <a:pt x="640" y="585"/>
                  </a:lnTo>
                  <a:lnTo>
                    <a:pt x="579" y="612"/>
                  </a:lnTo>
                  <a:lnTo>
                    <a:pt x="579" y="612"/>
                  </a:lnTo>
                  <a:lnTo>
                    <a:pt x="542" y="628"/>
                  </a:lnTo>
                  <a:lnTo>
                    <a:pt x="505" y="643"/>
                  </a:lnTo>
                  <a:lnTo>
                    <a:pt x="471" y="657"/>
                  </a:lnTo>
                  <a:lnTo>
                    <a:pt x="439" y="671"/>
                  </a:lnTo>
                  <a:lnTo>
                    <a:pt x="439" y="671"/>
                  </a:lnTo>
                  <a:lnTo>
                    <a:pt x="417" y="681"/>
                  </a:lnTo>
                  <a:lnTo>
                    <a:pt x="396" y="689"/>
                  </a:lnTo>
                  <a:lnTo>
                    <a:pt x="353" y="705"/>
                  </a:lnTo>
                  <a:lnTo>
                    <a:pt x="332" y="714"/>
                  </a:lnTo>
                  <a:lnTo>
                    <a:pt x="311" y="723"/>
                  </a:lnTo>
                  <a:lnTo>
                    <a:pt x="291" y="733"/>
                  </a:lnTo>
                  <a:lnTo>
                    <a:pt x="272" y="745"/>
                  </a:lnTo>
                  <a:lnTo>
                    <a:pt x="272" y="745"/>
                  </a:lnTo>
                  <a:lnTo>
                    <a:pt x="273" y="751"/>
                  </a:lnTo>
                  <a:lnTo>
                    <a:pt x="274" y="759"/>
                  </a:lnTo>
                  <a:lnTo>
                    <a:pt x="274" y="762"/>
                  </a:lnTo>
                  <a:lnTo>
                    <a:pt x="273" y="766"/>
                  </a:lnTo>
                  <a:lnTo>
                    <a:pt x="272" y="771"/>
                  </a:lnTo>
                  <a:lnTo>
                    <a:pt x="268" y="775"/>
                  </a:lnTo>
                  <a:lnTo>
                    <a:pt x="268" y="775"/>
                  </a:lnTo>
                  <a:lnTo>
                    <a:pt x="305" y="752"/>
                  </a:lnTo>
                  <a:lnTo>
                    <a:pt x="342" y="732"/>
                  </a:lnTo>
                  <a:lnTo>
                    <a:pt x="380" y="713"/>
                  </a:lnTo>
                  <a:lnTo>
                    <a:pt x="418" y="695"/>
                  </a:lnTo>
                  <a:lnTo>
                    <a:pt x="458" y="677"/>
                  </a:lnTo>
                  <a:lnTo>
                    <a:pt x="496" y="660"/>
                  </a:lnTo>
                  <a:lnTo>
                    <a:pt x="576" y="627"/>
                  </a:lnTo>
                  <a:lnTo>
                    <a:pt x="576" y="627"/>
                  </a:lnTo>
                  <a:lnTo>
                    <a:pt x="601" y="616"/>
                  </a:lnTo>
                  <a:lnTo>
                    <a:pt x="626" y="605"/>
                  </a:lnTo>
                  <a:lnTo>
                    <a:pt x="675" y="581"/>
                  </a:lnTo>
                  <a:lnTo>
                    <a:pt x="701" y="570"/>
                  </a:lnTo>
                  <a:lnTo>
                    <a:pt x="727" y="561"/>
                  </a:lnTo>
                  <a:lnTo>
                    <a:pt x="752" y="552"/>
                  </a:lnTo>
                  <a:lnTo>
                    <a:pt x="780" y="546"/>
                  </a:lnTo>
                  <a:lnTo>
                    <a:pt x="780" y="546"/>
                  </a:lnTo>
                  <a:lnTo>
                    <a:pt x="840" y="516"/>
                  </a:lnTo>
                  <a:lnTo>
                    <a:pt x="901" y="485"/>
                  </a:lnTo>
                  <a:lnTo>
                    <a:pt x="901" y="485"/>
                  </a:lnTo>
                  <a:lnTo>
                    <a:pt x="900" y="483"/>
                  </a:lnTo>
                  <a:lnTo>
                    <a:pt x="898" y="481"/>
                  </a:lnTo>
                  <a:lnTo>
                    <a:pt x="893" y="481"/>
                  </a:lnTo>
                  <a:lnTo>
                    <a:pt x="886" y="480"/>
                  </a:lnTo>
                  <a:lnTo>
                    <a:pt x="883" y="479"/>
                  </a:lnTo>
                  <a:lnTo>
                    <a:pt x="881" y="477"/>
                  </a:lnTo>
                  <a:lnTo>
                    <a:pt x="881" y="477"/>
                  </a:lnTo>
                  <a:close/>
                  <a:moveTo>
                    <a:pt x="1478" y="745"/>
                  </a:moveTo>
                  <a:lnTo>
                    <a:pt x="1478" y="745"/>
                  </a:lnTo>
                  <a:lnTo>
                    <a:pt x="1476" y="733"/>
                  </a:lnTo>
                  <a:lnTo>
                    <a:pt x="1473" y="721"/>
                  </a:lnTo>
                  <a:lnTo>
                    <a:pt x="1463" y="696"/>
                  </a:lnTo>
                  <a:lnTo>
                    <a:pt x="1442" y="642"/>
                  </a:lnTo>
                  <a:lnTo>
                    <a:pt x="1442" y="642"/>
                  </a:lnTo>
                  <a:lnTo>
                    <a:pt x="1439" y="632"/>
                  </a:lnTo>
                  <a:lnTo>
                    <a:pt x="1437" y="622"/>
                  </a:lnTo>
                  <a:lnTo>
                    <a:pt x="1434" y="611"/>
                  </a:lnTo>
                  <a:lnTo>
                    <a:pt x="1432" y="600"/>
                  </a:lnTo>
                  <a:lnTo>
                    <a:pt x="1432" y="600"/>
                  </a:lnTo>
                  <a:lnTo>
                    <a:pt x="1427" y="586"/>
                  </a:lnTo>
                  <a:lnTo>
                    <a:pt x="1419" y="575"/>
                  </a:lnTo>
                  <a:lnTo>
                    <a:pt x="1413" y="563"/>
                  </a:lnTo>
                  <a:lnTo>
                    <a:pt x="1408" y="551"/>
                  </a:lnTo>
                  <a:lnTo>
                    <a:pt x="1408" y="551"/>
                  </a:lnTo>
                  <a:lnTo>
                    <a:pt x="1402" y="535"/>
                  </a:lnTo>
                  <a:lnTo>
                    <a:pt x="1398" y="521"/>
                  </a:lnTo>
                  <a:lnTo>
                    <a:pt x="1395" y="515"/>
                  </a:lnTo>
                  <a:lnTo>
                    <a:pt x="1392" y="509"/>
                  </a:lnTo>
                  <a:lnTo>
                    <a:pt x="1386" y="504"/>
                  </a:lnTo>
                  <a:lnTo>
                    <a:pt x="1381" y="500"/>
                  </a:lnTo>
                  <a:lnTo>
                    <a:pt x="1381" y="500"/>
                  </a:lnTo>
                  <a:lnTo>
                    <a:pt x="1371" y="502"/>
                  </a:lnTo>
                  <a:lnTo>
                    <a:pt x="1363" y="505"/>
                  </a:lnTo>
                  <a:lnTo>
                    <a:pt x="1354" y="508"/>
                  </a:lnTo>
                  <a:lnTo>
                    <a:pt x="1351" y="510"/>
                  </a:lnTo>
                  <a:lnTo>
                    <a:pt x="1349" y="514"/>
                  </a:lnTo>
                  <a:lnTo>
                    <a:pt x="1349" y="514"/>
                  </a:lnTo>
                  <a:lnTo>
                    <a:pt x="1354" y="536"/>
                  </a:lnTo>
                  <a:lnTo>
                    <a:pt x="1362" y="560"/>
                  </a:lnTo>
                  <a:lnTo>
                    <a:pt x="1371" y="584"/>
                  </a:lnTo>
                  <a:lnTo>
                    <a:pt x="1382" y="609"/>
                  </a:lnTo>
                  <a:lnTo>
                    <a:pt x="1405" y="659"/>
                  </a:lnTo>
                  <a:lnTo>
                    <a:pt x="1427" y="708"/>
                  </a:lnTo>
                  <a:lnTo>
                    <a:pt x="1427" y="708"/>
                  </a:lnTo>
                  <a:lnTo>
                    <a:pt x="1432" y="722"/>
                  </a:lnTo>
                  <a:lnTo>
                    <a:pt x="1434" y="735"/>
                  </a:lnTo>
                  <a:lnTo>
                    <a:pt x="1435" y="746"/>
                  </a:lnTo>
                  <a:lnTo>
                    <a:pt x="1434" y="756"/>
                  </a:lnTo>
                  <a:lnTo>
                    <a:pt x="1434" y="756"/>
                  </a:lnTo>
                  <a:lnTo>
                    <a:pt x="1432" y="761"/>
                  </a:lnTo>
                  <a:lnTo>
                    <a:pt x="1428" y="766"/>
                  </a:lnTo>
                  <a:lnTo>
                    <a:pt x="1424" y="771"/>
                  </a:lnTo>
                  <a:lnTo>
                    <a:pt x="1417" y="773"/>
                  </a:lnTo>
                  <a:lnTo>
                    <a:pt x="1411" y="774"/>
                  </a:lnTo>
                  <a:lnTo>
                    <a:pt x="1404" y="774"/>
                  </a:lnTo>
                  <a:lnTo>
                    <a:pt x="1399" y="772"/>
                  </a:lnTo>
                  <a:lnTo>
                    <a:pt x="1393" y="767"/>
                  </a:lnTo>
                  <a:lnTo>
                    <a:pt x="1393" y="767"/>
                  </a:lnTo>
                  <a:lnTo>
                    <a:pt x="1381" y="735"/>
                  </a:lnTo>
                  <a:lnTo>
                    <a:pt x="1368" y="705"/>
                  </a:lnTo>
                  <a:lnTo>
                    <a:pt x="1355" y="677"/>
                  </a:lnTo>
                  <a:lnTo>
                    <a:pt x="1341" y="650"/>
                  </a:lnTo>
                  <a:lnTo>
                    <a:pt x="1312" y="595"/>
                  </a:lnTo>
                  <a:lnTo>
                    <a:pt x="1298" y="567"/>
                  </a:lnTo>
                  <a:lnTo>
                    <a:pt x="1284" y="538"/>
                  </a:lnTo>
                  <a:lnTo>
                    <a:pt x="1284" y="538"/>
                  </a:lnTo>
                  <a:lnTo>
                    <a:pt x="1278" y="540"/>
                  </a:lnTo>
                  <a:lnTo>
                    <a:pt x="1273" y="541"/>
                  </a:lnTo>
                  <a:lnTo>
                    <a:pt x="1268" y="545"/>
                  </a:lnTo>
                  <a:lnTo>
                    <a:pt x="1265" y="549"/>
                  </a:lnTo>
                  <a:lnTo>
                    <a:pt x="1265" y="549"/>
                  </a:lnTo>
                  <a:lnTo>
                    <a:pt x="1269" y="566"/>
                  </a:lnTo>
                  <a:lnTo>
                    <a:pt x="1275" y="583"/>
                  </a:lnTo>
                  <a:lnTo>
                    <a:pt x="1281" y="601"/>
                  </a:lnTo>
                  <a:lnTo>
                    <a:pt x="1290" y="618"/>
                  </a:lnTo>
                  <a:lnTo>
                    <a:pt x="1306" y="655"/>
                  </a:lnTo>
                  <a:lnTo>
                    <a:pt x="1324" y="691"/>
                  </a:lnTo>
                  <a:lnTo>
                    <a:pt x="1324" y="691"/>
                  </a:lnTo>
                  <a:lnTo>
                    <a:pt x="1336" y="718"/>
                  </a:lnTo>
                  <a:lnTo>
                    <a:pt x="1342" y="733"/>
                  </a:lnTo>
                  <a:lnTo>
                    <a:pt x="1347" y="747"/>
                  </a:lnTo>
                  <a:lnTo>
                    <a:pt x="1350" y="762"/>
                  </a:lnTo>
                  <a:lnTo>
                    <a:pt x="1350" y="769"/>
                  </a:lnTo>
                  <a:lnTo>
                    <a:pt x="1350" y="777"/>
                  </a:lnTo>
                  <a:lnTo>
                    <a:pt x="1349" y="783"/>
                  </a:lnTo>
                  <a:lnTo>
                    <a:pt x="1348" y="791"/>
                  </a:lnTo>
                  <a:lnTo>
                    <a:pt x="1344" y="797"/>
                  </a:lnTo>
                  <a:lnTo>
                    <a:pt x="1341" y="804"/>
                  </a:lnTo>
                  <a:lnTo>
                    <a:pt x="1341" y="804"/>
                  </a:lnTo>
                  <a:lnTo>
                    <a:pt x="1336" y="805"/>
                  </a:lnTo>
                  <a:lnTo>
                    <a:pt x="1331" y="804"/>
                  </a:lnTo>
                  <a:lnTo>
                    <a:pt x="1325" y="803"/>
                  </a:lnTo>
                  <a:lnTo>
                    <a:pt x="1320" y="801"/>
                  </a:lnTo>
                  <a:lnTo>
                    <a:pt x="1309" y="793"/>
                  </a:lnTo>
                  <a:lnTo>
                    <a:pt x="1299" y="783"/>
                  </a:lnTo>
                  <a:lnTo>
                    <a:pt x="1291" y="774"/>
                  </a:lnTo>
                  <a:lnTo>
                    <a:pt x="1283" y="762"/>
                  </a:lnTo>
                  <a:lnTo>
                    <a:pt x="1272" y="743"/>
                  </a:lnTo>
                  <a:lnTo>
                    <a:pt x="1272" y="743"/>
                  </a:lnTo>
                  <a:lnTo>
                    <a:pt x="1263" y="723"/>
                  </a:lnTo>
                  <a:lnTo>
                    <a:pt x="1253" y="703"/>
                  </a:lnTo>
                  <a:lnTo>
                    <a:pt x="1236" y="659"/>
                  </a:lnTo>
                  <a:lnTo>
                    <a:pt x="1219" y="616"/>
                  </a:lnTo>
                  <a:lnTo>
                    <a:pt x="1212" y="596"/>
                  </a:lnTo>
                  <a:lnTo>
                    <a:pt x="1203" y="578"/>
                  </a:lnTo>
                  <a:lnTo>
                    <a:pt x="1203" y="578"/>
                  </a:lnTo>
                  <a:lnTo>
                    <a:pt x="1195" y="581"/>
                  </a:lnTo>
                  <a:lnTo>
                    <a:pt x="1187" y="584"/>
                  </a:lnTo>
                  <a:lnTo>
                    <a:pt x="1171" y="593"/>
                  </a:lnTo>
                  <a:lnTo>
                    <a:pt x="1171" y="593"/>
                  </a:lnTo>
                  <a:lnTo>
                    <a:pt x="1171" y="596"/>
                  </a:lnTo>
                  <a:lnTo>
                    <a:pt x="1172" y="598"/>
                  </a:lnTo>
                  <a:lnTo>
                    <a:pt x="1175" y="600"/>
                  </a:lnTo>
                  <a:lnTo>
                    <a:pt x="1177" y="602"/>
                  </a:lnTo>
                  <a:lnTo>
                    <a:pt x="1178" y="603"/>
                  </a:lnTo>
                  <a:lnTo>
                    <a:pt x="1180" y="607"/>
                  </a:lnTo>
                  <a:lnTo>
                    <a:pt x="1178" y="610"/>
                  </a:lnTo>
                  <a:lnTo>
                    <a:pt x="1178" y="610"/>
                  </a:lnTo>
                  <a:lnTo>
                    <a:pt x="1178" y="614"/>
                  </a:lnTo>
                  <a:lnTo>
                    <a:pt x="1177" y="620"/>
                  </a:lnTo>
                  <a:lnTo>
                    <a:pt x="1180" y="628"/>
                  </a:lnTo>
                  <a:lnTo>
                    <a:pt x="1183" y="638"/>
                  </a:lnTo>
                  <a:lnTo>
                    <a:pt x="1188" y="648"/>
                  </a:lnTo>
                  <a:lnTo>
                    <a:pt x="1201" y="668"/>
                  </a:lnTo>
                  <a:lnTo>
                    <a:pt x="1216" y="689"/>
                  </a:lnTo>
                  <a:lnTo>
                    <a:pt x="1216" y="689"/>
                  </a:lnTo>
                  <a:lnTo>
                    <a:pt x="1222" y="700"/>
                  </a:lnTo>
                  <a:lnTo>
                    <a:pt x="1228" y="711"/>
                  </a:lnTo>
                  <a:lnTo>
                    <a:pt x="1239" y="734"/>
                  </a:lnTo>
                  <a:lnTo>
                    <a:pt x="1250" y="759"/>
                  </a:lnTo>
                  <a:lnTo>
                    <a:pt x="1262" y="782"/>
                  </a:lnTo>
                  <a:lnTo>
                    <a:pt x="1262" y="782"/>
                  </a:lnTo>
                  <a:lnTo>
                    <a:pt x="1268" y="792"/>
                  </a:lnTo>
                  <a:lnTo>
                    <a:pt x="1276" y="803"/>
                  </a:lnTo>
                  <a:lnTo>
                    <a:pt x="1284" y="813"/>
                  </a:lnTo>
                  <a:lnTo>
                    <a:pt x="1292" y="824"/>
                  </a:lnTo>
                  <a:lnTo>
                    <a:pt x="1292" y="824"/>
                  </a:lnTo>
                  <a:lnTo>
                    <a:pt x="1304" y="844"/>
                  </a:lnTo>
                  <a:lnTo>
                    <a:pt x="1309" y="854"/>
                  </a:lnTo>
                  <a:lnTo>
                    <a:pt x="1314" y="864"/>
                  </a:lnTo>
                  <a:lnTo>
                    <a:pt x="1322" y="871"/>
                  </a:lnTo>
                  <a:lnTo>
                    <a:pt x="1329" y="878"/>
                  </a:lnTo>
                  <a:lnTo>
                    <a:pt x="1334" y="880"/>
                  </a:lnTo>
                  <a:lnTo>
                    <a:pt x="1338" y="882"/>
                  </a:lnTo>
                  <a:lnTo>
                    <a:pt x="1343" y="883"/>
                  </a:lnTo>
                  <a:lnTo>
                    <a:pt x="1349" y="883"/>
                  </a:lnTo>
                  <a:lnTo>
                    <a:pt x="1349" y="883"/>
                  </a:lnTo>
                  <a:lnTo>
                    <a:pt x="1354" y="882"/>
                  </a:lnTo>
                  <a:lnTo>
                    <a:pt x="1359" y="881"/>
                  </a:lnTo>
                  <a:lnTo>
                    <a:pt x="1364" y="878"/>
                  </a:lnTo>
                  <a:lnTo>
                    <a:pt x="1367" y="874"/>
                  </a:lnTo>
                  <a:lnTo>
                    <a:pt x="1370" y="871"/>
                  </a:lnTo>
                  <a:lnTo>
                    <a:pt x="1372" y="867"/>
                  </a:lnTo>
                  <a:lnTo>
                    <a:pt x="1377" y="857"/>
                  </a:lnTo>
                  <a:lnTo>
                    <a:pt x="1383" y="837"/>
                  </a:lnTo>
                  <a:lnTo>
                    <a:pt x="1388" y="827"/>
                  </a:lnTo>
                  <a:lnTo>
                    <a:pt x="1392" y="823"/>
                  </a:lnTo>
                  <a:lnTo>
                    <a:pt x="1395" y="819"/>
                  </a:lnTo>
                  <a:lnTo>
                    <a:pt x="1395" y="819"/>
                  </a:lnTo>
                  <a:lnTo>
                    <a:pt x="1400" y="815"/>
                  </a:lnTo>
                  <a:lnTo>
                    <a:pt x="1404" y="812"/>
                  </a:lnTo>
                  <a:lnTo>
                    <a:pt x="1410" y="811"/>
                  </a:lnTo>
                  <a:lnTo>
                    <a:pt x="1415" y="809"/>
                  </a:lnTo>
                  <a:lnTo>
                    <a:pt x="1426" y="809"/>
                  </a:lnTo>
                  <a:lnTo>
                    <a:pt x="1437" y="810"/>
                  </a:lnTo>
                  <a:lnTo>
                    <a:pt x="1458" y="814"/>
                  </a:lnTo>
                  <a:lnTo>
                    <a:pt x="1468" y="815"/>
                  </a:lnTo>
                  <a:lnTo>
                    <a:pt x="1476" y="817"/>
                  </a:lnTo>
                  <a:lnTo>
                    <a:pt x="1476" y="817"/>
                  </a:lnTo>
                  <a:lnTo>
                    <a:pt x="1478" y="808"/>
                  </a:lnTo>
                  <a:lnTo>
                    <a:pt x="1480" y="799"/>
                  </a:lnTo>
                  <a:lnTo>
                    <a:pt x="1481" y="781"/>
                  </a:lnTo>
                  <a:lnTo>
                    <a:pt x="1481" y="763"/>
                  </a:lnTo>
                  <a:lnTo>
                    <a:pt x="1478" y="745"/>
                  </a:lnTo>
                  <a:lnTo>
                    <a:pt x="1478" y="745"/>
                  </a:lnTo>
                  <a:close/>
                  <a:moveTo>
                    <a:pt x="1387" y="676"/>
                  </a:moveTo>
                  <a:lnTo>
                    <a:pt x="1387" y="676"/>
                  </a:lnTo>
                  <a:lnTo>
                    <a:pt x="1380" y="658"/>
                  </a:lnTo>
                  <a:lnTo>
                    <a:pt x="1372" y="639"/>
                  </a:lnTo>
                  <a:lnTo>
                    <a:pt x="1359" y="600"/>
                  </a:lnTo>
                  <a:lnTo>
                    <a:pt x="1352" y="582"/>
                  </a:lnTo>
                  <a:lnTo>
                    <a:pt x="1343" y="565"/>
                  </a:lnTo>
                  <a:lnTo>
                    <a:pt x="1334" y="548"/>
                  </a:lnTo>
                  <a:lnTo>
                    <a:pt x="1327" y="540"/>
                  </a:lnTo>
                  <a:lnTo>
                    <a:pt x="1321" y="534"/>
                  </a:lnTo>
                  <a:lnTo>
                    <a:pt x="1321" y="534"/>
                  </a:lnTo>
                  <a:lnTo>
                    <a:pt x="1321" y="530"/>
                  </a:lnTo>
                  <a:lnTo>
                    <a:pt x="1320" y="529"/>
                  </a:lnTo>
                  <a:lnTo>
                    <a:pt x="1320" y="526"/>
                  </a:lnTo>
                  <a:lnTo>
                    <a:pt x="1321" y="524"/>
                  </a:lnTo>
                  <a:lnTo>
                    <a:pt x="1321" y="524"/>
                  </a:lnTo>
                  <a:lnTo>
                    <a:pt x="1317" y="524"/>
                  </a:lnTo>
                  <a:lnTo>
                    <a:pt x="1317" y="524"/>
                  </a:lnTo>
                  <a:lnTo>
                    <a:pt x="1313" y="525"/>
                  </a:lnTo>
                  <a:lnTo>
                    <a:pt x="1311" y="527"/>
                  </a:lnTo>
                  <a:lnTo>
                    <a:pt x="1309" y="529"/>
                  </a:lnTo>
                  <a:lnTo>
                    <a:pt x="1304" y="529"/>
                  </a:lnTo>
                  <a:lnTo>
                    <a:pt x="1304" y="529"/>
                  </a:lnTo>
                  <a:lnTo>
                    <a:pt x="1310" y="546"/>
                  </a:lnTo>
                  <a:lnTo>
                    <a:pt x="1318" y="562"/>
                  </a:lnTo>
                  <a:lnTo>
                    <a:pt x="1334" y="593"/>
                  </a:lnTo>
                  <a:lnTo>
                    <a:pt x="1351" y="624"/>
                  </a:lnTo>
                  <a:lnTo>
                    <a:pt x="1368" y="654"/>
                  </a:lnTo>
                  <a:lnTo>
                    <a:pt x="1368" y="654"/>
                  </a:lnTo>
                  <a:lnTo>
                    <a:pt x="1373" y="667"/>
                  </a:lnTo>
                  <a:lnTo>
                    <a:pt x="1378" y="678"/>
                  </a:lnTo>
                  <a:lnTo>
                    <a:pt x="1385" y="703"/>
                  </a:lnTo>
                  <a:lnTo>
                    <a:pt x="1389" y="715"/>
                  </a:lnTo>
                  <a:lnTo>
                    <a:pt x="1394" y="726"/>
                  </a:lnTo>
                  <a:lnTo>
                    <a:pt x="1400" y="735"/>
                  </a:lnTo>
                  <a:lnTo>
                    <a:pt x="1408" y="743"/>
                  </a:lnTo>
                  <a:lnTo>
                    <a:pt x="1408" y="743"/>
                  </a:lnTo>
                  <a:lnTo>
                    <a:pt x="1410" y="733"/>
                  </a:lnTo>
                  <a:lnTo>
                    <a:pt x="1409" y="724"/>
                  </a:lnTo>
                  <a:lnTo>
                    <a:pt x="1408" y="716"/>
                  </a:lnTo>
                  <a:lnTo>
                    <a:pt x="1404" y="708"/>
                  </a:lnTo>
                  <a:lnTo>
                    <a:pt x="1396" y="692"/>
                  </a:lnTo>
                  <a:lnTo>
                    <a:pt x="1387" y="676"/>
                  </a:lnTo>
                  <a:lnTo>
                    <a:pt x="1387" y="676"/>
                  </a:lnTo>
                  <a:close/>
                  <a:moveTo>
                    <a:pt x="1262" y="610"/>
                  </a:moveTo>
                  <a:lnTo>
                    <a:pt x="1262" y="610"/>
                  </a:lnTo>
                  <a:lnTo>
                    <a:pt x="1258" y="595"/>
                  </a:lnTo>
                  <a:lnTo>
                    <a:pt x="1253" y="580"/>
                  </a:lnTo>
                  <a:lnTo>
                    <a:pt x="1251" y="572"/>
                  </a:lnTo>
                  <a:lnTo>
                    <a:pt x="1248" y="567"/>
                  </a:lnTo>
                  <a:lnTo>
                    <a:pt x="1244" y="562"/>
                  </a:lnTo>
                  <a:lnTo>
                    <a:pt x="1237" y="559"/>
                  </a:lnTo>
                  <a:lnTo>
                    <a:pt x="1237" y="559"/>
                  </a:lnTo>
                  <a:lnTo>
                    <a:pt x="1236" y="561"/>
                  </a:lnTo>
                  <a:lnTo>
                    <a:pt x="1233" y="563"/>
                  </a:lnTo>
                  <a:lnTo>
                    <a:pt x="1227" y="564"/>
                  </a:lnTo>
                  <a:lnTo>
                    <a:pt x="1223" y="565"/>
                  </a:lnTo>
                  <a:lnTo>
                    <a:pt x="1220" y="567"/>
                  </a:lnTo>
                  <a:lnTo>
                    <a:pt x="1219" y="569"/>
                  </a:lnTo>
                  <a:lnTo>
                    <a:pt x="1218" y="574"/>
                  </a:lnTo>
                  <a:lnTo>
                    <a:pt x="1218" y="574"/>
                  </a:lnTo>
                  <a:lnTo>
                    <a:pt x="1225" y="584"/>
                  </a:lnTo>
                  <a:lnTo>
                    <a:pt x="1231" y="597"/>
                  </a:lnTo>
                  <a:lnTo>
                    <a:pt x="1243" y="623"/>
                  </a:lnTo>
                  <a:lnTo>
                    <a:pt x="1266" y="680"/>
                  </a:lnTo>
                  <a:lnTo>
                    <a:pt x="1278" y="707"/>
                  </a:lnTo>
                  <a:lnTo>
                    <a:pt x="1284" y="721"/>
                  </a:lnTo>
                  <a:lnTo>
                    <a:pt x="1292" y="734"/>
                  </a:lnTo>
                  <a:lnTo>
                    <a:pt x="1299" y="747"/>
                  </a:lnTo>
                  <a:lnTo>
                    <a:pt x="1308" y="759"/>
                  </a:lnTo>
                  <a:lnTo>
                    <a:pt x="1317" y="769"/>
                  </a:lnTo>
                  <a:lnTo>
                    <a:pt x="1326" y="780"/>
                  </a:lnTo>
                  <a:lnTo>
                    <a:pt x="1326" y="780"/>
                  </a:lnTo>
                  <a:lnTo>
                    <a:pt x="1325" y="768"/>
                  </a:lnTo>
                  <a:lnTo>
                    <a:pt x="1323" y="757"/>
                  </a:lnTo>
                  <a:lnTo>
                    <a:pt x="1321" y="745"/>
                  </a:lnTo>
                  <a:lnTo>
                    <a:pt x="1318" y="734"/>
                  </a:lnTo>
                  <a:lnTo>
                    <a:pt x="1309" y="713"/>
                  </a:lnTo>
                  <a:lnTo>
                    <a:pt x="1301" y="691"/>
                  </a:lnTo>
                  <a:lnTo>
                    <a:pt x="1280" y="651"/>
                  </a:lnTo>
                  <a:lnTo>
                    <a:pt x="1271" y="630"/>
                  </a:lnTo>
                  <a:lnTo>
                    <a:pt x="1262" y="610"/>
                  </a:lnTo>
                  <a:lnTo>
                    <a:pt x="1262" y="610"/>
                  </a:lnTo>
                  <a:close/>
                  <a:moveTo>
                    <a:pt x="894" y="822"/>
                  </a:moveTo>
                  <a:lnTo>
                    <a:pt x="894" y="822"/>
                  </a:lnTo>
                  <a:lnTo>
                    <a:pt x="887" y="829"/>
                  </a:lnTo>
                  <a:lnTo>
                    <a:pt x="881" y="837"/>
                  </a:lnTo>
                  <a:lnTo>
                    <a:pt x="871" y="855"/>
                  </a:lnTo>
                  <a:lnTo>
                    <a:pt x="863" y="873"/>
                  </a:lnTo>
                  <a:lnTo>
                    <a:pt x="856" y="893"/>
                  </a:lnTo>
                  <a:lnTo>
                    <a:pt x="856" y="893"/>
                  </a:lnTo>
                  <a:lnTo>
                    <a:pt x="870" y="898"/>
                  </a:lnTo>
                  <a:lnTo>
                    <a:pt x="885" y="902"/>
                  </a:lnTo>
                  <a:lnTo>
                    <a:pt x="900" y="905"/>
                  </a:lnTo>
                  <a:lnTo>
                    <a:pt x="915" y="909"/>
                  </a:lnTo>
                  <a:lnTo>
                    <a:pt x="931" y="911"/>
                  </a:lnTo>
                  <a:lnTo>
                    <a:pt x="947" y="913"/>
                  </a:lnTo>
                  <a:lnTo>
                    <a:pt x="979" y="914"/>
                  </a:lnTo>
                  <a:lnTo>
                    <a:pt x="1013" y="913"/>
                  </a:lnTo>
                  <a:lnTo>
                    <a:pt x="1045" y="912"/>
                  </a:lnTo>
                  <a:lnTo>
                    <a:pt x="1076" y="909"/>
                  </a:lnTo>
                  <a:lnTo>
                    <a:pt x="1105" y="905"/>
                  </a:lnTo>
                  <a:lnTo>
                    <a:pt x="1105" y="905"/>
                  </a:lnTo>
                  <a:lnTo>
                    <a:pt x="1127" y="902"/>
                  </a:lnTo>
                  <a:lnTo>
                    <a:pt x="1150" y="898"/>
                  </a:lnTo>
                  <a:lnTo>
                    <a:pt x="1171" y="894"/>
                  </a:lnTo>
                  <a:lnTo>
                    <a:pt x="1191" y="888"/>
                  </a:lnTo>
                  <a:lnTo>
                    <a:pt x="1212" y="882"/>
                  </a:lnTo>
                  <a:lnTo>
                    <a:pt x="1231" y="875"/>
                  </a:lnTo>
                  <a:lnTo>
                    <a:pt x="1249" y="869"/>
                  </a:lnTo>
                  <a:lnTo>
                    <a:pt x="1267" y="860"/>
                  </a:lnTo>
                  <a:lnTo>
                    <a:pt x="1267" y="860"/>
                  </a:lnTo>
                  <a:lnTo>
                    <a:pt x="1251" y="832"/>
                  </a:lnTo>
                  <a:lnTo>
                    <a:pt x="1236" y="799"/>
                  </a:lnTo>
                  <a:lnTo>
                    <a:pt x="1205" y="734"/>
                  </a:lnTo>
                  <a:lnTo>
                    <a:pt x="1146" y="605"/>
                  </a:lnTo>
                  <a:lnTo>
                    <a:pt x="1146" y="605"/>
                  </a:lnTo>
                  <a:lnTo>
                    <a:pt x="1128" y="615"/>
                  </a:lnTo>
                  <a:lnTo>
                    <a:pt x="1110" y="627"/>
                  </a:lnTo>
                  <a:lnTo>
                    <a:pt x="1075" y="651"/>
                  </a:lnTo>
                  <a:lnTo>
                    <a:pt x="1041" y="675"/>
                  </a:lnTo>
                  <a:lnTo>
                    <a:pt x="1010" y="703"/>
                  </a:lnTo>
                  <a:lnTo>
                    <a:pt x="979" y="731"/>
                  </a:lnTo>
                  <a:lnTo>
                    <a:pt x="949" y="761"/>
                  </a:lnTo>
                  <a:lnTo>
                    <a:pt x="922" y="791"/>
                  </a:lnTo>
                  <a:lnTo>
                    <a:pt x="894" y="822"/>
                  </a:lnTo>
                  <a:lnTo>
                    <a:pt x="894" y="822"/>
                  </a:lnTo>
                  <a:close/>
                  <a:moveTo>
                    <a:pt x="625" y="1662"/>
                  </a:moveTo>
                  <a:lnTo>
                    <a:pt x="625" y="1662"/>
                  </a:lnTo>
                  <a:lnTo>
                    <a:pt x="623" y="1659"/>
                  </a:lnTo>
                  <a:lnTo>
                    <a:pt x="621" y="1656"/>
                  </a:lnTo>
                  <a:lnTo>
                    <a:pt x="616" y="1646"/>
                  </a:lnTo>
                  <a:lnTo>
                    <a:pt x="611" y="1636"/>
                  </a:lnTo>
                  <a:lnTo>
                    <a:pt x="607" y="1631"/>
                  </a:lnTo>
                  <a:lnTo>
                    <a:pt x="604" y="1628"/>
                  </a:lnTo>
                  <a:lnTo>
                    <a:pt x="604" y="1628"/>
                  </a:lnTo>
                  <a:lnTo>
                    <a:pt x="600" y="1612"/>
                  </a:lnTo>
                  <a:lnTo>
                    <a:pt x="597" y="1597"/>
                  </a:lnTo>
                  <a:lnTo>
                    <a:pt x="592" y="1584"/>
                  </a:lnTo>
                  <a:lnTo>
                    <a:pt x="586" y="1572"/>
                  </a:lnTo>
                  <a:lnTo>
                    <a:pt x="575" y="1549"/>
                  </a:lnTo>
                  <a:lnTo>
                    <a:pt x="569" y="1536"/>
                  </a:lnTo>
                  <a:lnTo>
                    <a:pt x="564" y="1522"/>
                  </a:lnTo>
                  <a:lnTo>
                    <a:pt x="564" y="1522"/>
                  </a:lnTo>
                  <a:lnTo>
                    <a:pt x="559" y="1518"/>
                  </a:lnTo>
                  <a:lnTo>
                    <a:pt x="554" y="1514"/>
                  </a:lnTo>
                  <a:lnTo>
                    <a:pt x="547" y="1503"/>
                  </a:lnTo>
                  <a:lnTo>
                    <a:pt x="540" y="1493"/>
                  </a:lnTo>
                  <a:lnTo>
                    <a:pt x="532" y="1483"/>
                  </a:lnTo>
                  <a:lnTo>
                    <a:pt x="532" y="1483"/>
                  </a:lnTo>
                  <a:lnTo>
                    <a:pt x="531" y="1478"/>
                  </a:lnTo>
                  <a:lnTo>
                    <a:pt x="530" y="1474"/>
                  </a:lnTo>
                  <a:lnTo>
                    <a:pt x="527" y="1471"/>
                  </a:lnTo>
                  <a:lnTo>
                    <a:pt x="526" y="1465"/>
                  </a:lnTo>
                  <a:lnTo>
                    <a:pt x="526" y="1465"/>
                  </a:lnTo>
                  <a:lnTo>
                    <a:pt x="518" y="1454"/>
                  </a:lnTo>
                  <a:lnTo>
                    <a:pt x="510" y="1441"/>
                  </a:lnTo>
                  <a:lnTo>
                    <a:pt x="503" y="1427"/>
                  </a:lnTo>
                  <a:lnTo>
                    <a:pt x="496" y="1412"/>
                  </a:lnTo>
                  <a:lnTo>
                    <a:pt x="490" y="1398"/>
                  </a:lnTo>
                  <a:lnTo>
                    <a:pt x="484" y="1384"/>
                  </a:lnTo>
                  <a:lnTo>
                    <a:pt x="475" y="1371"/>
                  </a:lnTo>
                  <a:lnTo>
                    <a:pt x="471" y="1366"/>
                  </a:lnTo>
                  <a:lnTo>
                    <a:pt x="465" y="1360"/>
                  </a:lnTo>
                  <a:lnTo>
                    <a:pt x="465" y="1360"/>
                  </a:lnTo>
                  <a:lnTo>
                    <a:pt x="439" y="1309"/>
                  </a:lnTo>
                  <a:lnTo>
                    <a:pt x="413" y="1259"/>
                  </a:lnTo>
                  <a:lnTo>
                    <a:pt x="388" y="1206"/>
                  </a:lnTo>
                  <a:lnTo>
                    <a:pt x="365" y="1154"/>
                  </a:lnTo>
                  <a:lnTo>
                    <a:pt x="365" y="1154"/>
                  </a:lnTo>
                  <a:lnTo>
                    <a:pt x="348" y="1115"/>
                  </a:lnTo>
                  <a:lnTo>
                    <a:pt x="329" y="1078"/>
                  </a:lnTo>
                  <a:lnTo>
                    <a:pt x="291" y="1004"/>
                  </a:lnTo>
                  <a:lnTo>
                    <a:pt x="272" y="966"/>
                  </a:lnTo>
                  <a:lnTo>
                    <a:pt x="254" y="929"/>
                  </a:lnTo>
                  <a:lnTo>
                    <a:pt x="237" y="890"/>
                  </a:lnTo>
                  <a:lnTo>
                    <a:pt x="222" y="851"/>
                  </a:lnTo>
                  <a:lnTo>
                    <a:pt x="222" y="851"/>
                  </a:lnTo>
                  <a:lnTo>
                    <a:pt x="215" y="853"/>
                  </a:lnTo>
                  <a:lnTo>
                    <a:pt x="208" y="857"/>
                  </a:lnTo>
                  <a:lnTo>
                    <a:pt x="201" y="859"/>
                  </a:lnTo>
                  <a:lnTo>
                    <a:pt x="197" y="860"/>
                  </a:lnTo>
                  <a:lnTo>
                    <a:pt x="192" y="860"/>
                  </a:lnTo>
                  <a:lnTo>
                    <a:pt x="192" y="860"/>
                  </a:lnTo>
                  <a:lnTo>
                    <a:pt x="200" y="881"/>
                  </a:lnTo>
                  <a:lnTo>
                    <a:pt x="207" y="900"/>
                  </a:lnTo>
                  <a:lnTo>
                    <a:pt x="216" y="919"/>
                  </a:lnTo>
                  <a:lnTo>
                    <a:pt x="226" y="939"/>
                  </a:lnTo>
                  <a:lnTo>
                    <a:pt x="245" y="975"/>
                  </a:lnTo>
                  <a:lnTo>
                    <a:pt x="264" y="1010"/>
                  </a:lnTo>
                  <a:lnTo>
                    <a:pt x="264" y="1010"/>
                  </a:lnTo>
                  <a:lnTo>
                    <a:pt x="272" y="1029"/>
                  </a:lnTo>
                  <a:lnTo>
                    <a:pt x="279" y="1048"/>
                  </a:lnTo>
                  <a:lnTo>
                    <a:pt x="287" y="1066"/>
                  </a:lnTo>
                  <a:lnTo>
                    <a:pt x="296" y="1084"/>
                  </a:lnTo>
                  <a:lnTo>
                    <a:pt x="296" y="1084"/>
                  </a:lnTo>
                  <a:lnTo>
                    <a:pt x="327" y="1146"/>
                  </a:lnTo>
                  <a:lnTo>
                    <a:pt x="357" y="1208"/>
                  </a:lnTo>
                  <a:lnTo>
                    <a:pt x="417" y="1334"/>
                  </a:lnTo>
                  <a:lnTo>
                    <a:pt x="448" y="1395"/>
                  </a:lnTo>
                  <a:lnTo>
                    <a:pt x="479" y="1455"/>
                  </a:lnTo>
                  <a:lnTo>
                    <a:pt x="496" y="1485"/>
                  </a:lnTo>
                  <a:lnTo>
                    <a:pt x="512" y="1514"/>
                  </a:lnTo>
                  <a:lnTo>
                    <a:pt x="531" y="1541"/>
                  </a:lnTo>
                  <a:lnTo>
                    <a:pt x="549" y="1569"/>
                  </a:lnTo>
                  <a:lnTo>
                    <a:pt x="549" y="1569"/>
                  </a:lnTo>
                  <a:lnTo>
                    <a:pt x="553" y="1581"/>
                  </a:lnTo>
                  <a:lnTo>
                    <a:pt x="559" y="1593"/>
                  </a:lnTo>
                  <a:lnTo>
                    <a:pt x="570" y="1614"/>
                  </a:lnTo>
                  <a:lnTo>
                    <a:pt x="581" y="1637"/>
                  </a:lnTo>
                  <a:lnTo>
                    <a:pt x="586" y="1649"/>
                  </a:lnTo>
                  <a:lnTo>
                    <a:pt x="591" y="1660"/>
                  </a:lnTo>
                  <a:lnTo>
                    <a:pt x="591" y="1660"/>
                  </a:lnTo>
                  <a:lnTo>
                    <a:pt x="591" y="1662"/>
                  </a:lnTo>
                  <a:lnTo>
                    <a:pt x="590" y="1665"/>
                  </a:lnTo>
                  <a:lnTo>
                    <a:pt x="587" y="1668"/>
                  </a:lnTo>
                  <a:lnTo>
                    <a:pt x="586" y="1669"/>
                  </a:lnTo>
                  <a:lnTo>
                    <a:pt x="586" y="1671"/>
                  </a:lnTo>
                  <a:lnTo>
                    <a:pt x="586" y="1673"/>
                  </a:lnTo>
                  <a:lnTo>
                    <a:pt x="589" y="1675"/>
                  </a:lnTo>
                  <a:lnTo>
                    <a:pt x="589" y="1675"/>
                  </a:lnTo>
                  <a:lnTo>
                    <a:pt x="596" y="1677"/>
                  </a:lnTo>
                  <a:lnTo>
                    <a:pt x="601" y="1678"/>
                  </a:lnTo>
                  <a:lnTo>
                    <a:pt x="607" y="1677"/>
                  </a:lnTo>
                  <a:lnTo>
                    <a:pt x="611" y="1675"/>
                  </a:lnTo>
                  <a:lnTo>
                    <a:pt x="614" y="1673"/>
                  </a:lnTo>
                  <a:lnTo>
                    <a:pt x="618" y="1670"/>
                  </a:lnTo>
                  <a:lnTo>
                    <a:pt x="625" y="1662"/>
                  </a:lnTo>
                  <a:lnTo>
                    <a:pt x="625" y="1662"/>
                  </a:lnTo>
                  <a:close/>
                  <a:moveTo>
                    <a:pt x="107" y="930"/>
                  </a:moveTo>
                  <a:lnTo>
                    <a:pt x="107" y="930"/>
                  </a:lnTo>
                  <a:lnTo>
                    <a:pt x="118" y="954"/>
                  </a:lnTo>
                  <a:lnTo>
                    <a:pt x="131" y="976"/>
                  </a:lnTo>
                  <a:lnTo>
                    <a:pt x="131" y="976"/>
                  </a:lnTo>
                  <a:lnTo>
                    <a:pt x="154" y="1022"/>
                  </a:lnTo>
                  <a:lnTo>
                    <a:pt x="166" y="1046"/>
                  </a:lnTo>
                  <a:lnTo>
                    <a:pt x="177" y="1067"/>
                  </a:lnTo>
                  <a:lnTo>
                    <a:pt x="177" y="1067"/>
                  </a:lnTo>
                  <a:lnTo>
                    <a:pt x="203" y="1114"/>
                  </a:lnTo>
                  <a:lnTo>
                    <a:pt x="227" y="1161"/>
                  </a:lnTo>
                  <a:lnTo>
                    <a:pt x="250" y="1210"/>
                  </a:lnTo>
                  <a:lnTo>
                    <a:pt x="273" y="1258"/>
                  </a:lnTo>
                  <a:lnTo>
                    <a:pt x="317" y="1354"/>
                  </a:lnTo>
                  <a:lnTo>
                    <a:pt x="339" y="1402"/>
                  </a:lnTo>
                  <a:lnTo>
                    <a:pt x="363" y="1448"/>
                  </a:lnTo>
                  <a:lnTo>
                    <a:pt x="363" y="1448"/>
                  </a:lnTo>
                  <a:lnTo>
                    <a:pt x="373" y="1472"/>
                  </a:lnTo>
                  <a:lnTo>
                    <a:pt x="384" y="1496"/>
                  </a:lnTo>
                  <a:lnTo>
                    <a:pt x="402" y="1545"/>
                  </a:lnTo>
                  <a:lnTo>
                    <a:pt x="412" y="1568"/>
                  </a:lnTo>
                  <a:lnTo>
                    <a:pt x="423" y="1592"/>
                  </a:lnTo>
                  <a:lnTo>
                    <a:pt x="434" y="1614"/>
                  </a:lnTo>
                  <a:lnTo>
                    <a:pt x="448" y="1636"/>
                  </a:lnTo>
                  <a:lnTo>
                    <a:pt x="448" y="1636"/>
                  </a:lnTo>
                  <a:lnTo>
                    <a:pt x="448" y="1641"/>
                  </a:lnTo>
                  <a:lnTo>
                    <a:pt x="448" y="1649"/>
                  </a:lnTo>
                  <a:lnTo>
                    <a:pt x="451" y="1657"/>
                  </a:lnTo>
                  <a:lnTo>
                    <a:pt x="455" y="1667"/>
                  </a:lnTo>
                  <a:lnTo>
                    <a:pt x="460" y="1674"/>
                  </a:lnTo>
                  <a:lnTo>
                    <a:pt x="463" y="1676"/>
                  </a:lnTo>
                  <a:lnTo>
                    <a:pt x="468" y="1680"/>
                  </a:lnTo>
                  <a:lnTo>
                    <a:pt x="471" y="1681"/>
                  </a:lnTo>
                  <a:lnTo>
                    <a:pt x="475" y="1682"/>
                  </a:lnTo>
                  <a:lnTo>
                    <a:pt x="480" y="1682"/>
                  </a:lnTo>
                  <a:lnTo>
                    <a:pt x="485" y="1680"/>
                  </a:lnTo>
                  <a:lnTo>
                    <a:pt x="485" y="1680"/>
                  </a:lnTo>
                  <a:lnTo>
                    <a:pt x="486" y="1671"/>
                  </a:lnTo>
                  <a:lnTo>
                    <a:pt x="486" y="1664"/>
                  </a:lnTo>
                  <a:lnTo>
                    <a:pt x="486" y="1657"/>
                  </a:lnTo>
                  <a:lnTo>
                    <a:pt x="484" y="1651"/>
                  </a:lnTo>
                  <a:lnTo>
                    <a:pt x="480" y="1637"/>
                  </a:lnTo>
                  <a:lnTo>
                    <a:pt x="475" y="1621"/>
                  </a:lnTo>
                  <a:lnTo>
                    <a:pt x="475" y="1621"/>
                  </a:lnTo>
                  <a:lnTo>
                    <a:pt x="464" y="1604"/>
                  </a:lnTo>
                  <a:lnTo>
                    <a:pt x="454" y="1586"/>
                  </a:lnTo>
                  <a:lnTo>
                    <a:pt x="445" y="1568"/>
                  </a:lnTo>
                  <a:lnTo>
                    <a:pt x="435" y="1550"/>
                  </a:lnTo>
                  <a:lnTo>
                    <a:pt x="419" y="1514"/>
                  </a:lnTo>
                  <a:lnTo>
                    <a:pt x="401" y="1478"/>
                  </a:lnTo>
                  <a:lnTo>
                    <a:pt x="401" y="1478"/>
                  </a:lnTo>
                  <a:lnTo>
                    <a:pt x="385" y="1445"/>
                  </a:lnTo>
                  <a:lnTo>
                    <a:pt x="377" y="1429"/>
                  </a:lnTo>
                  <a:lnTo>
                    <a:pt x="369" y="1412"/>
                  </a:lnTo>
                  <a:lnTo>
                    <a:pt x="369" y="1412"/>
                  </a:lnTo>
                  <a:lnTo>
                    <a:pt x="362" y="1395"/>
                  </a:lnTo>
                  <a:lnTo>
                    <a:pt x="352" y="1379"/>
                  </a:lnTo>
                  <a:lnTo>
                    <a:pt x="342" y="1362"/>
                  </a:lnTo>
                  <a:lnTo>
                    <a:pt x="333" y="1346"/>
                  </a:lnTo>
                  <a:lnTo>
                    <a:pt x="333" y="1346"/>
                  </a:lnTo>
                  <a:lnTo>
                    <a:pt x="324" y="1327"/>
                  </a:lnTo>
                  <a:lnTo>
                    <a:pt x="318" y="1309"/>
                  </a:lnTo>
                  <a:lnTo>
                    <a:pt x="303" y="1272"/>
                  </a:lnTo>
                  <a:lnTo>
                    <a:pt x="303" y="1272"/>
                  </a:lnTo>
                  <a:lnTo>
                    <a:pt x="288" y="1235"/>
                  </a:lnTo>
                  <a:lnTo>
                    <a:pt x="272" y="1200"/>
                  </a:lnTo>
                  <a:lnTo>
                    <a:pt x="239" y="1129"/>
                  </a:lnTo>
                  <a:lnTo>
                    <a:pt x="239" y="1129"/>
                  </a:lnTo>
                  <a:lnTo>
                    <a:pt x="231" y="1111"/>
                  </a:lnTo>
                  <a:lnTo>
                    <a:pt x="221" y="1095"/>
                  </a:lnTo>
                  <a:lnTo>
                    <a:pt x="202" y="1062"/>
                  </a:lnTo>
                  <a:lnTo>
                    <a:pt x="183" y="1029"/>
                  </a:lnTo>
                  <a:lnTo>
                    <a:pt x="174" y="1013"/>
                  </a:lnTo>
                  <a:lnTo>
                    <a:pt x="166" y="996"/>
                  </a:lnTo>
                  <a:lnTo>
                    <a:pt x="166" y="996"/>
                  </a:lnTo>
                  <a:lnTo>
                    <a:pt x="158" y="978"/>
                  </a:lnTo>
                  <a:lnTo>
                    <a:pt x="151" y="958"/>
                  </a:lnTo>
                  <a:lnTo>
                    <a:pt x="142" y="936"/>
                  </a:lnTo>
                  <a:lnTo>
                    <a:pt x="133" y="915"/>
                  </a:lnTo>
                  <a:lnTo>
                    <a:pt x="128" y="905"/>
                  </a:lnTo>
                  <a:lnTo>
                    <a:pt x="123" y="896"/>
                  </a:lnTo>
                  <a:lnTo>
                    <a:pt x="117" y="887"/>
                  </a:lnTo>
                  <a:lnTo>
                    <a:pt x="111" y="881"/>
                  </a:lnTo>
                  <a:lnTo>
                    <a:pt x="105" y="875"/>
                  </a:lnTo>
                  <a:lnTo>
                    <a:pt x="97" y="871"/>
                  </a:lnTo>
                  <a:lnTo>
                    <a:pt x="90" y="869"/>
                  </a:lnTo>
                  <a:lnTo>
                    <a:pt x="82" y="868"/>
                  </a:lnTo>
                  <a:lnTo>
                    <a:pt x="82" y="868"/>
                  </a:lnTo>
                  <a:lnTo>
                    <a:pt x="87" y="884"/>
                  </a:lnTo>
                  <a:lnTo>
                    <a:pt x="93" y="899"/>
                  </a:lnTo>
                  <a:lnTo>
                    <a:pt x="107" y="930"/>
                  </a:lnTo>
                  <a:lnTo>
                    <a:pt x="107" y="930"/>
                  </a:lnTo>
                  <a:close/>
                  <a:moveTo>
                    <a:pt x="168" y="873"/>
                  </a:moveTo>
                  <a:lnTo>
                    <a:pt x="168" y="873"/>
                  </a:lnTo>
                  <a:lnTo>
                    <a:pt x="161" y="873"/>
                  </a:lnTo>
                  <a:lnTo>
                    <a:pt x="155" y="872"/>
                  </a:lnTo>
                  <a:lnTo>
                    <a:pt x="147" y="871"/>
                  </a:lnTo>
                  <a:lnTo>
                    <a:pt x="143" y="872"/>
                  </a:lnTo>
                  <a:lnTo>
                    <a:pt x="139" y="873"/>
                  </a:lnTo>
                  <a:lnTo>
                    <a:pt x="139" y="873"/>
                  </a:lnTo>
                  <a:lnTo>
                    <a:pt x="146" y="900"/>
                  </a:lnTo>
                  <a:lnTo>
                    <a:pt x="156" y="926"/>
                  </a:lnTo>
                  <a:lnTo>
                    <a:pt x="168" y="951"/>
                  </a:lnTo>
                  <a:lnTo>
                    <a:pt x="180" y="977"/>
                  </a:lnTo>
                  <a:lnTo>
                    <a:pt x="205" y="1026"/>
                  </a:lnTo>
                  <a:lnTo>
                    <a:pt x="232" y="1075"/>
                  </a:lnTo>
                  <a:lnTo>
                    <a:pt x="232" y="1075"/>
                  </a:lnTo>
                  <a:lnTo>
                    <a:pt x="246" y="1101"/>
                  </a:lnTo>
                  <a:lnTo>
                    <a:pt x="260" y="1129"/>
                  </a:lnTo>
                  <a:lnTo>
                    <a:pt x="286" y="1184"/>
                  </a:lnTo>
                  <a:lnTo>
                    <a:pt x="310" y="1238"/>
                  </a:lnTo>
                  <a:lnTo>
                    <a:pt x="334" y="1293"/>
                  </a:lnTo>
                  <a:lnTo>
                    <a:pt x="358" y="1349"/>
                  </a:lnTo>
                  <a:lnTo>
                    <a:pt x="384" y="1402"/>
                  </a:lnTo>
                  <a:lnTo>
                    <a:pt x="398" y="1430"/>
                  </a:lnTo>
                  <a:lnTo>
                    <a:pt x="412" y="1457"/>
                  </a:lnTo>
                  <a:lnTo>
                    <a:pt x="427" y="1484"/>
                  </a:lnTo>
                  <a:lnTo>
                    <a:pt x="443" y="1510"/>
                  </a:lnTo>
                  <a:lnTo>
                    <a:pt x="443" y="1510"/>
                  </a:lnTo>
                  <a:lnTo>
                    <a:pt x="454" y="1536"/>
                  </a:lnTo>
                  <a:lnTo>
                    <a:pt x="464" y="1561"/>
                  </a:lnTo>
                  <a:lnTo>
                    <a:pt x="478" y="1584"/>
                  </a:lnTo>
                  <a:lnTo>
                    <a:pt x="492" y="1609"/>
                  </a:lnTo>
                  <a:lnTo>
                    <a:pt x="492" y="1609"/>
                  </a:lnTo>
                  <a:lnTo>
                    <a:pt x="499" y="1607"/>
                  </a:lnTo>
                  <a:lnTo>
                    <a:pt x="506" y="1607"/>
                  </a:lnTo>
                  <a:lnTo>
                    <a:pt x="519" y="1608"/>
                  </a:lnTo>
                  <a:lnTo>
                    <a:pt x="524" y="1609"/>
                  </a:lnTo>
                  <a:lnTo>
                    <a:pt x="531" y="1610"/>
                  </a:lnTo>
                  <a:lnTo>
                    <a:pt x="536" y="1609"/>
                  </a:lnTo>
                  <a:lnTo>
                    <a:pt x="541" y="1606"/>
                  </a:lnTo>
                  <a:lnTo>
                    <a:pt x="541" y="1606"/>
                  </a:lnTo>
                  <a:lnTo>
                    <a:pt x="517" y="1562"/>
                  </a:lnTo>
                  <a:lnTo>
                    <a:pt x="492" y="1518"/>
                  </a:lnTo>
                  <a:lnTo>
                    <a:pt x="444" y="1427"/>
                  </a:lnTo>
                  <a:lnTo>
                    <a:pt x="398" y="1335"/>
                  </a:lnTo>
                  <a:lnTo>
                    <a:pt x="352" y="1243"/>
                  </a:lnTo>
                  <a:lnTo>
                    <a:pt x="262" y="1056"/>
                  </a:lnTo>
                  <a:lnTo>
                    <a:pt x="215" y="964"/>
                  </a:lnTo>
                  <a:lnTo>
                    <a:pt x="168" y="873"/>
                  </a:lnTo>
                  <a:lnTo>
                    <a:pt x="168" y="873"/>
                  </a:lnTo>
                  <a:close/>
                  <a:moveTo>
                    <a:pt x="714" y="917"/>
                  </a:moveTo>
                  <a:lnTo>
                    <a:pt x="714" y="917"/>
                  </a:lnTo>
                  <a:lnTo>
                    <a:pt x="700" y="924"/>
                  </a:lnTo>
                  <a:lnTo>
                    <a:pt x="687" y="930"/>
                  </a:lnTo>
                  <a:lnTo>
                    <a:pt x="682" y="934"/>
                  </a:lnTo>
                  <a:lnTo>
                    <a:pt x="677" y="939"/>
                  </a:lnTo>
                  <a:lnTo>
                    <a:pt x="673" y="944"/>
                  </a:lnTo>
                  <a:lnTo>
                    <a:pt x="670" y="948"/>
                  </a:lnTo>
                  <a:lnTo>
                    <a:pt x="667" y="955"/>
                  </a:lnTo>
                  <a:lnTo>
                    <a:pt x="665" y="960"/>
                  </a:lnTo>
                  <a:lnTo>
                    <a:pt x="663" y="966"/>
                  </a:lnTo>
                  <a:lnTo>
                    <a:pt x="662" y="973"/>
                  </a:lnTo>
                  <a:lnTo>
                    <a:pt x="662" y="980"/>
                  </a:lnTo>
                  <a:lnTo>
                    <a:pt x="663" y="988"/>
                  </a:lnTo>
                  <a:lnTo>
                    <a:pt x="665" y="995"/>
                  </a:lnTo>
                  <a:lnTo>
                    <a:pt x="667" y="1004"/>
                  </a:lnTo>
                  <a:lnTo>
                    <a:pt x="667" y="1004"/>
                  </a:lnTo>
                  <a:lnTo>
                    <a:pt x="673" y="1017"/>
                  </a:lnTo>
                  <a:lnTo>
                    <a:pt x="680" y="1031"/>
                  </a:lnTo>
                  <a:lnTo>
                    <a:pt x="687" y="1045"/>
                  </a:lnTo>
                  <a:lnTo>
                    <a:pt x="695" y="1060"/>
                  </a:lnTo>
                  <a:lnTo>
                    <a:pt x="695" y="1060"/>
                  </a:lnTo>
                  <a:lnTo>
                    <a:pt x="705" y="1092"/>
                  </a:lnTo>
                  <a:lnTo>
                    <a:pt x="715" y="1123"/>
                  </a:lnTo>
                  <a:lnTo>
                    <a:pt x="726" y="1153"/>
                  </a:lnTo>
                  <a:lnTo>
                    <a:pt x="738" y="1183"/>
                  </a:lnTo>
                  <a:lnTo>
                    <a:pt x="738" y="1183"/>
                  </a:lnTo>
                  <a:lnTo>
                    <a:pt x="765" y="1240"/>
                  </a:lnTo>
                  <a:lnTo>
                    <a:pt x="794" y="1297"/>
                  </a:lnTo>
                  <a:lnTo>
                    <a:pt x="823" y="1354"/>
                  </a:lnTo>
                  <a:lnTo>
                    <a:pt x="854" y="1407"/>
                  </a:lnTo>
                  <a:lnTo>
                    <a:pt x="854" y="1407"/>
                  </a:lnTo>
                  <a:lnTo>
                    <a:pt x="858" y="1411"/>
                  </a:lnTo>
                  <a:lnTo>
                    <a:pt x="864" y="1414"/>
                  </a:lnTo>
                  <a:lnTo>
                    <a:pt x="875" y="1418"/>
                  </a:lnTo>
                  <a:lnTo>
                    <a:pt x="890" y="1423"/>
                  </a:lnTo>
                  <a:lnTo>
                    <a:pt x="905" y="1425"/>
                  </a:lnTo>
                  <a:lnTo>
                    <a:pt x="922" y="1427"/>
                  </a:lnTo>
                  <a:lnTo>
                    <a:pt x="938" y="1427"/>
                  </a:lnTo>
                  <a:lnTo>
                    <a:pt x="954" y="1426"/>
                  </a:lnTo>
                  <a:lnTo>
                    <a:pt x="970" y="1424"/>
                  </a:lnTo>
                  <a:lnTo>
                    <a:pt x="970" y="1424"/>
                  </a:lnTo>
                  <a:lnTo>
                    <a:pt x="970" y="1420"/>
                  </a:lnTo>
                  <a:lnTo>
                    <a:pt x="968" y="1418"/>
                  </a:lnTo>
                  <a:lnTo>
                    <a:pt x="966" y="1416"/>
                  </a:lnTo>
                  <a:lnTo>
                    <a:pt x="968" y="1412"/>
                  </a:lnTo>
                  <a:lnTo>
                    <a:pt x="968" y="1412"/>
                  </a:lnTo>
                  <a:lnTo>
                    <a:pt x="961" y="1414"/>
                  </a:lnTo>
                  <a:lnTo>
                    <a:pt x="954" y="1417"/>
                  </a:lnTo>
                  <a:lnTo>
                    <a:pt x="950" y="1418"/>
                  </a:lnTo>
                  <a:lnTo>
                    <a:pt x="947" y="1419"/>
                  </a:lnTo>
                  <a:lnTo>
                    <a:pt x="944" y="1418"/>
                  </a:lnTo>
                  <a:lnTo>
                    <a:pt x="940" y="1416"/>
                  </a:lnTo>
                  <a:lnTo>
                    <a:pt x="940" y="1416"/>
                  </a:lnTo>
                  <a:lnTo>
                    <a:pt x="942" y="1412"/>
                  </a:lnTo>
                  <a:lnTo>
                    <a:pt x="944" y="1408"/>
                  </a:lnTo>
                  <a:lnTo>
                    <a:pt x="950" y="1400"/>
                  </a:lnTo>
                  <a:lnTo>
                    <a:pt x="956" y="1393"/>
                  </a:lnTo>
                  <a:lnTo>
                    <a:pt x="958" y="1387"/>
                  </a:lnTo>
                  <a:lnTo>
                    <a:pt x="960" y="1382"/>
                  </a:lnTo>
                  <a:lnTo>
                    <a:pt x="960" y="1382"/>
                  </a:lnTo>
                  <a:lnTo>
                    <a:pt x="957" y="1381"/>
                  </a:lnTo>
                  <a:lnTo>
                    <a:pt x="955" y="1380"/>
                  </a:lnTo>
                  <a:lnTo>
                    <a:pt x="949" y="1381"/>
                  </a:lnTo>
                  <a:lnTo>
                    <a:pt x="944" y="1383"/>
                  </a:lnTo>
                  <a:lnTo>
                    <a:pt x="940" y="1386"/>
                  </a:lnTo>
                  <a:lnTo>
                    <a:pt x="935" y="1388"/>
                  </a:lnTo>
                  <a:lnTo>
                    <a:pt x="931" y="1390"/>
                  </a:lnTo>
                  <a:lnTo>
                    <a:pt x="929" y="1390"/>
                  </a:lnTo>
                  <a:lnTo>
                    <a:pt x="927" y="1390"/>
                  </a:lnTo>
                  <a:lnTo>
                    <a:pt x="925" y="1389"/>
                  </a:lnTo>
                  <a:lnTo>
                    <a:pt x="923" y="1387"/>
                  </a:lnTo>
                  <a:lnTo>
                    <a:pt x="923" y="1387"/>
                  </a:lnTo>
                  <a:lnTo>
                    <a:pt x="924" y="1384"/>
                  </a:lnTo>
                  <a:lnTo>
                    <a:pt x="925" y="1381"/>
                  </a:lnTo>
                  <a:lnTo>
                    <a:pt x="928" y="1374"/>
                  </a:lnTo>
                  <a:lnTo>
                    <a:pt x="932" y="1370"/>
                  </a:lnTo>
                  <a:lnTo>
                    <a:pt x="938" y="1366"/>
                  </a:lnTo>
                  <a:lnTo>
                    <a:pt x="942" y="1362"/>
                  </a:lnTo>
                  <a:lnTo>
                    <a:pt x="945" y="1356"/>
                  </a:lnTo>
                  <a:lnTo>
                    <a:pt x="946" y="1354"/>
                  </a:lnTo>
                  <a:lnTo>
                    <a:pt x="945" y="1351"/>
                  </a:lnTo>
                  <a:lnTo>
                    <a:pt x="944" y="1349"/>
                  </a:lnTo>
                  <a:lnTo>
                    <a:pt x="943" y="1346"/>
                  </a:lnTo>
                  <a:lnTo>
                    <a:pt x="943" y="1346"/>
                  </a:lnTo>
                  <a:lnTo>
                    <a:pt x="935" y="1352"/>
                  </a:lnTo>
                  <a:lnTo>
                    <a:pt x="928" y="1358"/>
                  </a:lnTo>
                  <a:lnTo>
                    <a:pt x="924" y="1360"/>
                  </a:lnTo>
                  <a:lnTo>
                    <a:pt x="919" y="1363"/>
                  </a:lnTo>
                  <a:lnTo>
                    <a:pt x="915" y="1363"/>
                  </a:lnTo>
                  <a:lnTo>
                    <a:pt x="911" y="1363"/>
                  </a:lnTo>
                  <a:lnTo>
                    <a:pt x="911" y="1363"/>
                  </a:lnTo>
                  <a:lnTo>
                    <a:pt x="911" y="1355"/>
                  </a:lnTo>
                  <a:lnTo>
                    <a:pt x="913" y="1349"/>
                  </a:lnTo>
                  <a:lnTo>
                    <a:pt x="916" y="1343"/>
                  </a:lnTo>
                  <a:lnTo>
                    <a:pt x="920" y="1339"/>
                  </a:lnTo>
                  <a:lnTo>
                    <a:pt x="929" y="1331"/>
                  </a:lnTo>
                  <a:lnTo>
                    <a:pt x="932" y="1326"/>
                  </a:lnTo>
                  <a:lnTo>
                    <a:pt x="935" y="1321"/>
                  </a:lnTo>
                  <a:lnTo>
                    <a:pt x="935" y="1321"/>
                  </a:lnTo>
                  <a:lnTo>
                    <a:pt x="931" y="1313"/>
                  </a:lnTo>
                  <a:lnTo>
                    <a:pt x="928" y="1306"/>
                  </a:lnTo>
                  <a:lnTo>
                    <a:pt x="925" y="1298"/>
                  </a:lnTo>
                  <a:lnTo>
                    <a:pt x="920" y="1291"/>
                  </a:lnTo>
                  <a:lnTo>
                    <a:pt x="920" y="1291"/>
                  </a:lnTo>
                  <a:lnTo>
                    <a:pt x="913" y="1294"/>
                  </a:lnTo>
                  <a:lnTo>
                    <a:pt x="904" y="1298"/>
                  </a:lnTo>
                  <a:lnTo>
                    <a:pt x="888" y="1308"/>
                  </a:lnTo>
                  <a:lnTo>
                    <a:pt x="880" y="1312"/>
                  </a:lnTo>
                  <a:lnTo>
                    <a:pt x="871" y="1314"/>
                  </a:lnTo>
                  <a:lnTo>
                    <a:pt x="864" y="1316"/>
                  </a:lnTo>
                  <a:lnTo>
                    <a:pt x="860" y="1314"/>
                  </a:lnTo>
                  <a:lnTo>
                    <a:pt x="856" y="1313"/>
                  </a:lnTo>
                  <a:lnTo>
                    <a:pt x="856" y="1313"/>
                  </a:lnTo>
                  <a:lnTo>
                    <a:pt x="862" y="1307"/>
                  </a:lnTo>
                  <a:lnTo>
                    <a:pt x="868" y="1302"/>
                  </a:lnTo>
                  <a:lnTo>
                    <a:pt x="881" y="1291"/>
                  </a:lnTo>
                  <a:lnTo>
                    <a:pt x="895" y="1281"/>
                  </a:lnTo>
                  <a:lnTo>
                    <a:pt x="911" y="1274"/>
                  </a:lnTo>
                  <a:lnTo>
                    <a:pt x="911" y="1274"/>
                  </a:lnTo>
                  <a:lnTo>
                    <a:pt x="910" y="1269"/>
                  </a:lnTo>
                  <a:lnTo>
                    <a:pt x="908" y="1266"/>
                  </a:lnTo>
                  <a:lnTo>
                    <a:pt x="904" y="1263"/>
                  </a:lnTo>
                  <a:lnTo>
                    <a:pt x="903" y="1259"/>
                  </a:lnTo>
                  <a:lnTo>
                    <a:pt x="903" y="1259"/>
                  </a:lnTo>
                  <a:lnTo>
                    <a:pt x="899" y="1260"/>
                  </a:lnTo>
                  <a:lnTo>
                    <a:pt x="896" y="1261"/>
                  </a:lnTo>
                  <a:lnTo>
                    <a:pt x="888" y="1264"/>
                  </a:lnTo>
                  <a:lnTo>
                    <a:pt x="885" y="1266"/>
                  </a:lnTo>
                  <a:lnTo>
                    <a:pt x="881" y="1266"/>
                  </a:lnTo>
                  <a:lnTo>
                    <a:pt x="878" y="1266"/>
                  </a:lnTo>
                  <a:lnTo>
                    <a:pt x="873" y="1264"/>
                  </a:lnTo>
                  <a:lnTo>
                    <a:pt x="873" y="1264"/>
                  </a:lnTo>
                  <a:lnTo>
                    <a:pt x="873" y="1260"/>
                  </a:lnTo>
                  <a:lnTo>
                    <a:pt x="874" y="1257"/>
                  </a:lnTo>
                  <a:lnTo>
                    <a:pt x="877" y="1252"/>
                  </a:lnTo>
                  <a:lnTo>
                    <a:pt x="879" y="1249"/>
                  </a:lnTo>
                  <a:lnTo>
                    <a:pt x="886" y="1243"/>
                  </a:lnTo>
                  <a:lnTo>
                    <a:pt x="894" y="1237"/>
                  </a:lnTo>
                  <a:lnTo>
                    <a:pt x="894" y="1237"/>
                  </a:lnTo>
                  <a:lnTo>
                    <a:pt x="892" y="1236"/>
                  </a:lnTo>
                  <a:lnTo>
                    <a:pt x="890" y="1234"/>
                  </a:lnTo>
                  <a:lnTo>
                    <a:pt x="889" y="1232"/>
                  </a:lnTo>
                  <a:lnTo>
                    <a:pt x="888" y="1230"/>
                  </a:lnTo>
                  <a:lnTo>
                    <a:pt x="888" y="1230"/>
                  </a:lnTo>
                  <a:lnTo>
                    <a:pt x="887" y="1230"/>
                  </a:lnTo>
                  <a:lnTo>
                    <a:pt x="884" y="1231"/>
                  </a:lnTo>
                  <a:lnTo>
                    <a:pt x="874" y="1234"/>
                  </a:lnTo>
                  <a:lnTo>
                    <a:pt x="869" y="1235"/>
                  </a:lnTo>
                  <a:lnTo>
                    <a:pt x="864" y="1235"/>
                  </a:lnTo>
                  <a:lnTo>
                    <a:pt x="863" y="1234"/>
                  </a:lnTo>
                  <a:lnTo>
                    <a:pt x="860" y="1232"/>
                  </a:lnTo>
                  <a:lnTo>
                    <a:pt x="859" y="1230"/>
                  </a:lnTo>
                  <a:lnTo>
                    <a:pt x="859" y="1228"/>
                  </a:lnTo>
                  <a:lnTo>
                    <a:pt x="859" y="1228"/>
                  </a:lnTo>
                  <a:lnTo>
                    <a:pt x="859" y="1223"/>
                  </a:lnTo>
                  <a:lnTo>
                    <a:pt x="862" y="1220"/>
                  </a:lnTo>
                  <a:lnTo>
                    <a:pt x="865" y="1218"/>
                  </a:lnTo>
                  <a:lnTo>
                    <a:pt x="868" y="1217"/>
                  </a:lnTo>
                  <a:lnTo>
                    <a:pt x="871" y="1215"/>
                  </a:lnTo>
                  <a:lnTo>
                    <a:pt x="873" y="1213"/>
                  </a:lnTo>
                  <a:lnTo>
                    <a:pt x="875" y="1210"/>
                  </a:lnTo>
                  <a:lnTo>
                    <a:pt x="877" y="1205"/>
                  </a:lnTo>
                  <a:lnTo>
                    <a:pt x="877" y="1205"/>
                  </a:lnTo>
                  <a:lnTo>
                    <a:pt x="872" y="1206"/>
                  </a:lnTo>
                  <a:lnTo>
                    <a:pt x="868" y="1208"/>
                  </a:lnTo>
                  <a:lnTo>
                    <a:pt x="859" y="1213"/>
                  </a:lnTo>
                  <a:lnTo>
                    <a:pt x="855" y="1214"/>
                  </a:lnTo>
                  <a:lnTo>
                    <a:pt x="851" y="1215"/>
                  </a:lnTo>
                  <a:lnTo>
                    <a:pt x="847" y="1215"/>
                  </a:lnTo>
                  <a:lnTo>
                    <a:pt x="841" y="1213"/>
                  </a:lnTo>
                  <a:lnTo>
                    <a:pt x="841" y="1213"/>
                  </a:lnTo>
                  <a:lnTo>
                    <a:pt x="842" y="1206"/>
                  </a:lnTo>
                  <a:lnTo>
                    <a:pt x="845" y="1202"/>
                  </a:lnTo>
                  <a:lnTo>
                    <a:pt x="849" y="1197"/>
                  </a:lnTo>
                  <a:lnTo>
                    <a:pt x="852" y="1193"/>
                  </a:lnTo>
                  <a:lnTo>
                    <a:pt x="859" y="1186"/>
                  </a:lnTo>
                  <a:lnTo>
                    <a:pt x="860" y="1182"/>
                  </a:lnTo>
                  <a:lnTo>
                    <a:pt x="862" y="1178"/>
                  </a:lnTo>
                  <a:lnTo>
                    <a:pt x="862" y="1178"/>
                  </a:lnTo>
                  <a:lnTo>
                    <a:pt x="860" y="1177"/>
                  </a:lnTo>
                  <a:lnTo>
                    <a:pt x="858" y="1178"/>
                  </a:lnTo>
                  <a:lnTo>
                    <a:pt x="854" y="1181"/>
                  </a:lnTo>
                  <a:lnTo>
                    <a:pt x="844" y="1187"/>
                  </a:lnTo>
                  <a:lnTo>
                    <a:pt x="839" y="1190"/>
                  </a:lnTo>
                  <a:lnTo>
                    <a:pt x="834" y="1192"/>
                  </a:lnTo>
                  <a:lnTo>
                    <a:pt x="832" y="1192"/>
                  </a:lnTo>
                  <a:lnTo>
                    <a:pt x="829" y="1191"/>
                  </a:lnTo>
                  <a:lnTo>
                    <a:pt x="826" y="1190"/>
                  </a:lnTo>
                  <a:lnTo>
                    <a:pt x="824" y="1188"/>
                  </a:lnTo>
                  <a:lnTo>
                    <a:pt x="824" y="1188"/>
                  </a:lnTo>
                  <a:lnTo>
                    <a:pt x="830" y="1180"/>
                  </a:lnTo>
                  <a:lnTo>
                    <a:pt x="836" y="1171"/>
                  </a:lnTo>
                  <a:lnTo>
                    <a:pt x="849" y="1156"/>
                  </a:lnTo>
                  <a:lnTo>
                    <a:pt x="849" y="1156"/>
                  </a:lnTo>
                  <a:lnTo>
                    <a:pt x="844" y="1148"/>
                  </a:lnTo>
                  <a:lnTo>
                    <a:pt x="841" y="1139"/>
                  </a:lnTo>
                  <a:lnTo>
                    <a:pt x="841" y="1139"/>
                  </a:lnTo>
                  <a:lnTo>
                    <a:pt x="834" y="1140"/>
                  </a:lnTo>
                  <a:lnTo>
                    <a:pt x="826" y="1142"/>
                  </a:lnTo>
                  <a:lnTo>
                    <a:pt x="820" y="1145"/>
                  </a:lnTo>
                  <a:lnTo>
                    <a:pt x="814" y="1150"/>
                  </a:lnTo>
                  <a:lnTo>
                    <a:pt x="804" y="1158"/>
                  </a:lnTo>
                  <a:lnTo>
                    <a:pt x="793" y="1166"/>
                  </a:lnTo>
                  <a:lnTo>
                    <a:pt x="793" y="1166"/>
                  </a:lnTo>
                  <a:lnTo>
                    <a:pt x="792" y="1163"/>
                  </a:lnTo>
                  <a:lnTo>
                    <a:pt x="790" y="1162"/>
                  </a:lnTo>
                  <a:lnTo>
                    <a:pt x="789" y="1160"/>
                  </a:lnTo>
                  <a:lnTo>
                    <a:pt x="788" y="1158"/>
                  </a:lnTo>
                  <a:lnTo>
                    <a:pt x="788" y="1158"/>
                  </a:lnTo>
                  <a:lnTo>
                    <a:pt x="791" y="1151"/>
                  </a:lnTo>
                  <a:lnTo>
                    <a:pt x="795" y="1144"/>
                  </a:lnTo>
                  <a:lnTo>
                    <a:pt x="801" y="1139"/>
                  </a:lnTo>
                  <a:lnTo>
                    <a:pt x="807" y="1133"/>
                  </a:lnTo>
                  <a:lnTo>
                    <a:pt x="820" y="1126"/>
                  </a:lnTo>
                  <a:lnTo>
                    <a:pt x="825" y="1122"/>
                  </a:lnTo>
                  <a:lnTo>
                    <a:pt x="829" y="1116"/>
                  </a:lnTo>
                  <a:lnTo>
                    <a:pt x="829" y="1116"/>
                  </a:lnTo>
                  <a:lnTo>
                    <a:pt x="827" y="1115"/>
                  </a:lnTo>
                  <a:lnTo>
                    <a:pt x="827" y="1112"/>
                  </a:lnTo>
                  <a:lnTo>
                    <a:pt x="827" y="1112"/>
                  </a:lnTo>
                  <a:lnTo>
                    <a:pt x="824" y="1111"/>
                  </a:lnTo>
                  <a:lnTo>
                    <a:pt x="822" y="1110"/>
                  </a:lnTo>
                  <a:lnTo>
                    <a:pt x="816" y="1112"/>
                  </a:lnTo>
                  <a:lnTo>
                    <a:pt x="809" y="1115"/>
                  </a:lnTo>
                  <a:lnTo>
                    <a:pt x="803" y="1116"/>
                  </a:lnTo>
                  <a:lnTo>
                    <a:pt x="803" y="1116"/>
                  </a:lnTo>
                  <a:lnTo>
                    <a:pt x="801" y="1114"/>
                  </a:lnTo>
                  <a:lnTo>
                    <a:pt x="798" y="1112"/>
                  </a:lnTo>
                  <a:lnTo>
                    <a:pt x="797" y="1109"/>
                  </a:lnTo>
                  <a:lnTo>
                    <a:pt x="797" y="1105"/>
                  </a:lnTo>
                  <a:lnTo>
                    <a:pt x="797" y="1105"/>
                  </a:lnTo>
                  <a:lnTo>
                    <a:pt x="799" y="1102"/>
                  </a:lnTo>
                  <a:lnTo>
                    <a:pt x="802" y="1100"/>
                  </a:lnTo>
                  <a:lnTo>
                    <a:pt x="807" y="1097"/>
                  </a:lnTo>
                  <a:lnTo>
                    <a:pt x="811" y="1094"/>
                  </a:lnTo>
                  <a:lnTo>
                    <a:pt x="813" y="1092"/>
                  </a:lnTo>
                  <a:lnTo>
                    <a:pt x="814" y="1090"/>
                  </a:lnTo>
                  <a:lnTo>
                    <a:pt x="814" y="1090"/>
                  </a:lnTo>
                  <a:lnTo>
                    <a:pt x="813" y="1087"/>
                  </a:lnTo>
                  <a:lnTo>
                    <a:pt x="811" y="1086"/>
                  </a:lnTo>
                  <a:lnTo>
                    <a:pt x="807" y="1086"/>
                  </a:lnTo>
                  <a:lnTo>
                    <a:pt x="803" y="1089"/>
                  </a:lnTo>
                  <a:lnTo>
                    <a:pt x="797" y="1091"/>
                  </a:lnTo>
                  <a:lnTo>
                    <a:pt x="792" y="1094"/>
                  </a:lnTo>
                  <a:lnTo>
                    <a:pt x="787" y="1095"/>
                  </a:lnTo>
                  <a:lnTo>
                    <a:pt x="781" y="1095"/>
                  </a:lnTo>
                  <a:lnTo>
                    <a:pt x="778" y="1094"/>
                  </a:lnTo>
                  <a:lnTo>
                    <a:pt x="775" y="1092"/>
                  </a:lnTo>
                  <a:lnTo>
                    <a:pt x="775" y="1092"/>
                  </a:lnTo>
                  <a:lnTo>
                    <a:pt x="780" y="1084"/>
                  </a:lnTo>
                  <a:lnTo>
                    <a:pt x="786" y="1078"/>
                  </a:lnTo>
                  <a:lnTo>
                    <a:pt x="789" y="1075"/>
                  </a:lnTo>
                  <a:lnTo>
                    <a:pt x="793" y="1072"/>
                  </a:lnTo>
                  <a:lnTo>
                    <a:pt x="797" y="1070"/>
                  </a:lnTo>
                  <a:lnTo>
                    <a:pt x="803" y="1070"/>
                  </a:lnTo>
                  <a:lnTo>
                    <a:pt x="803" y="1070"/>
                  </a:lnTo>
                  <a:lnTo>
                    <a:pt x="802" y="1066"/>
                  </a:lnTo>
                  <a:lnTo>
                    <a:pt x="799" y="1062"/>
                  </a:lnTo>
                  <a:lnTo>
                    <a:pt x="796" y="1059"/>
                  </a:lnTo>
                  <a:lnTo>
                    <a:pt x="793" y="1057"/>
                  </a:lnTo>
                  <a:lnTo>
                    <a:pt x="793" y="1057"/>
                  </a:lnTo>
                  <a:lnTo>
                    <a:pt x="788" y="1063"/>
                  </a:lnTo>
                  <a:lnTo>
                    <a:pt x="783" y="1066"/>
                  </a:lnTo>
                  <a:lnTo>
                    <a:pt x="777" y="1069"/>
                  </a:lnTo>
                  <a:lnTo>
                    <a:pt x="768" y="1070"/>
                  </a:lnTo>
                  <a:lnTo>
                    <a:pt x="768" y="1070"/>
                  </a:lnTo>
                  <a:lnTo>
                    <a:pt x="769" y="1061"/>
                  </a:lnTo>
                  <a:lnTo>
                    <a:pt x="771" y="1056"/>
                  </a:lnTo>
                  <a:lnTo>
                    <a:pt x="773" y="1052"/>
                  </a:lnTo>
                  <a:lnTo>
                    <a:pt x="775" y="1049"/>
                  </a:lnTo>
                  <a:lnTo>
                    <a:pt x="778" y="1047"/>
                  </a:lnTo>
                  <a:lnTo>
                    <a:pt x="782" y="1046"/>
                  </a:lnTo>
                  <a:lnTo>
                    <a:pt x="788" y="1046"/>
                  </a:lnTo>
                  <a:lnTo>
                    <a:pt x="788" y="1046"/>
                  </a:lnTo>
                  <a:lnTo>
                    <a:pt x="786" y="1039"/>
                  </a:lnTo>
                  <a:lnTo>
                    <a:pt x="783" y="1034"/>
                  </a:lnTo>
                  <a:lnTo>
                    <a:pt x="781" y="1030"/>
                  </a:lnTo>
                  <a:lnTo>
                    <a:pt x="778" y="1025"/>
                  </a:lnTo>
                  <a:lnTo>
                    <a:pt x="778" y="1025"/>
                  </a:lnTo>
                  <a:lnTo>
                    <a:pt x="772" y="1031"/>
                  </a:lnTo>
                  <a:lnTo>
                    <a:pt x="764" y="1036"/>
                  </a:lnTo>
                  <a:lnTo>
                    <a:pt x="750" y="1049"/>
                  </a:lnTo>
                  <a:lnTo>
                    <a:pt x="744" y="1053"/>
                  </a:lnTo>
                  <a:lnTo>
                    <a:pt x="736" y="1056"/>
                  </a:lnTo>
                  <a:lnTo>
                    <a:pt x="733" y="1057"/>
                  </a:lnTo>
                  <a:lnTo>
                    <a:pt x="730" y="1057"/>
                  </a:lnTo>
                  <a:lnTo>
                    <a:pt x="727" y="1056"/>
                  </a:lnTo>
                  <a:lnTo>
                    <a:pt x="723" y="1055"/>
                  </a:lnTo>
                  <a:lnTo>
                    <a:pt x="723" y="1055"/>
                  </a:lnTo>
                  <a:lnTo>
                    <a:pt x="734" y="1042"/>
                  </a:lnTo>
                  <a:lnTo>
                    <a:pt x="745" y="1031"/>
                  </a:lnTo>
                  <a:lnTo>
                    <a:pt x="751" y="1025"/>
                  </a:lnTo>
                  <a:lnTo>
                    <a:pt x="758" y="1021"/>
                  </a:lnTo>
                  <a:lnTo>
                    <a:pt x="765" y="1017"/>
                  </a:lnTo>
                  <a:lnTo>
                    <a:pt x="773" y="1014"/>
                  </a:lnTo>
                  <a:lnTo>
                    <a:pt x="773" y="1014"/>
                  </a:lnTo>
                  <a:lnTo>
                    <a:pt x="761" y="986"/>
                  </a:lnTo>
                  <a:lnTo>
                    <a:pt x="754" y="972"/>
                  </a:lnTo>
                  <a:lnTo>
                    <a:pt x="748" y="958"/>
                  </a:lnTo>
                  <a:lnTo>
                    <a:pt x="741" y="945"/>
                  </a:lnTo>
                  <a:lnTo>
                    <a:pt x="732" y="934"/>
                  </a:lnTo>
                  <a:lnTo>
                    <a:pt x="723" y="925"/>
                  </a:lnTo>
                  <a:lnTo>
                    <a:pt x="719" y="920"/>
                  </a:lnTo>
                  <a:lnTo>
                    <a:pt x="714" y="917"/>
                  </a:lnTo>
                  <a:lnTo>
                    <a:pt x="714" y="917"/>
                  </a:lnTo>
                  <a:close/>
                  <a:moveTo>
                    <a:pt x="999" y="1084"/>
                  </a:moveTo>
                  <a:lnTo>
                    <a:pt x="999" y="1084"/>
                  </a:lnTo>
                  <a:lnTo>
                    <a:pt x="1008" y="1080"/>
                  </a:lnTo>
                  <a:lnTo>
                    <a:pt x="1016" y="1075"/>
                  </a:lnTo>
                  <a:lnTo>
                    <a:pt x="1023" y="1068"/>
                  </a:lnTo>
                  <a:lnTo>
                    <a:pt x="1029" y="1060"/>
                  </a:lnTo>
                  <a:lnTo>
                    <a:pt x="1029" y="1060"/>
                  </a:lnTo>
                  <a:lnTo>
                    <a:pt x="1021" y="1048"/>
                  </a:lnTo>
                  <a:lnTo>
                    <a:pt x="1017" y="1042"/>
                  </a:lnTo>
                  <a:lnTo>
                    <a:pt x="1011" y="1038"/>
                  </a:lnTo>
                  <a:lnTo>
                    <a:pt x="1011" y="1038"/>
                  </a:lnTo>
                  <a:lnTo>
                    <a:pt x="1011" y="1046"/>
                  </a:lnTo>
                  <a:lnTo>
                    <a:pt x="1010" y="1052"/>
                  </a:lnTo>
                  <a:lnTo>
                    <a:pt x="1009" y="1057"/>
                  </a:lnTo>
                  <a:lnTo>
                    <a:pt x="1007" y="1063"/>
                  </a:lnTo>
                  <a:lnTo>
                    <a:pt x="1002" y="1072"/>
                  </a:lnTo>
                  <a:lnTo>
                    <a:pt x="1001" y="1078"/>
                  </a:lnTo>
                  <a:lnTo>
                    <a:pt x="999" y="1084"/>
                  </a:lnTo>
                  <a:lnTo>
                    <a:pt x="999" y="1084"/>
                  </a:lnTo>
                  <a:close/>
                  <a:moveTo>
                    <a:pt x="1247" y="1060"/>
                  </a:moveTo>
                  <a:lnTo>
                    <a:pt x="1247" y="1060"/>
                  </a:lnTo>
                  <a:lnTo>
                    <a:pt x="1235" y="1057"/>
                  </a:lnTo>
                  <a:lnTo>
                    <a:pt x="1230" y="1055"/>
                  </a:lnTo>
                  <a:lnTo>
                    <a:pt x="1226" y="1052"/>
                  </a:lnTo>
                  <a:lnTo>
                    <a:pt x="1226" y="1052"/>
                  </a:lnTo>
                  <a:lnTo>
                    <a:pt x="1225" y="1055"/>
                  </a:lnTo>
                  <a:lnTo>
                    <a:pt x="1223" y="1056"/>
                  </a:lnTo>
                  <a:lnTo>
                    <a:pt x="1220" y="1060"/>
                  </a:lnTo>
                  <a:lnTo>
                    <a:pt x="1217" y="1063"/>
                  </a:lnTo>
                  <a:lnTo>
                    <a:pt x="1216" y="1065"/>
                  </a:lnTo>
                  <a:lnTo>
                    <a:pt x="1216" y="1067"/>
                  </a:lnTo>
                  <a:lnTo>
                    <a:pt x="1216" y="1067"/>
                  </a:lnTo>
                  <a:lnTo>
                    <a:pt x="1225" y="1070"/>
                  </a:lnTo>
                  <a:lnTo>
                    <a:pt x="1233" y="1072"/>
                  </a:lnTo>
                  <a:lnTo>
                    <a:pt x="1250" y="1075"/>
                  </a:lnTo>
                  <a:lnTo>
                    <a:pt x="1250" y="1075"/>
                  </a:lnTo>
                  <a:lnTo>
                    <a:pt x="1250" y="1070"/>
                  </a:lnTo>
                  <a:lnTo>
                    <a:pt x="1250" y="1067"/>
                  </a:lnTo>
                  <a:lnTo>
                    <a:pt x="1249" y="1066"/>
                  </a:lnTo>
                  <a:lnTo>
                    <a:pt x="1248" y="1066"/>
                  </a:lnTo>
                  <a:lnTo>
                    <a:pt x="1247" y="1066"/>
                  </a:lnTo>
                  <a:lnTo>
                    <a:pt x="1246" y="1065"/>
                  </a:lnTo>
                  <a:lnTo>
                    <a:pt x="1247" y="1060"/>
                  </a:lnTo>
                  <a:lnTo>
                    <a:pt x="1247" y="1060"/>
                  </a:lnTo>
                  <a:close/>
                  <a:moveTo>
                    <a:pt x="992" y="1092"/>
                  </a:moveTo>
                  <a:lnTo>
                    <a:pt x="992" y="1092"/>
                  </a:lnTo>
                  <a:lnTo>
                    <a:pt x="989" y="1107"/>
                  </a:lnTo>
                  <a:lnTo>
                    <a:pt x="984" y="1126"/>
                  </a:lnTo>
                  <a:lnTo>
                    <a:pt x="978" y="1143"/>
                  </a:lnTo>
                  <a:lnTo>
                    <a:pt x="977" y="1148"/>
                  </a:lnTo>
                  <a:lnTo>
                    <a:pt x="977" y="1151"/>
                  </a:lnTo>
                  <a:lnTo>
                    <a:pt x="977" y="1151"/>
                  </a:lnTo>
                  <a:lnTo>
                    <a:pt x="980" y="1156"/>
                  </a:lnTo>
                  <a:lnTo>
                    <a:pt x="985" y="1159"/>
                  </a:lnTo>
                  <a:lnTo>
                    <a:pt x="988" y="1160"/>
                  </a:lnTo>
                  <a:lnTo>
                    <a:pt x="991" y="1160"/>
                  </a:lnTo>
                  <a:lnTo>
                    <a:pt x="994" y="1158"/>
                  </a:lnTo>
                  <a:lnTo>
                    <a:pt x="998" y="1156"/>
                  </a:lnTo>
                  <a:lnTo>
                    <a:pt x="1004" y="1147"/>
                  </a:lnTo>
                  <a:lnTo>
                    <a:pt x="1017" y="1128"/>
                  </a:lnTo>
                  <a:lnTo>
                    <a:pt x="1023" y="1121"/>
                  </a:lnTo>
                  <a:lnTo>
                    <a:pt x="1027" y="1119"/>
                  </a:lnTo>
                  <a:lnTo>
                    <a:pt x="1031" y="1116"/>
                  </a:lnTo>
                  <a:lnTo>
                    <a:pt x="1031" y="1116"/>
                  </a:lnTo>
                  <a:lnTo>
                    <a:pt x="1036" y="1119"/>
                  </a:lnTo>
                  <a:lnTo>
                    <a:pt x="1040" y="1122"/>
                  </a:lnTo>
                  <a:lnTo>
                    <a:pt x="1048" y="1129"/>
                  </a:lnTo>
                  <a:lnTo>
                    <a:pt x="1055" y="1137"/>
                  </a:lnTo>
                  <a:lnTo>
                    <a:pt x="1059" y="1141"/>
                  </a:lnTo>
                  <a:lnTo>
                    <a:pt x="1063" y="1143"/>
                  </a:lnTo>
                  <a:lnTo>
                    <a:pt x="1063" y="1143"/>
                  </a:lnTo>
                  <a:lnTo>
                    <a:pt x="1064" y="1140"/>
                  </a:lnTo>
                  <a:lnTo>
                    <a:pt x="1065" y="1138"/>
                  </a:lnTo>
                  <a:lnTo>
                    <a:pt x="1070" y="1135"/>
                  </a:lnTo>
                  <a:lnTo>
                    <a:pt x="1072" y="1132"/>
                  </a:lnTo>
                  <a:lnTo>
                    <a:pt x="1074" y="1130"/>
                  </a:lnTo>
                  <a:lnTo>
                    <a:pt x="1076" y="1128"/>
                  </a:lnTo>
                  <a:lnTo>
                    <a:pt x="1076" y="1124"/>
                  </a:lnTo>
                  <a:lnTo>
                    <a:pt x="1076" y="1124"/>
                  </a:lnTo>
                  <a:lnTo>
                    <a:pt x="1066" y="1112"/>
                  </a:lnTo>
                  <a:lnTo>
                    <a:pt x="1057" y="1099"/>
                  </a:lnTo>
                  <a:lnTo>
                    <a:pt x="1048" y="1087"/>
                  </a:lnTo>
                  <a:lnTo>
                    <a:pt x="1042" y="1082"/>
                  </a:lnTo>
                  <a:lnTo>
                    <a:pt x="1036" y="1077"/>
                  </a:lnTo>
                  <a:lnTo>
                    <a:pt x="1036" y="1077"/>
                  </a:lnTo>
                  <a:lnTo>
                    <a:pt x="1033" y="1082"/>
                  </a:lnTo>
                  <a:lnTo>
                    <a:pt x="1027" y="1087"/>
                  </a:lnTo>
                  <a:lnTo>
                    <a:pt x="1022" y="1092"/>
                  </a:lnTo>
                  <a:lnTo>
                    <a:pt x="1017" y="1095"/>
                  </a:lnTo>
                  <a:lnTo>
                    <a:pt x="1010" y="1097"/>
                  </a:lnTo>
                  <a:lnTo>
                    <a:pt x="1004" y="1097"/>
                  </a:lnTo>
                  <a:lnTo>
                    <a:pt x="998" y="1096"/>
                  </a:lnTo>
                  <a:lnTo>
                    <a:pt x="992" y="1092"/>
                  </a:lnTo>
                  <a:lnTo>
                    <a:pt x="992" y="1092"/>
                  </a:lnTo>
                  <a:close/>
                  <a:moveTo>
                    <a:pt x="1203" y="1084"/>
                  </a:moveTo>
                  <a:lnTo>
                    <a:pt x="1203" y="1084"/>
                  </a:lnTo>
                  <a:lnTo>
                    <a:pt x="1189" y="1119"/>
                  </a:lnTo>
                  <a:lnTo>
                    <a:pt x="1175" y="1151"/>
                  </a:lnTo>
                  <a:lnTo>
                    <a:pt x="1168" y="1168"/>
                  </a:lnTo>
                  <a:lnTo>
                    <a:pt x="1161" y="1185"/>
                  </a:lnTo>
                  <a:lnTo>
                    <a:pt x="1156" y="1203"/>
                  </a:lnTo>
                  <a:lnTo>
                    <a:pt x="1152" y="1222"/>
                  </a:lnTo>
                  <a:lnTo>
                    <a:pt x="1152" y="1222"/>
                  </a:lnTo>
                  <a:lnTo>
                    <a:pt x="1160" y="1227"/>
                  </a:lnTo>
                  <a:lnTo>
                    <a:pt x="1169" y="1230"/>
                  </a:lnTo>
                  <a:lnTo>
                    <a:pt x="1180" y="1232"/>
                  </a:lnTo>
                  <a:lnTo>
                    <a:pt x="1190" y="1233"/>
                  </a:lnTo>
                  <a:lnTo>
                    <a:pt x="1201" y="1233"/>
                  </a:lnTo>
                  <a:lnTo>
                    <a:pt x="1211" y="1231"/>
                  </a:lnTo>
                  <a:lnTo>
                    <a:pt x="1220" y="1228"/>
                  </a:lnTo>
                  <a:lnTo>
                    <a:pt x="1228" y="1222"/>
                  </a:lnTo>
                  <a:lnTo>
                    <a:pt x="1228" y="1222"/>
                  </a:lnTo>
                  <a:lnTo>
                    <a:pt x="1234" y="1195"/>
                  </a:lnTo>
                  <a:lnTo>
                    <a:pt x="1239" y="1167"/>
                  </a:lnTo>
                  <a:lnTo>
                    <a:pt x="1250" y="1105"/>
                  </a:lnTo>
                  <a:lnTo>
                    <a:pt x="1250" y="1105"/>
                  </a:lnTo>
                  <a:lnTo>
                    <a:pt x="1246" y="1100"/>
                  </a:lnTo>
                  <a:lnTo>
                    <a:pt x="1242" y="1096"/>
                  </a:lnTo>
                  <a:lnTo>
                    <a:pt x="1236" y="1093"/>
                  </a:lnTo>
                  <a:lnTo>
                    <a:pt x="1231" y="1090"/>
                  </a:lnTo>
                  <a:lnTo>
                    <a:pt x="1225" y="1087"/>
                  </a:lnTo>
                  <a:lnTo>
                    <a:pt x="1218" y="1086"/>
                  </a:lnTo>
                  <a:lnTo>
                    <a:pt x="1203" y="1084"/>
                  </a:lnTo>
                  <a:lnTo>
                    <a:pt x="1203" y="1084"/>
                  </a:lnTo>
                  <a:close/>
                  <a:moveTo>
                    <a:pt x="1235" y="1274"/>
                  </a:moveTo>
                  <a:lnTo>
                    <a:pt x="1235" y="1274"/>
                  </a:lnTo>
                  <a:lnTo>
                    <a:pt x="1237" y="1276"/>
                  </a:lnTo>
                  <a:lnTo>
                    <a:pt x="1239" y="1278"/>
                  </a:lnTo>
                  <a:lnTo>
                    <a:pt x="1242" y="1282"/>
                  </a:lnTo>
                  <a:lnTo>
                    <a:pt x="1244" y="1284"/>
                  </a:lnTo>
                  <a:lnTo>
                    <a:pt x="1246" y="1286"/>
                  </a:lnTo>
                  <a:lnTo>
                    <a:pt x="1249" y="1287"/>
                  </a:lnTo>
                  <a:lnTo>
                    <a:pt x="1252" y="1287"/>
                  </a:lnTo>
                  <a:lnTo>
                    <a:pt x="1252" y="1287"/>
                  </a:lnTo>
                  <a:lnTo>
                    <a:pt x="1256" y="1267"/>
                  </a:lnTo>
                  <a:lnTo>
                    <a:pt x="1259" y="1248"/>
                  </a:lnTo>
                  <a:lnTo>
                    <a:pt x="1264" y="1228"/>
                  </a:lnTo>
                  <a:lnTo>
                    <a:pt x="1269" y="1206"/>
                  </a:lnTo>
                  <a:lnTo>
                    <a:pt x="1283" y="1165"/>
                  </a:lnTo>
                  <a:lnTo>
                    <a:pt x="1299" y="1124"/>
                  </a:lnTo>
                  <a:lnTo>
                    <a:pt x="1299" y="1124"/>
                  </a:lnTo>
                  <a:lnTo>
                    <a:pt x="1294" y="1116"/>
                  </a:lnTo>
                  <a:lnTo>
                    <a:pt x="1288" y="1111"/>
                  </a:lnTo>
                  <a:lnTo>
                    <a:pt x="1279" y="1107"/>
                  </a:lnTo>
                  <a:lnTo>
                    <a:pt x="1269" y="1105"/>
                  </a:lnTo>
                  <a:lnTo>
                    <a:pt x="1269" y="1105"/>
                  </a:lnTo>
                  <a:lnTo>
                    <a:pt x="1267" y="1125"/>
                  </a:lnTo>
                  <a:lnTo>
                    <a:pt x="1264" y="1146"/>
                  </a:lnTo>
                  <a:lnTo>
                    <a:pt x="1256" y="1190"/>
                  </a:lnTo>
                  <a:lnTo>
                    <a:pt x="1245" y="1233"/>
                  </a:lnTo>
                  <a:lnTo>
                    <a:pt x="1235" y="1274"/>
                  </a:lnTo>
                  <a:lnTo>
                    <a:pt x="1235" y="1274"/>
                  </a:lnTo>
                  <a:close/>
                  <a:moveTo>
                    <a:pt x="977" y="1178"/>
                  </a:moveTo>
                  <a:lnTo>
                    <a:pt x="977" y="1178"/>
                  </a:lnTo>
                  <a:lnTo>
                    <a:pt x="984" y="1246"/>
                  </a:lnTo>
                  <a:lnTo>
                    <a:pt x="990" y="1311"/>
                  </a:lnTo>
                  <a:lnTo>
                    <a:pt x="993" y="1342"/>
                  </a:lnTo>
                  <a:lnTo>
                    <a:pt x="998" y="1372"/>
                  </a:lnTo>
                  <a:lnTo>
                    <a:pt x="1003" y="1400"/>
                  </a:lnTo>
                  <a:lnTo>
                    <a:pt x="1009" y="1427"/>
                  </a:lnTo>
                  <a:lnTo>
                    <a:pt x="1009" y="1427"/>
                  </a:lnTo>
                  <a:lnTo>
                    <a:pt x="1011" y="1426"/>
                  </a:lnTo>
                  <a:lnTo>
                    <a:pt x="1016" y="1425"/>
                  </a:lnTo>
                  <a:lnTo>
                    <a:pt x="1029" y="1424"/>
                  </a:lnTo>
                  <a:lnTo>
                    <a:pt x="1041" y="1425"/>
                  </a:lnTo>
                  <a:lnTo>
                    <a:pt x="1053" y="1427"/>
                  </a:lnTo>
                  <a:lnTo>
                    <a:pt x="1053" y="1427"/>
                  </a:lnTo>
                  <a:lnTo>
                    <a:pt x="1054" y="1422"/>
                  </a:lnTo>
                  <a:lnTo>
                    <a:pt x="1055" y="1416"/>
                  </a:lnTo>
                  <a:lnTo>
                    <a:pt x="1053" y="1403"/>
                  </a:lnTo>
                  <a:lnTo>
                    <a:pt x="1053" y="1389"/>
                  </a:lnTo>
                  <a:lnTo>
                    <a:pt x="1053" y="1382"/>
                  </a:lnTo>
                  <a:lnTo>
                    <a:pt x="1055" y="1374"/>
                  </a:lnTo>
                  <a:lnTo>
                    <a:pt x="1055" y="1374"/>
                  </a:lnTo>
                  <a:lnTo>
                    <a:pt x="1059" y="1377"/>
                  </a:lnTo>
                  <a:lnTo>
                    <a:pt x="1062" y="1378"/>
                  </a:lnTo>
                  <a:lnTo>
                    <a:pt x="1064" y="1381"/>
                  </a:lnTo>
                  <a:lnTo>
                    <a:pt x="1065" y="1384"/>
                  </a:lnTo>
                  <a:lnTo>
                    <a:pt x="1067" y="1392"/>
                  </a:lnTo>
                  <a:lnTo>
                    <a:pt x="1068" y="1399"/>
                  </a:lnTo>
                  <a:lnTo>
                    <a:pt x="1068" y="1408"/>
                  </a:lnTo>
                  <a:lnTo>
                    <a:pt x="1070" y="1416"/>
                  </a:lnTo>
                  <a:lnTo>
                    <a:pt x="1072" y="1423"/>
                  </a:lnTo>
                  <a:lnTo>
                    <a:pt x="1075" y="1425"/>
                  </a:lnTo>
                  <a:lnTo>
                    <a:pt x="1078" y="1427"/>
                  </a:lnTo>
                  <a:lnTo>
                    <a:pt x="1078" y="1427"/>
                  </a:lnTo>
                  <a:lnTo>
                    <a:pt x="1081" y="1423"/>
                  </a:lnTo>
                  <a:lnTo>
                    <a:pt x="1083" y="1418"/>
                  </a:lnTo>
                  <a:lnTo>
                    <a:pt x="1087" y="1409"/>
                  </a:lnTo>
                  <a:lnTo>
                    <a:pt x="1091" y="1398"/>
                  </a:lnTo>
                  <a:lnTo>
                    <a:pt x="1092" y="1385"/>
                  </a:lnTo>
                  <a:lnTo>
                    <a:pt x="1093" y="1372"/>
                  </a:lnTo>
                  <a:lnTo>
                    <a:pt x="1093" y="1358"/>
                  </a:lnTo>
                  <a:lnTo>
                    <a:pt x="1093" y="1331"/>
                  </a:lnTo>
                  <a:lnTo>
                    <a:pt x="1093" y="1331"/>
                  </a:lnTo>
                  <a:lnTo>
                    <a:pt x="1096" y="1309"/>
                  </a:lnTo>
                  <a:lnTo>
                    <a:pt x="1097" y="1287"/>
                  </a:lnTo>
                  <a:lnTo>
                    <a:pt x="1097" y="1265"/>
                  </a:lnTo>
                  <a:lnTo>
                    <a:pt x="1096" y="1244"/>
                  </a:lnTo>
                  <a:lnTo>
                    <a:pt x="1091" y="1201"/>
                  </a:lnTo>
                  <a:lnTo>
                    <a:pt x="1089" y="1178"/>
                  </a:lnTo>
                  <a:lnTo>
                    <a:pt x="1087" y="1156"/>
                  </a:lnTo>
                  <a:lnTo>
                    <a:pt x="1087" y="1156"/>
                  </a:lnTo>
                  <a:lnTo>
                    <a:pt x="1080" y="1159"/>
                  </a:lnTo>
                  <a:lnTo>
                    <a:pt x="1070" y="1162"/>
                  </a:lnTo>
                  <a:lnTo>
                    <a:pt x="1065" y="1163"/>
                  </a:lnTo>
                  <a:lnTo>
                    <a:pt x="1061" y="1163"/>
                  </a:lnTo>
                  <a:lnTo>
                    <a:pt x="1055" y="1162"/>
                  </a:lnTo>
                  <a:lnTo>
                    <a:pt x="1051" y="1161"/>
                  </a:lnTo>
                  <a:lnTo>
                    <a:pt x="1051" y="1161"/>
                  </a:lnTo>
                  <a:lnTo>
                    <a:pt x="1053" y="1202"/>
                  </a:lnTo>
                  <a:lnTo>
                    <a:pt x="1056" y="1245"/>
                  </a:lnTo>
                  <a:lnTo>
                    <a:pt x="1059" y="1288"/>
                  </a:lnTo>
                  <a:lnTo>
                    <a:pt x="1059" y="1309"/>
                  </a:lnTo>
                  <a:lnTo>
                    <a:pt x="1059" y="1331"/>
                  </a:lnTo>
                  <a:lnTo>
                    <a:pt x="1059" y="1331"/>
                  </a:lnTo>
                  <a:lnTo>
                    <a:pt x="1054" y="1322"/>
                  </a:lnTo>
                  <a:lnTo>
                    <a:pt x="1050" y="1311"/>
                  </a:lnTo>
                  <a:lnTo>
                    <a:pt x="1048" y="1301"/>
                  </a:lnTo>
                  <a:lnTo>
                    <a:pt x="1046" y="1290"/>
                  </a:lnTo>
                  <a:lnTo>
                    <a:pt x="1044" y="1266"/>
                  </a:lnTo>
                  <a:lnTo>
                    <a:pt x="1042" y="1242"/>
                  </a:lnTo>
                  <a:lnTo>
                    <a:pt x="1041" y="1217"/>
                  </a:lnTo>
                  <a:lnTo>
                    <a:pt x="1039" y="1193"/>
                  </a:lnTo>
                  <a:lnTo>
                    <a:pt x="1037" y="1182"/>
                  </a:lnTo>
                  <a:lnTo>
                    <a:pt x="1034" y="1171"/>
                  </a:lnTo>
                  <a:lnTo>
                    <a:pt x="1031" y="1160"/>
                  </a:lnTo>
                  <a:lnTo>
                    <a:pt x="1026" y="1151"/>
                  </a:lnTo>
                  <a:lnTo>
                    <a:pt x="1026" y="1151"/>
                  </a:lnTo>
                  <a:lnTo>
                    <a:pt x="1023" y="1158"/>
                  </a:lnTo>
                  <a:lnTo>
                    <a:pt x="1019" y="1165"/>
                  </a:lnTo>
                  <a:lnTo>
                    <a:pt x="1014" y="1169"/>
                  </a:lnTo>
                  <a:lnTo>
                    <a:pt x="1007" y="1173"/>
                  </a:lnTo>
                  <a:lnTo>
                    <a:pt x="1001" y="1176"/>
                  </a:lnTo>
                  <a:lnTo>
                    <a:pt x="993" y="1178"/>
                  </a:lnTo>
                  <a:lnTo>
                    <a:pt x="985" y="1178"/>
                  </a:lnTo>
                  <a:lnTo>
                    <a:pt x="977" y="1178"/>
                  </a:lnTo>
                  <a:lnTo>
                    <a:pt x="977" y="1178"/>
                  </a:lnTo>
                  <a:close/>
                  <a:moveTo>
                    <a:pt x="1108" y="1424"/>
                  </a:moveTo>
                  <a:lnTo>
                    <a:pt x="1108" y="1424"/>
                  </a:lnTo>
                  <a:lnTo>
                    <a:pt x="1130" y="1416"/>
                  </a:lnTo>
                  <a:lnTo>
                    <a:pt x="1141" y="1412"/>
                  </a:lnTo>
                  <a:lnTo>
                    <a:pt x="1154" y="1410"/>
                  </a:lnTo>
                  <a:lnTo>
                    <a:pt x="1154" y="1410"/>
                  </a:lnTo>
                  <a:lnTo>
                    <a:pt x="1166" y="1392"/>
                  </a:lnTo>
                  <a:lnTo>
                    <a:pt x="1175" y="1373"/>
                  </a:lnTo>
                  <a:lnTo>
                    <a:pt x="1185" y="1355"/>
                  </a:lnTo>
                  <a:lnTo>
                    <a:pt x="1192" y="1336"/>
                  </a:lnTo>
                  <a:lnTo>
                    <a:pt x="1200" y="1316"/>
                  </a:lnTo>
                  <a:lnTo>
                    <a:pt x="1207" y="1295"/>
                  </a:lnTo>
                  <a:lnTo>
                    <a:pt x="1213" y="1274"/>
                  </a:lnTo>
                  <a:lnTo>
                    <a:pt x="1218" y="1252"/>
                  </a:lnTo>
                  <a:lnTo>
                    <a:pt x="1218" y="1252"/>
                  </a:lnTo>
                  <a:lnTo>
                    <a:pt x="1196" y="1252"/>
                  </a:lnTo>
                  <a:lnTo>
                    <a:pt x="1186" y="1251"/>
                  </a:lnTo>
                  <a:lnTo>
                    <a:pt x="1176" y="1251"/>
                  </a:lnTo>
                  <a:lnTo>
                    <a:pt x="1167" y="1249"/>
                  </a:lnTo>
                  <a:lnTo>
                    <a:pt x="1159" y="1246"/>
                  </a:lnTo>
                  <a:lnTo>
                    <a:pt x="1153" y="1243"/>
                  </a:lnTo>
                  <a:lnTo>
                    <a:pt x="1146" y="1237"/>
                  </a:lnTo>
                  <a:lnTo>
                    <a:pt x="1146" y="1237"/>
                  </a:lnTo>
                  <a:lnTo>
                    <a:pt x="1132" y="1283"/>
                  </a:lnTo>
                  <a:lnTo>
                    <a:pt x="1127" y="1307"/>
                  </a:lnTo>
                  <a:lnTo>
                    <a:pt x="1122" y="1329"/>
                  </a:lnTo>
                  <a:lnTo>
                    <a:pt x="1117" y="1352"/>
                  </a:lnTo>
                  <a:lnTo>
                    <a:pt x="1113" y="1374"/>
                  </a:lnTo>
                  <a:lnTo>
                    <a:pt x="1108" y="1424"/>
                  </a:lnTo>
                  <a:lnTo>
                    <a:pt x="1108" y="1424"/>
                  </a:lnTo>
                  <a:close/>
                  <a:moveTo>
                    <a:pt x="970" y="1360"/>
                  </a:moveTo>
                  <a:lnTo>
                    <a:pt x="970" y="1360"/>
                  </a:lnTo>
                  <a:lnTo>
                    <a:pt x="974" y="1374"/>
                  </a:lnTo>
                  <a:lnTo>
                    <a:pt x="977" y="1380"/>
                  </a:lnTo>
                  <a:lnTo>
                    <a:pt x="981" y="1385"/>
                  </a:lnTo>
                  <a:lnTo>
                    <a:pt x="981" y="1385"/>
                  </a:lnTo>
                  <a:lnTo>
                    <a:pt x="980" y="1377"/>
                  </a:lnTo>
                  <a:lnTo>
                    <a:pt x="979" y="1368"/>
                  </a:lnTo>
                  <a:lnTo>
                    <a:pt x="978" y="1362"/>
                  </a:lnTo>
                  <a:lnTo>
                    <a:pt x="977" y="1359"/>
                  </a:lnTo>
                  <a:lnTo>
                    <a:pt x="975" y="1357"/>
                  </a:lnTo>
                  <a:lnTo>
                    <a:pt x="975" y="1357"/>
                  </a:lnTo>
                  <a:lnTo>
                    <a:pt x="973" y="1359"/>
                  </a:lnTo>
                  <a:lnTo>
                    <a:pt x="970" y="1360"/>
                  </a:lnTo>
                  <a:lnTo>
                    <a:pt x="970" y="1360"/>
                  </a:lnTo>
                  <a:close/>
                  <a:moveTo>
                    <a:pt x="854" y="1532"/>
                  </a:moveTo>
                  <a:lnTo>
                    <a:pt x="854" y="1532"/>
                  </a:lnTo>
                  <a:lnTo>
                    <a:pt x="887" y="1537"/>
                  </a:lnTo>
                  <a:lnTo>
                    <a:pt x="919" y="1541"/>
                  </a:lnTo>
                  <a:lnTo>
                    <a:pt x="949" y="1545"/>
                  </a:lnTo>
                  <a:lnTo>
                    <a:pt x="979" y="1546"/>
                  </a:lnTo>
                  <a:lnTo>
                    <a:pt x="1008" y="1545"/>
                  </a:lnTo>
                  <a:lnTo>
                    <a:pt x="1022" y="1544"/>
                  </a:lnTo>
                  <a:lnTo>
                    <a:pt x="1037" y="1541"/>
                  </a:lnTo>
                  <a:lnTo>
                    <a:pt x="1052" y="1538"/>
                  </a:lnTo>
                  <a:lnTo>
                    <a:pt x="1067" y="1535"/>
                  </a:lnTo>
                  <a:lnTo>
                    <a:pt x="1082" y="1530"/>
                  </a:lnTo>
                  <a:lnTo>
                    <a:pt x="1097" y="1524"/>
                  </a:lnTo>
                  <a:lnTo>
                    <a:pt x="1097" y="1524"/>
                  </a:lnTo>
                  <a:lnTo>
                    <a:pt x="1112" y="1525"/>
                  </a:lnTo>
                  <a:lnTo>
                    <a:pt x="1125" y="1524"/>
                  </a:lnTo>
                  <a:lnTo>
                    <a:pt x="1135" y="1522"/>
                  </a:lnTo>
                  <a:lnTo>
                    <a:pt x="1143" y="1519"/>
                  </a:lnTo>
                  <a:lnTo>
                    <a:pt x="1152" y="1515"/>
                  </a:lnTo>
                  <a:lnTo>
                    <a:pt x="1159" y="1510"/>
                  </a:lnTo>
                  <a:lnTo>
                    <a:pt x="1167" y="1505"/>
                  </a:lnTo>
                  <a:lnTo>
                    <a:pt x="1176" y="1500"/>
                  </a:lnTo>
                  <a:lnTo>
                    <a:pt x="1176" y="1500"/>
                  </a:lnTo>
                  <a:lnTo>
                    <a:pt x="1176" y="1487"/>
                  </a:lnTo>
                  <a:lnTo>
                    <a:pt x="1176" y="1475"/>
                  </a:lnTo>
                  <a:lnTo>
                    <a:pt x="1178" y="1464"/>
                  </a:lnTo>
                  <a:lnTo>
                    <a:pt x="1182" y="1454"/>
                  </a:lnTo>
                  <a:lnTo>
                    <a:pt x="1187" y="1433"/>
                  </a:lnTo>
                  <a:lnTo>
                    <a:pt x="1189" y="1423"/>
                  </a:lnTo>
                  <a:lnTo>
                    <a:pt x="1191" y="1412"/>
                  </a:lnTo>
                  <a:lnTo>
                    <a:pt x="1191" y="1412"/>
                  </a:lnTo>
                  <a:lnTo>
                    <a:pt x="1182" y="1419"/>
                  </a:lnTo>
                  <a:lnTo>
                    <a:pt x="1171" y="1426"/>
                  </a:lnTo>
                  <a:lnTo>
                    <a:pt x="1160" y="1431"/>
                  </a:lnTo>
                  <a:lnTo>
                    <a:pt x="1148" y="1435"/>
                  </a:lnTo>
                  <a:lnTo>
                    <a:pt x="1137" y="1439"/>
                  </a:lnTo>
                  <a:lnTo>
                    <a:pt x="1124" y="1441"/>
                  </a:lnTo>
                  <a:lnTo>
                    <a:pt x="1098" y="1444"/>
                  </a:lnTo>
                  <a:lnTo>
                    <a:pt x="1070" y="1445"/>
                  </a:lnTo>
                  <a:lnTo>
                    <a:pt x="1042" y="1446"/>
                  </a:lnTo>
                  <a:lnTo>
                    <a:pt x="1014" y="1447"/>
                  </a:lnTo>
                  <a:lnTo>
                    <a:pt x="985" y="1448"/>
                  </a:lnTo>
                  <a:lnTo>
                    <a:pt x="985" y="1448"/>
                  </a:lnTo>
                  <a:lnTo>
                    <a:pt x="968" y="1449"/>
                  </a:lnTo>
                  <a:lnTo>
                    <a:pt x="948" y="1449"/>
                  </a:lnTo>
                  <a:lnTo>
                    <a:pt x="927" y="1448"/>
                  </a:lnTo>
                  <a:lnTo>
                    <a:pt x="905" y="1446"/>
                  </a:lnTo>
                  <a:lnTo>
                    <a:pt x="884" y="1443"/>
                  </a:lnTo>
                  <a:lnTo>
                    <a:pt x="864" y="1439"/>
                  </a:lnTo>
                  <a:lnTo>
                    <a:pt x="848" y="1433"/>
                  </a:lnTo>
                  <a:lnTo>
                    <a:pt x="840" y="1430"/>
                  </a:lnTo>
                  <a:lnTo>
                    <a:pt x="835" y="1427"/>
                  </a:lnTo>
                  <a:lnTo>
                    <a:pt x="835" y="1427"/>
                  </a:lnTo>
                  <a:lnTo>
                    <a:pt x="840" y="1454"/>
                  </a:lnTo>
                  <a:lnTo>
                    <a:pt x="844" y="1480"/>
                  </a:lnTo>
                  <a:lnTo>
                    <a:pt x="854" y="1532"/>
                  </a:lnTo>
                  <a:lnTo>
                    <a:pt x="854" y="1532"/>
                  </a:lnTo>
                  <a:close/>
                  <a:moveTo>
                    <a:pt x="1137" y="1549"/>
                  </a:moveTo>
                  <a:lnTo>
                    <a:pt x="1137" y="1549"/>
                  </a:lnTo>
                  <a:lnTo>
                    <a:pt x="1139" y="1565"/>
                  </a:lnTo>
                  <a:lnTo>
                    <a:pt x="1141" y="1579"/>
                  </a:lnTo>
                  <a:lnTo>
                    <a:pt x="1142" y="1611"/>
                  </a:lnTo>
                  <a:lnTo>
                    <a:pt x="1142" y="1611"/>
                  </a:lnTo>
                  <a:lnTo>
                    <a:pt x="1146" y="1611"/>
                  </a:lnTo>
                  <a:lnTo>
                    <a:pt x="1150" y="1611"/>
                  </a:lnTo>
                  <a:lnTo>
                    <a:pt x="1156" y="1608"/>
                  </a:lnTo>
                  <a:lnTo>
                    <a:pt x="1161" y="1605"/>
                  </a:lnTo>
                  <a:lnTo>
                    <a:pt x="1165" y="1604"/>
                  </a:lnTo>
                  <a:lnTo>
                    <a:pt x="1169" y="1604"/>
                  </a:lnTo>
                  <a:lnTo>
                    <a:pt x="1169" y="1604"/>
                  </a:lnTo>
                  <a:lnTo>
                    <a:pt x="1169" y="1592"/>
                  </a:lnTo>
                  <a:lnTo>
                    <a:pt x="1170" y="1581"/>
                  </a:lnTo>
                  <a:lnTo>
                    <a:pt x="1173" y="1564"/>
                  </a:lnTo>
                  <a:lnTo>
                    <a:pt x="1174" y="1555"/>
                  </a:lnTo>
                  <a:lnTo>
                    <a:pt x="1175" y="1547"/>
                  </a:lnTo>
                  <a:lnTo>
                    <a:pt x="1175" y="1539"/>
                  </a:lnTo>
                  <a:lnTo>
                    <a:pt x="1174" y="1530"/>
                  </a:lnTo>
                  <a:lnTo>
                    <a:pt x="1174" y="1530"/>
                  </a:lnTo>
                  <a:lnTo>
                    <a:pt x="1170" y="1533"/>
                  </a:lnTo>
                  <a:lnTo>
                    <a:pt x="1165" y="1535"/>
                  </a:lnTo>
                  <a:lnTo>
                    <a:pt x="1154" y="1538"/>
                  </a:lnTo>
                  <a:lnTo>
                    <a:pt x="1148" y="1540"/>
                  </a:lnTo>
                  <a:lnTo>
                    <a:pt x="1144" y="1543"/>
                  </a:lnTo>
                  <a:lnTo>
                    <a:pt x="1140" y="1546"/>
                  </a:lnTo>
                  <a:lnTo>
                    <a:pt x="1137" y="1549"/>
                  </a:lnTo>
                  <a:lnTo>
                    <a:pt x="1137" y="1549"/>
                  </a:lnTo>
                  <a:close/>
                  <a:moveTo>
                    <a:pt x="1110" y="1626"/>
                  </a:moveTo>
                  <a:lnTo>
                    <a:pt x="1110" y="1626"/>
                  </a:lnTo>
                  <a:lnTo>
                    <a:pt x="1112" y="1624"/>
                  </a:lnTo>
                  <a:lnTo>
                    <a:pt x="1114" y="1624"/>
                  </a:lnTo>
                  <a:lnTo>
                    <a:pt x="1117" y="1624"/>
                  </a:lnTo>
                  <a:lnTo>
                    <a:pt x="1122" y="1623"/>
                  </a:lnTo>
                  <a:lnTo>
                    <a:pt x="1122" y="1623"/>
                  </a:lnTo>
                  <a:lnTo>
                    <a:pt x="1125" y="1602"/>
                  </a:lnTo>
                  <a:lnTo>
                    <a:pt x="1125" y="1592"/>
                  </a:lnTo>
                  <a:lnTo>
                    <a:pt x="1125" y="1580"/>
                  </a:lnTo>
                  <a:lnTo>
                    <a:pt x="1124" y="1570"/>
                  </a:lnTo>
                  <a:lnTo>
                    <a:pt x="1121" y="1561"/>
                  </a:lnTo>
                  <a:lnTo>
                    <a:pt x="1119" y="1558"/>
                  </a:lnTo>
                  <a:lnTo>
                    <a:pt x="1116" y="1554"/>
                  </a:lnTo>
                  <a:lnTo>
                    <a:pt x="1113" y="1551"/>
                  </a:lnTo>
                  <a:lnTo>
                    <a:pt x="1110" y="1549"/>
                  </a:lnTo>
                  <a:lnTo>
                    <a:pt x="1110" y="1549"/>
                  </a:lnTo>
                  <a:lnTo>
                    <a:pt x="1108" y="1558"/>
                  </a:lnTo>
                  <a:lnTo>
                    <a:pt x="1107" y="1566"/>
                  </a:lnTo>
                  <a:lnTo>
                    <a:pt x="1107" y="1584"/>
                  </a:lnTo>
                  <a:lnTo>
                    <a:pt x="1108" y="1606"/>
                  </a:lnTo>
                  <a:lnTo>
                    <a:pt x="1110" y="1626"/>
                  </a:lnTo>
                  <a:lnTo>
                    <a:pt x="1110" y="1626"/>
                  </a:lnTo>
                  <a:close/>
                  <a:moveTo>
                    <a:pt x="856" y="1554"/>
                  </a:moveTo>
                  <a:lnTo>
                    <a:pt x="856" y="1554"/>
                  </a:lnTo>
                  <a:lnTo>
                    <a:pt x="859" y="1574"/>
                  </a:lnTo>
                  <a:lnTo>
                    <a:pt x="864" y="1592"/>
                  </a:lnTo>
                  <a:lnTo>
                    <a:pt x="867" y="1611"/>
                  </a:lnTo>
                  <a:lnTo>
                    <a:pt x="869" y="1630"/>
                  </a:lnTo>
                  <a:lnTo>
                    <a:pt x="869" y="1630"/>
                  </a:lnTo>
                  <a:lnTo>
                    <a:pt x="872" y="1631"/>
                  </a:lnTo>
                  <a:lnTo>
                    <a:pt x="875" y="1631"/>
                  </a:lnTo>
                  <a:lnTo>
                    <a:pt x="881" y="1635"/>
                  </a:lnTo>
                  <a:lnTo>
                    <a:pt x="886" y="1637"/>
                  </a:lnTo>
                  <a:lnTo>
                    <a:pt x="888" y="1637"/>
                  </a:lnTo>
                  <a:lnTo>
                    <a:pt x="890" y="1636"/>
                  </a:lnTo>
                  <a:lnTo>
                    <a:pt x="890" y="1636"/>
                  </a:lnTo>
                  <a:lnTo>
                    <a:pt x="893" y="1627"/>
                  </a:lnTo>
                  <a:lnTo>
                    <a:pt x="893" y="1620"/>
                  </a:lnTo>
                  <a:lnTo>
                    <a:pt x="892" y="1602"/>
                  </a:lnTo>
                  <a:lnTo>
                    <a:pt x="890" y="1583"/>
                  </a:lnTo>
                  <a:lnTo>
                    <a:pt x="888" y="1562"/>
                  </a:lnTo>
                  <a:lnTo>
                    <a:pt x="888" y="1562"/>
                  </a:lnTo>
                  <a:lnTo>
                    <a:pt x="880" y="1558"/>
                  </a:lnTo>
                  <a:lnTo>
                    <a:pt x="872" y="1555"/>
                  </a:lnTo>
                  <a:lnTo>
                    <a:pt x="866" y="1554"/>
                  </a:lnTo>
                  <a:lnTo>
                    <a:pt x="856" y="1554"/>
                  </a:lnTo>
                  <a:lnTo>
                    <a:pt x="856" y="1554"/>
                  </a:lnTo>
                  <a:close/>
                  <a:moveTo>
                    <a:pt x="1036" y="1567"/>
                  </a:moveTo>
                  <a:lnTo>
                    <a:pt x="1036" y="1567"/>
                  </a:lnTo>
                  <a:lnTo>
                    <a:pt x="1035" y="1607"/>
                  </a:lnTo>
                  <a:lnTo>
                    <a:pt x="1035" y="1626"/>
                  </a:lnTo>
                  <a:lnTo>
                    <a:pt x="1036" y="1637"/>
                  </a:lnTo>
                  <a:lnTo>
                    <a:pt x="1038" y="1647"/>
                  </a:lnTo>
                  <a:lnTo>
                    <a:pt x="1038" y="1647"/>
                  </a:lnTo>
                  <a:lnTo>
                    <a:pt x="1052" y="1644"/>
                  </a:lnTo>
                  <a:lnTo>
                    <a:pt x="1066" y="1642"/>
                  </a:lnTo>
                  <a:lnTo>
                    <a:pt x="1079" y="1639"/>
                  </a:lnTo>
                  <a:lnTo>
                    <a:pt x="1085" y="1637"/>
                  </a:lnTo>
                  <a:lnTo>
                    <a:pt x="1090" y="1634"/>
                  </a:lnTo>
                  <a:lnTo>
                    <a:pt x="1090" y="1634"/>
                  </a:lnTo>
                  <a:lnTo>
                    <a:pt x="1092" y="1612"/>
                  </a:lnTo>
                  <a:lnTo>
                    <a:pt x="1091" y="1595"/>
                  </a:lnTo>
                  <a:lnTo>
                    <a:pt x="1089" y="1577"/>
                  </a:lnTo>
                  <a:lnTo>
                    <a:pt x="1085" y="1556"/>
                  </a:lnTo>
                  <a:lnTo>
                    <a:pt x="1085" y="1556"/>
                  </a:lnTo>
                  <a:lnTo>
                    <a:pt x="1079" y="1556"/>
                  </a:lnTo>
                  <a:lnTo>
                    <a:pt x="1074" y="1556"/>
                  </a:lnTo>
                  <a:lnTo>
                    <a:pt x="1061" y="1560"/>
                  </a:lnTo>
                  <a:lnTo>
                    <a:pt x="1036" y="1567"/>
                  </a:lnTo>
                  <a:lnTo>
                    <a:pt x="1036" y="1567"/>
                  </a:lnTo>
                  <a:close/>
                  <a:moveTo>
                    <a:pt x="909" y="1643"/>
                  </a:moveTo>
                  <a:lnTo>
                    <a:pt x="909" y="1643"/>
                  </a:lnTo>
                  <a:lnTo>
                    <a:pt x="925" y="1646"/>
                  </a:lnTo>
                  <a:lnTo>
                    <a:pt x="940" y="1647"/>
                  </a:lnTo>
                  <a:lnTo>
                    <a:pt x="975" y="1651"/>
                  </a:lnTo>
                  <a:lnTo>
                    <a:pt x="975" y="1651"/>
                  </a:lnTo>
                  <a:lnTo>
                    <a:pt x="975" y="1630"/>
                  </a:lnTo>
                  <a:lnTo>
                    <a:pt x="976" y="1609"/>
                  </a:lnTo>
                  <a:lnTo>
                    <a:pt x="976" y="1599"/>
                  </a:lnTo>
                  <a:lnTo>
                    <a:pt x="976" y="1589"/>
                  </a:lnTo>
                  <a:lnTo>
                    <a:pt x="975" y="1579"/>
                  </a:lnTo>
                  <a:lnTo>
                    <a:pt x="972" y="1569"/>
                  </a:lnTo>
                  <a:lnTo>
                    <a:pt x="972" y="1569"/>
                  </a:lnTo>
                  <a:lnTo>
                    <a:pt x="956" y="1567"/>
                  </a:lnTo>
                  <a:lnTo>
                    <a:pt x="938" y="1565"/>
                  </a:lnTo>
                  <a:lnTo>
                    <a:pt x="922" y="1564"/>
                  </a:lnTo>
                  <a:lnTo>
                    <a:pt x="909" y="1562"/>
                  </a:lnTo>
                  <a:lnTo>
                    <a:pt x="909" y="1562"/>
                  </a:lnTo>
                  <a:lnTo>
                    <a:pt x="909" y="1580"/>
                  </a:lnTo>
                  <a:lnTo>
                    <a:pt x="909" y="1602"/>
                  </a:lnTo>
                  <a:lnTo>
                    <a:pt x="908" y="1625"/>
                  </a:lnTo>
                  <a:lnTo>
                    <a:pt x="909" y="1643"/>
                  </a:lnTo>
                  <a:lnTo>
                    <a:pt x="909" y="1643"/>
                  </a:lnTo>
                  <a:close/>
                  <a:moveTo>
                    <a:pt x="996" y="1567"/>
                  </a:moveTo>
                  <a:lnTo>
                    <a:pt x="996" y="1567"/>
                  </a:lnTo>
                  <a:lnTo>
                    <a:pt x="994" y="1576"/>
                  </a:lnTo>
                  <a:lnTo>
                    <a:pt x="993" y="1586"/>
                  </a:lnTo>
                  <a:lnTo>
                    <a:pt x="992" y="1596"/>
                  </a:lnTo>
                  <a:lnTo>
                    <a:pt x="992" y="1607"/>
                  </a:lnTo>
                  <a:lnTo>
                    <a:pt x="992" y="1629"/>
                  </a:lnTo>
                  <a:lnTo>
                    <a:pt x="994" y="1653"/>
                  </a:lnTo>
                  <a:lnTo>
                    <a:pt x="994" y="1653"/>
                  </a:lnTo>
                  <a:lnTo>
                    <a:pt x="1002" y="1653"/>
                  </a:lnTo>
                  <a:lnTo>
                    <a:pt x="1009" y="1653"/>
                  </a:lnTo>
                  <a:lnTo>
                    <a:pt x="1016" y="1653"/>
                  </a:lnTo>
                  <a:lnTo>
                    <a:pt x="1019" y="1652"/>
                  </a:lnTo>
                  <a:lnTo>
                    <a:pt x="1021" y="1651"/>
                  </a:lnTo>
                  <a:lnTo>
                    <a:pt x="1021" y="1651"/>
                  </a:lnTo>
                  <a:lnTo>
                    <a:pt x="1020" y="1641"/>
                  </a:lnTo>
                  <a:lnTo>
                    <a:pt x="1020" y="1631"/>
                  </a:lnTo>
                  <a:lnTo>
                    <a:pt x="1020" y="1610"/>
                  </a:lnTo>
                  <a:lnTo>
                    <a:pt x="1019" y="1599"/>
                  </a:lnTo>
                  <a:lnTo>
                    <a:pt x="1019" y="1589"/>
                  </a:lnTo>
                  <a:lnTo>
                    <a:pt x="1017" y="1577"/>
                  </a:lnTo>
                  <a:lnTo>
                    <a:pt x="1014" y="1567"/>
                  </a:lnTo>
                  <a:lnTo>
                    <a:pt x="1014" y="1567"/>
                  </a:lnTo>
                  <a:lnTo>
                    <a:pt x="996" y="1567"/>
                  </a:lnTo>
                  <a:lnTo>
                    <a:pt x="996" y="1567"/>
                  </a:lnTo>
                  <a:close/>
                  <a:moveTo>
                    <a:pt x="1093" y="1665"/>
                  </a:moveTo>
                  <a:lnTo>
                    <a:pt x="1093" y="1665"/>
                  </a:lnTo>
                  <a:lnTo>
                    <a:pt x="1090" y="1664"/>
                  </a:lnTo>
                  <a:lnTo>
                    <a:pt x="1087" y="1661"/>
                  </a:lnTo>
                  <a:lnTo>
                    <a:pt x="1085" y="1660"/>
                  </a:lnTo>
                  <a:lnTo>
                    <a:pt x="1080" y="1660"/>
                  </a:lnTo>
                  <a:lnTo>
                    <a:pt x="1080" y="1660"/>
                  </a:lnTo>
                  <a:lnTo>
                    <a:pt x="1069" y="1665"/>
                  </a:lnTo>
                  <a:lnTo>
                    <a:pt x="1057" y="1668"/>
                  </a:lnTo>
                  <a:lnTo>
                    <a:pt x="1046" y="1670"/>
                  </a:lnTo>
                  <a:lnTo>
                    <a:pt x="1033" y="1672"/>
                  </a:lnTo>
                  <a:lnTo>
                    <a:pt x="1007" y="1674"/>
                  </a:lnTo>
                  <a:lnTo>
                    <a:pt x="980" y="1674"/>
                  </a:lnTo>
                  <a:lnTo>
                    <a:pt x="954" y="1672"/>
                  </a:lnTo>
                  <a:lnTo>
                    <a:pt x="927" y="1669"/>
                  </a:lnTo>
                  <a:lnTo>
                    <a:pt x="900" y="1662"/>
                  </a:lnTo>
                  <a:lnTo>
                    <a:pt x="873" y="1655"/>
                  </a:lnTo>
                  <a:lnTo>
                    <a:pt x="873" y="1655"/>
                  </a:lnTo>
                  <a:lnTo>
                    <a:pt x="880" y="1684"/>
                  </a:lnTo>
                  <a:lnTo>
                    <a:pt x="885" y="1716"/>
                  </a:lnTo>
                  <a:lnTo>
                    <a:pt x="890" y="1750"/>
                  </a:lnTo>
                  <a:lnTo>
                    <a:pt x="896" y="1780"/>
                  </a:lnTo>
                  <a:lnTo>
                    <a:pt x="896" y="1780"/>
                  </a:lnTo>
                  <a:lnTo>
                    <a:pt x="905" y="1789"/>
                  </a:lnTo>
                  <a:lnTo>
                    <a:pt x="915" y="1797"/>
                  </a:lnTo>
                  <a:lnTo>
                    <a:pt x="915" y="1797"/>
                  </a:lnTo>
                  <a:lnTo>
                    <a:pt x="923" y="1797"/>
                  </a:lnTo>
                  <a:lnTo>
                    <a:pt x="929" y="1799"/>
                  </a:lnTo>
                  <a:lnTo>
                    <a:pt x="935" y="1802"/>
                  </a:lnTo>
                  <a:lnTo>
                    <a:pt x="942" y="1804"/>
                  </a:lnTo>
                  <a:lnTo>
                    <a:pt x="956" y="1809"/>
                  </a:lnTo>
                  <a:lnTo>
                    <a:pt x="962" y="1811"/>
                  </a:lnTo>
                  <a:lnTo>
                    <a:pt x="970" y="1812"/>
                  </a:lnTo>
                  <a:lnTo>
                    <a:pt x="970" y="1812"/>
                  </a:lnTo>
                  <a:lnTo>
                    <a:pt x="974" y="1812"/>
                  </a:lnTo>
                  <a:lnTo>
                    <a:pt x="979" y="1811"/>
                  </a:lnTo>
                  <a:lnTo>
                    <a:pt x="989" y="1809"/>
                  </a:lnTo>
                  <a:lnTo>
                    <a:pt x="1000" y="1806"/>
                  </a:lnTo>
                  <a:lnTo>
                    <a:pt x="1009" y="1805"/>
                  </a:lnTo>
                  <a:lnTo>
                    <a:pt x="1009" y="1805"/>
                  </a:lnTo>
                  <a:lnTo>
                    <a:pt x="1041" y="1807"/>
                  </a:lnTo>
                  <a:lnTo>
                    <a:pt x="1057" y="1807"/>
                  </a:lnTo>
                  <a:lnTo>
                    <a:pt x="1075" y="1807"/>
                  </a:lnTo>
                  <a:lnTo>
                    <a:pt x="1091" y="1806"/>
                  </a:lnTo>
                  <a:lnTo>
                    <a:pt x="1106" y="1804"/>
                  </a:lnTo>
                  <a:lnTo>
                    <a:pt x="1113" y="1802"/>
                  </a:lnTo>
                  <a:lnTo>
                    <a:pt x="1121" y="1798"/>
                  </a:lnTo>
                  <a:lnTo>
                    <a:pt x="1127" y="1795"/>
                  </a:lnTo>
                  <a:lnTo>
                    <a:pt x="1135" y="1791"/>
                  </a:lnTo>
                  <a:lnTo>
                    <a:pt x="1135" y="1791"/>
                  </a:lnTo>
                  <a:lnTo>
                    <a:pt x="1139" y="1782"/>
                  </a:lnTo>
                  <a:lnTo>
                    <a:pt x="1143" y="1773"/>
                  </a:lnTo>
                  <a:lnTo>
                    <a:pt x="1150" y="1753"/>
                  </a:lnTo>
                  <a:lnTo>
                    <a:pt x="1154" y="1732"/>
                  </a:lnTo>
                  <a:lnTo>
                    <a:pt x="1158" y="1710"/>
                  </a:lnTo>
                  <a:lnTo>
                    <a:pt x="1160" y="1687"/>
                  </a:lnTo>
                  <a:lnTo>
                    <a:pt x="1161" y="1666"/>
                  </a:lnTo>
                  <a:lnTo>
                    <a:pt x="1161" y="1628"/>
                  </a:lnTo>
                  <a:lnTo>
                    <a:pt x="1161" y="1628"/>
                  </a:lnTo>
                  <a:lnTo>
                    <a:pt x="1154" y="1634"/>
                  </a:lnTo>
                  <a:lnTo>
                    <a:pt x="1144" y="1638"/>
                  </a:lnTo>
                  <a:lnTo>
                    <a:pt x="1126" y="1645"/>
                  </a:lnTo>
                  <a:lnTo>
                    <a:pt x="1116" y="1649"/>
                  </a:lnTo>
                  <a:lnTo>
                    <a:pt x="1108" y="1653"/>
                  </a:lnTo>
                  <a:lnTo>
                    <a:pt x="1099" y="1658"/>
                  </a:lnTo>
                  <a:lnTo>
                    <a:pt x="1093" y="1665"/>
                  </a:lnTo>
                  <a:lnTo>
                    <a:pt x="1093" y="1665"/>
                  </a:lnTo>
                  <a:close/>
                  <a:moveTo>
                    <a:pt x="509" y="1636"/>
                  </a:moveTo>
                  <a:lnTo>
                    <a:pt x="509" y="1636"/>
                  </a:lnTo>
                  <a:lnTo>
                    <a:pt x="514" y="1644"/>
                  </a:lnTo>
                  <a:lnTo>
                    <a:pt x="517" y="1655"/>
                  </a:lnTo>
                  <a:lnTo>
                    <a:pt x="519" y="1667"/>
                  </a:lnTo>
                  <a:lnTo>
                    <a:pt x="519" y="1672"/>
                  </a:lnTo>
                  <a:lnTo>
                    <a:pt x="518" y="1678"/>
                  </a:lnTo>
                  <a:lnTo>
                    <a:pt x="517" y="1684"/>
                  </a:lnTo>
                  <a:lnTo>
                    <a:pt x="514" y="1688"/>
                  </a:lnTo>
                  <a:lnTo>
                    <a:pt x="510" y="1693"/>
                  </a:lnTo>
                  <a:lnTo>
                    <a:pt x="506" y="1698"/>
                  </a:lnTo>
                  <a:lnTo>
                    <a:pt x="501" y="1701"/>
                  </a:lnTo>
                  <a:lnTo>
                    <a:pt x="494" y="1704"/>
                  </a:lnTo>
                  <a:lnTo>
                    <a:pt x="487" y="1705"/>
                  </a:lnTo>
                  <a:lnTo>
                    <a:pt x="478" y="1706"/>
                  </a:lnTo>
                  <a:lnTo>
                    <a:pt x="478" y="1706"/>
                  </a:lnTo>
                  <a:lnTo>
                    <a:pt x="471" y="1703"/>
                  </a:lnTo>
                  <a:lnTo>
                    <a:pt x="464" y="1701"/>
                  </a:lnTo>
                  <a:lnTo>
                    <a:pt x="458" y="1702"/>
                  </a:lnTo>
                  <a:lnTo>
                    <a:pt x="448" y="1704"/>
                  </a:lnTo>
                  <a:lnTo>
                    <a:pt x="448" y="1704"/>
                  </a:lnTo>
                  <a:lnTo>
                    <a:pt x="446" y="1697"/>
                  </a:lnTo>
                  <a:lnTo>
                    <a:pt x="444" y="1689"/>
                  </a:lnTo>
                  <a:lnTo>
                    <a:pt x="441" y="1674"/>
                  </a:lnTo>
                  <a:lnTo>
                    <a:pt x="439" y="1667"/>
                  </a:lnTo>
                  <a:lnTo>
                    <a:pt x="435" y="1661"/>
                  </a:lnTo>
                  <a:lnTo>
                    <a:pt x="432" y="1657"/>
                  </a:lnTo>
                  <a:lnTo>
                    <a:pt x="429" y="1656"/>
                  </a:lnTo>
                  <a:lnTo>
                    <a:pt x="426" y="1655"/>
                  </a:lnTo>
                  <a:lnTo>
                    <a:pt x="426" y="1655"/>
                  </a:lnTo>
                  <a:lnTo>
                    <a:pt x="419" y="1660"/>
                  </a:lnTo>
                  <a:lnTo>
                    <a:pt x="410" y="1667"/>
                  </a:lnTo>
                  <a:lnTo>
                    <a:pt x="399" y="1673"/>
                  </a:lnTo>
                  <a:lnTo>
                    <a:pt x="389" y="1680"/>
                  </a:lnTo>
                  <a:lnTo>
                    <a:pt x="381" y="1687"/>
                  </a:lnTo>
                  <a:lnTo>
                    <a:pt x="378" y="1691"/>
                  </a:lnTo>
                  <a:lnTo>
                    <a:pt x="375" y="1696"/>
                  </a:lnTo>
                  <a:lnTo>
                    <a:pt x="374" y="1701"/>
                  </a:lnTo>
                  <a:lnTo>
                    <a:pt x="374" y="1705"/>
                  </a:lnTo>
                  <a:lnTo>
                    <a:pt x="377" y="1711"/>
                  </a:lnTo>
                  <a:lnTo>
                    <a:pt x="380" y="1717"/>
                  </a:lnTo>
                  <a:lnTo>
                    <a:pt x="380" y="1717"/>
                  </a:lnTo>
                  <a:lnTo>
                    <a:pt x="414" y="1722"/>
                  </a:lnTo>
                  <a:lnTo>
                    <a:pt x="453" y="1728"/>
                  </a:lnTo>
                  <a:lnTo>
                    <a:pt x="492" y="1731"/>
                  </a:lnTo>
                  <a:lnTo>
                    <a:pt x="534" y="1733"/>
                  </a:lnTo>
                  <a:lnTo>
                    <a:pt x="576" y="1732"/>
                  </a:lnTo>
                  <a:lnTo>
                    <a:pt x="618" y="1730"/>
                  </a:lnTo>
                  <a:lnTo>
                    <a:pt x="639" y="1728"/>
                  </a:lnTo>
                  <a:lnTo>
                    <a:pt x="659" y="1725"/>
                  </a:lnTo>
                  <a:lnTo>
                    <a:pt x="680" y="1721"/>
                  </a:lnTo>
                  <a:lnTo>
                    <a:pt x="699" y="1717"/>
                  </a:lnTo>
                  <a:lnTo>
                    <a:pt x="699" y="1717"/>
                  </a:lnTo>
                  <a:lnTo>
                    <a:pt x="699" y="1714"/>
                  </a:lnTo>
                  <a:lnTo>
                    <a:pt x="700" y="1713"/>
                  </a:lnTo>
                  <a:lnTo>
                    <a:pt x="702" y="1710"/>
                  </a:lnTo>
                  <a:lnTo>
                    <a:pt x="704" y="1707"/>
                  </a:lnTo>
                  <a:lnTo>
                    <a:pt x="704" y="1705"/>
                  </a:lnTo>
                  <a:lnTo>
                    <a:pt x="704" y="1702"/>
                  </a:lnTo>
                  <a:lnTo>
                    <a:pt x="704" y="1702"/>
                  </a:lnTo>
                  <a:lnTo>
                    <a:pt x="700" y="1693"/>
                  </a:lnTo>
                  <a:lnTo>
                    <a:pt x="693" y="1686"/>
                  </a:lnTo>
                  <a:lnTo>
                    <a:pt x="687" y="1678"/>
                  </a:lnTo>
                  <a:lnTo>
                    <a:pt x="680" y="1671"/>
                  </a:lnTo>
                  <a:lnTo>
                    <a:pt x="672" y="1666"/>
                  </a:lnTo>
                  <a:lnTo>
                    <a:pt x="665" y="1661"/>
                  </a:lnTo>
                  <a:lnTo>
                    <a:pt x="657" y="1658"/>
                  </a:lnTo>
                  <a:lnTo>
                    <a:pt x="650" y="1658"/>
                  </a:lnTo>
                  <a:lnTo>
                    <a:pt x="650" y="1658"/>
                  </a:lnTo>
                  <a:lnTo>
                    <a:pt x="655" y="1662"/>
                  </a:lnTo>
                  <a:lnTo>
                    <a:pt x="657" y="1667"/>
                  </a:lnTo>
                  <a:lnTo>
                    <a:pt x="658" y="1672"/>
                  </a:lnTo>
                  <a:lnTo>
                    <a:pt x="658" y="1676"/>
                  </a:lnTo>
                  <a:lnTo>
                    <a:pt x="656" y="1681"/>
                  </a:lnTo>
                  <a:lnTo>
                    <a:pt x="653" y="1685"/>
                  </a:lnTo>
                  <a:lnTo>
                    <a:pt x="648" y="1689"/>
                  </a:lnTo>
                  <a:lnTo>
                    <a:pt x="643" y="1692"/>
                  </a:lnTo>
                  <a:lnTo>
                    <a:pt x="637" y="1696"/>
                  </a:lnTo>
                  <a:lnTo>
                    <a:pt x="630" y="1699"/>
                  </a:lnTo>
                  <a:lnTo>
                    <a:pt x="616" y="1702"/>
                  </a:lnTo>
                  <a:lnTo>
                    <a:pt x="610" y="1703"/>
                  </a:lnTo>
                  <a:lnTo>
                    <a:pt x="602" y="1704"/>
                  </a:lnTo>
                  <a:lnTo>
                    <a:pt x="597" y="1703"/>
                  </a:lnTo>
                  <a:lnTo>
                    <a:pt x="591" y="1702"/>
                  </a:lnTo>
                  <a:lnTo>
                    <a:pt x="591" y="1702"/>
                  </a:lnTo>
                  <a:lnTo>
                    <a:pt x="583" y="1699"/>
                  </a:lnTo>
                  <a:lnTo>
                    <a:pt x="578" y="1693"/>
                  </a:lnTo>
                  <a:lnTo>
                    <a:pt x="572" y="1688"/>
                  </a:lnTo>
                  <a:lnTo>
                    <a:pt x="569" y="1682"/>
                  </a:lnTo>
                  <a:lnTo>
                    <a:pt x="567" y="1674"/>
                  </a:lnTo>
                  <a:lnTo>
                    <a:pt x="565" y="1667"/>
                  </a:lnTo>
                  <a:lnTo>
                    <a:pt x="565" y="1658"/>
                  </a:lnTo>
                  <a:lnTo>
                    <a:pt x="566" y="1651"/>
                  </a:lnTo>
                  <a:lnTo>
                    <a:pt x="566" y="1651"/>
                  </a:lnTo>
                  <a:lnTo>
                    <a:pt x="563" y="1647"/>
                  </a:lnTo>
                  <a:lnTo>
                    <a:pt x="561" y="1643"/>
                  </a:lnTo>
                  <a:lnTo>
                    <a:pt x="556" y="1634"/>
                  </a:lnTo>
                  <a:lnTo>
                    <a:pt x="556" y="1634"/>
                  </a:lnTo>
                  <a:lnTo>
                    <a:pt x="551" y="1635"/>
                  </a:lnTo>
                  <a:lnTo>
                    <a:pt x="546" y="1635"/>
                  </a:lnTo>
                  <a:lnTo>
                    <a:pt x="536" y="1634"/>
                  </a:lnTo>
                  <a:lnTo>
                    <a:pt x="524" y="1632"/>
                  </a:lnTo>
                  <a:lnTo>
                    <a:pt x="518" y="1634"/>
                  </a:lnTo>
                  <a:lnTo>
                    <a:pt x="509" y="1636"/>
                  </a:lnTo>
                  <a:lnTo>
                    <a:pt x="509" y="1636"/>
                  </a:lnTo>
                  <a:close/>
                  <a:moveTo>
                    <a:pt x="729" y="1714"/>
                  </a:moveTo>
                  <a:lnTo>
                    <a:pt x="729" y="1714"/>
                  </a:lnTo>
                  <a:lnTo>
                    <a:pt x="722" y="1721"/>
                  </a:lnTo>
                  <a:lnTo>
                    <a:pt x="715" y="1729"/>
                  </a:lnTo>
                  <a:lnTo>
                    <a:pt x="707" y="1734"/>
                  </a:lnTo>
                  <a:lnTo>
                    <a:pt x="699" y="1738"/>
                  </a:lnTo>
                  <a:lnTo>
                    <a:pt x="699" y="1738"/>
                  </a:lnTo>
                  <a:lnTo>
                    <a:pt x="684" y="1745"/>
                  </a:lnTo>
                  <a:lnTo>
                    <a:pt x="668" y="1749"/>
                  </a:lnTo>
                  <a:lnTo>
                    <a:pt x="651" y="1751"/>
                  </a:lnTo>
                  <a:lnTo>
                    <a:pt x="633" y="1753"/>
                  </a:lnTo>
                  <a:lnTo>
                    <a:pt x="615" y="1755"/>
                  </a:lnTo>
                  <a:lnTo>
                    <a:pt x="598" y="1756"/>
                  </a:lnTo>
                  <a:lnTo>
                    <a:pt x="561" y="1755"/>
                  </a:lnTo>
                  <a:lnTo>
                    <a:pt x="484" y="1750"/>
                  </a:lnTo>
                  <a:lnTo>
                    <a:pt x="445" y="1749"/>
                  </a:lnTo>
                  <a:lnTo>
                    <a:pt x="426" y="1749"/>
                  </a:lnTo>
                  <a:lnTo>
                    <a:pt x="406" y="1751"/>
                  </a:lnTo>
                  <a:lnTo>
                    <a:pt x="406" y="1751"/>
                  </a:lnTo>
                  <a:lnTo>
                    <a:pt x="403" y="1748"/>
                  </a:lnTo>
                  <a:lnTo>
                    <a:pt x="399" y="1746"/>
                  </a:lnTo>
                  <a:lnTo>
                    <a:pt x="387" y="1743"/>
                  </a:lnTo>
                  <a:lnTo>
                    <a:pt x="363" y="1738"/>
                  </a:lnTo>
                  <a:lnTo>
                    <a:pt x="363" y="1738"/>
                  </a:lnTo>
                  <a:lnTo>
                    <a:pt x="359" y="1748"/>
                  </a:lnTo>
                  <a:lnTo>
                    <a:pt x="356" y="1759"/>
                  </a:lnTo>
                  <a:lnTo>
                    <a:pt x="354" y="1770"/>
                  </a:lnTo>
                  <a:lnTo>
                    <a:pt x="352" y="1780"/>
                  </a:lnTo>
                  <a:lnTo>
                    <a:pt x="352" y="1780"/>
                  </a:lnTo>
                  <a:lnTo>
                    <a:pt x="358" y="1786"/>
                  </a:lnTo>
                  <a:lnTo>
                    <a:pt x="366" y="1791"/>
                  </a:lnTo>
                  <a:lnTo>
                    <a:pt x="373" y="1795"/>
                  </a:lnTo>
                  <a:lnTo>
                    <a:pt x="382" y="1799"/>
                  </a:lnTo>
                  <a:lnTo>
                    <a:pt x="402" y="1806"/>
                  </a:lnTo>
                  <a:lnTo>
                    <a:pt x="425" y="1812"/>
                  </a:lnTo>
                  <a:lnTo>
                    <a:pt x="449" y="1818"/>
                  </a:lnTo>
                  <a:lnTo>
                    <a:pt x="475" y="1822"/>
                  </a:lnTo>
                  <a:lnTo>
                    <a:pt x="530" y="1829"/>
                  </a:lnTo>
                  <a:lnTo>
                    <a:pt x="530" y="1829"/>
                  </a:lnTo>
                  <a:lnTo>
                    <a:pt x="545" y="1832"/>
                  </a:lnTo>
                  <a:lnTo>
                    <a:pt x="559" y="1833"/>
                  </a:lnTo>
                  <a:lnTo>
                    <a:pt x="572" y="1833"/>
                  </a:lnTo>
                  <a:lnTo>
                    <a:pt x="585" y="1833"/>
                  </a:lnTo>
                  <a:lnTo>
                    <a:pt x="612" y="1829"/>
                  </a:lnTo>
                  <a:lnTo>
                    <a:pt x="642" y="1825"/>
                  </a:lnTo>
                  <a:lnTo>
                    <a:pt x="642" y="1825"/>
                  </a:lnTo>
                  <a:lnTo>
                    <a:pt x="669" y="1819"/>
                  </a:lnTo>
                  <a:lnTo>
                    <a:pt x="685" y="1816"/>
                  </a:lnTo>
                  <a:lnTo>
                    <a:pt x="702" y="1810"/>
                  </a:lnTo>
                  <a:lnTo>
                    <a:pt x="718" y="1805"/>
                  </a:lnTo>
                  <a:lnTo>
                    <a:pt x="732" y="1798"/>
                  </a:lnTo>
                  <a:lnTo>
                    <a:pt x="743" y="1792"/>
                  </a:lnTo>
                  <a:lnTo>
                    <a:pt x="746" y="1789"/>
                  </a:lnTo>
                  <a:lnTo>
                    <a:pt x="748" y="1786"/>
                  </a:lnTo>
                  <a:lnTo>
                    <a:pt x="748" y="1786"/>
                  </a:lnTo>
                  <a:lnTo>
                    <a:pt x="750" y="1781"/>
                  </a:lnTo>
                  <a:lnTo>
                    <a:pt x="751" y="1777"/>
                  </a:lnTo>
                  <a:lnTo>
                    <a:pt x="751" y="1767"/>
                  </a:lnTo>
                  <a:lnTo>
                    <a:pt x="750" y="1758"/>
                  </a:lnTo>
                  <a:lnTo>
                    <a:pt x="748" y="1748"/>
                  </a:lnTo>
                  <a:lnTo>
                    <a:pt x="741" y="1730"/>
                  </a:lnTo>
                  <a:lnTo>
                    <a:pt x="738" y="1721"/>
                  </a:lnTo>
                  <a:lnTo>
                    <a:pt x="736" y="1714"/>
                  </a:lnTo>
                  <a:lnTo>
                    <a:pt x="736" y="1714"/>
                  </a:lnTo>
                  <a:lnTo>
                    <a:pt x="729" y="1714"/>
                  </a:lnTo>
                  <a:lnTo>
                    <a:pt x="729" y="1714"/>
                  </a:lnTo>
                  <a:close/>
                  <a:moveTo>
                    <a:pt x="274" y="1773"/>
                  </a:moveTo>
                  <a:lnTo>
                    <a:pt x="274" y="1773"/>
                  </a:lnTo>
                  <a:lnTo>
                    <a:pt x="249" y="1784"/>
                  </a:lnTo>
                  <a:lnTo>
                    <a:pt x="228" y="1794"/>
                  </a:lnTo>
                  <a:lnTo>
                    <a:pt x="185" y="1818"/>
                  </a:lnTo>
                  <a:lnTo>
                    <a:pt x="185" y="1818"/>
                  </a:lnTo>
                  <a:lnTo>
                    <a:pt x="156" y="1835"/>
                  </a:lnTo>
                  <a:lnTo>
                    <a:pt x="131" y="1850"/>
                  </a:lnTo>
                  <a:lnTo>
                    <a:pt x="120" y="1858"/>
                  </a:lnTo>
                  <a:lnTo>
                    <a:pt x="109" y="1868"/>
                  </a:lnTo>
                  <a:lnTo>
                    <a:pt x="97" y="1879"/>
                  </a:lnTo>
                  <a:lnTo>
                    <a:pt x="84" y="1892"/>
                  </a:lnTo>
                  <a:lnTo>
                    <a:pt x="84" y="1892"/>
                  </a:lnTo>
                  <a:lnTo>
                    <a:pt x="71" y="1904"/>
                  </a:lnTo>
                  <a:lnTo>
                    <a:pt x="57" y="1920"/>
                  </a:lnTo>
                  <a:lnTo>
                    <a:pt x="52" y="1929"/>
                  </a:lnTo>
                  <a:lnTo>
                    <a:pt x="48" y="1938"/>
                  </a:lnTo>
                  <a:lnTo>
                    <a:pt x="46" y="1945"/>
                  </a:lnTo>
                  <a:lnTo>
                    <a:pt x="45" y="1949"/>
                  </a:lnTo>
                  <a:lnTo>
                    <a:pt x="45" y="1953"/>
                  </a:lnTo>
                  <a:lnTo>
                    <a:pt x="45" y="1953"/>
                  </a:lnTo>
                  <a:lnTo>
                    <a:pt x="47" y="1958"/>
                  </a:lnTo>
                  <a:lnTo>
                    <a:pt x="49" y="1963"/>
                  </a:lnTo>
                  <a:lnTo>
                    <a:pt x="52" y="1968"/>
                  </a:lnTo>
                  <a:lnTo>
                    <a:pt x="57" y="1973"/>
                  </a:lnTo>
                  <a:lnTo>
                    <a:pt x="68" y="1980"/>
                  </a:lnTo>
                  <a:lnTo>
                    <a:pt x="81" y="1988"/>
                  </a:lnTo>
                  <a:lnTo>
                    <a:pt x="96" y="1994"/>
                  </a:lnTo>
                  <a:lnTo>
                    <a:pt x="110" y="2001"/>
                  </a:lnTo>
                  <a:lnTo>
                    <a:pt x="133" y="2009"/>
                  </a:lnTo>
                  <a:lnTo>
                    <a:pt x="133" y="2009"/>
                  </a:lnTo>
                  <a:lnTo>
                    <a:pt x="163" y="2020"/>
                  </a:lnTo>
                  <a:lnTo>
                    <a:pt x="196" y="2031"/>
                  </a:lnTo>
                  <a:lnTo>
                    <a:pt x="227" y="2039"/>
                  </a:lnTo>
                  <a:lnTo>
                    <a:pt x="260" y="2048"/>
                  </a:lnTo>
                  <a:lnTo>
                    <a:pt x="293" y="2055"/>
                  </a:lnTo>
                  <a:lnTo>
                    <a:pt x="327" y="2062"/>
                  </a:lnTo>
                  <a:lnTo>
                    <a:pt x="362" y="2066"/>
                  </a:lnTo>
                  <a:lnTo>
                    <a:pt x="397" y="2070"/>
                  </a:lnTo>
                  <a:lnTo>
                    <a:pt x="397" y="2070"/>
                  </a:lnTo>
                  <a:lnTo>
                    <a:pt x="425" y="2073"/>
                  </a:lnTo>
                  <a:lnTo>
                    <a:pt x="449" y="2074"/>
                  </a:lnTo>
                  <a:lnTo>
                    <a:pt x="472" y="2073"/>
                  </a:lnTo>
                  <a:lnTo>
                    <a:pt x="494" y="2071"/>
                  </a:lnTo>
                  <a:lnTo>
                    <a:pt x="537" y="2067"/>
                  </a:lnTo>
                  <a:lnTo>
                    <a:pt x="562" y="2066"/>
                  </a:lnTo>
                  <a:lnTo>
                    <a:pt x="589" y="2066"/>
                  </a:lnTo>
                  <a:lnTo>
                    <a:pt x="589" y="2066"/>
                  </a:lnTo>
                  <a:lnTo>
                    <a:pt x="624" y="2065"/>
                  </a:lnTo>
                  <a:lnTo>
                    <a:pt x="657" y="2064"/>
                  </a:lnTo>
                  <a:lnTo>
                    <a:pt x="690" y="2061"/>
                  </a:lnTo>
                  <a:lnTo>
                    <a:pt x="723" y="2056"/>
                  </a:lnTo>
                  <a:lnTo>
                    <a:pt x="723" y="2056"/>
                  </a:lnTo>
                  <a:lnTo>
                    <a:pt x="784" y="2047"/>
                  </a:lnTo>
                  <a:lnTo>
                    <a:pt x="812" y="2041"/>
                  </a:lnTo>
                  <a:lnTo>
                    <a:pt x="839" y="2036"/>
                  </a:lnTo>
                  <a:lnTo>
                    <a:pt x="865" y="2030"/>
                  </a:lnTo>
                  <a:lnTo>
                    <a:pt x="890" y="2022"/>
                  </a:lnTo>
                  <a:lnTo>
                    <a:pt x="915" y="2014"/>
                  </a:lnTo>
                  <a:lnTo>
                    <a:pt x="940" y="2004"/>
                  </a:lnTo>
                  <a:lnTo>
                    <a:pt x="940" y="2004"/>
                  </a:lnTo>
                  <a:lnTo>
                    <a:pt x="969" y="1992"/>
                  </a:lnTo>
                  <a:lnTo>
                    <a:pt x="994" y="1978"/>
                  </a:lnTo>
                  <a:lnTo>
                    <a:pt x="1007" y="1971"/>
                  </a:lnTo>
                  <a:lnTo>
                    <a:pt x="1019" y="1963"/>
                  </a:lnTo>
                  <a:lnTo>
                    <a:pt x="1029" y="1955"/>
                  </a:lnTo>
                  <a:lnTo>
                    <a:pt x="1038" y="1945"/>
                  </a:lnTo>
                  <a:lnTo>
                    <a:pt x="1038" y="1945"/>
                  </a:lnTo>
                  <a:lnTo>
                    <a:pt x="1031" y="1931"/>
                  </a:lnTo>
                  <a:lnTo>
                    <a:pt x="1023" y="1918"/>
                  </a:lnTo>
                  <a:lnTo>
                    <a:pt x="1014" y="1907"/>
                  </a:lnTo>
                  <a:lnTo>
                    <a:pt x="1004" y="1895"/>
                  </a:lnTo>
                  <a:lnTo>
                    <a:pt x="993" y="1884"/>
                  </a:lnTo>
                  <a:lnTo>
                    <a:pt x="981" y="1873"/>
                  </a:lnTo>
                  <a:lnTo>
                    <a:pt x="958" y="1854"/>
                  </a:lnTo>
                  <a:lnTo>
                    <a:pt x="933" y="1837"/>
                  </a:lnTo>
                  <a:lnTo>
                    <a:pt x="909" y="1820"/>
                  </a:lnTo>
                  <a:lnTo>
                    <a:pt x="883" y="1802"/>
                  </a:lnTo>
                  <a:lnTo>
                    <a:pt x="859" y="1783"/>
                  </a:lnTo>
                  <a:lnTo>
                    <a:pt x="859" y="1783"/>
                  </a:lnTo>
                  <a:lnTo>
                    <a:pt x="849" y="1781"/>
                  </a:lnTo>
                  <a:lnTo>
                    <a:pt x="838" y="1779"/>
                  </a:lnTo>
                  <a:lnTo>
                    <a:pt x="820" y="1773"/>
                  </a:lnTo>
                  <a:lnTo>
                    <a:pt x="801" y="1767"/>
                  </a:lnTo>
                  <a:lnTo>
                    <a:pt x="791" y="1765"/>
                  </a:lnTo>
                  <a:lnTo>
                    <a:pt x="780" y="1763"/>
                  </a:lnTo>
                  <a:lnTo>
                    <a:pt x="780" y="1763"/>
                  </a:lnTo>
                  <a:lnTo>
                    <a:pt x="779" y="1770"/>
                  </a:lnTo>
                  <a:lnTo>
                    <a:pt x="779" y="1775"/>
                  </a:lnTo>
                  <a:lnTo>
                    <a:pt x="782" y="1791"/>
                  </a:lnTo>
                  <a:lnTo>
                    <a:pt x="782" y="1791"/>
                  </a:lnTo>
                  <a:lnTo>
                    <a:pt x="765" y="1802"/>
                  </a:lnTo>
                  <a:lnTo>
                    <a:pt x="747" y="1811"/>
                  </a:lnTo>
                  <a:lnTo>
                    <a:pt x="727" y="1821"/>
                  </a:lnTo>
                  <a:lnTo>
                    <a:pt x="706" y="1828"/>
                  </a:lnTo>
                  <a:lnTo>
                    <a:pt x="684" y="1836"/>
                  </a:lnTo>
                  <a:lnTo>
                    <a:pt x="661" y="1841"/>
                  </a:lnTo>
                  <a:lnTo>
                    <a:pt x="639" y="1847"/>
                  </a:lnTo>
                  <a:lnTo>
                    <a:pt x="615" y="1850"/>
                  </a:lnTo>
                  <a:lnTo>
                    <a:pt x="615" y="1850"/>
                  </a:lnTo>
                  <a:lnTo>
                    <a:pt x="598" y="1851"/>
                  </a:lnTo>
                  <a:lnTo>
                    <a:pt x="582" y="1851"/>
                  </a:lnTo>
                  <a:lnTo>
                    <a:pt x="566" y="1851"/>
                  </a:lnTo>
                  <a:lnTo>
                    <a:pt x="550" y="1849"/>
                  </a:lnTo>
                  <a:lnTo>
                    <a:pt x="519" y="1846"/>
                  </a:lnTo>
                  <a:lnTo>
                    <a:pt x="490" y="1842"/>
                  </a:lnTo>
                  <a:lnTo>
                    <a:pt x="490" y="1842"/>
                  </a:lnTo>
                  <a:lnTo>
                    <a:pt x="442" y="1838"/>
                  </a:lnTo>
                  <a:lnTo>
                    <a:pt x="420" y="1836"/>
                  </a:lnTo>
                  <a:lnTo>
                    <a:pt x="399" y="1833"/>
                  </a:lnTo>
                  <a:lnTo>
                    <a:pt x="379" y="1827"/>
                  </a:lnTo>
                  <a:lnTo>
                    <a:pt x="360" y="1821"/>
                  </a:lnTo>
                  <a:lnTo>
                    <a:pt x="352" y="1817"/>
                  </a:lnTo>
                  <a:lnTo>
                    <a:pt x="343" y="1812"/>
                  </a:lnTo>
                  <a:lnTo>
                    <a:pt x="336" y="1807"/>
                  </a:lnTo>
                  <a:lnTo>
                    <a:pt x="327" y="1801"/>
                  </a:lnTo>
                  <a:lnTo>
                    <a:pt x="327" y="1801"/>
                  </a:lnTo>
                  <a:lnTo>
                    <a:pt x="327" y="1796"/>
                  </a:lnTo>
                  <a:lnTo>
                    <a:pt x="328" y="1792"/>
                  </a:lnTo>
                  <a:lnTo>
                    <a:pt x="333" y="1778"/>
                  </a:lnTo>
                  <a:lnTo>
                    <a:pt x="334" y="1772"/>
                  </a:lnTo>
                  <a:lnTo>
                    <a:pt x="334" y="1764"/>
                  </a:lnTo>
                  <a:lnTo>
                    <a:pt x="332" y="1758"/>
                  </a:lnTo>
                  <a:lnTo>
                    <a:pt x="330" y="1756"/>
                  </a:lnTo>
                  <a:lnTo>
                    <a:pt x="327" y="1753"/>
                  </a:lnTo>
                  <a:lnTo>
                    <a:pt x="327" y="1753"/>
                  </a:lnTo>
                  <a:lnTo>
                    <a:pt x="318" y="1758"/>
                  </a:lnTo>
                  <a:lnTo>
                    <a:pt x="304" y="1762"/>
                  </a:lnTo>
                  <a:lnTo>
                    <a:pt x="289" y="1767"/>
                  </a:lnTo>
                  <a:lnTo>
                    <a:pt x="274" y="1773"/>
                  </a:lnTo>
                  <a:lnTo>
                    <a:pt x="274" y="17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16" name="Freeform 170"/>
            <p:cNvSpPr/>
            <p:nvPr/>
          </p:nvSpPr>
          <p:spPr bwMode="auto">
            <a:xfrm>
              <a:off x="2470151" y="2649538"/>
              <a:ext cx="23813" cy="25400"/>
            </a:xfrm>
            <a:custGeom>
              <a:avLst/>
              <a:gdLst/>
              <a:ahLst/>
              <a:cxnLst>
                <a:cxn ang="0">
                  <a:pos x="34" y="1"/>
                </a:cxn>
                <a:cxn ang="0">
                  <a:pos x="34" y="1"/>
                </a:cxn>
                <a:cxn ang="0">
                  <a:pos x="40" y="7"/>
                </a:cxn>
                <a:cxn ang="0">
                  <a:pos x="43" y="14"/>
                </a:cxn>
                <a:cxn ang="0">
                  <a:pos x="45" y="19"/>
                </a:cxn>
                <a:cxn ang="0">
                  <a:pos x="45" y="25"/>
                </a:cxn>
                <a:cxn ang="0">
                  <a:pos x="43" y="31"/>
                </a:cxn>
                <a:cxn ang="0">
                  <a:pos x="41" y="35"/>
                </a:cxn>
                <a:cxn ang="0">
                  <a:pos x="38" y="39"/>
                </a:cxn>
                <a:cxn ang="0">
                  <a:pos x="33" y="43"/>
                </a:cxn>
                <a:cxn ang="0">
                  <a:pos x="28" y="46"/>
                </a:cxn>
                <a:cxn ang="0">
                  <a:pos x="23" y="48"/>
                </a:cxn>
                <a:cxn ang="0">
                  <a:pos x="18" y="48"/>
                </a:cxn>
                <a:cxn ang="0">
                  <a:pos x="13" y="47"/>
                </a:cxn>
                <a:cxn ang="0">
                  <a:pos x="9" y="46"/>
                </a:cxn>
                <a:cxn ang="0">
                  <a:pos x="6" y="42"/>
                </a:cxn>
                <a:cxn ang="0">
                  <a:pos x="2" y="37"/>
                </a:cxn>
                <a:cxn ang="0">
                  <a:pos x="0" y="30"/>
                </a:cxn>
                <a:cxn ang="0">
                  <a:pos x="0" y="30"/>
                </a:cxn>
                <a:cxn ang="0">
                  <a:pos x="0" y="22"/>
                </a:cxn>
                <a:cxn ang="0">
                  <a:pos x="2" y="16"/>
                </a:cxn>
                <a:cxn ang="0">
                  <a:pos x="6" y="10"/>
                </a:cxn>
                <a:cxn ang="0">
                  <a:pos x="10" y="6"/>
                </a:cxn>
                <a:cxn ang="0">
                  <a:pos x="16" y="3"/>
                </a:cxn>
                <a:cxn ang="0">
                  <a:pos x="22" y="1"/>
                </a:cxn>
                <a:cxn ang="0">
                  <a:pos x="28" y="0"/>
                </a:cxn>
                <a:cxn ang="0">
                  <a:pos x="34" y="1"/>
                </a:cxn>
                <a:cxn ang="0">
                  <a:pos x="34" y="1"/>
                </a:cxn>
              </a:cxnLst>
              <a:rect l="0" t="0" r="r" b="b"/>
              <a:pathLst>
                <a:path w="45" h="48">
                  <a:moveTo>
                    <a:pt x="34" y="1"/>
                  </a:moveTo>
                  <a:lnTo>
                    <a:pt x="34" y="1"/>
                  </a:lnTo>
                  <a:lnTo>
                    <a:pt x="40" y="7"/>
                  </a:lnTo>
                  <a:lnTo>
                    <a:pt x="43" y="14"/>
                  </a:lnTo>
                  <a:lnTo>
                    <a:pt x="45" y="19"/>
                  </a:lnTo>
                  <a:lnTo>
                    <a:pt x="45" y="25"/>
                  </a:lnTo>
                  <a:lnTo>
                    <a:pt x="43" y="31"/>
                  </a:lnTo>
                  <a:lnTo>
                    <a:pt x="41" y="35"/>
                  </a:lnTo>
                  <a:lnTo>
                    <a:pt x="38" y="39"/>
                  </a:lnTo>
                  <a:lnTo>
                    <a:pt x="33" y="43"/>
                  </a:lnTo>
                  <a:lnTo>
                    <a:pt x="28" y="46"/>
                  </a:lnTo>
                  <a:lnTo>
                    <a:pt x="23" y="48"/>
                  </a:lnTo>
                  <a:lnTo>
                    <a:pt x="18" y="48"/>
                  </a:lnTo>
                  <a:lnTo>
                    <a:pt x="13" y="47"/>
                  </a:lnTo>
                  <a:lnTo>
                    <a:pt x="9" y="46"/>
                  </a:lnTo>
                  <a:lnTo>
                    <a:pt x="6" y="42"/>
                  </a:lnTo>
                  <a:lnTo>
                    <a:pt x="2" y="37"/>
                  </a:lnTo>
                  <a:lnTo>
                    <a:pt x="0" y="30"/>
                  </a:lnTo>
                  <a:lnTo>
                    <a:pt x="0" y="30"/>
                  </a:lnTo>
                  <a:lnTo>
                    <a:pt x="0" y="22"/>
                  </a:lnTo>
                  <a:lnTo>
                    <a:pt x="2" y="16"/>
                  </a:lnTo>
                  <a:lnTo>
                    <a:pt x="6" y="10"/>
                  </a:lnTo>
                  <a:lnTo>
                    <a:pt x="10" y="6"/>
                  </a:lnTo>
                  <a:lnTo>
                    <a:pt x="16" y="3"/>
                  </a:lnTo>
                  <a:lnTo>
                    <a:pt x="22" y="1"/>
                  </a:lnTo>
                  <a:lnTo>
                    <a:pt x="28" y="0"/>
                  </a:lnTo>
                  <a:lnTo>
                    <a:pt x="34" y="1"/>
                  </a:lnTo>
                  <a:lnTo>
                    <a:pt x="34" y="1"/>
                  </a:lnTo>
                  <a:close/>
                </a:path>
              </a:pathLst>
            </a:custGeom>
            <a:grpFill/>
            <a:ln w="9525">
              <a:noFill/>
              <a:round/>
            </a:ln>
          </p:spPr>
          <p:txBody>
            <a:bodyPr vert="horz" wrap="square" lIns="91440" tIns="45720" rIns="91440" bIns="45720" numCol="1" anchor="t" anchorCtr="0" compatLnSpc="1"/>
            <a:lstStyle/>
            <a:p>
              <a:endParaRPr lang="zh-CN" altLang="en-US"/>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54"/>
          <p:cNvPicPr>
            <a:picLocks noChangeAspect="1"/>
          </p:cNvPicPr>
          <p:nvPr/>
        </p:nvPicPr>
        <p:blipFill>
          <a:blip r:embed="rId1">
            <a:extLst>
              <a:ext uri="{28A0092B-C50C-407E-A947-70E740481C1C}">
                <a14:useLocalDpi xmlns:a14="http://schemas.microsoft.com/office/drawing/2010/main" val="0"/>
              </a:ext>
            </a:extLst>
          </a:blip>
          <a:srcRect/>
          <a:stretch>
            <a:fillRect/>
          </a:stretch>
        </p:blipFill>
        <p:spPr bwMode="auto">
          <a:xfrm>
            <a:off x="125276" y="90201"/>
            <a:ext cx="643651" cy="682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文本框 2"/>
          <p:cNvSpPr txBox="1"/>
          <p:nvPr/>
        </p:nvSpPr>
        <p:spPr>
          <a:xfrm>
            <a:off x="960268" y="246670"/>
            <a:ext cx="1928404" cy="369332"/>
          </a:xfrm>
          <a:prstGeom prst="rect">
            <a:avLst/>
          </a:prstGeom>
          <a:noFill/>
          <a:ln w="9525">
            <a:noFill/>
          </a:ln>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dist"/>
            <a:r>
              <a:rPr lang="zh-CN" altLang="en-US" dirty="0" smtClean="0">
                <a:solidFill>
                  <a:schemeClr val="bg1">
                    <a:lumMod val="95000"/>
                  </a:schemeClr>
                </a:solidFill>
                <a:latin typeface="微软雅黑" panose="020B0503020204020204" pitchFamily="34" charset="-122"/>
                <a:ea typeface="微软雅黑" panose="020B0503020204020204" pitchFamily="34" charset="-122"/>
              </a:rPr>
              <a:t>点击添加</a:t>
            </a:r>
            <a:r>
              <a:rPr lang="zh-CN" altLang="en-US" dirty="0">
                <a:solidFill>
                  <a:schemeClr val="bg1">
                    <a:lumMod val="95000"/>
                  </a:schemeClr>
                </a:solidFill>
                <a:latin typeface="微软雅黑" panose="020B0503020204020204" pitchFamily="34" charset="-122"/>
                <a:ea typeface="微软雅黑" panose="020B0503020204020204" pitchFamily="34" charset="-122"/>
              </a:rPr>
              <a:t>目录</a:t>
            </a:r>
            <a:endParaRPr lang="zh-CN" altLang="en-US" dirty="0">
              <a:solidFill>
                <a:schemeClr val="bg1">
                  <a:lumMod val="95000"/>
                </a:schemeClr>
              </a:solidFill>
              <a:latin typeface="微软雅黑" panose="020B0503020204020204" pitchFamily="34" charset="-122"/>
              <a:ea typeface="微软雅黑" panose="020B0503020204020204" pitchFamily="34" charset="-122"/>
            </a:endParaRPr>
          </a:p>
        </p:txBody>
      </p:sp>
      <p:sp>
        <p:nvSpPr>
          <p:cNvPr id="40" name="文本框 1"/>
          <p:cNvSpPr txBox="1"/>
          <p:nvPr/>
        </p:nvSpPr>
        <p:spPr>
          <a:xfrm>
            <a:off x="5024221" y="3431766"/>
            <a:ext cx="1968140" cy="461665"/>
          </a:xfrm>
          <a:prstGeom prst="rect">
            <a:avLst/>
          </a:prstGeom>
          <a:noFill/>
        </p:spPr>
        <p:txBody>
          <a:bodyPr wrap="square" rtlCol="0">
            <a:spAutoFit/>
          </a:bodyPr>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defRPr/>
            </a:pPr>
            <a:r>
              <a:rPr kumimoji="0" lang="zh-CN" altLang="en-US" sz="2400" b="0" i="0" u="none" strike="noStrike" kern="1200" cap="none" spc="0" normalizeH="0" baseline="0" noProof="0" dirty="0" smtClean="0">
                <a:ln>
                  <a:noFill/>
                </a:ln>
                <a:solidFill>
                  <a:schemeClr val="bg1"/>
                </a:solidFill>
                <a:effectLst/>
                <a:uLnTx/>
                <a:uFillTx/>
                <a:latin typeface="微软雅黑" panose="020B0503020204020204" pitchFamily="34" charset="-122"/>
                <a:ea typeface="微软雅黑" panose="020B0503020204020204" pitchFamily="34" charset="-122"/>
              </a:rPr>
              <a:t>意义二</a:t>
            </a:r>
            <a:endParaRPr kumimoji="0" lang="zh-CN" altLang="en-US" sz="2400" b="0" i="0" u="none" strike="noStrike" kern="120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endParaRPr>
          </a:p>
        </p:txBody>
      </p:sp>
      <p:sp>
        <p:nvSpPr>
          <p:cNvPr id="41" name="Freeform 347"/>
          <p:cNvSpPr>
            <a:spLocks noEditPoints="1"/>
          </p:cNvSpPr>
          <p:nvPr/>
        </p:nvSpPr>
        <p:spPr bwMode="auto">
          <a:xfrm>
            <a:off x="5525816" y="1499616"/>
            <a:ext cx="1466545" cy="1740960"/>
          </a:xfrm>
          <a:custGeom>
            <a:avLst/>
            <a:gdLst>
              <a:gd name="T0" fmla="*/ 19 w 240"/>
              <a:gd name="T1" fmla="*/ 245 h 284"/>
              <a:gd name="T2" fmla="*/ 7 w 240"/>
              <a:gd name="T3" fmla="*/ 116 h 284"/>
              <a:gd name="T4" fmla="*/ 23 w 240"/>
              <a:gd name="T5" fmla="*/ 85 h 284"/>
              <a:gd name="T6" fmla="*/ 207 w 240"/>
              <a:gd name="T7" fmla="*/ 37 h 284"/>
              <a:gd name="T8" fmla="*/ 191 w 240"/>
              <a:gd name="T9" fmla="*/ 113 h 284"/>
              <a:gd name="T10" fmla="*/ 113 w 240"/>
              <a:gd name="T11" fmla="*/ 119 h 284"/>
              <a:gd name="T12" fmla="*/ 33 w 240"/>
              <a:gd name="T13" fmla="*/ 112 h 284"/>
              <a:gd name="T14" fmla="*/ 104 w 240"/>
              <a:gd name="T15" fmla="*/ 233 h 284"/>
              <a:gd name="T16" fmla="*/ 89 w 240"/>
              <a:gd name="T17" fmla="*/ 139 h 284"/>
              <a:gd name="T18" fmla="*/ 128 w 240"/>
              <a:gd name="T19" fmla="*/ 154 h 284"/>
              <a:gd name="T20" fmla="*/ 178 w 240"/>
              <a:gd name="T21" fmla="*/ 149 h 284"/>
              <a:gd name="T22" fmla="*/ 131 w 240"/>
              <a:gd name="T23" fmla="*/ 247 h 284"/>
              <a:gd name="T24" fmla="*/ 28 w 240"/>
              <a:gd name="T25" fmla="*/ 91 h 284"/>
              <a:gd name="T26" fmla="*/ 161 w 240"/>
              <a:gd name="T27" fmla="*/ 5 h 284"/>
              <a:gd name="T28" fmla="*/ 190 w 240"/>
              <a:gd name="T29" fmla="*/ 36 h 284"/>
              <a:gd name="T30" fmla="*/ 117 w 240"/>
              <a:gd name="T31" fmla="*/ 88 h 284"/>
              <a:gd name="T32" fmla="*/ 117 w 240"/>
              <a:gd name="T33" fmla="*/ 58 h 284"/>
              <a:gd name="T34" fmla="*/ 85 w 240"/>
              <a:gd name="T35" fmla="*/ 58 h 284"/>
              <a:gd name="T36" fmla="*/ 113 w 240"/>
              <a:gd name="T37" fmla="*/ 49 h 284"/>
              <a:gd name="T38" fmla="*/ 113 w 240"/>
              <a:gd name="T39" fmla="*/ 52 h 284"/>
              <a:gd name="T40" fmla="*/ 117 w 240"/>
              <a:gd name="T41" fmla="*/ 62 h 284"/>
              <a:gd name="T42" fmla="*/ 226 w 240"/>
              <a:gd name="T43" fmla="*/ 87 h 284"/>
              <a:gd name="T44" fmla="*/ 37 w 240"/>
              <a:gd name="T45" fmla="*/ 101 h 284"/>
              <a:gd name="T46" fmla="*/ 194 w 240"/>
              <a:gd name="T47" fmla="*/ 87 h 284"/>
              <a:gd name="T48" fmla="*/ 188 w 240"/>
              <a:gd name="T49" fmla="*/ 104 h 284"/>
              <a:gd name="T50" fmla="*/ 158 w 240"/>
              <a:gd name="T51" fmla="*/ 81 h 284"/>
              <a:gd name="T52" fmla="*/ 199 w 240"/>
              <a:gd name="T53" fmla="*/ 111 h 284"/>
              <a:gd name="T54" fmla="*/ 184 w 240"/>
              <a:gd name="T55" fmla="*/ 89 h 284"/>
              <a:gd name="T56" fmla="*/ 170 w 240"/>
              <a:gd name="T57" fmla="*/ 83 h 284"/>
              <a:gd name="T58" fmla="*/ 85 w 240"/>
              <a:gd name="T59" fmla="*/ 224 h 284"/>
              <a:gd name="T60" fmla="*/ 31 w 240"/>
              <a:gd name="T61" fmla="*/ 115 h 284"/>
              <a:gd name="T62" fmla="*/ 85 w 240"/>
              <a:gd name="T63" fmla="*/ 224 h 284"/>
              <a:gd name="T64" fmla="*/ 65 w 240"/>
              <a:gd name="T65" fmla="*/ 218 h 284"/>
              <a:gd name="T66" fmla="*/ 12 w 240"/>
              <a:gd name="T67" fmla="*/ 118 h 284"/>
              <a:gd name="T68" fmla="*/ 73 w 240"/>
              <a:gd name="T69" fmla="*/ 217 h 284"/>
              <a:gd name="T70" fmla="*/ 131 w 240"/>
              <a:gd name="T71" fmla="*/ 192 h 284"/>
              <a:gd name="T72" fmla="*/ 126 w 240"/>
              <a:gd name="T73" fmla="*/ 178 h 284"/>
              <a:gd name="T74" fmla="*/ 120 w 240"/>
              <a:gd name="T75" fmla="*/ 166 h 284"/>
              <a:gd name="T76" fmla="*/ 114 w 240"/>
              <a:gd name="T77" fmla="*/ 154 h 284"/>
              <a:gd name="T78" fmla="*/ 110 w 240"/>
              <a:gd name="T79" fmla="*/ 147 h 284"/>
              <a:gd name="T80" fmla="*/ 98 w 240"/>
              <a:gd name="T81" fmla="*/ 143 h 284"/>
              <a:gd name="T82" fmla="*/ 168 w 240"/>
              <a:gd name="T83" fmla="*/ 143 h 284"/>
              <a:gd name="T84" fmla="*/ 139 w 240"/>
              <a:gd name="T85" fmla="*/ 151 h 284"/>
              <a:gd name="T86" fmla="*/ 166 w 240"/>
              <a:gd name="T87" fmla="*/ 165 h 284"/>
              <a:gd name="T88" fmla="*/ 167 w 240"/>
              <a:gd name="T89" fmla="*/ 172 h 284"/>
              <a:gd name="T90" fmla="*/ 147 w 240"/>
              <a:gd name="T91" fmla="*/ 156 h 284"/>
              <a:gd name="T92" fmla="*/ 164 w 240"/>
              <a:gd name="T93" fmla="*/ 169 h 284"/>
              <a:gd name="T94" fmla="*/ 115 w 240"/>
              <a:gd name="T95" fmla="*/ 207 h 284"/>
              <a:gd name="T96" fmla="*/ 153 w 240"/>
              <a:gd name="T97" fmla="*/ 209 h 284"/>
              <a:gd name="T98" fmla="*/ 150 w 240"/>
              <a:gd name="T99" fmla="*/ 209 h 284"/>
              <a:gd name="T100" fmla="*/ 140 w 240"/>
              <a:gd name="T101" fmla="*/ 211 h 284"/>
              <a:gd name="T102" fmla="*/ 131 w 240"/>
              <a:gd name="T103" fmla="*/ 212 h 284"/>
              <a:gd name="T104" fmla="*/ 135 w 240"/>
              <a:gd name="T105" fmla="*/ 211 h 284"/>
              <a:gd name="T106" fmla="*/ 136 w 240"/>
              <a:gd name="T107" fmla="*/ 243 h 284"/>
              <a:gd name="T108" fmla="*/ 58 w 240"/>
              <a:gd name="T109" fmla="*/ 223 h 284"/>
              <a:gd name="T110" fmla="*/ 75 w 240"/>
              <a:gd name="T111" fmla="*/ 220 h 284"/>
              <a:gd name="T112" fmla="*/ 72 w 240"/>
              <a:gd name="T113" fmla="*/ 247 h 284"/>
              <a:gd name="T114" fmla="*/ 12 w 240"/>
              <a:gd name="T115" fmla="*/ 255 h 284"/>
              <a:gd name="T116" fmla="*/ 140 w 240"/>
              <a:gd name="T117" fmla="*/ 262 h 284"/>
              <a:gd name="T118" fmla="*/ 45 w 240"/>
              <a:gd name="T119" fmla="*/ 236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40" h="284">
                <a:moveTo>
                  <a:pt x="131" y="247"/>
                </a:moveTo>
                <a:cubicBezTo>
                  <a:pt x="135" y="252"/>
                  <a:pt x="144" y="256"/>
                  <a:pt x="143" y="265"/>
                </a:cubicBezTo>
                <a:cubicBezTo>
                  <a:pt x="132" y="272"/>
                  <a:pt x="119" y="277"/>
                  <a:pt x="104" y="280"/>
                </a:cubicBezTo>
                <a:cubicBezTo>
                  <a:pt x="74" y="283"/>
                  <a:pt x="43" y="284"/>
                  <a:pt x="16" y="273"/>
                </a:cubicBezTo>
                <a:cubicBezTo>
                  <a:pt x="11" y="272"/>
                  <a:pt x="9" y="267"/>
                  <a:pt x="4" y="266"/>
                </a:cubicBezTo>
                <a:cubicBezTo>
                  <a:pt x="1" y="260"/>
                  <a:pt x="8" y="256"/>
                  <a:pt x="12" y="252"/>
                </a:cubicBezTo>
                <a:cubicBezTo>
                  <a:pt x="14" y="250"/>
                  <a:pt x="16" y="248"/>
                  <a:pt x="19" y="245"/>
                </a:cubicBezTo>
                <a:cubicBezTo>
                  <a:pt x="25" y="242"/>
                  <a:pt x="32" y="238"/>
                  <a:pt x="38" y="235"/>
                </a:cubicBezTo>
                <a:cubicBezTo>
                  <a:pt x="39" y="235"/>
                  <a:pt x="41" y="235"/>
                  <a:pt x="42" y="234"/>
                </a:cubicBezTo>
                <a:cubicBezTo>
                  <a:pt x="44" y="233"/>
                  <a:pt x="45" y="232"/>
                  <a:pt x="47" y="232"/>
                </a:cubicBezTo>
                <a:cubicBezTo>
                  <a:pt x="48" y="226"/>
                  <a:pt x="52" y="222"/>
                  <a:pt x="57" y="220"/>
                </a:cubicBezTo>
                <a:cubicBezTo>
                  <a:pt x="49" y="200"/>
                  <a:pt x="38" y="180"/>
                  <a:pt x="29" y="158"/>
                </a:cubicBezTo>
                <a:cubicBezTo>
                  <a:pt x="24" y="148"/>
                  <a:pt x="18" y="138"/>
                  <a:pt x="13" y="128"/>
                </a:cubicBezTo>
                <a:cubicBezTo>
                  <a:pt x="12" y="124"/>
                  <a:pt x="10" y="119"/>
                  <a:pt x="7" y="116"/>
                </a:cubicBezTo>
                <a:cubicBezTo>
                  <a:pt x="6" y="115"/>
                  <a:pt x="7" y="115"/>
                  <a:pt x="6" y="114"/>
                </a:cubicBezTo>
                <a:cubicBezTo>
                  <a:pt x="6" y="113"/>
                  <a:pt x="4" y="112"/>
                  <a:pt x="3" y="111"/>
                </a:cubicBezTo>
                <a:cubicBezTo>
                  <a:pt x="3" y="110"/>
                  <a:pt x="2" y="108"/>
                  <a:pt x="2" y="106"/>
                </a:cubicBezTo>
                <a:cubicBezTo>
                  <a:pt x="1" y="101"/>
                  <a:pt x="0" y="97"/>
                  <a:pt x="3" y="92"/>
                </a:cubicBezTo>
                <a:cubicBezTo>
                  <a:pt x="4" y="91"/>
                  <a:pt x="5" y="90"/>
                  <a:pt x="6" y="88"/>
                </a:cubicBezTo>
                <a:cubicBezTo>
                  <a:pt x="10" y="86"/>
                  <a:pt x="15" y="85"/>
                  <a:pt x="19" y="84"/>
                </a:cubicBezTo>
                <a:cubicBezTo>
                  <a:pt x="20" y="84"/>
                  <a:pt x="22" y="84"/>
                  <a:pt x="23" y="85"/>
                </a:cubicBezTo>
                <a:cubicBezTo>
                  <a:pt x="32" y="79"/>
                  <a:pt x="40" y="75"/>
                  <a:pt x="51" y="71"/>
                </a:cubicBezTo>
                <a:cubicBezTo>
                  <a:pt x="75" y="58"/>
                  <a:pt x="103" y="49"/>
                  <a:pt x="125" y="35"/>
                </a:cubicBezTo>
                <a:cubicBezTo>
                  <a:pt x="125" y="27"/>
                  <a:pt x="123" y="18"/>
                  <a:pt x="126" y="12"/>
                </a:cubicBezTo>
                <a:cubicBezTo>
                  <a:pt x="130" y="7"/>
                  <a:pt x="141" y="4"/>
                  <a:pt x="148" y="2"/>
                </a:cubicBezTo>
                <a:cubicBezTo>
                  <a:pt x="153" y="1"/>
                  <a:pt x="158" y="0"/>
                  <a:pt x="164" y="3"/>
                </a:cubicBezTo>
                <a:cubicBezTo>
                  <a:pt x="171" y="12"/>
                  <a:pt x="177" y="21"/>
                  <a:pt x="183" y="30"/>
                </a:cubicBezTo>
                <a:cubicBezTo>
                  <a:pt x="191" y="33"/>
                  <a:pt x="200" y="34"/>
                  <a:pt x="207" y="37"/>
                </a:cubicBezTo>
                <a:cubicBezTo>
                  <a:pt x="209" y="38"/>
                  <a:pt x="210" y="40"/>
                  <a:pt x="212" y="41"/>
                </a:cubicBezTo>
                <a:cubicBezTo>
                  <a:pt x="223" y="46"/>
                  <a:pt x="232" y="54"/>
                  <a:pt x="239" y="62"/>
                </a:cubicBezTo>
                <a:cubicBezTo>
                  <a:pt x="238" y="65"/>
                  <a:pt x="240" y="69"/>
                  <a:pt x="239" y="73"/>
                </a:cubicBezTo>
                <a:cubicBezTo>
                  <a:pt x="237" y="80"/>
                  <a:pt x="232" y="85"/>
                  <a:pt x="227" y="90"/>
                </a:cubicBezTo>
                <a:cubicBezTo>
                  <a:pt x="222" y="95"/>
                  <a:pt x="218" y="98"/>
                  <a:pt x="211" y="102"/>
                </a:cubicBezTo>
                <a:cubicBezTo>
                  <a:pt x="209" y="104"/>
                  <a:pt x="206" y="106"/>
                  <a:pt x="202" y="107"/>
                </a:cubicBezTo>
                <a:cubicBezTo>
                  <a:pt x="204" y="114"/>
                  <a:pt x="197" y="115"/>
                  <a:pt x="191" y="113"/>
                </a:cubicBezTo>
                <a:cubicBezTo>
                  <a:pt x="188" y="115"/>
                  <a:pt x="188" y="121"/>
                  <a:pt x="184" y="122"/>
                </a:cubicBezTo>
                <a:cubicBezTo>
                  <a:pt x="180" y="123"/>
                  <a:pt x="177" y="121"/>
                  <a:pt x="173" y="120"/>
                </a:cubicBezTo>
                <a:cubicBezTo>
                  <a:pt x="168" y="120"/>
                  <a:pt x="164" y="123"/>
                  <a:pt x="159" y="124"/>
                </a:cubicBezTo>
                <a:cubicBezTo>
                  <a:pt x="158" y="124"/>
                  <a:pt x="158" y="124"/>
                  <a:pt x="158" y="124"/>
                </a:cubicBezTo>
                <a:cubicBezTo>
                  <a:pt x="148" y="125"/>
                  <a:pt x="135" y="127"/>
                  <a:pt x="122" y="126"/>
                </a:cubicBezTo>
                <a:cubicBezTo>
                  <a:pt x="119" y="125"/>
                  <a:pt x="114" y="125"/>
                  <a:pt x="112" y="123"/>
                </a:cubicBezTo>
                <a:cubicBezTo>
                  <a:pt x="112" y="121"/>
                  <a:pt x="112" y="120"/>
                  <a:pt x="113" y="119"/>
                </a:cubicBezTo>
                <a:cubicBezTo>
                  <a:pt x="109" y="102"/>
                  <a:pt x="114" y="85"/>
                  <a:pt x="119" y="71"/>
                </a:cubicBezTo>
                <a:cubicBezTo>
                  <a:pt x="118" y="71"/>
                  <a:pt x="115" y="73"/>
                  <a:pt x="114" y="74"/>
                </a:cubicBezTo>
                <a:cubicBezTo>
                  <a:pt x="110" y="75"/>
                  <a:pt x="106" y="76"/>
                  <a:pt x="102" y="78"/>
                </a:cubicBezTo>
                <a:cubicBezTo>
                  <a:pt x="92" y="81"/>
                  <a:pt x="80" y="87"/>
                  <a:pt x="70" y="92"/>
                </a:cubicBezTo>
                <a:cubicBezTo>
                  <a:pt x="65" y="94"/>
                  <a:pt x="60" y="96"/>
                  <a:pt x="55" y="98"/>
                </a:cubicBezTo>
                <a:cubicBezTo>
                  <a:pt x="50" y="101"/>
                  <a:pt x="45" y="103"/>
                  <a:pt x="40" y="106"/>
                </a:cubicBezTo>
                <a:cubicBezTo>
                  <a:pt x="37" y="108"/>
                  <a:pt x="35" y="110"/>
                  <a:pt x="33" y="112"/>
                </a:cubicBezTo>
                <a:cubicBezTo>
                  <a:pt x="37" y="129"/>
                  <a:pt x="47" y="142"/>
                  <a:pt x="53" y="157"/>
                </a:cubicBezTo>
                <a:cubicBezTo>
                  <a:pt x="56" y="163"/>
                  <a:pt x="58" y="169"/>
                  <a:pt x="61" y="174"/>
                </a:cubicBezTo>
                <a:cubicBezTo>
                  <a:pt x="62" y="176"/>
                  <a:pt x="64" y="177"/>
                  <a:pt x="65" y="179"/>
                </a:cubicBezTo>
                <a:cubicBezTo>
                  <a:pt x="69" y="187"/>
                  <a:pt x="72" y="195"/>
                  <a:pt x="77" y="202"/>
                </a:cubicBezTo>
                <a:cubicBezTo>
                  <a:pt x="79" y="205"/>
                  <a:pt x="80" y="208"/>
                  <a:pt x="82" y="211"/>
                </a:cubicBezTo>
                <a:cubicBezTo>
                  <a:pt x="83" y="213"/>
                  <a:pt x="85" y="214"/>
                  <a:pt x="85" y="217"/>
                </a:cubicBezTo>
                <a:cubicBezTo>
                  <a:pt x="92" y="223"/>
                  <a:pt x="103" y="224"/>
                  <a:pt x="104" y="233"/>
                </a:cubicBezTo>
                <a:cubicBezTo>
                  <a:pt x="108" y="236"/>
                  <a:pt x="113" y="236"/>
                  <a:pt x="118" y="238"/>
                </a:cubicBezTo>
                <a:cubicBezTo>
                  <a:pt x="115" y="220"/>
                  <a:pt x="113" y="207"/>
                  <a:pt x="109" y="189"/>
                </a:cubicBezTo>
                <a:cubicBezTo>
                  <a:pt x="109" y="188"/>
                  <a:pt x="111" y="188"/>
                  <a:pt x="111" y="187"/>
                </a:cubicBezTo>
                <a:cubicBezTo>
                  <a:pt x="106" y="179"/>
                  <a:pt x="101" y="168"/>
                  <a:pt x="96" y="157"/>
                </a:cubicBezTo>
                <a:cubicBezTo>
                  <a:pt x="95" y="155"/>
                  <a:pt x="93" y="152"/>
                  <a:pt x="93" y="150"/>
                </a:cubicBezTo>
                <a:cubicBezTo>
                  <a:pt x="92" y="148"/>
                  <a:pt x="92" y="145"/>
                  <a:pt x="91" y="143"/>
                </a:cubicBezTo>
                <a:cubicBezTo>
                  <a:pt x="90" y="141"/>
                  <a:pt x="89" y="140"/>
                  <a:pt x="89" y="139"/>
                </a:cubicBezTo>
                <a:cubicBezTo>
                  <a:pt x="88" y="137"/>
                  <a:pt x="85" y="133"/>
                  <a:pt x="86" y="130"/>
                </a:cubicBezTo>
                <a:cubicBezTo>
                  <a:pt x="86" y="126"/>
                  <a:pt x="95" y="120"/>
                  <a:pt x="100" y="121"/>
                </a:cubicBezTo>
                <a:cubicBezTo>
                  <a:pt x="101" y="122"/>
                  <a:pt x="102" y="123"/>
                  <a:pt x="101" y="124"/>
                </a:cubicBezTo>
                <a:cubicBezTo>
                  <a:pt x="106" y="134"/>
                  <a:pt x="111" y="144"/>
                  <a:pt x="116" y="154"/>
                </a:cubicBezTo>
                <a:cubicBezTo>
                  <a:pt x="119" y="160"/>
                  <a:pt x="124" y="168"/>
                  <a:pt x="127" y="175"/>
                </a:cubicBezTo>
                <a:cubicBezTo>
                  <a:pt x="128" y="177"/>
                  <a:pt x="129" y="181"/>
                  <a:pt x="131" y="181"/>
                </a:cubicBezTo>
                <a:cubicBezTo>
                  <a:pt x="130" y="172"/>
                  <a:pt x="131" y="161"/>
                  <a:pt x="128" y="154"/>
                </a:cubicBezTo>
                <a:cubicBezTo>
                  <a:pt x="131" y="149"/>
                  <a:pt x="135" y="142"/>
                  <a:pt x="134" y="136"/>
                </a:cubicBezTo>
                <a:cubicBezTo>
                  <a:pt x="138" y="135"/>
                  <a:pt x="139" y="140"/>
                  <a:pt x="141" y="143"/>
                </a:cubicBezTo>
                <a:cubicBezTo>
                  <a:pt x="144" y="147"/>
                  <a:pt x="146" y="150"/>
                  <a:pt x="150" y="153"/>
                </a:cubicBezTo>
                <a:cubicBezTo>
                  <a:pt x="149" y="159"/>
                  <a:pt x="151" y="164"/>
                  <a:pt x="151" y="170"/>
                </a:cubicBezTo>
                <a:cubicBezTo>
                  <a:pt x="154" y="160"/>
                  <a:pt x="159" y="149"/>
                  <a:pt x="162" y="140"/>
                </a:cubicBezTo>
                <a:cubicBezTo>
                  <a:pt x="164" y="138"/>
                  <a:pt x="169" y="140"/>
                  <a:pt x="172" y="141"/>
                </a:cubicBezTo>
                <a:cubicBezTo>
                  <a:pt x="171" y="146"/>
                  <a:pt x="175" y="147"/>
                  <a:pt x="178" y="149"/>
                </a:cubicBezTo>
                <a:cubicBezTo>
                  <a:pt x="178" y="158"/>
                  <a:pt x="171" y="164"/>
                  <a:pt x="173" y="173"/>
                </a:cubicBezTo>
                <a:cubicBezTo>
                  <a:pt x="173" y="178"/>
                  <a:pt x="166" y="180"/>
                  <a:pt x="166" y="174"/>
                </a:cubicBezTo>
                <a:cubicBezTo>
                  <a:pt x="165" y="178"/>
                  <a:pt x="164" y="182"/>
                  <a:pt x="162" y="185"/>
                </a:cubicBezTo>
                <a:cubicBezTo>
                  <a:pt x="166" y="187"/>
                  <a:pt x="161" y="195"/>
                  <a:pt x="161" y="200"/>
                </a:cubicBezTo>
                <a:cubicBezTo>
                  <a:pt x="161" y="204"/>
                  <a:pt x="161" y="207"/>
                  <a:pt x="161" y="211"/>
                </a:cubicBezTo>
                <a:cubicBezTo>
                  <a:pt x="160" y="222"/>
                  <a:pt x="159" y="233"/>
                  <a:pt x="158" y="241"/>
                </a:cubicBezTo>
                <a:cubicBezTo>
                  <a:pt x="151" y="247"/>
                  <a:pt x="139" y="247"/>
                  <a:pt x="131" y="247"/>
                </a:cubicBezTo>
                <a:close/>
                <a:moveTo>
                  <a:pt x="4" y="100"/>
                </a:moveTo>
                <a:cubicBezTo>
                  <a:pt x="3" y="102"/>
                  <a:pt x="6" y="108"/>
                  <a:pt x="7" y="110"/>
                </a:cubicBezTo>
                <a:cubicBezTo>
                  <a:pt x="8" y="110"/>
                  <a:pt x="10" y="112"/>
                  <a:pt x="11" y="113"/>
                </a:cubicBezTo>
                <a:cubicBezTo>
                  <a:pt x="19" y="117"/>
                  <a:pt x="31" y="112"/>
                  <a:pt x="31" y="105"/>
                </a:cubicBezTo>
                <a:cubicBezTo>
                  <a:pt x="31" y="105"/>
                  <a:pt x="32" y="105"/>
                  <a:pt x="32" y="105"/>
                </a:cubicBezTo>
                <a:cubicBezTo>
                  <a:pt x="32" y="104"/>
                  <a:pt x="32" y="101"/>
                  <a:pt x="32" y="101"/>
                </a:cubicBezTo>
                <a:cubicBezTo>
                  <a:pt x="32" y="97"/>
                  <a:pt x="30" y="95"/>
                  <a:pt x="28" y="91"/>
                </a:cubicBezTo>
                <a:cubicBezTo>
                  <a:pt x="25" y="90"/>
                  <a:pt x="21" y="90"/>
                  <a:pt x="17" y="88"/>
                </a:cubicBezTo>
                <a:cubicBezTo>
                  <a:pt x="12" y="88"/>
                  <a:pt x="6" y="92"/>
                  <a:pt x="5" y="96"/>
                </a:cubicBezTo>
                <a:cubicBezTo>
                  <a:pt x="5" y="96"/>
                  <a:pt x="5" y="97"/>
                  <a:pt x="5" y="97"/>
                </a:cubicBezTo>
                <a:cubicBezTo>
                  <a:pt x="5" y="97"/>
                  <a:pt x="4" y="97"/>
                  <a:pt x="4" y="97"/>
                </a:cubicBezTo>
                <a:cubicBezTo>
                  <a:pt x="5" y="99"/>
                  <a:pt x="4" y="99"/>
                  <a:pt x="4" y="100"/>
                </a:cubicBezTo>
                <a:close/>
                <a:moveTo>
                  <a:pt x="168" y="13"/>
                </a:moveTo>
                <a:cubicBezTo>
                  <a:pt x="166" y="10"/>
                  <a:pt x="164" y="7"/>
                  <a:pt x="161" y="5"/>
                </a:cubicBezTo>
                <a:cubicBezTo>
                  <a:pt x="155" y="2"/>
                  <a:pt x="151" y="4"/>
                  <a:pt x="146" y="6"/>
                </a:cubicBezTo>
                <a:cubicBezTo>
                  <a:pt x="137" y="9"/>
                  <a:pt x="127" y="10"/>
                  <a:pt x="127" y="22"/>
                </a:cubicBezTo>
                <a:cubicBezTo>
                  <a:pt x="127" y="30"/>
                  <a:pt x="130" y="41"/>
                  <a:pt x="130" y="49"/>
                </a:cubicBezTo>
                <a:cubicBezTo>
                  <a:pt x="140" y="35"/>
                  <a:pt x="158" y="31"/>
                  <a:pt x="179" y="29"/>
                </a:cubicBezTo>
                <a:cubicBezTo>
                  <a:pt x="176" y="23"/>
                  <a:pt x="172" y="18"/>
                  <a:pt x="168" y="13"/>
                </a:cubicBezTo>
                <a:close/>
                <a:moveTo>
                  <a:pt x="195" y="36"/>
                </a:moveTo>
                <a:cubicBezTo>
                  <a:pt x="194" y="36"/>
                  <a:pt x="192" y="36"/>
                  <a:pt x="190" y="36"/>
                </a:cubicBezTo>
                <a:cubicBezTo>
                  <a:pt x="186" y="34"/>
                  <a:pt x="181" y="32"/>
                  <a:pt x="176" y="32"/>
                </a:cubicBezTo>
                <a:cubicBezTo>
                  <a:pt x="170" y="32"/>
                  <a:pt x="161" y="34"/>
                  <a:pt x="156" y="36"/>
                </a:cubicBezTo>
                <a:cubicBezTo>
                  <a:pt x="148" y="38"/>
                  <a:pt x="140" y="43"/>
                  <a:pt x="135" y="48"/>
                </a:cubicBezTo>
                <a:cubicBezTo>
                  <a:pt x="134" y="49"/>
                  <a:pt x="133" y="50"/>
                  <a:pt x="132" y="51"/>
                </a:cubicBezTo>
                <a:cubicBezTo>
                  <a:pt x="128" y="55"/>
                  <a:pt x="127" y="62"/>
                  <a:pt x="124" y="68"/>
                </a:cubicBezTo>
                <a:cubicBezTo>
                  <a:pt x="123" y="71"/>
                  <a:pt x="121" y="75"/>
                  <a:pt x="119" y="78"/>
                </a:cubicBezTo>
                <a:cubicBezTo>
                  <a:pt x="118" y="81"/>
                  <a:pt x="118" y="85"/>
                  <a:pt x="117" y="88"/>
                </a:cubicBezTo>
                <a:cubicBezTo>
                  <a:pt x="115" y="97"/>
                  <a:pt x="113" y="105"/>
                  <a:pt x="115" y="116"/>
                </a:cubicBezTo>
                <a:cubicBezTo>
                  <a:pt x="114" y="114"/>
                  <a:pt x="116" y="113"/>
                  <a:pt x="116" y="111"/>
                </a:cubicBezTo>
                <a:cubicBezTo>
                  <a:pt x="123" y="106"/>
                  <a:pt x="128" y="98"/>
                  <a:pt x="136" y="92"/>
                </a:cubicBezTo>
                <a:cubicBezTo>
                  <a:pt x="142" y="86"/>
                  <a:pt x="150" y="82"/>
                  <a:pt x="159" y="77"/>
                </a:cubicBezTo>
                <a:cubicBezTo>
                  <a:pt x="180" y="66"/>
                  <a:pt x="207" y="55"/>
                  <a:pt x="233" y="60"/>
                </a:cubicBezTo>
                <a:cubicBezTo>
                  <a:pt x="223" y="49"/>
                  <a:pt x="211" y="40"/>
                  <a:pt x="195" y="36"/>
                </a:cubicBezTo>
                <a:close/>
                <a:moveTo>
                  <a:pt x="117" y="58"/>
                </a:moveTo>
                <a:cubicBezTo>
                  <a:pt x="120" y="60"/>
                  <a:pt x="120" y="61"/>
                  <a:pt x="123" y="62"/>
                </a:cubicBezTo>
                <a:cubicBezTo>
                  <a:pt x="124" y="60"/>
                  <a:pt x="124" y="59"/>
                  <a:pt x="125" y="58"/>
                </a:cubicBezTo>
                <a:cubicBezTo>
                  <a:pt x="118" y="55"/>
                  <a:pt x="119" y="46"/>
                  <a:pt x="127" y="45"/>
                </a:cubicBezTo>
                <a:cubicBezTo>
                  <a:pt x="126" y="43"/>
                  <a:pt x="127" y="41"/>
                  <a:pt x="126" y="40"/>
                </a:cubicBezTo>
                <a:cubicBezTo>
                  <a:pt x="118" y="42"/>
                  <a:pt x="115" y="49"/>
                  <a:pt x="117" y="58"/>
                </a:cubicBezTo>
                <a:close/>
                <a:moveTo>
                  <a:pt x="93" y="54"/>
                </a:moveTo>
                <a:cubicBezTo>
                  <a:pt x="91" y="55"/>
                  <a:pt x="88" y="57"/>
                  <a:pt x="85" y="58"/>
                </a:cubicBezTo>
                <a:cubicBezTo>
                  <a:pt x="65" y="67"/>
                  <a:pt x="45" y="75"/>
                  <a:pt x="26" y="86"/>
                </a:cubicBezTo>
                <a:cubicBezTo>
                  <a:pt x="28" y="85"/>
                  <a:pt x="27" y="87"/>
                  <a:pt x="29" y="87"/>
                </a:cubicBezTo>
                <a:cubicBezTo>
                  <a:pt x="30" y="87"/>
                  <a:pt x="31" y="86"/>
                  <a:pt x="33" y="85"/>
                </a:cubicBezTo>
                <a:cubicBezTo>
                  <a:pt x="36" y="83"/>
                  <a:pt x="42" y="80"/>
                  <a:pt x="45" y="79"/>
                </a:cubicBezTo>
                <a:cubicBezTo>
                  <a:pt x="50" y="76"/>
                  <a:pt x="55" y="74"/>
                  <a:pt x="61" y="72"/>
                </a:cubicBezTo>
                <a:cubicBezTo>
                  <a:pt x="70" y="68"/>
                  <a:pt x="79" y="65"/>
                  <a:pt x="87" y="61"/>
                </a:cubicBezTo>
                <a:cubicBezTo>
                  <a:pt x="96" y="57"/>
                  <a:pt x="105" y="53"/>
                  <a:pt x="113" y="49"/>
                </a:cubicBezTo>
                <a:cubicBezTo>
                  <a:pt x="114" y="47"/>
                  <a:pt x="116" y="45"/>
                  <a:pt x="115" y="44"/>
                </a:cubicBezTo>
                <a:cubicBezTo>
                  <a:pt x="109" y="48"/>
                  <a:pt x="101" y="50"/>
                  <a:pt x="93" y="54"/>
                </a:cubicBezTo>
                <a:close/>
                <a:moveTo>
                  <a:pt x="126" y="55"/>
                </a:moveTo>
                <a:cubicBezTo>
                  <a:pt x="128" y="52"/>
                  <a:pt x="129" y="50"/>
                  <a:pt x="127" y="48"/>
                </a:cubicBezTo>
                <a:cubicBezTo>
                  <a:pt x="124" y="48"/>
                  <a:pt x="123" y="54"/>
                  <a:pt x="126" y="55"/>
                </a:cubicBezTo>
                <a:close/>
                <a:moveTo>
                  <a:pt x="113" y="56"/>
                </a:moveTo>
                <a:cubicBezTo>
                  <a:pt x="114" y="55"/>
                  <a:pt x="113" y="54"/>
                  <a:pt x="113" y="52"/>
                </a:cubicBezTo>
                <a:cubicBezTo>
                  <a:pt x="113" y="52"/>
                  <a:pt x="112" y="52"/>
                  <a:pt x="112" y="52"/>
                </a:cubicBezTo>
                <a:cubicBezTo>
                  <a:pt x="101" y="57"/>
                  <a:pt x="90" y="63"/>
                  <a:pt x="78" y="67"/>
                </a:cubicBezTo>
                <a:cubicBezTo>
                  <a:pt x="75" y="69"/>
                  <a:pt x="70" y="71"/>
                  <a:pt x="66" y="72"/>
                </a:cubicBezTo>
                <a:cubicBezTo>
                  <a:pt x="62" y="74"/>
                  <a:pt x="58" y="76"/>
                  <a:pt x="54" y="78"/>
                </a:cubicBezTo>
                <a:cubicBezTo>
                  <a:pt x="48" y="80"/>
                  <a:pt x="40" y="84"/>
                  <a:pt x="35" y="87"/>
                </a:cubicBezTo>
                <a:cubicBezTo>
                  <a:pt x="28" y="90"/>
                  <a:pt x="36" y="94"/>
                  <a:pt x="37" y="98"/>
                </a:cubicBezTo>
                <a:cubicBezTo>
                  <a:pt x="63" y="85"/>
                  <a:pt x="92" y="76"/>
                  <a:pt x="117" y="62"/>
                </a:cubicBezTo>
                <a:cubicBezTo>
                  <a:pt x="115" y="61"/>
                  <a:pt x="115" y="57"/>
                  <a:pt x="113" y="56"/>
                </a:cubicBezTo>
                <a:close/>
                <a:moveTo>
                  <a:pt x="226" y="87"/>
                </a:moveTo>
                <a:cubicBezTo>
                  <a:pt x="232" y="80"/>
                  <a:pt x="238" y="73"/>
                  <a:pt x="235" y="64"/>
                </a:cubicBezTo>
                <a:cubicBezTo>
                  <a:pt x="233" y="63"/>
                  <a:pt x="232" y="62"/>
                  <a:pt x="230" y="62"/>
                </a:cubicBezTo>
                <a:cubicBezTo>
                  <a:pt x="216" y="60"/>
                  <a:pt x="200" y="63"/>
                  <a:pt x="190" y="66"/>
                </a:cubicBezTo>
                <a:cubicBezTo>
                  <a:pt x="193" y="80"/>
                  <a:pt x="201" y="91"/>
                  <a:pt x="202" y="104"/>
                </a:cubicBezTo>
                <a:cubicBezTo>
                  <a:pt x="211" y="99"/>
                  <a:pt x="219" y="95"/>
                  <a:pt x="226" y="87"/>
                </a:cubicBezTo>
                <a:close/>
                <a:moveTo>
                  <a:pt x="119" y="65"/>
                </a:moveTo>
                <a:cubicBezTo>
                  <a:pt x="119" y="65"/>
                  <a:pt x="119" y="65"/>
                  <a:pt x="119" y="65"/>
                </a:cubicBezTo>
                <a:cubicBezTo>
                  <a:pt x="117" y="66"/>
                  <a:pt x="115" y="66"/>
                  <a:pt x="113" y="67"/>
                </a:cubicBezTo>
                <a:cubicBezTo>
                  <a:pt x="108" y="68"/>
                  <a:pt x="101" y="75"/>
                  <a:pt x="95" y="76"/>
                </a:cubicBezTo>
                <a:cubicBezTo>
                  <a:pt x="89" y="78"/>
                  <a:pt x="84" y="81"/>
                  <a:pt x="78" y="83"/>
                </a:cubicBezTo>
                <a:cubicBezTo>
                  <a:pt x="72" y="86"/>
                  <a:pt x="65" y="89"/>
                  <a:pt x="60" y="91"/>
                </a:cubicBezTo>
                <a:cubicBezTo>
                  <a:pt x="52" y="95"/>
                  <a:pt x="44" y="97"/>
                  <a:pt x="37" y="101"/>
                </a:cubicBezTo>
                <a:cubicBezTo>
                  <a:pt x="37" y="102"/>
                  <a:pt x="38" y="103"/>
                  <a:pt x="37" y="105"/>
                </a:cubicBezTo>
                <a:cubicBezTo>
                  <a:pt x="50" y="97"/>
                  <a:pt x="64" y="91"/>
                  <a:pt x="78" y="85"/>
                </a:cubicBezTo>
                <a:cubicBezTo>
                  <a:pt x="87" y="81"/>
                  <a:pt x="95" y="76"/>
                  <a:pt x="106" y="74"/>
                </a:cubicBezTo>
                <a:cubicBezTo>
                  <a:pt x="111" y="72"/>
                  <a:pt x="116" y="69"/>
                  <a:pt x="122" y="66"/>
                </a:cubicBezTo>
                <a:cubicBezTo>
                  <a:pt x="121" y="65"/>
                  <a:pt x="120" y="66"/>
                  <a:pt x="119" y="65"/>
                </a:cubicBezTo>
                <a:close/>
                <a:moveTo>
                  <a:pt x="199" y="101"/>
                </a:moveTo>
                <a:cubicBezTo>
                  <a:pt x="198" y="97"/>
                  <a:pt x="196" y="92"/>
                  <a:pt x="194" y="87"/>
                </a:cubicBezTo>
                <a:cubicBezTo>
                  <a:pt x="194" y="85"/>
                  <a:pt x="194" y="83"/>
                  <a:pt x="193" y="82"/>
                </a:cubicBezTo>
                <a:cubicBezTo>
                  <a:pt x="192" y="79"/>
                  <a:pt x="190" y="77"/>
                  <a:pt x="190" y="75"/>
                </a:cubicBezTo>
                <a:cubicBezTo>
                  <a:pt x="188" y="72"/>
                  <a:pt x="188" y="70"/>
                  <a:pt x="186" y="68"/>
                </a:cubicBezTo>
                <a:cubicBezTo>
                  <a:pt x="185" y="69"/>
                  <a:pt x="183" y="69"/>
                  <a:pt x="182" y="70"/>
                </a:cubicBezTo>
                <a:cubicBezTo>
                  <a:pt x="183" y="78"/>
                  <a:pt x="189" y="88"/>
                  <a:pt x="192" y="96"/>
                </a:cubicBezTo>
                <a:cubicBezTo>
                  <a:pt x="193" y="99"/>
                  <a:pt x="193" y="101"/>
                  <a:pt x="193" y="102"/>
                </a:cubicBezTo>
                <a:cubicBezTo>
                  <a:pt x="193" y="105"/>
                  <a:pt x="190" y="106"/>
                  <a:pt x="188" y="104"/>
                </a:cubicBezTo>
                <a:cubicBezTo>
                  <a:pt x="184" y="92"/>
                  <a:pt x="178" y="84"/>
                  <a:pt x="173" y="73"/>
                </a:cubicBezTo>
                <a:cubicBezTo>
                  <a:pt x="172" y="73"/>
                  <a:pt x="171" y="74"/>
                  <a:pt x="170" y="75"/>
                </a:cubicBezTo>
                <a:cubicBezTo>
                  <a:pt x="172" y="81"/>
                  <a:pt x="175" y="87"/>
                  <a:pt x="178" y="94"/>
                </a:cubicBezTo>
                <a:cubicBezTo>
                  <a:pt x="181" y="98"/>
                  <a:pt x="184" y="104"/>
                  <a:pt x="181" y="109"/>
                </a:cubicBezTo>
                <a:cubicBezTo>
                  <a:pt x="177" y="110"/>
                  <a:pt x="173" y="104"/>
                  <a:pt x="171" y="101"/>
                </a:cubicBezTo>
                <a:cubicBezTo>
                  <a:pt x="168" y="94"/>
                  <a:pt x="165" y="85"/>
                  <a:pt x="162" y="79"/>
                </a:cubicBezTo>
                <a:cubicBezTo>
                  <a:pt x="161" y="79"/>
                  <a:pt x="159" y="80"/>
                  <a:pt x="158" y="81"/>
                </a:cubicBezTo>
                <a:cubicBezTo>
                  <a:pt x="158" y="82"/>
                  <a:pt x="159" y="81"/>
                  <a:pt x="159" y="83"/>
                </a:cubicBezTo>
                <a:cubicBezTo>
                  <a:pt x="158" y="86"/>
                  <a:pt x="161" y="90"/>
                  <a:pt x="164" y="93"/>
                </a:cubicBezTo>
                <a:cubicBezTo>
                  <a:pt x="166" y="97"/>
                  <a:pt x="168" y="102"/>
                  <a:pt x="170" y="106"/>
                </a:cubicBezTo>
                <a:cubicBezTo>
                  <a:pt x="171" y="108"/>
                  <a:pt x="173" y="110"/>
                  <a:pt x="174" y="112"/>
                </a:cubicBezTo>
                <a:cubicBezTo>
                  <a:pt x="176" y="115"/>
                  <a:pt x="178" y="120"/>
                  <a:pt x="182" y="120"/>
                </a:cubicBezTo>
                <a:cubicBezTo>
                  <a:pt x="186" y="119"/>
                  <a:pt x="185" y="114"/>
                  <a:pt x="188" y="111"/>
                </a:cubicBezTo>
                <a:cubicBezTo>
                  <a:pt x="191" y="108"/>
                  <a:pt x="196" y="111"/>
                  <a:pt x="199" y="111"/>
                </a:cubicBezTo>
                <a:cubicBezTo>
                  <a:pt x="200" y="108"/>
                  <a:pt x="200" y="104"/>
                  <a:pt x="199" y="101"/>
                </a:cubicBezTo>
                <a:close/>
                <a:moveTo>
                  <a:pt x="187" y="92"/>
                </a:moveTo>
                <a:cubicBezTo>
                  <a:pt x="184" y="85"/>
                  <a:pt x="183" y="78"/>
                  <a:pt x="178" y="73"/>
                </a:cubicBezTo>
                <a:cubicBezTo>
                  <a:pt x="178" y="72"/>
                  <a:pt x="178" y="72"/>
                  <a:pt x="178" y="71"/>
                </a:cubicBezTo>
                <a:cubicBezTo>
                  <a:pt x="178" y="71"/>
                  <a:pt x="178" y="71"/>
                  <a:pt x="177" y="71"/>
                </a:cubicBezTo>
                <a:cubicBezTo>
                  <a:pt x="177" y="71"/>
                  <a:pt x="177" y="72"/>
                  <a:pt x="176" y="72"/>
                </a:cubicBezTo>
                <a:cubicBezTo>
                  <a:pt x="178" y="78"/>
                  <a:pt x="181" y="83"/>
                  <a:pt x="184" y="89"/>
                </a:cubicBezTo>
                <a:cubicBezTo>
                  <a:pt x="187" y="93"/>
                  <a:pt x="187" y="98"/>
                  <a:pt x="190" y="101"/>
                </a:cubicBezTo>
                <a:cubicBezTo>
                  <a:pt x="191" y="97"/>
                  <a:pt x="188" y="95"/>
                  <a:pt x="187" y="92"/>
                </a:cubicBezTo>
                <a:close/>
                <a:moveTo>
                  <a:pt x="170" y="83"/>
                </a:moveTo>
                <a:cubicBezTo>
                  <a:pt x="169" y="80"/>
                  <a:pt x="169" y="77"/>
                  <a:pt x="167" y="76"/>
                </a:cubicBezTo>
                <a:cubicBezTo>
                  <a:pt x="166" y="77"/>
                  <a:pt x="164" y="76"/>
                  <a:pt x="164" y="78"/>
                </a:cubicBezTo>
                <a:cubicBezTo>
                  <a:pt x="169" y="86"/>
                  <a:pt x="172" y="99"/>
                  <a:pt x="179" y="106"/>
                </a:cubicBezTo>
                <a:cubicBezTo>
                  <a:pt x="178" y="97"/>
                  <a:pt x="173" y="90"/>
                  <a:pt x="170" y="83"/>
                </a:cubicBezTo>
                <a:close/>
                <a:moveTo>
                  <a:pt x="121" y="111"/>
                </a:moveTo>
                <a:cubicBezTo>
                  <a:pt x="118" y="114"/>
                  <a:pt x="117" y="117"/>
                  <a:pt x="116" y="121"/>
                </a:cubicBezTo>
                <a:cubicBezTo>
                  <a:pt x="126" y="125"/>
                  <a:pt x="139" y="124"/>
                  <a:pt x="149" y="122"/>
                </a:cubicBezTo>
                <a:cubicBezTo>
                  <a:pt x="157" y="121"/>
                  <a:pt x="165" y="119"/>
                  <a:pt x="171" y="117"/>
                </a:cubicBezTo>
                <a:cubicBezTo>
                  <a:pt x="165" y="106"/>
                  <a:pt x="159" y="93"/>
                  <a:pt x="155" y="82"/>
                </a:cubicBezTo>
                <a:cubicBezTo>
                  <a:pt x="141" y="90"/>
                  <a:pt x="130" y="100"/>
                  <a:pt x="121" y="111"/>
                </a:cubicBezTo>
                <a:close/>
                <a:moveTo>
                  <a:pt x="85" y="224"/>
                </a:moveTo>
                <a:cubicBezTo>
                  <a:pt x="84" y="223"/>
                  <a:pt x="83" y="221"/>
                  <a:pt x="82" y="219"/>
                </a:cubicBezTo>
                <a:cubicBezTo>
                  <a:pt x="81" y="213"/>
                  <a:pt x="78" y="211"/>
                  <a:pt x="76" y="205"/>
                </a:cubicBezTo>
                <a:cubicBezTo>
                  <a:pt x="75" y="204"/>
                  <a:pt x="74" y="202"/>
                  <a:pt x="72" y="200"/>
                </a:cubicBezTo>
                <a:cubicBezTo>
                  <a:pt x="72" y="199"/>
                  <a:pt x="72" y="199"/>
                  <a:pt x="72" y="198"/>
                </a:cubicBezTo>
                <a:cubicBezTo>
                  <a:pt x="68" y="194"/>
                  <a:pt x="67" y="187"/>
                  <a:pt x="63" y="184"/>
                </a:cubicBezTo>
                <a:cubicBezTo>
                  <a:pt x="58" y="175"/>
                  <a:pt x="54" y="165"/>
                  <a:pt x="50" y="156"/>
                </a:cubicBezTo>
                <a:cubicBezTo>
                  <a:pt x="44" y="142"/>
                  <a:pt x="36" y="130"/>
                  <a:pt x="31" y="115"/>
                </a:cubicBezTo>
                <a:cubicBezTo>
                  <a:pt x="29" y="116"/>
                  <a:pt x="28" y="117"/>
                  <a:pt x="27" y="117"/>
                </a:cubicBezTo>
                <a:cubicBezTo>
                  <a:pt x="29" y="124"/>
                  <a:pt x="33" y="131"/>
                  <a:pt x="36" y="137"/>
                </a:cubicBezTo>
                <a:cubicBezTo>
                  <a:pt x="38" y="140"/>
                  <a:pt x="39" y="143"/>
                  <a:pt x="41" y="147"/>
                </a:cubicBezTo>
                <a:cubicBezTo>
                  <a:pt x="52" y="169"/>
                  <a:pt x="61" y="192"/>
                  <a:pt x="74" y="212"/>
                </a:cubicBezTo>
                <a:cubicBezTo>
                  <a:pt x="76" y="216"/>
                  <a:pt x="79" y="219"/>
                  <a:pt x="80" y="224"/>
                </a:cubicBezTo>
                <a:cubicBezTo>
                  <a:pt x="80" y="225"/>
                  <a:pt x="79" y="225"/>
                  <a:pt x="80" y="226"/>
                </a:cubicBezTo>
                <a:cubicBezTo>
                  <a:pt x="83" y="227"/>
                  <a:pt x="83" y="225"/>
                  <a:pt x="85" y="224"/>
                </a:cubicBezTo>
                <a:close/>
                <a:moveTo>
                  <a:pt x="15" y="126"/>
                </a:moveTo>
                <a:cubicBezTo>
                  <a:pt x="16" y="128"/>
                  <a:pt x="17" y="130"/>
                  <a:pt x="18" y="132"/>
                </a:cubicBezTo>
                <a:cubicBezTo>
                  <a:pt x="21" y="136"/>
                  <a:pt x="22" y="140"/>
                  <a:pt x="25" y="144"/>
                </a:cubicBezTo>
                <a:cubicBezTo>
                  <a:pt x="34" y="161"/>
                  <a:pt x="41" y="179"/>
                  <a:pt x="49" y="195"/>
                </a:cubicBezTo>
                <a:cubicBezTo>
                  <a:pt x="54" y="204"/>
                  <a:pt x="56" y="213"/>
                  <a:pt x="61" y="220"/>
                </a:cubicBezTo>
                <a:cubicBezTo>
                  <a:pt x="61" y="222"/>
                  <a:pt x="62" y="228"/>
                  <a:pt x="66" y="226"/>
                </a:cubicBezTo>
                <a:cubicBezTo>
                  <a:pt x="66" y="223"/>
                  <a:pt x="65" y="222"/>
                  <a:pt x="65" y="218"/>
                </a:cubicBezTo>
                <a:cubicBezTo>
                  <a:pt x="60" y="213"/>
                  <a:pt x="58" y="206"/>
                  <a:pt x="55" y="199"/>
                </a:cubicBezTo>
                <a:cubicBezTo>
                  <a:pt x="53" y="196"/>
                  <a:pt x="52" y="194"/>
                  <a:pt x="50" y="190"/>
                </a:cubicBezTo>
                <a:cubicBezTo>
                  <a:pt x="49" y="187"/>
                  <a:pt x="47" y="185"/>
                  <a:pt x="45" y="182"/>
                </a:cubicBezTo>
                <a:cubicBezTo>
                  <a:pt x="44" y="178"/>
                  <a:pt x="43" y="175"/>
                  <a:pt x="41" y="172"/>
                </a:cubicBezTo>
                <a:cubicBezTo>
                  <a:pt x="39" y="165"/>
                  <a:pt x="36" y="159"/>
                  <a:pt x="33" y="153"/>
                </a:cubicBezTo>
                <a:cubicBezTo>
                  <a:pt x="30" y="146"/>
                  <a:pt x="26" y="141"/>
                  <a:pt x="23" y="135"/>
                </a:cubicBezTo>
                <a:cubicBezTo>
                  <a:pt x="20" y="129"/>
                  <a:pt x="18" y="117"/>
                  <a:pt x="12" y="118"/>
                </a:cubicBezTo>
                <a:cubicBezTo>
                  <a:pt x="13" y="121"/>
                  <a:pt x="14" y="123"/>
                  <a:pt x="15" y="126"/>
                </a:cubicBezTo>
                <a:close/>
                <a:moveTo>
                  <a:pt x="23" y="118"/>
                </a:moveTo>
                <a:cubicBezTo>
                  <a:pt x="22" y="118"/>
                  <a:pt x="21" y="118"/>
                  <a:pt x="19" y="118"/>
                </a:cubicBezTo>
                <a:cubicBezTo>
                  <a:pt x="22" y="128"/>
                  <a:pt x="27" y="137"/>
                  <a:pt x="32" y="145"/>
                </a:cubicBezTo>
                <a:cubicBezTo>
                  <a:pt x="42" y="165"/>
                  <a:pt x="48" y="185"/>
                  <a:pt x="60" y="204"/>
                </a:cubicBezTo>
                <a:cubicBezTo>
                  <a:pt x="62" y="208"/>
                  <a:pt x="64" y="213"/>
                  <a:pt x="67" y="217"/>
                </a:cubicBezTo>
                <a:cubicBezTo>
                  <a:pt x="69" y="216"/>
                  <a:pt x="72" y="218"/>
                  <a:pt x="73" y="217"/>
                </a:cubicBezTo>
                <a:cubicBezTo>
                  <a:pt x="55" y="185"/>
                  <a:pt x="41" y="150"/>
                  <a:pt x="23" y="118"/>
                </a:cubicBezTo>
                <a:close/>
                <a:moveTo>
                  <a:pt x="97" y="124"/>
                </a:moveTo>
                <a:cubicBezTo>
                  <a:pt x="91" y="126"/>
                  <a:pt x="88" y="130"/>
                  <a:pt x="90" y="136"/>
                </a:cubicBezTo>
                <a:cubicBezTo>
                  <a:pt x="91" y="138"/>
                  <a:pt x="93" y="140"/>
                  <a:pt x="94" y="143"/>
                </a:cubicBezTo>
                <a:cubicBezTo>
                  <a:pt x="96" y="149"/>
                  <a:pt x="97" y="154"/>
                  <a:pt x="100" y="160"/>
                </a:cubicBezTo>
                <a:cubicBezTo>
                  <a:pt x="104" y="170"/>
                  <a:pt x="110" y="181"/>
                  <a:pt x="115" y="190"/>
                </a:cubicBezTo>
                <a:cubicBezTo>
                  <a:pt x="118" y="192"/>
                  <a:pt x="125" y="193"/>
                  <a:pt x="131" y="192"/>
                </a:cubicBezTo>
                <a:cubicBezTo>
                  <a:pt x="131" y="191"/>
                  <a:pt x="130" y="191"/>
                  <a:pt x="131" y="190"/>
                </a:cubicBezTo>
                <a:cubicBezTo>
                  <a:pt x="130" y="191"/>
                  <a:pt x="128" y="192"/>
                  <a:pt x="127" y="191"/>
                </a:cubicBezTo>
                <a:cubicBezTo>
                  <a:pt x="127" y="189"/>
                  <a:pt x="129" y="189"/>
                  <a:pt x="130" y="186"/>
                </a:cubicBezTo>
                <a:cubicBezTo>
                  <a:pt x="128" y="185"/>
                  <a:pt x="126" y="189"/>
                  <a:pt x="125" y="187"/>
                </a:cubicBezTo>
                <a:cubicBezTo>
                  <a:pt x="125" y="185"/>
                  <a:pt x="129" y="184"/>
                  <a:pt x="127" y="182"/>
                </a:cubicBezTo>
                <a:cubicBezTo>
                  <a:pt x="126" y="183"/>
                  <a:pt x="124" y="184"/>
                  <a:pt x="123" y="184"/>
                </a:cubicBezTo>
                <a:cubicBezTo>
                  <a:pt x="123" y="181"/>
                  <a:pt x="125" y="180"/>
                  <a:pt x="126" y="178"/>
                </a:cubicBezTo>
                <a:cubicBezTo>
                  <a:pt x="125" y="177"/>
                  <a:pt x="125" y="175"/>
                  <a:pt x="124" y="174"/>
                </a:cubicBezTo>
                <a:cubicBezTo>
                  <a:pt x="122" y="175"/>
                  <a:pt x="118" y="179"/>
                  <a:pt x="116" y="177"/>
                </a:cubicBezTo>
                <a:cubicBezTo>
                  <a:pt x="118" y="175"/>
                  <a:pt x="120" y="173"/>
                  <a:pt x="123" y="172"/>
                </a:cubicBezTo>
                <a:cubicBezTo>
                  <a:pt x="123" y="171"/>
                  <a:pt x="122" y="171"/>
                  <a:pt x="122" y="170"/>
                </a:cubicBezTo>
                <a:cubicBezTo>
                  <a:pt x="121" y="170"/>
                  <a:pt x="119" y="172"/>
                  <a:pt x="118" y="171"/>
                </a:cubicBezTo>
                <a:cubicBezTo>
                  <a:pt x="117" y="169"/>
                  <a:pt x="120" y="168"/>
                  <a:pt x="121" y="167"/>
                </a:cubicBezTo>
                <a:cubicBezTo>
                  <a:pt x="120" y="167"/>
                  <a:pt x="120" y="166"/>
                  <a:pt x="120" y="166"/>
                </a:cubicBezTo>
                <a:cubicBezTo>
                  <a:pt x="120" y="166"/>
                  <a:pt x="116" y="168"/>
                  <a:pt x="116" y="166"/>
                </a:cubicBezTo>
                <a:cubicBezTo>
                  <a:pt x="116" y="164"/>
                  <a:pt x="118" y="165"/>
                  <a:pt x="118" y="163"/>
                </a:cubicBezTo>
                <a:cubicBezTo>
                  <a:pt x="117" y="163"/>
                  <a:pt x="115" y="165"/>
                  <a:pt x="114" y="164"/>
                </a:cubicBezTo>
                <a:cubicBezTo>
                  <a:pt x="114" y="162"/>
                  <a:pt x="117" y="160"/>
                  <a:pt x="116" y="159"/>
                </a:cubicBezTo>
                <a:cubicBezTo>
                  <a:pt x="115" y="159"/>
                  <a:pt x="113" y="163"/>
                  <a:pt x="111" y="160"/>
                </a:cubicBezTo>
                <a:cubicBezTo>
                  <a:pt x="112" y="159"/>
                  <a:pt x="114" y="158"/>
                  <a:pt x="115" y="156"/>
                </a:cubicBezTo>
                <a:cubicBezTo>
                  <a:pt x="114" y="156"/>
                  <a:pt x="114" y="155"/>
                  <a:pt x="114" y="154"/>
                </a:cubicBezTo>
                <a:cubicBezTo>
                  <a:pt x="111" y="154"/>
                  <a:pt x="109" y="156"/>
                  <a:pt x="107" y="157"/>
                </a:cubicBezTo>
                <a:cubicBezTo>
                  <a:pt x="107" y="157"/>
                  <a:pt x="107" y="157"/>
                  <a:pt x="106" y="156"/>
                </a:cubicBezTo>
                <a:cubicBezTo>
                  <a:pt x="107" y="153"/>
                  <a:pt x="111" y="153"/>
                  <a:pt x="112" y="151"/>
                </a:cubicBezTo>
                <a:cubicBezTo>
                  <a:pt x="112" y="151"/>
                  <a:pt x="112" y="151"/>
                  <a:pt x="112" y="150"/>
                </a:cubicBezTo>
                <a:cubicBezTo>
                  <a:pt x="111" y="150"/>
                  <a:pt x="110" y="151"/>
                  <a:pt x="108" y="151"/>
                </a:cubicBezTo>
                <a:cubicBezTo>
                  <a:pt x="108" y="150"/>
                  <a:pt x="108" y="150"/>
                  <a:pt x="108" y="149"/>
                </a:cubicBezTo>
                <a:cubicBezTo>
                  <a:pt x="108" y="148"/>
                  <a:pt x="110" y="148"/>
                  <a:pt x="110" y="147"/>
                </a:cubicBezTo>
                <a:cubicBezTo>
                  <a:pt x="109" y="146"/>
                  <a:pt x="107" y="149"/>
                  <a:pt x="105" y="148"/>
                </a:cubicBezTo>
                <a:cubicBezTo>
                  <a:pt x="106" y="146"/>
                  <a:pt x="106" y="145"/>
                  <a:pt x="108" y="145"/>
                </a:cubicBezTo>
                <a:cubicBezTo>
                  <a:pt x="108" y="144"/>
                  <a:pt x="108" y="143"/>
                  <a:pt x="107" y="143"/>
                </a:cubicBezTo>
                <a:cubicBezTo>
                  <a:pt x="106" y="144"/>
                  <a:pt x="106" y="145"/>
                  <a:pt x="104" y="145"/>
                </a:cubicBezTo>
                <a:cubicBezTo>
                  <a:pt x="104" y="143"/>
                  <a:pt x="104" y="141"/>
                  <a:pt x="106" y="141"/>
                </a:cubicBezTo>
                <a:cubicBezTo>
                  <a:pt x="106" y="140"/>
                  <a:pt x="106" y="139"/>
                  <a:pt x="105" y="139"/>
                </a:cubicBezTo>
                <a:cubicBezTo>
                  <a:pt x="103" y="140"/>
                  <a:pt x="100" y="144"/>
                  <a:pt x="98" y="143"/>
                </a:cubicBezTo>
                <a:cubicBezTo>
                  <a:pt x="100" y="140"/>
                  <a:pt x="101" y="138"/>
                  <a:pt x="105" y="137"/>
                </a:cubicBezTo>
                <a:cubicBezTo>
                  <a:pt x="102" y="132"/>
                  <a:pt x="100" y="126"/>
                  <a:pt x="97" y="124"/>
                </a:cubicBezTo>
                <a:close/>
                <a:moveTo>
                  <a:pt x="135" y="147"/>
                </a:moveTo>
                <a:cubicBezTo>
                  <a:pt x="137" y="146"/>
                  <a:pt x="138" y="145"/>
                  <a:pt x="139" y="143"/>
                </a:cubicBezTo>
                <a:cubicBezTo>
                  <a:pt x="138" y="142"/>
                  <a:pt x="137" y="141"/>
                  <a:pt x="137" y="140"/>
                </a:cubicBezTo>
                <a:cubicBezTo>
                  <a:pt x="137" y="143"/>
                  <a:pt x="135" y="144"/>
                  <a:pt x="135" y="147"/>
                </a:cubicBezTo>
                <a:close/>
                <a:moveTo>
                  <a:pt x="168" y="143"/>
                </a:moveTo>
                <a:cubicBezTo>
                  <a:pt x="167" y="143"/>
                  <a:pt x="166" y="143"/>
                  <a:pt x="165" y="142"/>
                </a:cubicBezTo>
                <a:cubicBezTo>
                  <a:pt x="165" y="143"/>
                  <a:pt x="164" y="143"/>
                  <a:pt x="164" y="144"/>
                </a:cubicBezTo>
                <a:cubicBezTo>
                  <a:pt x="165" y="145"/>
                  <a:pt x="167" y="145"/>
                  <a:pt x="169" y="145"/>
                </a:cubicBezTo>
                <a:cubicBezTo>
                  <a:pt x="169" y="143"/>
                  <a:pt x="167" y="145"/>
                  <a:pt x="168" y="143"/>
                </a:cubicBezTo>
                <a:close/>
                <a:moveTo>
                  <a:pt x="134" y="148"/>
                </a:moveTo>
                <a:cubicBezTo>
                  <a:pt x="134" y="150"/>
                  <a:pt x="132" y="155"/>
                  <a:pt x="132" y="155"/>
                </a:cubicBezTo>
                <a:cubicBezTo>
                  <a:pt x="135" y="160"/>
                  <a:pt x="136" y="152"/>
                  <a:pt x="139" y="151"/>
                </a:cubicBezTo>
                <a:cubicBezTo>
                  <a:pt x="141" y="152"/>
                  <a:pt x="142" y="154"/>
                  <a:pt x="143" y="154"/>
                </a:cubicBezTo>
                <a:cubicBezTo>
                  <a:pt x="144" y="153"/>
                  <a:pt x="145" y="153"/>
                  <a:pt x="145" y="152"/>
                </a:cubicBezTo>
                <a:cubicBezTo>
                  <a:pt x="143" y="150"/>
                  <a:pt x="142" y="147"/>
                  <a:pt x="140" y="146"/>
                </a:cubicBezTo>
                <a:cubicBezTo>
                  <a:pt x="139" y="147"/>
                  <a:pt x="136" y="149"/>
                  <a:pt x="134" y="148"/>
                </a:cubicBezTo>
                <a:close/>
                <a:moveTo>
                  <a:pt x="162" y="147"/>
                </a:moveTo>
                <a:cubicBezTo>
                  <a:pt x="160" y="153"/>
                  <a:pt x="157" y="158"/>
                  <a:pt x="155" y="165"/>
                </a:cubicBezTo>
                <a:cubicBezTo>
                  <a:pt x="158" y="167"/>
                  <a:pt x="163" y="167"/>
                  <a:pt x="166" y="165"/>
                </a:cubicBezTo>
                <a:cubicBezTo>
                  <a:pt x="167" y="160"/>
                  <a:pt x="168" y="155"/>
                  <a:pt x="169" y="149"/>
                </a:cubicBezTo>
                <a:cubicBezTo>
                  <a:pt x="167" y="148"/>
                  <a:pt x="165" y="147"/>
                  <a:pt x="162" y="147"/>
                </a:cubicBezTo>
                <a:close/>
                <a:moveTo>
                  <a:pt x="167" y="172"/>
                </a:moveTo>
                <a:cubicBezTo>
                  <a:pt x="167" y="172"/>
                  <a:pt x="167" y="174"/>
                  <a:pt x="169" y="174"/>
                </a:cubicBezTo>
                <a:cubicBezTo>
                  <a:pt x="170" y="167"/>
                  <a:pt x="172" y="159"/>
                  <a:pt x="175" y="152"/>
                </a:cubicBezTo>
                <a:cubicBezTo>
                  <a:pt x="174" y="150"/>
                  <a:pt x="173" y="150"/>
                  <a:pt x="171" y="149"/>
                </a:cubicBezTo>
                <a:cubicBezTo>
                  <a:pt x="170" y="156"/>
                  <a:pt x="168" y="165"/>
                  <a:pt x="167" y="172"/>
                </a:cubicBezTo>
                <a:close/>
                <a:moveTo>
                  <a:pt x="132" y="159"/>
                </a:moveTo>
                <a:cubicBezTo>
                  <a:pt x="133" y="171"/>
                  <a:pt x="134" y="184"/>
                  <a:pt x="136" y="192"/>
                </a:cubicBezTo>
                <a:cubicBezTo>
                  <a:pt x="137" y="192"/>
                  <a:pt x="141" y="192"/>
                  <a:pt x="142" y="192"/>
                </a:cubicBezTo>
                <a:cubicBezTo>
                  <a:pt x="143" y="191"/>
                  <a:pt x="141" y="188"/>
                  <a:pt x="142" y="186"/>
                </a:cubicBezTo>
                <a:cubicBezTo>
                  <a:pt x="145" y="186"/>
                  <a:pt x="143" y="191"/>
                  <a:pt x="145" y="192"/>
                </a:cubicBezTo>
                <a:cubicBezTo>
                  <a:pt x="148" y="190"/>
                  <a:pt x="148" y="184"/>
                  <a:pt x="147" y="180"/>
                </a:cubicBezTo>
                <a:cubicBezTo>
                  <a:pt x="149" y="172"/>
                  <a:pt x="147" y="164"/>
                  <a:pt x="147" y="156"/>
                </a:cubicBezTo>
                <a:cubicBezTo>
                  <a:pt x="145" y="157"/>
                  <a:pt x="143" y="158"/>
                  <a:pt x="142" y="157"/>
                </a:cubicBezTo>
                <a:cubicBezTo>
                  <a:pt x="142" y="164"/>
                  <a:pt x="143" y="172"/>
                  <a:pt x="143" y="180"/>
                </a:cubicBezTo>
                <a:cubicBezTo>
                  <a:pt x="139" y="173"/>
                  <a:pt x="142" y="162"/>
                  <a:pt x="138" y="155"/>
                </a:cubicBezTo>
                <a:cubicBezTo>
                  <a:pt x="138" y="158"/>
                  <a:pt x="135" y="160"/>
                  <a:pt x="132" y="159"/>
                </a:cubicBezTo>
                <a:close/>
                <a:moveTo>
                  <a:pt x="149" y="192"/>
                </a:moveTo>
                <a:cubicBezTo>
                  <a:pt x="151" y="191"/>
                  <a:pt x="153" y="191"/>
                  <a:pt x="156" y="190"/>
                </a:cubicBezTo>
                <a:cubicBezTo>
                  <a:pt x="160" y="184"/>
                  <a:pt x="163" y="177"/>
                  <a:pt x="164" y="169"/>
                </a:cubicBezTo>
                <a:cubicBezTo>
                  <a:pt x="160" y="169"/>
                  <a:pt x="156" y="169"/>
                  <a:pt x="155" y="167"/>
                </a:cubicBezTo>
                <a:cubicBezTo>
                  <a:pt x="152" y="176"/>
                  <a:pt x="150" y="183"/>
                  <a:pt x="149" y="192"/>
                </a:cubicBezTo>
                <a:close/>
                <a:moveTo>
                  <a:pt x="131" y="184"/>
                </a:moveTo>
                <a:cubicBezTo>
                  <a:pt x="132" y="185"/>
                  <a:pt x="131" y="186"/>
                  <a:pt x="133" y="187"/>
                </a:cubicBezTo>
                <a:cubicBezTo>
                  <a:pt x="132" y="185"/>
                  <a:pt x="133" y="184"/>
                  <a:pt x="132" y="183"/>
                </a:cubicBezTo>
                <a:cubicBezTo>
                  <a:pt x="131" y="183"/>
                  <a:pt x="131" y="184"/>
                  <a:pt x="131" y="184"/>
                </a:cubicBezTo>
                <a:close/>
                <a:moveTo>
                  <a:pt x="115" y="207"/>
                </a:moveTo>
                <a:cubicBezTo>
                  <a:pt x="128" y="209"/>
                  <a:pt x="137" y="210"/>
                  <a:pt x="148" y="206"/>
                </a:cubicBezTo>
                <a:cubicBezTo>
                  <a:pt x="154" y="206"/>
                  <a:pt x="155" y="204"/>
                  <a:pt x="159" y="202"/>
                </a:cubicBezTo>
                <a:cubicBezTo>
                  <a:pt x="158" y="197"/>
                  <a:pt x="160" y="195"/>
                  <a:pt x="161" y="190"/>
                </a:cubicBezTo>
                <a:cubicBezTo>
                  <a:pt x="154" y="196"/>
                  <a:pt x="143" y="194"/>
                  <a:pt x="133" y="195"/>
                </a:cubicBezTo>
                <a:cubicBezTo>
                  <a:pt x="128" y="196"/>
                  <a:pt x="117" y="195"/>
                  <a:pt x="113" y="192"/>
                </a:cubicBezTo>
                <a:cubicBezTo>
                  <a:pt x="114" y="198"/>
                  <a:pt x="114" y="202"/>
                  <a:pt x="115" y="207"/>
                </a:cubicBezTo>
                <a:close/>
                <a:moveTo>
                  <a:pt x="153" y="209"/>
                </a:moveTo>
                <a:cubicBezTo>
                  <a:pt x="154" y="212"/>
                  <a:pt x="154" y="214"/>
                  <a:pt x="154" y="217"/>
                </a:cubicBezTo>
                <a:cubicBezTo>
                  <a:pt x="156" y="217"/>
                  <a:pt x="156" y="216"/>
                  <a:pt x="158" y="216"/>
                </a:cubicBezTo>
                <a:cubicBezTo>
                  <a:pt x="158" y="212"/>
                  <a:pt x="159" y="210"/>
                  <a:pt x="158" y="206"/>
                </a:cubicBezTo>
                <a:cubicBezTo>
                  <a:pt x="157" y="207"/>
                  <a:pt x="154" y="207"/>
                  <a:pt x="153" y="209"/>
                </a:cubicBezTo>
                <a:close/>
                <a:moveTo>
                  <a:pt x="150" y="219"/>
                </a:moveTo>
                <a:cubicBezTo>
                  <a:pt x="150" y="219"/>
                  <a:pt x="150" y="219"/>
                  <a:pt x="151" y="219"/>
                </a:cubicBezTo>
                <a:cubicBezTo>
                  <a:pt x="152" y="216"/>
                  <a:pt x="152" y="210"/>
                  <a:pt x="150" y="209"/>
                </a:cubicBezTo>
                <a:cubicBezTo>
                  <a:pt x="149" y="211"/>
                  <a:pt x="149" y="216"/>
                  <a:pt x="150" y="219"/>
                </a:cubicBezTo>
                <a:close/>
                <a:moveTo>
                  <a:pt x="116" y="210"/>
                </a:moveTo>
                <a:cubicBezTo>
                  <a:pt x="116" y="213"/>
                  <a:pt x="117" y="216"/>
                  <a:pt x="117" y="220"/>
                </a:cubicBezTo>
                <a:cubicBezTo>
                  <a:pt x="119" y="220"/>
                  <a:pt x="120" y="221"/>
                  <a:pt x="120" y="220"/>
                </a:cubicBezTo>
                <a:cubicBezTo>
                  <a:pt x="121" y="218"/>
                  <a:pt x="120" y="215"/>
                  <a:pt x="120" y="211"/>
                </a:cubicBezTo>
                <a:cubicBezTo>
                  <a:pt x="118" y="210"/>
                  <a:pt x="118" y="209"/>
                  <a:pt x="116" y="210"/>
                </a:cubicBezTo>
                <a:close/>
                <a:moveTo>
                  <a:pt x="140" y="211"/>
                </a:moveTo>
                <a:cubicBezTo>
                  <a:pt x="140" y="215"/>
                  <a:pt x="139" y="218"/>
                  <a:pt x="140" y="222"/>
                </a:cubicBezTo>
                <a:cubicBezTo>
                  <a:pt x="142" y="221"/>
                  <a:pt x="145" y="222"/>
                  <a:pt x="147" y="220"/>
                </a:cubicBezTo>
                <a:cubicBezTo>
                  <a:pt x="147" y="216"/>
                  <a:pt x="147" y="214"/>
                  <a:pt x="146" y="210"/>
                </a:cubicBezTo>
                <a:cubicBezTo>
                  <a:pt x="144" y="210"/>
                  <a:pt x="142" y="211"/>
                  <a:pt x="140" y="211"/>
                </a:cubicBezTo>
                <a:close/>
                <a:moveTo>
                  <a:pt x="123" y="221"/>
                </a:moveTo>
                <a:cubicBezTo>
                  <a:pt x="126" y="222"/>
                  <a:pt x="128" y="222"/>
                  <a:pt x="132" y="222"/>
                </a:cubicBezTo>
                <a:cubicBezTo>
                  <a:pt x="131" y="219"/>
                  <a:pt x="132" y="215"/>
                  <a:pt x="131" y="212"/>
                </a:cubicBezTo>
                <a:cubicBezTo>
                  <a:pt x="129" y="211"/>
                  <a:pt x="125" y="211"/>
                  <a:pt x="123" y="211"/>
                </a:cubicBezTo>
                <a:cubicBezTo>
                  <a:pt x="123" y="213"/>
                  <a:pt x="122" y="219"/>
                  <a:pt x="123" y="221"/>
                </a:cubicBezTo>
                <a:close/>
                <a:moveTo>
                  <a:pt x="135" y="211"/>
                </a:moveTo>
                <a:cubicBezTo>
                  <a:pt x="133" y="215"/>
                  <a:pt x="134" y="219"/>
                  <a:pt x="134" y="223"/>
                </a:cubicBezTo>
                <a:cubicBezTo>
                  <a:pt x="135" y="223"/>
                  <a:pt x="137" y="223"/>
                  <a:pt x="138" y="222"/>
                </a:cubicBezTo>
                <a:cubicBezTo>
                  <a:pt x="137" y="219"/>
                  <a:pt x="138" y="215"/>
                  <a:pt x="137" y="211"/>
                </a:cubicBezTo>
                <a:cubicBezTo>
                  <a:pt x="136" y="211"/>
                  <a:pt x="135" y="211"/>
                  <a:pt x="135" y="211"/>
                </a:cubicBezTo>
                <a:close/>
                <a:moveTo>
                  <a:pt x="147" y="224"/>
                </a:moveTo>
                <a:cubicBezTo>
                  <a:pt x="147" y="224"/>
                  <a:pt x="147" y="223"/>
                  <a:pt x="146" y="224"/>
                </a:cubicBezTo>
                <a:cubicBezTo>
                  <a:pt x="138" y="227"/>
                  <a:pt x="127" y="226"/>
                  <a:pt x="118" y="223"/>
                </a:cubicBezTo>
                <a:cubicBezTo>
                  <a:pt x="119" y="228"/>
                  <a:pt x="120" y="235"/>
                  <a:pt x="121" y="240"/>
                </a:cubicBezTo>
                <a:cubicBezTo>
                  <a:pt x="122" y="241"/>
                  <a:pt x="123" y="241"/>
                  <a:pt x="124" y="242"/>
                </a:cubicBezTo>
                <a:cubicBezTo>
                  <a:pt x="126" y="242"/>
                  <a:pt x="128" y="244"/>
                  <a:pt x="131" y="244"/>
                </a:cubicBezTo>
                <a:cubicBezTo>
                  <a:pt x="133" y="244"/>
                  <a:pt x="134" y="243"/>
                  <a:pt x="136" y="243"/>
                </a:cubicBezTo>
                <a:cubicBezTo>
                  <a:pt x="142" y="243"/>
                  <a:pt x="148" y="245"/>
                  <a:pt x="153" y="241"/>
                </a:cubicBezTo>
                <a:cubicBezTo>
                  <a:pt x="156" y="235"/>
                  <a:pt x="157" y="225"/>
                  <a:pt x="157" y="219"/>
                </a:cubicBezTo>
                <a:cubicBezTo>
                  <a:pt x="154" y="221"/>
                  <a:pt x="150" y="222"/>
                  <a:pt x="147" y="224"/>
                </a:cubicBezTo>
                <a:close/>
                <a:moveTo>
                  <a:pt x="69" y="220"/>
                </a:moveTo>
                <a:cubicBezTo>
                  <a:pt x="71" y="223"/>
                  <a:pt x="72" y="230"/>
                  <a:pt x="65" y="230"/>
                </a:cubicBezTo>
                <a:cubicBezTo>
                  <a:pt x="64" y="229"/>
                  <a:pt x="63" y="229"/>
                  <a:pt x="61" y="230"/>
                </a:cubicBezTo>
                <a:cubicBezTo>
                  <a:pt x="60" y="227"/>
                  <a:pt x="60" y="223"/>
                  <a:pt x="58" y="223"/>
                </a:cubicBezTo>
                <a:cubicBezTo>
                  <a:pt x="56" y="225"/>
                  <a:pt x="49" y="227"/>
                  <a:pt x="52" y="231"/>
                </a:cubicBezTo>
                <a:cubicBezTo>
                  <a:pt x="64" y="234"/>
                  <a:pt x="81" y="235"/>
                  <a:pt x="95" y="231"/>
                </a:cubicBezTo>
                <a:cubicBezTo>
                  <a:pt x="94" y="230"/>
                  <a:pt x="96" y="231"/>
                  <a:pt x="95" y="229"/>
                </a:cubicBezTo>
                <a:cubicBezTo>
                  <a:pt x="94" y="226"/>
                  <a:pt x="90" y="223"/>
                  <a:pt x="88" y="223"/>
                </a:cubicBezTo>
                <a:cubicBezTo>
                  <a:pt x="92" y="227"/>
                  <a:pt x="84" y="231"/>
                  <a:pt x="80" y="229"/>
                </a:cubicBezTo>
                <a:cubicBezTo>
                  <a:pt x="77" y="228"/>
                  <a:pt x="76" y="225"/>
                  <a:pt x="77" y="222"/>
                </a:cubicBezTo>
                <a:cubicBezTo>
                  <a:pt x="76" y="222"/>
                  <a:pt x="76" y="221"/>
                  <a:pt x="75" y="220"/>
                </a:cubicBezTo>
                <a:cubicBezTo>
                  <a:pt x="74" y="221"/>
                  <a:pt x="72" y="220"/>
                  <a:pt x="69" y="220"/>
                </a:cubicBezTo>
                <a:close/>
                <a:moveTo>
                  <a:pt x="99" y="231"/>
                </a:moveTo>
                <a:cubicBezTo>
                  <a:pt x="98" y="232"/>
                  <a:pt x="96" y="234"/>
                  <a:pt x="95" y="234"/>
                </a:cubicBezTo>
                <a:cubicBezTo>
                  <a:pt x="84" y="239"/>
                  <a:pt x="69" y="235"/>
                  <a:pt x="55" y="236"/>
                </a:cubicBezTo>
                <a:cubicBezTo>
                  <a:pt x="54" y="235"/>
                  <a:pt x="51" y="235"/>
                  <a:pt x="49" y="234"/>
                </a:cubicBezTo>
                <a:cubicBezTo>
                  <a:pt x="49" y="236"/>
                  <a:pt x="48" y="238"/>
                  <a:pt x="48" y="240"/>
                </a:cubicBezTo>
                <a:cubicBezTo>
                  <a:pt x="52" y="244"/>
                  <a:pt x="62" y="245"/>
                  <a:pt x="72" y="247"/>
                </a:cubicBezTo>
                <a:cubicBezTo>
                  <a:pt x="78" y="247"/>
                  <a:pt x="81" y="247"/>
                  <a:pt x="87" y="246"/>
                </a:cubicBezTo>
                <a:cubicBezTo>
                  <a:pt x="90" y="245"/>
                  <a:pt x="100" y="243"/>
                  <a:pt x="101" y="241"/>
                </a:cubicBezTo>
                <a:cubicBezTo>
                  <a:pt x="103" y="237"/>
                  <a:pt x="100" y="234"/>
                  <a:pt x="100" y="231"/>
                </a:cubicBezTo>
                <a:cubicBezTo>
                  <a:pt x="99" y="231"/>
                  <a:pt x="99" y="231"/>
                  <a:pt x="99" y="231"/>
                </a:cubicBezTo>
                <a:close/>
                <a:moveTo>
                  <a:pt x="38" y="239"/>
                </a:moveTo>
                <a:cubicBezTo>
                  <a:pt x="33" y="241"/>
                  <a:pt x="30" y="243"/>
                  <a:pt x="26" y="245"/>
                </a:cubicBezTo>
                <a:cubicBezTo>
                  <a:pt x="20" y="248"/>
                  <a:pt x="17" y="250"/>
                  <a:pt x="12" y="255"/>
                </a:cubicBezTo>
                <a:cubicBezTo>
                  <a:pt x="10" y="257"/>
                  <a:pt x="7" y="261"/>
                  <a:pt x="7" y="263"/>
                </a:cubicBezTo>
                <a:cubicBezTo>
                  <a:pt x="7" y="267"/>
                  <a:pt x="15" y="269"/>
                  <a:pt x="19" y="271"/>
                </a:cubicBezTo>
                <a:cubicBezTo>
                  <a:pt x="29" y="275"/>
                  <a:pt x="41" y="278"/>
                  <a:pt x="54" y="279"/>
                </a:cubicBezTo>
                <a:cubicBezTo>
                  <a:pt x="65" y="280"/>
                  <a:pt x="70" y="278"/>
                  <a:pt x="80" y="278"/>
                </a:cubicBezTo>
                <a:cubicBezTo>
                  <a:pt x="86" y="278"/>
                  <a:pt x="92" y="278"/>
                  <a:pt x="98" y="277"/>
                </a:cubicBezTo>
                <a:cubicBezTo>
                  <a:pt x="109" y="275"/>
                  <a:pt x="118" y="274"/>
                  <a:pt x="127" y="270"/>
                </a:cubicBezTo>
                <a:cubicBezTo>
                  <a:pt x="132" y="268"/>
                  <a:pt x="137" y="265"/>
                  <a:pt x="140" y="262"/>
                </a:cubicBezTo>
                <a:cubicBezTo>
                  <a:pt x="135" y="252"/>
                  <a:pt x="124" y="247"/>
                  <a:pt x="116" y="240"/>
                </a:cubicBezTo>
                <a:cubicBezTo>
                  <a:pt x="112" y="240"/>
                  <a:pt x="110" y="238"/>
                  <a:pt x="106" y="238"/>
                </a:cubicBezTo>
                <a:cubicBezTo>
                  <a:pt x="105" y="239"/>
                  <a:pt x="105" y="240"/>
                  <a:pt x="106" y="241"/>
                </a:cubicBezTo>
                <a:cubicBezTo>
                  <a:pt x="100" y="245"/>
                  <a:pt x="92" y="248"/>
                  <a:pt x="83" y="249"/>
                </a:cubicBezTo>
                <a:cubicBezTo>
                  <a:pt x="77" y="250"/>
                  <a:pt x="72" y="249"/>
                  <a:pt x="67" y="248"/>
                </a:cubicBezTo>
                <a:cubicBezTo>
                  <a:pt x="58" y="247"/>
                  <a:pt x="50" y="247"/>
                  <a:pt x="45" y="243"/>
                </a:cubicBezTo>
                <a:cubicBezTo>
                  <a:pt x="45" y="242"/>
                  <a:pt x="47" y="238"/>
                  <a:pt x="45" y="236"/>
                </a:cubicBezTo>
                <a:cubicBezTo>
                  <a:pt x="43" y="237"/>
                  <a:pt x="40" y="238"/>
                  <a:pt x="38" y="239"/>
                </a:cubicBezTo>
                <a:close/>
              </a:path>
            </a:pathLst>
          </a:custGeom>
          <a:solidFill>
            <a:srgbClr val="FFC000"/>
          </a:solidFill>
          <a:ln>
            <a:noFill/>
          </a:ln>
        </p:spPr>
        <p:txBody>
          <a:bodyPr vert="horz" wrap="square" lIns="91440" tIns="45720" rIns="91440" bIns="45720" numCol="1" anchor="t" anchorCtr="0" compatLnSpc="1"/>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schemeClr val="bg1"/>
              </a:solidFill>
              <a:effectLst/>
              <a:uLnTx/>
              <a:uFillTx/>
              <a:latin typeface="+mn-lt"/>
              <a:ea typeface="+mn-ea"/>
              <a:cs typeface="+mn-cs"/>
            </a:endParaRPr>
          </a:p>
        </p:txBody>
      </p:sp>
      <p:sp>
        <p:nvSpPr>
          <p:cNvPr id="42" name="Freeform 145"/>
          <p:cNvSpPr>
            <a:spLocks noEditPoints="1"/>
          </p:cNvSpPr>
          <p:nvPr/>
        </p:nvSpPr>
        <p:spPr bwMode="auto">
          <a:xfrm>
            <a:off x="9151692" y="1769532"/>
            <a:ext cx="1635243" cy="1396817"/>
          </a:xfrm>
          <a:custGeom>
            <a:avLst/>
            <a:gdLst>
              <a:gd name="T0" fmla="*/ 101 w 238"/>
              <a:gd name="T1" fmla="*/ 32 h 203"/>
              <a:gd name="T2" fmla="*/ 188 w 238"/>
              <a:gd name="T3" fmla="*/ 87 h 203"/>
              <a:gd name="T4" fmla="*/ 234 w 238"/>
              <a:gd name="T5" fmla="*/ 141 h 203"/>
              <a:gd name="T6" fmla="*/ 140 w 238"/>
              <a:gd name="T7" fmla="*/ 201 h 203"/>
              <a:gd name="T8" fmla="*/ 32 w 238"/>
              <a:gd name="T9" fmla="*/ 188 h 203"/>
              <a:gd name="T10" fmla="*/ 6 w 238"/>
              <a:gd name="T11" fmla="*/ 171 h 203"/>
              <a:gd name="T12" fmla="*/ 21 w 238"/>
              <a:gd name="T13" fmla="*/ 138 h 203"/>
              <a:gd name="T14" fmla="*/ 13 w 238"/>
              <a:gd name="T15" fmla="*/ 118 h 203"/>
              <a:gd name="T16" fmla="*/ 47 w 238"/>
              <a:gd name="T17" fmla="*/ 85 h 203"/>
              <a:gd name="T18" fmla="*/ 79 w 238"/>
              <a:gd name="T19" fmla="*/ 36 h 203"/>
              <a:gd name="T20" fmla="*/ 82 w 238"/>
              <a:gd name="T21" fmla="*/ 20 h 203"/>
              <a:gd name="T22" fmla="*/ 91 w 238"/>
              <a:gd name="T23" fmla="*/ 12 h 203"/>
              <a:gd name="T24" fmla="*/ 129 w 238"/>
              <a:gd name="T25" fmla="*/ 6 h 203"/>
              <a:gd name="T26" fmla="*/ 107 w 238"/>
              <a:gd name="T27" fmla="*/ 4 h 203"/>
              <a:gd name="T28" fmla="*/ 84 w 238"/>
              <a:gd name="T29" fmla="*/ 33 h 203"/>
              <a:gd name="T30" fmla="*/ 97 w 238"/>
              <a:gd name="T31" fmla="*/ 19 h 203"/>
              <a:gd name="T32" fmla="*/ 108 w 238"/>
              <a:gd name="T33" fmla="*/ 16 h 203"/>
              <a:gd name="T34" fmla="*/ 91 w 238"/>
              <a:gd name="T35" fmla="*/ 28 h 203"/>
              <a:gd name="T36" fmla="*/ 99 w 238"/>
              <a:gd name="T37" fmla="*/ 30 h 203"/>
              <a:gd name="T38" fmla="*/ 81 w 238"/>
              <a:gd name="T39" fmla="*/ 6 h 203"/>
              <a:gd name="T40" fmla="*/ 82 w 238"/>
              <a:gd name="T41" fmla="*/ 32 h 203"/>
              <a:gd name="T42" fmla="*/ 109 w 238"/>
              <a:gd name="T43" fmla="*/ 101 h 203"/>
              <a:gd name="T44" fmla="*/ 93 w 238"/>
              <a:gd name="T45" fmla="*/ 36 h 203"/>
              <a:gd name="T46" fmla="*/ 80 w 238"/>
              <a:gd name="T47" fmla="*/ 41 h 203"/>
              <a:gd name="T48" fmla="*/ 55 w 238"/>
              <a:gd name="T49" fmla="*/ 95 h 203"/>
              <a:gd name="T50" fmla="*/ 95 w 238"/>
              <a:gd name="T51" fmla="*/ 96 h 203"/>
              <a:gd name="T52" fmla="*/ 25 w 238"/>
              <a:gd name="T53" fmla="*/ 107 h 203"/>
              <a:gd name="T54" fmla="*/ 137 w 238"/>
              <a:gd name="T55" fmla="*/ 124 h 203"/>
              <a:gd name="T56" fmla="*/ 201 w 238"/>
              <a:gd name="T57" fmla="*/ 90 h 203"/>
              <a:gd name="T58" fmla="*/ 132 w 238"/>
              <a:gd name="T59" fmla="*/ 85 h 203"/>
              <a:gd name="T60" fmla="*/ 90 w 238"/>
              <a:gd name="T61" fmla="*/ 110 h 203"/>
              <a:gd name="T62" fmla="*/ 190 w 238"/>
              <a:gd name="T63" fmla="*/ 126 h 203"/>
              <a:gd name="T64" fmla="*/ 200 w 238"/>
              <a:gd name="T65" fmla="*/ 97 h 203"/>
              <a:gd name="T66" fmla="*/ 87 w 238"/>
              <a:gd name="T67" fmla="*/ 106 h 203"/>
              <a:gd name="T68" fmla="*/ 80 w 238"/>
              <a:gd name="T69" fmla="*/ 107 h 203"/>
              <a:gd name="T70" fmla="*/ 146 w 238"/>
              <a:gd name="T71" fmla="*/ 154 h 203"/>
              <a:gd name="T72" fmla="*/ 85 w 238"/>
              <a:gd name="T73" fmla="*/ 147 h 203"/>
              <a:gd name="T74" fmla="*/ 93 w 238"/>
              <a:gd name="T75" fmla="*/ 158 h 203"/>
              <a:gd name="T76" fmla="*/ 170 w 238"/>
              <a:gd name="T77" fmla="*/ 150 h 203"/>
              <a:gd name="T78" fmla="*/ 229 w 238"/>
              <a:gd name="T79" fmla="*/ 143 h 203"/>
              <a:gd name="T80" fmla="*/ 15 w 238"/>
              <a:gd name="T81" fmla="*/ 120 h 203"/>
              <a:gd name="T82" fmla="*/ 48 w 238"/>
              <a:gd name="T83" fmla="*/ 131 h 203"/>
              <a:gd name="T84" fmla="*/ 95 w 238"/>
              <a:gd name="T85" fmla="*/ 142 h 203"/>
              <a:gd name="T86" fmla="*/ 123 w 238"/>
              <a:gd name="T87" fmla="*/ 137 h 203"/>
              <a:gd name="T88" fmla="*/ 135 w 238"/>
              <a:gd name="T89" fmla="*/ 130 h 203"/>
              <a:gd name="T90" fmla="*/ 229 w 238"/>
              <a:gd name="T91" fmla="*/ 133 h 203"/>
              <a:gd name="T92" fmla="*/ 216 w 238"/>
              <a:gd name="T93" fmla="*/ 122 h 203"/>
              <a:gd name="T94" fmla="*/ 143 w 238"/>
              <a:gd name="T95" fmla="*/ 151 h 203"/>
              <a:gd name="T96" fmla="*/ 135 w 238"/>
              <a:gd name="T97" fmla="*/ 149 h 203"/>
              <a:gd name="T98" fmla="*/ 69 w 238"/>
              <a:gd name="T99" fmla="*/ 142 h 203"/>
              <a:gd name="T100" fmla="*/ 135 w 238"/>
              <a:gd name="T101" fmla="*/ 149 h 203"/>
              <a:gd name="T102" fmla="*/ 37 w 238"/>
              <a:gd name="T103" fmla="*/ 154 h 203"/>
              <a:gd name="T104" fmla="*/ 13 w 238"/>
              <a:gd name="T105" fmla="*/ 157 h 203"/>
              <a:gd name="T106" fmla="*/ 10 w 238"/>
              <a:gd name="T107" fmla="*/ 175 h 203"/>
              <a:gd name="T108" fmla="*/ 98 w 238"/>
              <a:gd name="T109" fmla="*/ 182 h 203"/>
              <a:gd name="T110" fmla="*/ 115 w 238"/>
              <a:gd name="T111" fmla="*/ 171 h 203"/>
              <a:gd name="T112" fmla="*/ 74 w 238"/>
              <a:gd name="T113" fmla="*/ 163 h 203"/>
              <a:gd name="T114" fmla="*/ 165 w 238"/>
              <a:gd name="T115" fmla="*/ 155 h 203"/>
              <a:gd name="T116" fmla="*/ 160 w 238"/>
              <a:gd name="T117" fmla="*/ 158 h 203"/>
              <a:gd name="T118" fmla="*/ 148 w 238"/>
              <a:gd name="T119" fmla="*/ 165 h 203"/>
              <a:gd name="T120" fmla="*/ 144 w 238"/>
              <a:gd name="T121" fmla="*/ 197 h 203"/>
              <a:gd name="T122" fmla="*/ 53 w 238"/>
              <a:gd name="T123" fmla="*/ 186 h 203"/>
              <a:gd name="T124" fmla="*/ 143 w 238"/>
              <a:gd name="T125" fmla="*/ 200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38" h="203">
                <a:moveTo>
                  <a:pt x="137" y="9"/>
                </a:moveTo>
                <a:cubicBezTo>
                  <a:pt x="138" y="10"/>
                  <a:pt x="137" y="11"/>
                  <a:pt x="136" y="12"/>
                </a:cubicBezTo>
                <a:cubicBezTo>
                  <a:pt x="134" y="14"/>
                  <a:pt x="132" y="16"/>
                  <a:pt x="131" y="18"/>
                </a:cubicBezTo>
                <a:cubicBezTo>
                  <a:pt x="128" y="20"/>
                  <a:pt x="123" y="21"/>
                  <a:pt x="119" y="22"/>
                </a:cubicBezTo>
                <a:cubicBezTo>
                  <a:pt x="117" y="29"/>
                  <a:pt x="111" y="32"/>
                  <a:pt x="104" y="28"/>
                </a:cubicBezTo>
                <a:cubicBezTo>
                  <a:pt x="103" y="29"/>
                  <a:pt x="102" y="31"/>
                  <a:pt x="101" y="32"/>
                </a:cubicBezTo>
                <a:cubicBezTo>
                  <a:pt x="97" y="34"/>
                  <a:pt x="92" y="32"/>
                  <a:pt x="89" y="35"/>
                </a:cubicBezTo>
                <a:cubicBezTo>
                  <a:pt x="101" y="32"/>
                  <a:pt x="114" y="36"/>
                  <a:pt x="121" y="43"/>
                </a:cubicBezTo>
                <a:cubicBezTo>
                  <a:pt x="128" y="54"/>
                  <a:pt x="126" y="73"/>
                  <a:pt x="121" y="86"/>
                </a:cubicBezTo>
                <a:cubicBezTo>
                  <a:pt x="130" y="81"/>
                  <a:pt x="143" y="84"/>
                  <a:pt x="155" y="85"/>
                </a:cubicBezTo>
                <a:cubicBezTo>
                  <a:pt x="162" y="86"/>
                  <a:pt x="168" y="86"/>
                  <a:pt x="175" y="86"/>
                </a:cubicBezTo>
                <a:cubicBezTo>
                  <a:pt x="180" y="86"/>
                  <a:pt x="184" y="87"/>
                  <a:pt x="188" y="87"/>
                </a:cubicBezTo>
                <a:cubicBezTo>
                  <a:pt x="194" y="87"/>
                  <a:pt x="204" y="89"/>
                  <a:pt x="210" y="87"/>
                </a:cubicBezTo>
                <a:cubicBezTo>
                  <a:pt x="212" y="87"/>
                  <a:pt x="213" y="88"/>
                  <a:pt x="214" y="88"/>
                </a:cubicBezTo>
                <a:cubicBezTo>
                  <a:pt x="216" y="89"/>
                  <a:pt x="218" y="90"/>
                  <a:pt x="220" y="91"/>
                </a:cubicBezTo>
                <a:cubicBezTo>
                  <a:pt x="222" y="95"/>
                  <a:pt x="223" y="102"/>
                  <a:pt x="220" y="106"/>
                </a:cubicBezTo>
                <a:cubicBezTo>
                  <a:pt x="223" y="107"/>
                  <a:pt x="228" y="107"/>
                  <a:pt x="229" y="107"/>
                </a:cubicBezTo>
                <a:cubicBezTo>
                  <a:pt x="237" y="113"/>
                  <a:pt x="238" y="130"/>
                  <a:pt x="234" y="141"/>
                </a:cubicBezTo>
                <a:cubicBezTo>
                  <a:pt x="215" y="157"/>
                  <a:pt x="194" y="172"/>
                  <a:pt x="173" y="186"/>
                </a:cubicBezTo>
                <a:cubicBezTo>
                  <a:pt x="172" y="187"/>
                  <a:pt x="172" y="187"/>
                  <a:pt x="172" y="188"/>
                </a:cubicBezTo>
                <a:cubicBezTo>
                  <a:pt x="171" y="188"/>
                  <a:pt x="171" y="188"/>
                  <a:pt x="170" y="188"/>
                </a:cubicBezTo>
                <a:cubicBezTo>
                  <a:pt x="165" y="192"/>
                  <a:pt x="159" y="195"/>
                  <a:pt x="153" y="199"/>
                </a:cubicBezTo>
                <a:cubicBezTo>
                  <a:pt x="152" y="200"/>
                  <a:pt x="149" y="202"/>
                  <a:pt x="148" y="203"/>
                </a:cubicBezTo>
                <a:cubicBezTo>
                  <a:pt x="145" y="203"/>
                  <a:pt x="143" y="202"/>
                  <a:pt x="140" y="201"/>
                </a:cubicBezTo>
                <a:cubicBezTo>
                  <a:pt x="138" y="201"/>
                  <a:pt x="135" y="202"/>
                  <a:pt x="133" y="201"/>
                </a:cubicBezTo>
                <a:cubicBezTo>
                  <a:pt x="130" y="201"/>
                  <a:pt x="128" y="201"/>
                  <a:pt x="126" y="200"/>
                </a:cubicBezTo>
                <a:cubicBezTo>
                  <a:pt x="117" y="199"/>
                  <a:pt x="105" y="198"/>
                  <a:pt x="96" y="198"/>
                </a:cubicBezTo>
                <a:cubicBezTo>
                  <a:pt x="87" y="197"/>
                  <a:pt x="80" y="197"/>
                  <a:pt x="73" y="196"/>
                </a:cubicBezTo>
                <a:cubicBezTo>
                  <a:pt x="66" y="195"/>
                  <a:pt x="58" y="192"/>
                  <a:pt x="50" y="191"/>
                </a:cubicBezTo>
                <a:cubicBezTo>
                  <a:pt x="44" y="190"/>
                  <a:pt x="39" y="189"/>
                  <a:pt x="32" y="188"/>
                </a:cubicBezTo>
                <a:cubicBezTo>
                  <a:pt x="27" y="187"/>
                  <a:pt x="20" y="185"/>
                  <a:pt x="13" y="184"/>
                </a:cubicBezTo>
                <a:cubicBezTo>
                  <a:pt x="12" y="183"/>
                  <a:pt x="10" y="183"/>
                  <a:pt x="9" y="183"/>
                </a:cubicBezTo>
                <a:cubicBezTo>
                  <a:pt x="7" y="183"/>
                  <a:pt x="6" y="182"/>
                  <a:pt x="5" y="182"/>
                </a:cubicBezTo>
                <a:cubicBezTo>
                  <a:pt x="3" y="182"/>
                  <a:pt x="2" y="183"/>
                  <a:pt x="0" y="182"/>
                </a:cubicBezTo>
                <a:cubicBezTo>
                  <a:pt x="0" y="178"/>
                  <a:pt x="4" y="175"/>
                  <a:pt x="8" y="175"/>
                </a:cubicBezTo>
                <a:cubicBezTo>
                  <a:pt x="8" y="173"/>
                  <a:pt x="6" y="173"/>
                  <a:pt x="6" y="171"/>
                </a:cubicBezTo>
                <a:cubicBezTo>
                  <a:pt x="6" y="169"/>
                  <a:pt x="8" y="168"/>
                  <a:pt x="9" y="166"/>
                </a:cubicBezTo>
                <a:cubicBezTo>
                  <a:pt x="7" y="161"/>
                  <a:pt x="11" y="157"/>
                  <a:pt x="8" y="153"/>
                </a:cubicBezTo>
                <a:cubicBezTo>
                  <a:pt x="8" y="152"/>
                  <a:pt x="9" y="152"/>
                  <a:pt x="9" y="151"/>
                </a:cubicBezTo>
                <a:cubicBezTo>
                  <a:pt x="6" y="151"/>
                  <a:pt x="3" y="151"/>
                  <a:pt x="1" y="149"/>
                </a:cubicBezTo>
                <a:cubicBezTo>
                  <a:pt x="1" y="148"/>
                  <a:pt x="1" y="147"/>
                  <a:pt x="2" y="146"/>
                </a:cubicBezTo>
                <a:cubicBezTo>
                  <a:pt x="8" y="143"/>
                  <a:pt x="16" y="141"/>
                  <a:pt x="21" y="138"/>
                </a:cubicBezTo>
                <a:cubicBezTo>
                  <a:pt x="19" y="137"/>
                  <a:pt x="15" y="137"/>
                  <a:pt x="12" y="137"/>
                </a:cubicBezTo>
                <a:cubicBezTo>
                  <a:pt x="11" y="136"/>
                  <a:pt x="10" y="136"/>
                  <a:pt x="9" y="136"/>
                </a:cubicBezTo>
                <a:cubicBezTo>
                  <a:pt x="7" y="135"/>
                  <a:pt x="5" y="136"/>
                  <a:pt x="5" y="133"/>
                </a:cubicBezTo>
                <a:cubicBezTo>
                  <a:pt x="6" y="132"/>
                  <a:pt x="8" y="130"/>
                  <a:pt x="10" y="130"/>
                </a:cubicBezTo>
                <a:cubicBezTo>
                  <a:pt x="10" y="126"/>
                  <a:pt x="14" y="124"/>
                  <a:pt x="12" y="121"/>
                </a:cubicBezTo>
                <a:cubicBezTo>
                  <a:pt x="12" y="119"/>
                  <a:pt x="13" y="119"/>
                  <a:pt x="13" y="118"/>
                </a:cubicBezTo>
                <a:cubicBezTo>
                  <a:pt x="13" y="117"/>
                  <a:pt x="11" y="115"/>
                  <a:pt x="12" y="114"/>
                </a:cubicBezTo>
                <a:cubicBezTo>
                  <a:pt x="11" y="114"/>
                  <a:pt x="10" y="113"/>
                  <a:pt x="9" y="112"/>
                </a:cubicBezTo>
                <a:cubicBezTo>
                  <a:pt x="9" y="111"/>
                  <a:pt x="10" y="109"/>
                  <a:pt x="11" y="108"/>
                </a:cubicBezTo>
                <a:cubicBezTo>
                  <a:pt x="13" y="107"/>
                  <a:pt x="19" y="107"/>
                  <a:pt x="22" y="106"/>
                </a:cubicBezTo>
                <a:cubicBezTo>
                  <a:pt x="34" y="104"/>
                  <a:pt x="45" y="103"/>
                  <a:pt x="55" y="98"/>
                </a:cubicBezTo>
                <a:cubicBezTo>
                  <a:pt x="52" y="95"/>
                  <a:pt x="49" y="90"/>
                  <a:pt x="47" y="85"/>
                </a:cubicBezTo>
                <a:cubicBezTo>
                  <a:pt x="44" y="81"/>
                  <a:pt x="42" y="75"/>
                  <a:pt x="41" y="69"/>
                </a:cubicBezTo>
                <a:cubicBezTo>
                  <a:pt x="40" y="64"/>
                  <a:pt x="42" y="58"/>
                  <a:pt x="43" y="52"/>
                </a:cubicBezTo>
                <a:cubicBezTo>
                  <a:pt x="45" y="44"/>
                  <a:pt x="50" y="36"/>
                  <a:pt x="59" y="34"/>
                </a:cubicBezTo>
                <a:cubicBezTo>
                  <a:pt x="60" y="34"/>
                  <a:pt x="61" y="35"/>
                  <a:pt x="62" y="34"/>
                </a:cubicBezTo>
                <a:cubicBezTo>
                  <a:pt x="63" y="34"/>
                  <a:pt x="65" y="34"/>
                  <a:pt x="66" y="34"/>
                </a:cubicBezTo>
                <a:cubicBezTo>
                  <a:pt x="70" y="33"/>
                  <a:pt x="75" y="35"/>
                  <a:pt x="79" y="36"/>
                </a:cubicBezTo>
                <a:cubicBezTo>
                  <a:pt x="78" y="32"/>
                  <a:pt x="78" y="28"/>
                  <a:pt x="78" y="23"/>
                </a:cubicBezTo>
                <a:cubicBezTo>
                  <a:pt x="78" y="20"/>
                  <a:pt x="77" y="18"/>
                  <a:pt x="77" y="15"/>
                </a:cubicBezTo>
                <a:cubicBezTo>
                  <a:pt x="77" y="13"/>
                  <a:pt x="78" y="11"/>
                  <a:pt x="78" y="9"/>
                </a:cubicBezTo>
                <a:cubicBezTo>
                  <a:pt x="78" y="7"/>
                  <a:pt x="77" y="6"/>
                  <a:pt x="78" y="5"/>
                </a:cubicBezTo>
                <a:cubicBezTo>
                  <a:pt x="80" y="4"/>
                  <a:pt x="83" y="4"/>
                  <a:pt x="85" y="5"/>
                </a:cubicBezTo>
                <a:cubicBezTo>
                  <a:pt x="85" y="10"/>
                  <a:pt x="82" y="14"/>
                  <a:pt x="82" y="20"/>
                </a:cubicBezTo>
                <a:cubicBezTo>
                  <a:pt x="82" y="23"/>
                  <a:pt x="82" y="26"/>
                  <a:pt x="82" y="30"/>
                </a:cubicBezTo>
                <a:cubicBezTo>
                  <a:pt x="82" y="30"/>
                  <a:pt x="82" y="30"/>
                  <a:pt x="82" y="30"/>
                </a:cubicBezTo>
                <a:cubicBezTo>
                  <a:pt x="83" y="27"/>
                  <a:pt x="83" y="23"/>
                  <a:pt x="84" y="21"/>
                </a:cubicBezTo>
                <a:cubicBezTo>
                  <a:pt x="85" y="20"/>
                  <a:pt x="86" y="19"/>
                  <a:pt x="87" y="19"/>
                </a:cubicBezTo>
                <a:cubicBezTo>
                  <a:pt x="88" y="18"/>
                  <a:pt x="88" y="18"/>
                  <a:pt x="89" y="17"/>
                </a:cubicBezTo>
                <a:cubicBezTo>
                  <a:pt x="90" y="16"/>
                  <a:pt x="90" y="14"/>
                  <a:pt x="91" y="12"/>
                </a:cubicBezTo>
                <a:cubicBezTo>
                  <a:pt x="92" y="11"/>
                  <a:pt x="94" y="9"/>
                  <a:pt x="95" y="9"/>
                </a:cubicBezTo>
                <a:cubicBezTo>
                  <a:pt x="97" y="8"/>
                  <a:pt x="99" y="9"/>
                  <a:pt x="101" y="8"/>
                </a:cubicBezTo>
                <a:cubicBezTo>
                  <a:pt x="104" y="6"/>
                  <a:pt x="104" y="4"/>
                  <a:pt x="106" y="2"/>
                </a:cubicBezTo>
                <a:cubicBezTo>
                  <a:pt x="109" y="1"/>
                  <a:pt x="114" y="0"/>
                  <a:pt x="116" y="2"/>
                </a:cubicBezTo>
                <a:cubicBezTo>
                  <a:pt x="118" y="3"/>
                  <a:pt x="119" y="6"/>
                  <a:pt x="121" y="6"/>
                </a:cubicBezTo>
                <a:cubicBezTo>
                  <a:pt x="123" y="6"/>
                  <a:pt x="126" y="6"/>
                  <a:pt x="129" y="6"/>
                </a:cubicBezTo>
                <a:cubicBezTo>
                  <a:pt x="131" y="6"/>
                  <a:pt x="133" y="7"/>
                  <a:pt x="135" y="8"/>
                </a:cubicBezTo>
                <a:cubicBezTo>
                  <a:pt x="136" y="8"/>
                  <a:pt x="137" y="8"/>
                  <a:pt x="137" y="9"/>
                </a:cubicBezTo>
                <a:close/>
                <a:moveTo>
                  <a:pt x="125" y="7"/>
                </a:moveTo>
                <a:cubicBezTo>
                  <a:pt x="124" y="7"/>
                  <a:pt x="122" y="8"/>
                  <a:pt x="121" y="8"/>
                </a:cubicBezTo>
                <a:cubicBezTo>
                  <a:pt x="119" y="8"/>
                  <a:pt x="119" y="6"/>
                  <a:pt x="117" y="6"/>
                </a:cubicBezTo>
                <a:cubicBezTo>
                  <a:pt x="115" y="3"/>
                  <a:pt x="112" y="3"/>
                  <a:pt x="107" y="4"/>
                </a:cubicBezTo>
                <a:cubicBezTo>
                  <a:pt x="104" y="6"/>
                  <a:pt x="102" y="11"/>
                  <a:pt x="97" y="10"/>
                </a:cubicBezTo>
                <a:cubicBezTo>
                  <a:pt x="96" y="11"/>
                  <a:pt x="95" y="11"/>
                  <a:pt x="95" y="11"/>
                </a:cubicBezTo>
                <a:cubicBezTo>
                  <a:pt x="95" y="11"/>
                  <a:pt x="95" y="11"/>
                  <a:pt x="95" y="11"/>
                </a:cubicBezTo>
                <a:cubicBezTo>
                  <a:pt x="95" y="12"/>
                  <a:pt x="94" y="12"/>
                  <a:pt x="93" y="12"/>
                </a:cubicBezTo>
                <a:cubicBezTo>
                  <a:pt x="92" y="16"/>
                  <a:pt x="90" y="19"/>
                  <a:pt x="87" y="21"/>
                </a:cubicBezTo>
                <a:cubicBezTo>
                  <a:pt x="84" y="24"/>
                  <a:pt x="84" y="30"/>
                  <a:pt x="84" y="33"/>
                </a:cubicBezTo>
                <a:cubicBezTo>
                  <a:pt x="85" y="31"/>
                  <a:pt x="88" y="29"/>
                  <a:pt x="89" y="26"/>
                </a:cubicBezTo>
                <a:cubicBezTo>
                  <a:pt x="90" y="24"/>
                  <a:pt x="90" y="21"/>
                  <a:pt x="92" y="20"/>
                </a:cubicBezTo>
                <a:cubicBezTo>
                  <a:pt x="91" y="22"/>
                  <a:pt x="90" y="23"/>
                  <a:pt x="91" y="24"/>
                </a:cubicBezTo>
                <a:cubicBezTo>
                  <a:pt x="92" y="22"/>
                  <a:pt x="94" y="21"/>
                  <a:pt x="95" y="20"/>
                </a:cubicBezTo>
                <a:cubicBezTo>
                  <a:pt x="95" y="18"/>
                  <a:pt x="97" y="14"/>
                  <a:pt x="98" y="14"/>
                </a:cubicBezTo>
                <a:cubicBezTo>
                  <a:pt x="98" y="16"/>
                  <a:pt x="97" y="17"/>
                  <a:pt x="97" y="19"/>
                </a:cubicBezTo>
                <a:cubicBezTo>
                  <a:pt x="99" y="18"/>
                  <a:pt x="102" y="15"/>
                  <a:pt x="105" y="15"/>
                </a:cubicBezTo>
                <a:cubicBezTo>
                  <a:pt x="107" y="13"/>
                  <a:pt x="111" y="12"/>
                  <a:pt x="113" y="11"/>
                </a:cubicBezTo>
                <a:cubicBezTo>
                  <a:pt x="112" y="12"/>
                  <a:pt x="111" y="13"/>
                  <a:pt x="110" y="14"/>
                </a:cubicBezTo>
                <a:cubicBezTo>
                  <a:pt x="113" y="13"/>
                  <a:pt x="117" y="14"/>
                  <a:pt x="121" y="13"/>
                </a:cubicBezTo>
                <a:cubicBezTo>
                  <a:pt x="125" y="12"/>
                  <a:pt x="128" y="10"/>
                  <a:pt x="131" y="10"/>
                </a:cubicBezTo>
                <a:cubicBezTo>
                  <a:pt x="126" y="16"/>
                  <a:pt x="115" y="14"/>
                  <a:pt x="108" y="16"/>
                </a:cubicBezTo>
                <a:cubicBezTo>
                  <a:pt x="110" y="18"/>
                  <a:pt x="114" y="19"/>
                  <a:pt x="115" y="21"/>
                </a:cubicBezTo>
                <a:cubicBezTo>
                  <a:pt x="112" y="20"/>
                  <a:pt x="109" y="18"/>
                  <a:pt x="105" y="17"/>
                </a:cubicBezTo>
                <a:cubicBezTo>
                  <a:pt x="103" y="17"/>
                  <a:pt x="101" y="19"/>
                  <a:pt x="98" y="20"/>
                </a:cubicBezTo>
                <a:cubicBezTo>
                  <a:pt x="101" y="21"/>
                  <a:pt x="104" y="22"/>
                  <a:pt x="106" y="23"/>
                </a:cubicBezTo>
                <a:cubicBezTo>
                  <a:pt x="103" y="24"/>
                  <a:pt x="99" y="21"/>
                  <a:pt x="96" y="22"/>
                </a:cubicBezTo>
                <a:cubicBezTo>
                  <a:pt x="94" y="23"/>
                  <a:pt x="92" y="25"/>
                  <a:pt x="91" y="28"/>
                </a:cubicBezTo>
                <a:cubicBezTo>
                  <a:pt x="93" y="27"/>
                  <a:pt x="97" y="26"/>
                  <a:pt x="99" y="28"/>
                </a:cubicBezTo>
                <a:cubicBezTo>
                  <a:pt x="95" y="27"/>
                  <a:pt x="92" y="29"/>
                  <a:pt x="89" y="30"/>
                </a:cubicBezTo>
                <a:cubicBezTo>
                  <a:pt x="87" y="32"/>
                  <a:pt x="85" y="35"/>
                  <a:pt x="85" y="38"/>
                </a:cubicBezTo>
                <a:cubicBezTo>
                  <a:pt x="85" y="37"/>
                  <a:pt x="86" y="36"/>
                  <a:pt x="86" y="35"/>
                </a:cubicBezTo>
                <a:cubicBezTo>
                  <a:pt x="88" y="34"/>
                  <a:pt x="89" y="32"/>
                  <a:pt x="92" y="31"/>
                </a:cubicBezTo>
                <a:cubicBezTo>
                  <a:pt x="94" y="31"/>
                  <a:pt x="97" y="31"/>
                  <a:pt x="99" y="30"/>
                </a:cubicBezTo>
                <a:cubicBezTo>
                  <a:pt x="101" y="29"/>
                  <a:pt x="102" y="26"/>
                  <a:pt x="105" y="26"/>
                </a:cubicBezTo>
                <a:cubicBezTo>
                  <a:pt x="110" y="30"/>
                  <a:pt x="116" y="27"/>
                  <a:pt x="117" y="21"/>
                </a:cubicBezTo>
                <a:cubicBezTo>
                  <a:pt x="119" y="19"/>
                  <a:pt x="123" y="20"/>
                  <a:pt x="125" y="19"/>
                </a:cubicBezTo>
                <a:cubicBezTo>
                  <a:pt x="130" y="17"/>
                  <a:pt x="132" y="13"/>
                  <a:pt x="134" y="10"/>
                </a:cubicBezTo>
                <a:cubicBezTo>
                  <a:pt x="131" y="9"/>
                  <a:pt x="129" y="7"/>
                  <a:pt x="125" y="7"/>
                </a:cubicBezTo>
                <a:close/>
                <a:moveTo>
                  <a:pt x="81" y="6"/>
                </a:moveTo>
                <a:cubicBezTo>
                  <a:pt x="78" y="12"/>
                  <a:pt x="79" y="22"/>
                  <a:pt x="80" y="29"/>
                </a:cubicBezTo>
                <a:cubicBezTo>
                  <a:pt x="81" y="23"/>
                  <a:pt x="80" y="16"/>
                  <a:pt x="82" y="11"/>
                </a:cubicBezTo>
                <a:cubicBezTo>
                  <a:pt x="82" y="9"/>
                  <a:pt x="84" y="8"/>
                  <a:pt x="82" y="6"/>
                </a:cubicBezTo>
                <a:cubicBezTo>
                  <a:pt x="82" y="5"/>
                  <a:pt x="82" y="6"/>
                  <a:pt x="81" y="6"/>
                </a:cubicBezTo>
                <a:close/>
                <a:moveTo>
                  <a:pt x="82" y="34"/>
                </a:moveTo>
                <a:cubicBezTo>
                  <a:pt x="82" y="36"/>
                  <a:pt x="83" y="33"/>
                  <a:pt x="82" y="32"/>
                </a:cubicBezTo>
                <a:cubicBezTo>
                  <a:pt x="82" y="33"/>
                  <a:pt x="82" y="33"/>
                  <a:pt x="82" y="34"/>
                </a:cubicBezTo>
                <a:close/>
                <a:moveTo>
                  <a:pt x="95" y="96"/>
                </a:moveTo>
                <a:cubicBezTo>
                  <a:pt x="97" y="97"/>
                  <a:pt x="91" y="104"/>
                  <a:pt x="89" y="104"/>
                </a:cubicBezTo>
                <a:cubicBezTo>
                  <a:pt x="89" y="104"/>
                  <a:pt x="89" y="104"/>
                  <a:pt x="89" y="104"/>
                </a:cubicBezTo>
                <a:cubicBezTo>
                  <a:pt x="90" y="104"/>
                  <a:pt x="92" y="105"/>
                  <a:pt x="93" y="106"/>
                </a:cubicBezTo>
                <a:cubicBezTo>
                  <a:pt x="100" y="106"/>
                  <a:pt x="105" y="104"/>
                  <a:pt x="109" y="101"/>
                </a:cubicBezTo>
                <a:cubicBezTo>
                  <a:pt x="111" y="99"/>
                  <a:pt x="112" y="98"/>
                  <a:pt x="113" y="97"/>
                </a:cubicBezTo>
                <a:cubicBezTo>
                  <a:pt x="115" y="95"/>
                  <a:pt x="117" y="90"/>
                  <a:pt x="117" y="87"/>
                </a:cubicBezTo>
                <a:cubicBezTo>
                  <a:pt x="118" y="87"/>
                  <a:pt x="118" y="86"/>
                  <a:pt x="119" y="86"/>
                </a:cubicBezTo>
                <a:cubicBezTo>
                  <a:pt x="121" y="78"/>
                  <a:pt x="124" y="69"/>
                  <a:pt x="123" y="60"/>
                </a:cubicBezTo>
                <a:cubicBezTo>
                  <a:pt x="123" y="53"/>
                  <a:pt x="121" y="45"/>
                  <a:pt x="116" y="42"/>
                </a:cubicBezTo>
                <a:cubicBezTo>
                  <a:pt x="110" y="38"/>
                  <a:pt x="101" y="34"/>
                  <a:pt x="93" y="36"/>
                </a:cubicBezTo>
                <a:cubicBezTo>
                  <a:pt x="89" y="37"/>
                  <a:pt x="85" y="39"/>
                  <a:pt x="83" y="42"/>
                </a:cubicBezTo>
                <a:cubicBezTo>
                  <a:pt x="81" y="42"/>
                  <a:pt x="80" y="43"/>
                  <a:pt x="78" y="44"/>
                </a:cubicBezTo>
                <a:cubicBezTo>
                  <a:pt x="76" y="43"/>
                  <a:pt x="75" y="43"/>
                  <a:pt x="73" y="44"/>
                </a:cubicBezTo>
                <a:cubicBezTo>
                  <a:pt x="72" y="42"/>
                  <a:pt x="70" y="43"/>
                  <a:pt x="70" y="40"/>
                </a:cubicBezTo>
                <a:cubicBezTo>
                  <a:pt x="71" y="40"/>
                  <a:pt x="71" y="40"/>
                  <a:pt x="72" y="39"/>
                </a:cubicBezTo>
                <a:cubicBezTo>
                  <a:pt x="73" y="42"/>
                  <a:pt x="78" y="42"/>
                  <a:pt x="80" y="41"/>
                </a:cubicBezTo>
                <a:cubicBezTo>
                  <a:pt x="81" y="40"/>
                  <a:pt x="80" y="39"/>
                  <a:pt x="79" y="37"/>
                </a:cubicBezTo>
                <a:cubicBezTo>
                  <a:pt x="78" y="38"/>
                  <a:pt x="76" y="37"/>
                  <a:pt x="74" y="37"/>
                </a:cubicBezTo>
                <a:cubicBezTo>
                  <a:pt x="67" y="35"/>
                  <a:pt x="57" y="36"/>
                  <a:pt x="52" y="40"/>
                </a:cubicBezTo>
                <a:cubicBezTo>
                  <a:pt x="51" y="41"/>
                  <a:pt x="50" y="42"/>
                  <a:pt x="49" y="42"/>
                </a:cubicBezTo>
                <a:cubicBezTo>
                  <a:pt x="43" y="49"/>
                  <a:pt x="42" y="65"/>
                  <a:pt x="44" y="74"/>
                </a:cubicBezTo>
                <a:cubicBezTo>
                  <a:pt x="46" y="81"/>
                  <a:pt x="49" y="90"/>
                  <a:pt x="55" y="95"/>
                </a:cubicBezTo>
                <a:cubicBezTo>
                  <a:pt x="60" y="100"/>
                  <a:pt x="64" y="104"/>
                  <a:pt x="71" y="106"/>
                </a:cubicBezTo>
                <a:cubicBezTo>
                  <a:pt x="74" y="106"/>
                  <a:pt x="77" y="105"/>
                  <a:pt x="80" y="105"/>
                </a:cubicBezTo>
                <a:cubicBezTo>
                  <a:pt x="76" y="102"/>
                  <a:pt x="73" y="99"/>
                  <a:pt x="71" y="94"/>
                </a:cubicBezTo>
                <a:cubicBezTo>
                  <a:pt x="75" y="97"/>
                  <a:pt x="77" y="102"/>
                  <a:pt x="82" y="103"/>
                </a:cubicBezTo>
                <a:cubicBezTo>
                  <a:pt x="85" y="103"/>
                  <a:pt x="87" y="103"/>
                  <a:pt x="90" y="101"/>
                </a:cubicBezTo>
                <a:cubicBezTo>
                  <a:pt x="92" y="100"/>
                  <a:pt x="94" y="95"/>
                  <a:pt x="95" y="96"/>
                </a:cubicBezTo>
                <a:close/>
                <a:moveTo>
                  <a:pt x="63" y="105"/>
                </a:moveTo>
                <a:cubicBezTo>
                  <a:pt x="62" y="103"/>
                  <a:pt x="60" y="102"/>
                  <a:pt x="58" y="100"/>
                </a:cubicBezTo>
                <a:cubicBezTo>
                  <a:pt x="58" y="100"/>
                  <a:pt x="58" y="100"/>
                  <a:pt x="57" y="100"/>
                </a:cubicBezTo>
                <a:cubicBezTo>
                  <a:pt x="57" y="100"/>
                  <a:pt x="57" y="101"/>
                  <a:pt x="56" y="100"/>
                </a:cubicBezTo>
                <a:cubicBezTo>
                  <a:pt x="49" y="103"/>
                  <a:pt x="43" y="104"/>
                  <a:pt x="35" y="106"/>
                </a:cubicBezTo>
                <a:cubicBezTo>
                  <a:pt x="32" y="106"/>
                  <a:pt x="28" y="107"/>
                  <a:pt x="25" y="107"/>
                </a:cubicBezTo>
                <a:cubicBezTo>
                  <a:pt x="21" y="108"/>
                  <a:pt x="14" y="109"/>
                  <a:pt x="11" y="112"/>
                </a:cubicBezTo>
                <a:cubicBezTo>
                  <a:pt x="22" y="115"/>
                  <a:pt x="39" y="117"/>
                  <a:pt x="50" y="116"/>
                </a:cubicBezTo>
                <a:cubicBezTo>
                  <a:pt x="53" y="117"/>
                  <a:pt x="57" y="117"/>
                  <a:pt x="62" y="117"/>
                </a:cubicBezTo>
                <a:cubicBezTo>
                  <a:pt x="69" y="118"/>
                  <a:pt x="78" y="119"/>
                  <a:pt x="86" y="120"/>
                </a:cubicBezTo>
                <a:cubicBezTo>
                  <a:pt x="100" y="121"/>
                  <a:pt x="115" y="123"/>
                  <a:pt x="129" y="124"/>
                </a:cubicBezTo>
                <a:cubicBezTo>
                  <a:pt x="132" y="124"/>
                  <a:pt x="135" y="124"/>
                  <a:pt x="137" y="124"/>
                </a:cubicBezTo>
                <a:cubicBezTo>
                  <a:pt x="139" y="124"/>
                  <a:pt x="140" y="124"/>
                  <a:pt x="140" y="123"/>
                </a:cubicBezTo>
                <a:cubicBezTo>
                  <a:pt x="141" y="123"/>
                  <a:pt x="141" y="123"/>
                  <a:pt x="142" y="123"/>
                </a:cubicBezTo>
                <a:cubicBezTo>
                  <a:pt x="154" y="117"/>
                  <a:pt x="168" y="113"/>
                  <a:pt x="179" y="106"/>
                </a:cubicBezTo>
                <a:cubicBezTo>
                  <a:pt x="180" y="106"/>
                  <a:pt x="180" y="105"/>
                  <a:pt x="181" y="106"/>
                </a:cubicBezTo>
                <a:cubicBezTo>
                  <a:pt x="190" y="100"/>
                  <a:pt x="199" y="95"/>
                  <a:pt x="208" y="90"/>
                </a:cubicBezTo>
                <a:cubicBezTo>
                  <a:pt x="206" y="91"/>
                  <a:pt x="204" y="89"/>
                  <a:pt x="201" y="90"/>
                </a:cubicBezTo>
                <a:cubicBezTo>
                  <a:pt x="197" y="89"/>
                  <a:pt x="193" y="90"/>
                  <a:pt x="189" y="90"/>
                </a:cubicBezTo>
                <a:cubicBezTo>
                  <a:pt x="187" y="90"/>
                  <a:pt x="186" y="89"/>
                  <a:pt x="184" y="89"/>
                </a:cubicBezTo>
                <a:cubicBezTo>
                  <a:pt x="182" y="88"/>
                  <a:pt x="180" y="89"/>
                  <a:pt x="178" y="88"/>
                </a:cubicBezTo>
                <a:cubicBezTo>
                  <a:pt x="174" y="88"/>
                  <a:pt x="172" y="88"/>
                  <a:pt x="169" y="88"/>
                </a:cubicBezTo>
                <a:cubicBezTo>
                  <a:pt x="167" y="88"/>
                  <a:pt x="165" y="88"/>
                  <a:pt x="163" y="88"/>
                </a:cubicBezTo>
                <a:cubicBezTo>
                  <a:pt x="154" y="87"/>
                  <a:pt x="141" y="84"/>
                  <a:pt x="132" y="85"/>
                </a:cubicBezTo>
                <a:cubicBezTo>
                  <a:pt x="132" y="85"/>
                  <a:pt x="130" y="85"/>
                  <a:pt x="130" y="85"/>
                </a:cubicBezTo>
                <a:cubicBezTo>
                  <a:pt x="126" y="85"/>
                  <a:pt x="124" y="87"/>
                  <a:pt x="120" y="88"/>
                </a:cubicBezTo>
                <a:cubicBezTo>
                  <a:pt x="117" y="95"/>
                  <a:pt x="114" y="102"/>
                  <a:pt x="108" y="105"/>
                </a:cubicBezTo>
                <a:cubicBezTo>
                  <a:pt x="103" y="108"/>
                  <a:pt x="96" y="109"/>
                  <a:pt x="90" y="106"/>
                </a:cubicBezTo>
                <a:cubicBezTo>
                  <a:pt x="90" y="108"/>
                  <a:pt x="91" y="108"/>
                  <a:pt x="91" y="109"/>
                </a:cubicBezTo>
                <a:cubicBezTo>
                  <a:pt x="91" y="109"/>
                  <a:pt x="91" y="110"/>
                  <a:pt x="90" y="110"/>
                </a:cubicBezTo>
                <a:cubicBezTo>
                  <a:pt x="88" y="111"/>
                  <a:pt x="87" y="109"/>
                  <a:pt x="85" y="110"/>
                </a:cubicBezTo>
                <a:cubicBezTo>
                  <a:pt x="83" y="110"/>
                  <a:pt x="82" y="113"/>
                  <a:pt x="79" y="112"/>
                </a:cubicBezTo>
                <a:cubicBezTo>
                  <a:pt x="79" y="110"/>
                  <a:pt x="78" y="109"/>
                  <a:pt x="78" y="108"/>
                </a:cubicBezTo>
                <a:cubicBezTo>
                  <a:pt x="72" y="109"/>
                  <a:pt x="68" y="106"/>
                  <a:pt x="63" y="105"/>
                </a:cubicBezTo>
                <a:close/>
                <a:moveTo>
                  <a:pt x="183" y="131"/>
                </a:moveTo>
                <a:cubicBezTo>
                  <a:pt x="185" y="129"/>
                  <a:pt x="187" y="127"/>
                  <a:pt x="190" y="126"/>
                </a:cubicBezTo>
                <a:cubicBezTo>
                  <a:pt x="195" y="123"/>
                  <a:pt x="200" y="120"/>
                  <a:pt x="204" y="117"/>
                </a:cubicBezTo>
                <a:cubicBezTo>
                  <a:pt x="208" y="114"/>
                  <a:pt x="214" y="111"/>
                  <a:pt x="217" y="108"/>
                </a:cubicBezTo>
                <a:cubicBezTo>
                  <a:pt x="221" y="103"/>
                  <a:pt x="221" y="92"/>
                  <a:pt x="213" y="91"/>
                </a:cubicBezTo>
                <a:cubicBezTo>
                  <a:pt x="213" y="90"/>
                  <a:pt x="212" y="91"/>
                  <a:pt x="212" y="92"/>
                </a:cubicBezTo>
                <a:cubicBezTo>
                  <a:pt x="209" y="92"/>
                  <a:pt x="207" y="93"/>
                  <a:pt x="205" y="95"/>
                </a:cubicBezTo>
                <a:cubicBezTo>
                  <a:pt x="203" y="96"/>
                  <a:pt x="201" y="96"/>
                  <a:pt x="200" y="97"/>
                </a:cubicBezTo>
                <a:cubicBezTo>
                  <a:pt x="182" y="108"/>
                  <a:pt x="163" y="116"/>
                  <a:pt x="143" y="124"/>
                </a:cubicBezTo>
                <a:cubicBezTo>
                  <a:pt x="148" y="130"/>
                  <a:pt x="151" y="143"/>
                  <a:pt x="148" y="151"/>
                </a:cubicBezTo>
                <a:cubicBezTo>
                  <a:pt x="158" y="145"/>
                  <a:pt x="171" y="137"/>
                  <a:pt x="183" y="131"/>
                </a:cubicBezTo>
                <a:close/>
                <a:moveTo>
                  <a:pt x="85" y="107"/>
                </a:moveTo>
                <a:cubicBezTo>
                  <a:pt x="86" y="107"/>
                  <a:pt x="87" y="108"/>
                  <a:pt x="88" y="107"/>
                </a:cubicBezTo>
                <a:cubicBezTo>
                  <a:pt x="87" y="107"/>
                  <a:pt x="87" y="107"/>
                  <a:pt x="87" y="106"/>
                </a:cubicBezTo>
                <a:cubicBezTo>
                  <a:pt x="86" y="106"/>
                  <a:pt x="86" y="106"/>
                  <a:pt x="85" y="107"/>
                </a:cubicBezTo>
                <a:close/>
                <a:moveTo>
                  <a:pt x="80" y="107"/>
                </a:moveTo>
                <a:cubicBezTo>
                  <a:pt x="80" y="107"/>
                  <a:pt x="80" y="108"/>
                  <a:pt x="80" y="108"/>
                </a:cubicBezTo>
                <a:cubicBezTo>
                  <a:pt x="80" y="108"/>
                  <a:pt x="80" y="109"/>
                  <a:pt x="81" y="110"/>
                </a:cubicBezTo>
                <a:cubicBezTo>
                  <a:pt x="82" y="109"/>
                  <a:pt x="83" y="108"/>
                  <a:pt x="84" y="107"/>
                </a:cubicBezTo>
                <a:cubicBezTo>
                  <a:pt x="83" y="108"/>
                  <a:pt x="82" y="107"/>
                  <a:pt x="80" y="107"/>
                </a:cubicBezTo>
                <a:close/>
                <a:moveTo>
                  <a:pt x="229" y="109"/>
                </a:moveTo>
                <a:cubicBezTo>
                  <a:pt x="226" y="108"/>
                  <a:pt x="222" y="109"/>
                  <a:pt x="219" y="109"/>
                </a:cubicBezTo>
                <a:cubicBezTo>
                  <a:pt x="216" y="113"/>
                  <a:pt x="211" y="115"/>
                  <a:pt x="207" y="117"/>
                </a:cubicBezTo>
                <a:cubicBezTo>
                  <a:pt x="204" y="119"/>
                  <a:pt x="201" y="121"/>
                  <a:pt x="199" y="123"/>
                </a:cubicBezTo>
                <a:cubicBezTo>
                  <a:pt x="193" y="127"/>
                  <a:pt x="187" y="130"/>
                  <a:pt x="181" y="134"/>
                </a:cubicBezTo>
                <a:cubicBezTo>
                  <a:pt x="170" y="140"/>
                  <a:pt x="158" y="148"/>
                  <a:pt x="146" y="154"/>
                </a:cubicBezTo>
                <a:cubicBezTo>
                  <a:pt x="144" y="154"/>
                  <a:pt x="143" y="155"/>
                  <a:pt x="142" y="155"/>
                </a:cubicBezTo>
                <a:cubicBezTo>
                  <a:pt x="142" y="155"/>
                  <a:pt x="142" y="154"/>
                  <a:pt x="142" y="155"/>
                </a:cubicBezTo>
                <a:cubicBezTo>
                  <a:pt x="139" y="153"/>
                  <a:pt x="137" y="154"/>
                  <a:pt x="133" y="154"/>
                </a:cubicBezTo>
                <a:cubicBezTo>
                  <a:pt x="130" y="153"/>
                  <a:pt x="127" y="152"/>
                  <a:pt x="125" y="152"/>
                </a:cubicBezTo>
                <a:cubicBezTo>
                  <a:pt x="121" y="151"/>
                  <a:pt x="118" y="151"/>
                  <a:pt x="115" y="151"/>
                </a:cubicBezTo>
                <a:cubicBezTo>
                  <a:pt x="104" y="148"/>
                  <a:pt x="95" y="148"/>
                  <a:pt x="85" y="147"/>
                </a:cubicBezTo>
                <a:cubicBezTo>
                  <a:pt x="78" y="146"/>
                  <a:pt x="72" y="145"/>
                  <a:pt x="65" y="144"/>
                </a:cubicBezTo>
                <a:cubicBezTo>
                  <a:pt x="51" y="142"/>
                  <a:pt x="38" y="140"/>
                  <a:pt x="24" y="138"/>
                </a:cubicBezTo>
                <a:cubicBezTo>
                  <a:pt x="20" y="141"/>
                  <a:pt x="15" y="143"/>
                  <a:pt x="11" y="145"/>
                </a:cubicBezTo>
                <a:cubicBezTo>
                  <a:pt x="8" y="146"/>
                  <a:pt x="4" y="146"/>
                  <a:pt x="4" y="149"/>
                </a:cubicBezTo>
                <a:cubicBezTo>
                  <a:pt x="16" y="148"/>
                  <a:pt x="30" y="151"/>
                  <a:pt x="43" y="152"/>
                </a:cubicBezTo>
                <a:cubicBezTo>
                  <a:pt x="60" y="153"/>
                  <a:pt x="77" y="155"/>
                  <a:pt x="93" y="158"/>
                </a:cubicBezTo>
                <a:cubicBezTo>
                  <a:pt x="100" y="159"/>
                  <a:pt x="107" y="159"/>
                  <a:pt x="113" y="160"/>
                </a:cubicBezTo>
                <a:cubicBezTo>
                  <a:pt x="121" y="160"/>
                  <a:pt x="128" y="160"/>
                  <a:pt x="135" y="161"/>
                </a:cubicBezTo>
                <a:cubicBezTo>
                  <a:pt x="137" y="162"/>
                  <a:pt x="139" y="162"/>
                  <a:pt x="142" y="163"/>
                </a:cubicBezTo>
                <a:cubicBezTo>
                  <a:pt x="144" y="163"/>
                  <a:pt x="145" y="162"/>
                  <a:pt x="147" y="163"/>
                </a:cubicBezTo>
                <a:cubicBezTo>
                  <a:pt x="148" y="162"/>
                  <a:pt x="150" y="159"/>
                  <a:pt x="153" y="161"/>
                </a:cubicBezTo>
                <a:cubicBezTo>
                  <a:pt x="158" y="157"/>
                  <a:pt x="164" y="153"/>
                  <a:pt x="170" y="150"/>
                </a:cubicBezTo>
                <a:cubicBezTo>
                  <a:pt x="175" y="146"/>
                  <a:pt x="181" y="142"/>
                  <a:pt x="187" y="139"/>
                </a:cubicBezTo>
                <a:cubicBezTo>
                  <a:pt x="192" y="135"/>
                  <a:pt x="198" y="131"/>
                  <a:pt x="204" y="128"/>
                </a:cubicBezTo>
                <a:cubicBezTo>
                  <a:pt x="210" y="124"/>
                  <a:pt x="214" y="120"/>
                  <a:pt x="220" y="116"/>
                </a:cubicBezTo>
                <a:cubicBezTo>
                  <a:pt x="222" y="114"/>
                  <a:pt x="224" y="112"/>
                  <a:pt x="227" y="112"/>
                </a:cubicBezTo>
                <a:cubicBezTo>
                  <a:pt x="228" y="113"/>
                  <a:pt x="226" y="114"/>
                  <a:pt x="225" y="115"/>
                </a:cubicBezTo>
                <a:cubicBezTo>
                  <a:pt x="232" y="121"/>
                  <a:pt x="231" y="133"/>
                  <a:pt x="229" y="143"/>
                </a:cubicBezTo>
                <a:cubicBezTo>
                  <a:pt x="237" y="135"/>
                  <a:pt x="236" y="117"/>
                  <a:pt x="229" y="109"/>
                </a:cubicBezTo>
                <a:close/>
                <a:moveTo>
                  <a:pt x="71" y="120"/>
                </a:moveTo>
                <a:cubicBezTo>
                  <a:pt x="52" y="118"/>
                  <a:pt x="32" y="119"/>
                  <a:pt x="15" y="115"/>
                </a:cubicBezTo>
                <a:cubicBezTo>
                  <a:pt x="15" y="115"/>
                  <a:pt x="15" y="115"/>
                  <a:pt x="14" y="115"/>
                </a:cubicBezTo>
                <a:cubicBezTo>
                  <a:pt x="15" y="119"/>
                  <a:pt x="20" y="115"/>
                  <a:pt x="23" y="118"/>
                </a:cubicBezTo>
                <a:cubicBezTo>
                  <a:pt x="20" y="119"/>
                  <a:pt x="16" y="117"/>
                  <a:pt x="15" y="120"/>
                </a:cubicBezTo>
                <a:cubicBezTo>
                  <a:pt x="17" y="120"/>
                  <a:pt x="19" y="121"/>
                  <a:pt x="21" y="122"/>
                </a:cubicBezTo>
                <a:cubicBezTo>
                  <a:pt x="24" y="122"/>
                  <a:pt x="26" y="122"/>
                  <a:pt x="28" y="124"/>
                </a:cubicBezTo>
                <a:cubicBezTo>
                  <a:pt x="23" y="124"/>
                  <a:pt x="19" y="121"/>
                  <a:pt x="15" y="123"/>
                </a:cubicBezTo>
                <a:cubicBezTo>
                  <a:pt x="15" y="124"/>
                  <a:pt x="15" y="124"/>
                  <a:pt x="14" y="125"/>
                </a:cubicBezTo>
                <a:cubicBezTo>
                  <a:pt x="21" y="126"/>
                  <a:pt x="27" y="126"/>
                  <a:pt x="34" y="127"/>
                </a:cubicBezTo>
                <a:cubicBezTo>
                  <a:pt x="39" y="128"/>
                  <a:pt x="43" y="130"/>
                  <a:pt x="48" y="131"/>
                </a:cubicBezTo>
                <a:cubicBezTo>
                  <a:pt x="53" y="132"/>
                  <a:pt x="59" y="132"/>
                  <a:pt x="64" y="134"/>
                </a:cubicBezTo>
                <a:cubicBezTo>
                  <a:pt x="48" y="132"/>
                  <a:pt x="29" y="126"/>
                  <a:pt x="13" y="127"/>
                </a:cubicBezTo>
                <a:cubicBezTo>
                  <a:pt x="13" y="128"/>
                  <a:pt x="13" y="128"/>
                  <a:pt x="13" y="129"/>
                </a:cubicBezTo>
                <a:cubicBezTo>
                  <a:pt x="19" y="130"/>
                  <a:pt x="24" y="132"/>
                  <a:pt x="30" y="133"/>
                </a:cubicBezTo>
                <a:cubicBezTo>
                  <a:pt x="45" y="136"/>
                  <a:pt x="61" y="137"/>
                  <a:pt x="76" y="140"/>
                </a:cubicBezTo>
                <a:cubicBezTo>
                  <a:pt x="82" y="141"/>
                  <a:pt x="89" y="141"/>
                  <a:pt x="95" y="142"/>
                </a:cubicBezTo>
                <a:cubicBezTo>
                  <a:pt x="111" y="143"/>
                  <a:pt x="125" y="145"/>
                  <a:pt x="139" y="148"/>
                </a:cubicBezTo>
                <a:cubicBezTo>
                  <a:pt x="138" y="147"/>
                  <a:pt x="138" y="144"/>
                  <a:pt x="138" y="144"/>
                </a:cubicBezTo>
                <a:cubicBezTo>
                  <a:pt x="127" y="142"/>
                  <a:pt x="113" y="141"/>
                  <a:pt x="103" y="138"/>
                </a:cubicBezTo>
                <a:cubicBezTo>
                  <a:pt x="113" y="140"/>
                  <a:pt x="128" y="141"/>
                  <a:pt x="138" y="142"/>
                </a:cubicBezTo>
                <a:cubicBezTo>
                  <a:pt x="138" y="140"/>
                  <a:pt x="138" y="140"/>
                  <a:pt x="138" y="139"/>
                </a:cubicBezTo>
                <a:cubicBezTo>
                  <a:pt x="133" y="140"/>
                  <a:pt x="127" y="138"/>
                  <a:pt x="123" y="137"/>
                </a:cubicBezTo>
                <a:cubicBezTo>
                  <a:pt x="126" y="136"/>
                  <a:pt x="131" y="138"/>
                  <a:pt x="136" y="138"/>
                </a:cubicBezTo>
                <a:cubicBezTo>
                  <a:pt x="136" y="136"/>
                  <a:pt x="137" y="134"/>
                  <a:pt x="138" y="133"/>
                </a:cubicBezTo>
                <a:cubicBezTo>
                  <a:pt x="131" y="130"/>
                  <a:pt x="122" y="132"/>
                  <a:pt x="115" y="131"/>
                </a:cubicBezTo>
                <a:cubicBezTo>
                  <a:pt x="108" y="130"/>
                  <a:pt x="100" y="128"/>
                  <a:pt x="93" y="126"/>
                </a:cubicBezTo>
                <a:cubicBezTo>
                  <a:pt x="103" y="127"/>
                  <a:pt x="112" y="130"/>
                  <a:pt x="122" y="130"/>
                </a:cubicBezTo>
                <a:cubicBezTo>
                  <a:pt x="126" y="130"/>
                  <a:pt x="131" y="130"/>
                  <a:pt x="135" y="130"/>
                </a:cubicBezTo>
                <a:cubicBezTo>
                  <a:pt x="136" y="130"/>
                  <a:pt x="138" y="131"/>
                  <a:pt x="139" y="129"/>
                </a:cubicBezTo>
                <a:cubicBezTo>
                  <a:pt x="139" y="128"/>
                  <a:pt x="137" y="127"/>
                  <a:pt x="137" y="126"/>
                </a:cubicBezTo>
                <a:cubicBezTo>
                  <a:pt x="115" y="125"/>
                  <a:pt x="93" y="122"/>
                  <a:pt x="71" y="120"/>
                </a:cubicBezTo>
                <a:close/>
                <a:moveTo>
                  <a:pt x="226" y="146"/>
                </a:moveTo>
                <a:cubicBezTo>
                  <a:pt x="225" y="144"/>
                  <a:pt x="227" y="144"/>
                  <a:pt x="227" y="142"/>
                </a:cubicBezTo>
                <a:cubicBezTo>
                  <a:pt x="228" y="140"/>
                  <a:pt x="228" y="136"/>
                  <a:pt x="229" y="133"/>
                </a:cubicBezTo>
                <a:cubicBezTo>
                  <a:pt x="229" y="125"/>
                  <a:pt x="228" y="119"/>
                  <a:pt x="223" y="116"/>
                </a:cubicBezTo>
                <a:cubicBezTo>
                  <a:pt x="221" y="117"/>
                  <a:pt x="219" y="119"/>
                  <a:pt x="217" y="120"/>
                </a:cubicBezTo>
                <a:cubicBezTo>
                  <a:pt x="222" y="128"/>
                  <a:pt x="224" y="140"/>
                  <a:pt x="221" y="149"/>
                </a:cubicBezTo>
                <a:cubicBezTo>
                  <a:pt x="223" y="148"/>
                  <a:pt x="224" y="147"/>
                  <a:pt x="226" y="146"/>
                </a:cubicBezTo>
                <a:close/>
                <a:moveTo>
                  <a:pt x="220" y="139"/>
                </a:moveTo>
                <a:cubicBezTo>
                  <a:pt x="220" y="132"/>
                  <a:pt x="219" y="125"/>
                  <a:pt x="216" y="122"/>
                </a:cubicBezTo>
                <a:cubicBezTo>
                  <a:pt x="200" y="133"/>
                  <a:pt x="183" y="143"/>
                  <a:pt x="167" y="154"/>
                </a:cubicBezTo>
                <a:cubicBezTo>
                  <a:pt x="171" y="162"/>
                  <a:pt x="174" y="173"/>
                  <a:pt x="173" y="183"/>
                </a:cubicBezTo>
                <a:cubicBezTo>
                  <a:pt x="189" y="173"/>
                  <a:pt x="203" y="162"/>
                  <a:pt x="219" y="151"/>
                </a:cubicBezTo>
                <a:cubicBezTo>
                  <a:pt x="219" y="148"/>
                  <a:pt x="221" y="143"/>
                  <a:pt x="220" y="139"/>
                </a:cubicBezTo>
                <a:close/>
                <a:moveTo>
                  <a:pt x="145" y="144"/>
                </a:moveTo>
                <a:cubicBezTo>
                  <a:pt x="145" y="146"/>
                  <a:pt x="143" y="148"/>
                  <a:pt x="143" y="151"/>
                </a:cubicBezTo>
                <a:cubicBezTo>
                  <a:pt x="146" y="150"/>
                  <a:pt x="147" y="147"/>
                  <a:pt x="147" y="144"/>
                </a:cubicBezTo>
                <a:cubicBezTo>
                  <a:pt x="148" y="138"/>
                  <a:pt x="146" y="132"/>
                  <a:pt x="144" y="128"/>
                </a:cubicBezTo>
                <a:cubicBezTo>
                  <a:pt x="143" y="128"/>
                  <a:pt x="142" y="127"/>
                  <a:pt x="142" y="126"/>
                </a:cubicBezTo>
                <a:cubicBezTo>
                  <a:pt x="140" y="127"/>
                  <a:pt x="140" y="126"/>
                  <a:pt x="139" y="126"/>
                </a:cubicBezTo>
                <a:cubicBezTo>
                  <a:pt x="141" y="132"/>
                  <a:pt x="145" y="137"/>
                  <a:pt x="145" y="144"/>
                </a:cubicBezTo>
                <a:close/>
                <a:moveTo>
                  <a:pt x="135" y="149"/>
                </a:moveTo>
                <a:cubicBezTo>
                  <a:pt x="127" y="147"/>
                  <a:pt x="119" y="146"/>
                  <a:pt x="111" y="145"/>
                </a:cubicBezTo>
                <a:cubicBezTo>
                  <a:pt x="106" y="144"/>
                  <a:pt x="101" y="144"/>
                  <a:pt x="97" y="144"/>
                </a:cubicBezTo>
                <a:cubicBezTo>
                  <a:pt x="87" y="143"/>
                  <a:pt x="78" y="141"/>
                  <a:pt x="67" y="140"/>
                </a:cubicBezTo>
                <a:cubicBezTo>
                  <a:pt x="53" y="139"/>
                  <a:pt x="39" y="137"/>
                  <a:pt x="24" y="134"/>
                </a:cubicBezTo>
                <a:cubicBezTo>
                  <a:pt x="19" y="133"/>
                  <a:pt x="10" y="129"/>
                  <a:pt x="8" y="133"/>
                </a:cubicBezTo>
                <a:cubicBezTo>
                  <a:pt x="27" y="138"/>
                  <a:pt x="48" y="140"/>
                  <a:pt x="69" y="142"/>
                </a:cubicBezTo>
                <a:cubicBezTo>
                  <a:pt x="74" y="143"/>
                  <a:pt x="79" y="144"/>
                  <a:pt x="84" y="145"/>
                </a:cubicBezTo>
                <a:cubicBezTo>
                  <a:pt x="89" y="145"/>
                  <a:pt x="94" y="146"/>
                  <a:pt x="99" y="146"/>
                </a:cubicBezTo>
                <a:cubicBezTo>
                  <a:pt x="106" y="147"/>
                  <a:pt x="114" y="149"/>
                  <a:pt x="121" y="150"/>
                </a:cubicBezTo>
                <a:cubicBezTo>
                  <a:pt x="126" y="150"/>
                  <a:pt x="133" y="151"/>
                  <a:pt x="136" y="151"/>
                </a:cubicBezTo>
                <a:cubicBezTo>
                  <a:pt x="137" y="152"/>
                  <a:pt x="139" y="152"/>
                  <a:pt x="140" y="151"/>
                </a:cubicBezTo>
                <a:cubicBezTo>
                  <a:pt x="139" y="150"/>
                  <a:pt x="137" y="149"/>
                  <a:pt x="135" y="149"/>
                </a:cubicBezTo>
                <a:close/>
                <a:moveTo>
                  <a:pt x="141" y="165"/>
                </a:moveTo>
                <a:cubicBezTo>
                  <a:pt x="136" y="165"/>
                  <a:pt x="132" y="163"/>
                  <a:pt x="128" y="162"/>
                </a:cubicBezTo>
                <a:cubicBezTo>
                  <a:pt x="121" y="162"/>
                  <a:pt x="110" y="162"/>
                  <a:pt x="101" y="161"/>
                </a:cubicBezTo>
                <a:cubicBezTo>
                  <a:pt x="93" y="160"/>
                  <a:pt x="84" y="158"/>
                  <a:pt x="76" y="158"/>
                </a:cubicBezTo>
                <a:cubicBezTo>
                  <a:pt x="67" y="157"/>
                  <a:pt x="58" y="155"/>
                  <a:pt x="48" y="155"/>
                </a:cubicBezTo>
                <a:cubicBezTo>
                  <a:pt x="44" y="154"/>
                  <a:pt x="41" y="154"/>
                  <a:pt x="37" y="154"/>
                </a:cubicBezTo>
                <a:cubicBezTo>
                  <a:pt x="30" y="153"/>
                  <a:pt x="21" y="151"/>
                  <a:pt x="12" y="151"/>
                </a:cubicBezTo>
                <a:cubicBezTo>
                  <a:pt x="11" y="152"/>
                  <a:pt x="11" y="152"/>
                  <a:pt x="10" y="153"/>
                </a:cubicBezTo>
                <a:cubicBezTo>
                  <a:pt x="10" y="156"/>
                  <a:pt x="13" y="155"/>
                  <a:pt x="15" y="155"/>
                </a:cubicBezTo>
                <a:cubicBezTo>
                  <a:pt x="17" y="155"/>
                  <a:pt x="20" y="155"/>
                  <a:pt x="22" y="155"/>
                </a:cubicBezTo>
                <a:cubicBezTo>
                  <a:pt x="26" y="155"/>
                  <a:pt x="30" y="155"/>
                  <a:pt x="32" y="157"/>
                </a:cubicBezTo>
                <a:cubicBezTo>
                  <a:pt x="26" y="157"/>
                  <a:pt x="18" y="156"/>
                  <a:pt x="13" y="157"/>
                </a:cubicBezTo>
                <a:cubicBezTo>
                  <a:pt x="17" y="158"/>
                  <a:pt x="24" y="157"/>
                  <a:pt x="28" y="160"/>
                </a:cubicBezTo>
                <a:cubicBezTo>
                  <a:pt x="23" y="160"/>
                  <a:pt x="19" y="159"/>
                  <a:pt x="11" y="159"/>
                </a:cubicBezTo>
                <a:cubicBezTo>
                  <a:pt x="10" y="161"/>
                  <a:pt x="11" y="164"/>
                  <a:pt x="12" y="166"/>
                </a:cubicBezTo>
                <a:cubicBezTo>
                  <a:pt x="29" y="168"/>
                  <a:pt x="43" y="171"/>
                  <a:pt x="59" y="174"/>
                </a:cubicBezTo>
                <a:cubicBezTo>
                  <a:pt x="43" y="172"/>
                  <a:pt x="28" y="169"/>
                  <a:pt x="10" y="168"/>
                </a:cubicBezTo>
                <a:cubicBezTo>
                  <a:pt x="7" y="170"/>
                  <a:pt x="11" y="173"/>
                  <a:pt x="10" y="175"/>
                </a:cubicBezTo>
                <a:cubicBezTo>
                  <a:pt x="16" y="176"/>
                  <a:pt x="21" y="177"/>
                  <a:pt x="26" y="178"/>
                </a:cubicBezTo>
                <a:cubicBezTo>
                  <a:pt x="42" y="182"/>
                  <a:pt x="56" y="185"/>
                  <a:pt x="72" y="186"/>
                </a:cubicBezTo>
                <a:cubicBezTo>
                  <a:pt x="93" y="187"/>
                  <a:pt x="113" y="191"/>
                  <a:pt x="136" y="193"/>
                </a:cubicBezTo>
                <a:cubicBezTo>
                  <a:pt x="138" y="194"/>
                  <a:pt x="142" y="194"/>
                  <a:pt x="144" y="194"/>
                </a:cubicBezTo>
                <a:cubicBezTo>
                  <a:pt x="144" y="193"/>
                  <a:pt x="142" y="192"/>
                  <a:pt x="142" y="189"/>
                </a:cubicBezTo>
                <a:cubicBezTo>
                  <a:pt x="129" y="187"/>
                  <a:pt x="112" y="185"/>
                  <a:pt x="98" y="182"/>
                </a:cubicBezTo>
                <a:cubicBezTo>
                  <a:pt x="95" y="182"/>
                  <a:pt x="91" y="181"/>
                  <a:pt x="88" y="180"/>
                </a:cubicBezTo>
                <a:cubicBezTo>
                  <a:pt x="108" y="182"/>
                  <a:pt x="125" y="186"/>
                  <a:pt x="143" y="187"/>
                </a:cubicBezTo>
                <a:cubicBezTo>
                  <a:pt x="141" y="182"/>
                  <a:pt x="145" y="180"/>
                  <a:pt x="144" y="175"/>
                </a:cubicBezTo>
                <a:cubicBezTo>
                  <a:pt x="140" y="175"/>
                  <a:pt x="136" y="175"/>
                  <a:pt x="131" y="174"/>
                </a:cubicBezTo>
                <a:cubicBezTo>
                  <a:pt x="127" y="174"/>
                  <a:pt x="123" y="172"/>
                  <a:pt x="120" y="172"/>
                </a:cubicBezTo>
                <a:cubicBezTo>
                  <a:pt x="118" y="172"/>
                  <a:pt x="115" y="173"/>
                  <a:pt x="115" y="171"/>
                </a:cubicBezTo>
                <a:cubicBezTo>
                  <a:pt x="120" y="170"/>
                  <a:pt x="127" y="173"/>
                  <a:pt x="133" y="173"/>
                </a:cubicBezTo>
                <a:cubicBezTo>
                  <a:pt x="137" y="173"/>
                  <a:pt x="141" y="173"/>
                  <a:pt x="144" y="174"/>
                </a:cubicBezTo>
                <a:cubicBezTo>
                  <a:pt x="145" y="172"/>
                  <a:pt x="146" y="172"/>
                  <a:pt x="145" y="171"/>
                </a:cubicBezTo>
                <a:cubicBezTo>
                  <a:pt x="141" y="170"/>
                  <a:pt x="137" y="170"/>
                  <a:pt x="132" y="170"/>
                </a:cubicBezTo>
                <a:cubicBezTo>
                  <a:pt x="127" y="170"/>
                  <a:pt x="123" y="169"/>
                  <a:pt x="118" y="169"/>
                </a:cubicBezTo>
                <a:cubicBezTo>
                  <a:pt x="102" y="167"/>
                  <a:pt x="87" y="167"/>
                  <a:pt x="74" y="163"/>
                </a:cubicBezTo>
                <a:cubicBezTo>
                  <a:pt x="87" y="164"/>
                  <a:pt x="101" y="166"/>
                  <a:pt x="115" y="167"/>
                </a:cubicBezTo>
                <a:cubicBezTo>
                  <a:pt x="126" y="167"/>
                  <a:pt x="135" y="169"/>
                  <a:pt x="145" y="168"/>
                </a:cubicBezTo>
                <a:cubicBezTo>
                  <a:pt x="145" y="167"/>
                  <a:pt x="145" y="167"/>
                  <a:pt x="145" y="165"/>
                </a:cubicBezTo>
                <a:cubicBezTo>
                  <a:pt x="143" y="165"/>
                  <a:pt x="142" y="165"/>
                  <a:pt x="141" y="165"/>
                </a:cubicBezTo>
                <a:close/>
                <a:moveTo>
                  <a:pt x="170" y="185"/>
                </a:moveTo>
                <a:cubicBezTo>
                  <a:pt x="172" y="174"/>
                  <a:pt x="170" y="162"/>
                  <a:pt x="165" y="155"/>
                </a:cubicBezTo>
                <a:cubicBezTo>
                  <a:pt x="164" y="156"/>
                  <a:pt x="163" y="156"/>
                  <a:pt x="162" y="156"/>
                </a:cubicBezTo>
                <a:cubicBezTo>
                  <a:pt x="165" y="168"/>
                  <a:pt x="168" y="177"/>
                  <a:pt x="165" y="189"/>
                </a:cubicBezTo>
                <a:cubicBezTo>
                  <a:pt x="167" y="188"/>
                  <a:pt x="169" y="187"/>
                  <a:pt x="170" y="185"/>
                </a:cubicBezTo>
                <a:close/>
                <a:moveTo>
                  <a:pt x="162" y="192"/>
                </a:moveTo>
                <a:cubicBezTo>
                  <a:pt x="163" y="190"/>
                  <a:pt x="164" y="187"/>
                  <a:pt x="164" y="186"/>
                </a:cubicBezTo>
                <a:cubicBezTo>
                  <a:pt x="165" y="177"/>
                  <a:pt x="163" y="165"/>
                  <a:pt x="160" y="158"/>
                </a:cubicBezTo>
                <a:cubicBezTo>
                  <a:pt x="157" y="160"/>
                  <a:pt x="154" y="162"/>
                  <a:pt x="151" y="164"/>
                </a:cubicBezTo>
                <a:cubicBezTo>
                  <a:pt x="155" y="175"/>
                  <a:pt x="155" y="188"/>
                  <a:pt x="152" y="198"/>
                </a:cubicBezTo>
                <a:cubicBezTo>
                  <a:pt x="154" y="195"/>
                  <a:pt x="160" y="194"/>
                  <a:pt x="162" y="192"/>
                </a:cubicBezTo>
                <a:close/>
                <a:moveTo>
                  <a:pt x="150" y="197"/>
                </a:moveTo>
                <a:cubicBezTo>
                  <a:pt x="154" y="187"/>
                  <a:pt x="153" y="172"/>
                  <a:pt x="149" y="165"/>
                </a:cubicBezTo>
                <a:cubicBezTo>
                  <a:pt x="149" y="165"/>
                  <a:pt x="149" y="164"/>
                  <a:pt x="148" y="165"/>
                </a:cubicBezTo>
                <a:cubicBezTo>
                  <a:pt x="146" y="165"/>
                  <a:pt x="147" y="168"/>
                  <a:pt x="147" y="170"/>
                </a:cubicBezTo>
                <a:cubicBezTo>
                  <a:pt x="147" y="173"/>
                  <a:pt x="147" y="176"/>
                  <a:pt x="148" y="179"/>
                </a:cubicBezTo>
                <a:cubicBezTo>
                  <a:pt x="148" y="183"/>
                  <a:pt x="148" y="187"/>
                  <a:pt x="147" y="190"/>
                </a:cubicBezTo>
                <a:cubicBezTo>
                  <a:pt x="147" y="194"/>
                  <a:pt x="145" y="198"/>
                  <a:pt x="146" y="200"/>
                </a:cubicBezTo>
                <a:cubicBezTo>
                  <a:pt x="148" y="201"/>
                  <a:pt x="149" y="198"/>
                  <a:pt x="150" y="197"/>
                </a:cubicBezTo>
                <a:close/>
                <a:moveTo>
                  <a:pt x="144" y="197"/>
                </a:moveTo>
                <a:cubicBezTo>
                  <a:pt x="142" y="196"/>
                  <a:pt x="140" y="196"/>
                  <a:pt x="138" y="196"/>
                </a:cubicBezTo>
                <a:cubicBezTo>
                  <a:pt x="137" y="196"/>
                  <a:pt x="136" y="195"/>
                  <a:pt x="135" y="195"/>
                </a:cubicBezTo>
                <a:cubicBezTo>
                  <a:pt x="132" y="194"/>
                  <a:pt x="129" y="194"/>
                  <a:pt x="127" y="194"/>
                </a:cubicBezTo>
                <a:cubicBezTo>
                  <a:pt x="118" y="194"/>
                  <a:pt x="108" y="191"/>
                  <a:pt x="99" y="191"/>
                </a:cubicBezTo>
                <a:cubicBezTo>
                  <a:pt x="96" y="191"/>
                  <a:pt x="93" y="190"/>
                  <a:pt x="89" y="189"/>
                </a:cubicBezTo>
                <a:cubicBezTo>
                  <a:pt x="77" y="188"/>
                  <a:pt x="65" y="188"/>
                  <a:pt x="53" y="186"/>
                </a:cubicBezTo>
                <a:cubicBezTo>
                  <a:pt x="44" y="185"/>
                  <a:pt x="34" y="182"/>
                  <a:pt x="26" y="180"/>
                </a:cubicBezTo>
                <a:cubicBezTo>
                  <a:pt x="23" y="180"/>
                  <a:pt x="19" y="179"/>
                  <a:pt x="16" y="178"/>
                </a:cubicBezTo>
                <a:cubicBezTo>
                  <a:pt x="12" y="178"/>
                  <a:pt x="4" y="175"/>
                  <a:pt x="4" y="180"/>
                </a:cubicBezTo>
                <a:cubicBezTo>
                  <a:pt x="29" y="184"/>
                  <a:pt x="55" y="191"/>
                  <a:pt x="81" y="194"/>
                </a:cubicBezTo>
                <a:cubicBezTo>
                  <a:pt x="84" y="194"/>
                  <a:pt x="88" y="195"/>
                  <a:pt x="91" y="195"/>
                </a:cubicBezTo>
                <a:cubicBezTo>
                  <a:pt x="107" y="196"/>
                  <a:pt x="126" y="199"/>
                  <a:pt x="143" y="200"/>
                </a:cubicBezTo>
                <a:cubicBezTo>
                  <a:pt x="143" y="199"/>
                  <a:pt x="144" y="197"/>
                  <a:pt x="144" y="197"/>
                </a:cubicBezTo>
                <a:close/>
              </a:path>
            </a:pathLst>
          </a:custGeom>
          <a:solidFill>
            <a:srgbClr val="FFC000"/>
          </a:solidFill>
          <a:ln>
            <a:noFill/>
          </a:ln>
        </p:spPr>
        <p:txBody>
          <a:bodyPr vert="horz" wrap="square" lIns="91440" tIns="45720" rIns="91440" bIns="45720" numCol="1" anchor="t" anchorCtr="0" compatLnSpc="1"/>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schemeClr val="bg1"/>
              </a:solidFill>
              <a:effectLst/>
              <a:uLnTx/>
              <a:uFillTx/>
              <a:latin typeface="+mn-lt"/>
              <a:ea typeface="+mn-ea"/>
              <a:cs typeface="+mn-cs"/>
            </a:endParaRPr>
          </a:p>
        </p:txBody>
      </p:sp>
      <p:grpSp>
        <p:nvGrpSpPr>
          <p:cNvPr id="43" name="组合 42"/>
          <p:cNvGrpSpPr/>
          <p:nvPr/>
        </p:nvGrpSpPr>
        <p:grpSpPr>
          <a:xfrm>
            <a:off x="1301597" y="1882088"/>
            <a:ext cx="2150329" cy="1129164"/>
            <a:chOff x="7394576" y="3627438"/>
            <a:chExt cx="1077913" cy="566738"/>
          </a:xfrm>
          <a:solidFill>
            <a:srgbClr val="FFC000"/>
          </a:solidFill>
        </p:grpSpPr>
        <p:sp>
          <p:nvSpPr>
            <p:cNvPr id="44" name="Freeform 100"/>
            <p:cNvSpPr/>
            <p:nvPr/>
          </p:nvSpPr>
          <p:spPr bwMode="auto">
            <a:xfrm>
              <a:off x="8123238" y="3681413"/>
              <a:ext cx="96838" cy="15875"/>
            </a:xfrm>
            <a:custGeom>
              <a:avLst/>
              <a:gdLst>
                <a:gd name="T0" fmla="*/ 31 w 31"/>
                <a:gd name="T1" fmla="*/ 2 h 5"/>
                <a:gd name="T2" fmla="*/ 30 w 31"/>
                <a:gd name="T3" fmla="*/ 5 h 5"/>
                <a:gd name="T4" fmla="*/ 0 w 31"/>
                <a:gd name="T5" fmla="*/ 4 h 5"/>
                <a:gd name="T6" fmla="*/ 12 w 31"/>
                <a:gd name="T7" fmla="*/ 1 h 5"/>
                <a:gd name="T8" fmla="*/ 18 w 31"/>
                <a:gd name="T9" fmla="*/ 0 h 5"/>
                <a:gd name="T10" fmla="*/ 26 w 31"/>
                <a:gd name="T11" fmla="*/ 2 h 5"/>
                <a:gd name="T12" fmla="*/ 31 w 31"/>
                <a:gd name="T13" fmla="*/ 2 h 5"/>
              </a:gdLst>
              <a:ahLst/>
              <a:cxnLst>
                <a:cxn ang="0">
                  <a:pos x="T0" y="T1"/>
                </a:cxn>
                <a:cxn ang="0">
                  <a:pos x="T2" y="T3"/>
                </a:cxn>
                <a:cxn ang="0">
                  <a:pos x="T4" y="T5"/>
                </a:cxn>
                <a:cxn ang="0">
                  <a:pos x="T6" y="T7"/>
                </a:cxn>
                <a:cxn ang="0">
                  <a:pos x="T8" y="T9"/>
                </a:cxn>
                <a:cxn ang="0">
                  <a:pos x="T10" y="T11"/>
                </a:cxn>
                <a:cxn ang="0">
                  <a:pos x="T12" y="T13"/>
                </a:cxn>
              </a:cxnLst>
              <a:rect l="0" t="0" r="r" b="b"/>
              <a:pathLst>
                <a:path w="31" h="5">
                  <a:moveTo>
                    <a:pt x="31" y="2"/>
                  </a:moveTo>
                  <a:cubicBezTo>
                    <a:pt x="31" y="3"/>
                    <a:pt x="31" y="4"/>
                    <a:pt x="30" y="5"/>
                  </a:cubicBezTo>
                  <a:cubicBezTo>
                    <a:pt x="21" y="2"/>
                    <a:pt x="11" y="3"/>
                    <a:pt x="0" y="4"/>
                  </a:cubicBezTo>
                  <a:cubicBezTo>
                    <a:pt x="1" y="0"/>
                    <a:pt x="8" y="1"/>
                    <a:pt x="12" y="1"/>
                  </a:cubicBezTo>
                  <a:cubicBezTo>
                    <a:pt x="14" y="1"/>
                    <a:pt x="16" y="0"/>
                    <a:pt x="18" y="0"/>
                  </a:cubicBezTo>
                  <a:cubicBezTo>
                    <a:pt x="20" y="0"/>
                    <a:pt x="23" y="1"/>
                    <a:pt x="26" y="2"/>
                  </a:cubicBezTo>
                  <a:cubicBezTo>
                    <a:pt x="28" y="2"/>
                    <a:pt x="30" y="0"/>
                    <a:pt x="31" y="2"/>
                  </a:cubicBezTo>
                  <a:close/>
                </a:path>
              </a:pathLst>
            </a:custGeom>
            <a:grpFill/>
            <a:ln w="9525">
              <a:noFill/>
              <a:round/>
            </a:ln>
          </p:spPr>
          <p:txBody>
            <a:bodyPr vert="horz" wrap="square" lIns="91440" tIns="45720" rIns="91440" bIns="45720" numCol="1" anchor="t" anchorCtr="0" compatLnSpc="1"/>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schemeClr val="bg1"/>
                </a:solidFill>
                <a:effectLst/>
                <a:uLnTx/>
                <a:uFillTx/>
                <a:latin typeface="+mn-lt"/>
                <a:ea typeface="+mn-ea"/>
                <a:cs typeface="+mn-cs"/>
              </a:endParaRPr>
            </a:p>
          </p:txBody>
        </p:sp>
        <p:sp>
          <p:nvSpPr>
            <p:cNvPr id="45" name="Freeform 101"/>
            <p:cNvSpPr/>
            <p:nvPr/>
          </p:nvSpPr>
          <p:spPr bwMode="auto">
            <a:xfrm>
              <a:off x="8129588" y="3706813"/>
              <a:ext cx="90488" cy="15875"/>
            </a:xfrm>
            <a:custGeom>
              <a:avLst/>
              <a:gdLst>
                <a:gd name="T0" fmla="*/ 28 w 29"/>
                <a:gd name="T1" fmla="*/ 2 h 5"/>
                <a:gd name="T2" fmla="*/ 29 w 29"/>
                <a:gd name="T3" fmla="*/ 5 h 5"/>
                <a:gd name="T4" fmla="*/ 21 w 29"/>
                <a:gd name="T5" fmla="*/ 3 h 5"/>
                <a:gd name="T6" fmla="*/ 0 w 29"/>
                <a:gd name="T7" fmla="*/ 5 h 5"/>
                <a:gd name="T8" fmla="*/ 0 w 29"/>
                <a:gd name="T9" fmla="*/ 3 h 5"/>
                <a:gd name="T10" fmla="*/ 18 w 29"/>
                <a:gd name="T11" fmla="*/ 0 h 5"/>
                <a:gd name="T12" fmla="*/ 28 w 29"/>
                <a:gd name="T13" fmla="*/ 2 h 5"/>
              </a:gdLst>
              <a:ahLst/>
              <a:cxnLst>
                <a:cxn ang="0">
                  <a:pos x="T0" y="T1"/>
                </a:cxn>
                <a:cxn ang="0">
                  <a:pos x="T2" y="T3"/>
                </a:cxn>
                <a:cxn ang="0">
                  <a:pos x="T4" y="T5"/>
                </a:cxn>
                <a:cxn ang="0">
                  <a:pos x="T6" y="T7"/>
                </a:cxn>
                <a:cxn ang="0">
                  <a:pos x="T8" y="T9"/>
                </a:cxn>
                <a:cxn ang="0">
                  <a:pos x="T10" y="T11"/>
                </a:cxn>
                <a:cxn ang="0">
                  <a:pos x="T12" y="T13"/>
                </a:cxn>
              </a:cxnLst>
              <a:rect l="0" t="0" r="r" b="b"/>
              <a:pathLst>
                <a:path w="29" h="5">
                  <a:moveTo>
                    <a:pt x="28" y="2"/>
                  </a:moveTo>
                  <a:cubicBezTo>
                    <a:pt x="28" y="2"/>
                    <a:pt x="29" y="3"/>
                    <a:pt x="29" y="5"/>
                  </a:cubicBezTo>
                  <a:cubicBezTo>
                    <a:pt x="26" y="5"/>
                    <a:pt x="23" y="3"/>
                    <a:pt x="21" y="3"/>
                  </a:cubicBezTo>
                  <a:cubicBezTo>
                    <a:pt x="13" y="2"/>
                    <a:pt x="7" y="3"/>
                    <a:pt x="0" y="5"/>
                  </a:cubicBezTo>
                  <a:cubicBezTo>
                    <a:pt x="0" y="4"/>
                    <a:pt x="0" y="3"/>
                    <a:pt x="0" y="3"/>
                  </a:cubicBezTo>
                  <a:cubicBezTo>
                    <a:pt x="0" y="0"/>
                    <a:pt x="13" y="0"/>
                    <a:pt x="18" y="0"/>
                  </a:cubicBezTo>
                  <a:cubicBezTo>
                    <a:pt x="22" y="1"/>
                    <a:pt x="24" y="1"/>
                    <a:pt x="28" y="2"/>
                  </a:cubicBezTo>
                  <a:close/>
                </a:path>
              </a:pathLst>
            </a:custGeom>
            <a:grpFill/>
            <a:ln w="9525">
              <a:noFill/>
              <a:round/>
            </a:ln>
          </p:spPr>
          <p:txBody>
            <a:bodyPr vert="horz" wrap="square" lIns="91440" tIns="45720" rIns="91440" bIns="45720" numCol="1" anchor="t" anchorCtr="0" compatLnSpc="1"/>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schemeClr val="bg1"/>
                </a:solidFill>
                <a:effectLst/>
                <a:uLnTx/>
                <a:uFillTx/>
                <a:latin typeface="+mn-lt"/>
                <a:ea typeface="+mn-ea"/>
                <a:cs typeface="+mn-cs"/>
              </a:endParaRPr>
            </a:p>
          </p:txBody>
        </p:sp>
        <p:sp>
          <p:nvSpPr>
            <p:cNvPr id="46" name="Freeform 102"/>
            <p:cNvSpPr/>
            <p:nvPr/>
          </p:nvSpPr>
          <p:spPr bwMode="auto">
            <a:xfrm>
              <a:off x="8145463" y="3884613"/>
              <a:ext cx="69850" cy="15875"/>
            </a:xfrm>
            <a:custGeom>
              <a:avLst/>
              <a:gdLst>
                <a:gd name="T0" fmla="*/ 21 w 22"/>
                <a:gd name="T1" fmla="*/ 1 h 5"/>
                <a:gd name="T2" fmla="*/ 22 w 22"/>
                <a:gd name="T3" fmla="*/ 3 h 5"/>
                <a:gd name="T4" fmla="*/ 20 w 22"/>
                <a:gd name="T5" fmla="*/ 5 h 5"/>
                <a:gd name="T6" fmla="*/ 0 w 22"/>
                <a:gd name="T7" fmla="*/ 3 h 5"/>
                <a:gd name="T8" fmla="*/ 5 w 22"/>
                <a:gd name="T9" fmla="*/ 1 h 5"/>
                <a:gd name="T10" fmla="*/ 21 w 22"/>
                <a:gd name="T11" fmla="*/ 1 h 5"/>
              </a:gdLst>
              <a:ahLst/>
              <a:cxnLst>
                <a:cxn ang="0">
                  <a:pos x="T0" y="T1"/>
                </a:cxn>
                <a:cxn ang="0">
                  <a:pos x="T2" y="T3"/>
                </a:cxn>
                <a:cxn ang="0">
                  <a:pos x="T4" y="T5"/>
                </a:cxn>
                <a:cxn ang="0">
                  <a:pos x="T6" y="T7"/>
                </a:cxn>
                <a:cxn ang="0">
                  <a:pos x="T8" y="T9"/>
                </a:cxn>
                <a:cxn ang="0">
                  <a:pos x="T10" y="T11"/>
                </a:cxn>
              </a:cxnLst>
              <a:rect l="0" t="0" r="r" b="b"/>
              <a:pathLst>
                <a:path w="22" h="5">
                  <a:moveTo>
                    <a:pt x="21" y="1"/>
                  </a:moveTo>
                  <a:cubicBezTo>
                    <a:pt x="21" y="2"/>
                    <a:pt x="22" y="2"/>
                    <a:pt x="22" y="3"/>
                  </a:cubicBezTo>
                  <a:cubicBezTo>
                    <a:pt x="22" y="4"/>
                    <a:pt x="21" y="4"/>
                    <a:pt x="20" y="5"/>
                  </a:cubicBezTo>
                  <a:cubicBezTo>
                    <a:pt x="15" y="2"/>
                    <a:pt x="5" y="4"/>
                    <a:pt x="0" y="3"/>
                  </a:cubicBezTo>
                  <a:cubicBezTo>
                    <a:pt x="0" y="0"/>
                    <a:pt x="4" y="1"/>
                    <a:pt x="5" y="1"/>
                  </a:cubicBezTo>
                  <a:cubicBezTo>
                    <a:pt x="9" y="0"/>
                    <a:pt x="17" y="2"/>
                    <a:pt x="21" y="1"/>
                  </a:cubicBezTo>
                  <a:close/>
                </a:path>
              </a:pathLst>
            </a:custGeom>
            <a:grpFill/>
            <a:ln w="9525">
              <a:noFill/>
              <a:round/>
            </a:ln>
          </p:spPr>
          <p:txBody>
            <a:bodyPr vert="horz" wrap="square" lIns="91440" tIns="45720" rIns="91440" bIns="45720" numCol="1" anchor="t" anchorCtr="0" compatLnSpc="1"/>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schemeClr val="bg1"/>
                </a:solidFill>
                <a:effectLst/>
                <a:uLnTx/>
                <a:uFillTx/>
                <a:latin typeface="+mn-lt"/>
                <a:ea typeface="+mn-ea"/>
                <a:cs typeface="+mn-cs"/>
              </a:endParaRPr>
            </a:p>
          </p:txBody>
        </p:sp>
        <p:sp>
          <p:nvSpPr>
            <p:cNvPr id="47" name="Freeform 103"/>
            <p:cNvSpPr/>
            <p:nvPr/>
          </p:nvSpPr>
          <p:spPr bwMode="auto">
            <a:xfrm>
              <a:off x="8145463" y="3900488"/>
              <a:ext cx="71438" cy="20638"/>
            </a:xfrm>
            <a:custGeom>
              <a:avLst/>
              <a:gdLst>
                <a:gd name="T0" fmla="*/ 22 w 23"/>
                <a:gd name="T1" fmla="*/ 3 h 7"/>
                <a:gd name="T2" fmla="*/ 22 w 23"/>
                <a:gd name="T3" fmla="*/ 7 h 7"/>
                <a:gd name="T4" fmla="*/ 8 w 23"/>
                <a:gd name="T5" fmla="*/ 4 h 7"/>
                <a:gd name="T6" fmla="*/ 0 w 23"/>
                <a:gd name="T7" fmla="*/ 3 h 7"/>
                <a:gd name="T8" fmla="*/ 22 w 23"/>
                <a:gd name="T9" fmla="*/ 3 h 7"/>
              </a:gdLst>
              <a:ahLst/>
              <a:cxnLst>
                <a:cxn ang="0">
                  <a:pos x="T0" y="T1"/>
                </a:cxn>
                <a:cxn ang="0">
                  <a:pos x="T2" y="T3"/>
                </a:cxn>
                <a:cxn ang="0">
                  <a:pos x="T4" y="T5"/>
                </a:cxn>
                <a:cxn ang="0">
                  <a:pos x="T6" y="T7"/>
                </a:cxn>
                <a:cxn ang="0">
                  <a:pos x="T8" y="T9"/>
                </a:cxn>
              </a:cxnLst>
              <a:rect l="0" t="0" r="r" b="b"/>
              <a:pathLst>
                <a:path w="23" h="7">
                  <a:moveTo>
                    <a:pt x="22" y="3"/>
                  </a:moveTo>
                  <a:cubicBezTo>
                    <a:pt x="23" y="4"/>
                    <a:pt x="22" y="6"/>
                    <a:pt x="22" y="7"/>
                  </a:cubicBezTo>
                  <a:cubicBezTo>
                    <a:pt x="18" y="6"/>
                    <a:pt x="13" y="5"/>
                    <a:pt x="8" y="4"/>
                  </a:cubicBezTo>
                  <a:cubicBezTo>
                    <a:pt x="5" y="4"/>
                    <a:pt x="0" y="6"/>
                    <a:pt x="0" y="3"/>
                  </a:cubicBezTo>
                  <a:cubicBezTo>
                    <a:pt x="6" y="0"/>
                    <a:pt x="13" y="4"/>
                    <a:pt x="22" y="3"/>
                  </a:cubicBezTo>
                  <a:close/>
                </a:path>
              </a:pathLst>
            </a:custGeom>
            <a:grpFill/>
            <a:ln w="9525">
              <a:noFill/>
              <a:round/>
            </a:ln>
          </p:spPr>
          <p:txBody>
            <a:bodyPr vert="horz" wrap="square" lIns="91440" tIns="45720" rIns="91440" bIns="45720" numCol="1" anchor="t" anchorCtr="0" compatLnSpc="1"/>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schemeClr val="bg1"/>
                </a:solidFill>
                <a:effectLst/>
                <a:uLnTx/>
                <a:uFillTx/>
                <a:latin typeface="+mn-lt"/>
                <a:ea typeface="+mn-ea"/>
                <a:cs typeface="+mn-cs"/>
              </a:endParaRPr>
            </a:p>
          </p:txBody>
        </p:sp>
        <p:sp>
          <p:nvSpPr>
            <p:cNvPr id="48" name="Freeform 104"/>
            <p:cNvSpPr/>
            <p:nvPr/>
          </p:nvSpPr>
          <p:spPr bwMode="auto">
            <a:xfrm>
              <a:off x="8142288" y="4073525"/>
              <a:ext cx="77788" cy="19050"/>
            </a:xfrm>
            <a:custGeom>
              <a:avLst/>
              <a:gdLst>
                <a:gd name="T0" fmla="*/ 23 w 25"/>
                <a:gd name="T1" fmla="*/ 2 h 6"/>
                <a:gd name="T2" fmla="*/ 22 w 25"/>
                <a:gd name="T3" fmla="*/ 6 h 6"/>
                <a:gd name="T4" fmla="*/ 20 w 25"/>
                <a:gd name="T5" fmla="*/ 5 h 6"/>
                <a:gd name="T6" fmla="*/ 0 w 25"/>
                <a:gd name="T7" fmla="*/ 4 h 6"/>
                <a:gd name="T8" fmla="*/ 13 w 25"/>
                <a:gd name="T9" fmla="*/ 2 h 6"/>
                <a:gd name="T10" fmla="*/ 23 w 25"/>
                <a:gd name="T11" fmla="*/ 2 h 6"/>
              </a:gdLst>
              <a:ahLst/>
              <a:cxnLst>
                <a:cxn ang="0">
                  <a:pos x="T0" y="T1"/>
                </a:cxn>
                <a:cxn ang="0">
                  <a:pos x="T2" y="T3"/>
                </a:cxn>
                <a:cxn ang="0">
                  <a:pos x="T4" y="T5"/>
                </a:cxn>
                <a:cxn ang="0">
                  <a:pos x="T6" y="T7"/>
                </a:cxn>
                <a:cxn ang="0">
                  <a:pos x="T8" y="T9"/>
                </a:cxn>
                <a:cxn ang="0">
                  <a:pos x="T10" y="T11"/>
                </a:cxn>
              </a:cxnLst>
              <a:rect l="0" t="0" r="r" b="b"/>
              <a:pathLst>
                <a:path w="25" h="6">
                  <a:moveTo>
                    <a:pt x="23" y="2"/>
                  </a:moveTo>
                  <a:cubicBezTo>
                    <a:pt x="25" y="3"/>
                    <a:pt x="25" y="6"/>
                    <a:pt x="22" y="6"/>
                  </a:cubicBezTo>
                  <a:cubicBezTo>
                    <a:pt x="22" y="6"/>
                    <a:pt x="21" y="6"/>
                    <a:pt x="20" y="5"/>
                  </a:cubicBezTo>
                  <a:cubicBezTo>
                    <a:pt x="15" y="4"/>
                    <a:pt x="5" y="5"/>
                    <a:pt x="0" y="4"/>
                  </a:cubicBezTo>
                  <a:cubicBezTo>
                    <a:pt x="3" y="0"/>
                    <a:pt x="10" y="2"/>
                    <a:pt x="13" y="2"/>
                  </a:cubicBezTo>
                  <a:cubicBezTo>
                    <a:pt x="18" y="2"/>
                    <a:pt x="19" y="3"/>
                    <a:pt x="23" y="2"/>
                  </a:cubicBezTo>
                  <a:close/>
                </a:path>
              </a:pathLst>
            </a:custGeom>
            <a:grpFill/>
            <a:ln w="9525">
              <a:noFill/>
              <a:round/>
            </a:ln>
          </p:spPr>
          <p:txBody>
            <a:bodyPr vert="horz" wrap="square" lIns="91440" tIns="45720" rIns="91440" bIns="45720" numCol="1" anchor="t" anchorCtr="0" compatLnSpc="1"/>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schemeClr val="bg1"/>
                </a:solidFill>
                <a:effectLst/>
                <a:uLnTx/>
                <a:uFillTx/>
                <a:latin typeface="+mn-lt"/>
                <a:ea typeface="+mn-ea"/>
                <a:cs typeface="+mn-cs"/>
              </a:endParaRPr>
            </a:p>
          </p:txBody>
        </p:sp>
        <p:sp>
          <p:nvSpPr>
            <p:cNvPr id="49" name="Freeform 105"/>
            <p:cNvSpPr/>
            <p:nvPr/>
          </p:nvSpPr>
          <p:spPr bwMode="auto">
            <a:xfrm>
              <a:off x="8139113" y="4098925"/>
              <a:ext cx="80963" cy="22225"/>
            </a:xfrm>
            <a:custGeom>
              <a:avLst/>
              <a:gdLst>
                <a:gd name="T0" fmla="*/ 25 w 26"/>
                <a:gd name="T1" fmla="*/ 1 h 7"/>
                <a:gd name="T2" fmla="*/ 26 w 26"/>
                <a:gd name="T3" fmla="*/ 4 h 7"/>
                <a:gd name="T4" fmla="*/ 20 w 26"/>
                <a:gd name="T5" fmla="*/ 5 h 7"/>
                <a:gd name="T6" fmla="*/ 5 w 26"/>
                <a:gd name="T7" fmla="*/ 4 h 7"/>
                <a:gd name="T8" fmla="*/ 0 w 26"/>
                <a:gd name="T9" fmla="*/ 3 h 7"/>
                <a:gd name="T10" fmla="*/ 25 w 26"/>
                <a:gd name="T11" fmla="*/ 1 h 7"/>
              </a:gdLst>
              <a:ahLst/>
              <a:cxnLst>
                <a:cxn ang="0">
                  <a:pos x="T0" y="T1"/>
                </a:cxn>
                <a:cxn ang="0">
                  <a:pos x="T2" y="T3"/>
                </a:cxn>
                <a:cxn ang="0">
                  <a:pos x="T4" y="T5"/>
                </a:cxn>
                <a:cxn ang="0">
                  <a:pos x="T6" y="T7"/>
                </a:cxn>
                <a:cxn ang="0">
                  <a:pos x="T8" y="T9"/>
                </a:cxn>
                <a:cxn ang="0">
                  <a:pos x="T10" y="T11"/>
                </a:cxn>
              </a:cxnLst>
              <a:rect l="0" t="0" r="r" b="b"/>
              <a:pathLst>
                <a:path w="26" h="7">
                  <a:moveTo>
                    <a:pt x="25" y="1"/>
                  </a:moveTo>
                  <a:cubicBezTo>
                    <a:pt x="25" y="2"/>
                    <a:pt x="26" y="3"/>
                    <a:pt x="26" y="4"/>
                  </a:cubicBezTo>
                  <a:cubicBezTo>
                    <a:pt x="25" y="7"/>
                    <a:pt x="23" y="6"/>
                    <a:pt x="20" y="5"/>
                  </a:cubicBezTo>
                  <a:cubicBezTo>
                    <a:pt x="16" y="5"/>
                    <a:pt x="10" y="4"/>
                    <a:pt x="5" y="4"/>
                  </a:cubicBezTo>
                  <a:cubicBezTo>
                    <a:pt x="3" y="4"/>
                    <a:pt x="1" y="5"/>
                    <a:pt x="0" y="3"/>
                  </a:cubicBezTo>
                  <a:cubicBezTo>
                    <a:pt x="6" y="0"/>
                    <a:pt x="17" y="5"/>
                    <a:pt x="25" y="1"/>
                  </a:cubicBezTo>
                  <a:close/>
                </a:path>
              </a:pathLst>
            </a:custGeom>
            <a:grpFill/>
            <a:ln w="9525">
              <a:noFill/>
              <a:round/>
            </a:ln>
          </p:spPr>
          <p:txBody>
            <a:bodyPr vert="horz" wrap="square" lIns="91440" tIns="45720" rIns="91440" bIns="45720" numCol="1" anchor="t" anchorCtr="0" compatLnSpc="1"/>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schemeClr val="bg1"/>
                </a:solidFill>
                <a:effectLst/>
                <a:uLnTx/>
                <a:uFillTx/>
                <a:latin typeface="+mn-lt"/>
                <a:ea typeface="+mn-ea"/>
                <a:cs typeface="+mn-cs"/>
              </a:endParaRPr>
            </a:p>
          </p:txBody>
        </p:sp>
        <p:sp>
          <p:nvSpPr>
            <p:cNvPr id="50" name="Freeform 106"/>
            <p:cNvSpPr>
              <a:spLocks noEditPoints="1"/>
            </p:cNvSpPr>
            <p:nvPr/>
          </p:nvSpPr>
          <p:spPr bwMode="auto">
            <a:xfrm>
              <a:off x="7394576" y="3627438"/>
              <a:ext cx="1077913" cy="566738"/>
            </a:xfrm>
            <a:custGeom>
              <a:avLst/>
              <a:gdLst>
                <a:gd name="T0" fmla="*/ 114 w 342"/>
                <a:gd name="T1" fmla="*/ 19 h 179"/>
                <a:gd name="T2" fmla="*/ 194 w 342"/>
                <a:gd name="T3" fmla="*/ 30 h 179"/>
                <a:gd name="T4" fmla="*/ 265 w 342"/>
                <a:gd name="T5" fmla="*/ 19 h 179"/>
                <a:gd name="T6" fmla="*/ 335 w 342"/>
                <a:gd name="T7" fmla="*/ 144 h 179"/>
                <a:gd name="T8" fmla="*/ 288 w 342"/>
                <a:gd name="T9" fmla="*/ 167 h 179"/>
                <a:gd name="T10" fmla="*/ 235 w 342"/>
                <a:gd name="T11" fmla="*/ 178 h 179"/>
                <a:gd name="T12" fmla="*/ 173 w 342"/>
                <a:gd name="T13" fmla="*/ 172 h 179"/>
                <a:gd name="T14" fmla="*/ 112 w 342"/>
                <a:gd name="T15" fmla="*/ 168 h 179"/>
                <a:gd name="T16" fmla="*/ 43 w 342"/>
                <a:gd name="T17" fmla="*/ 169 h 179"/>
                <a:gd name="T18" fmla="*/ 52 w 342"/>
                <a:gd name="T19" fmla="*/ 47 h 179"/>
                <a:gd name="T20" fmla="*/ 264 w 342"/>
                <a:gd name="T21" fmla="*/ 132 h 179"/>
                <a:gd name="T22" fmla="*/ 229 w 342"/>
                <a:gd name="T23" fmla="*/ 10 h 179"/>
                <a:gd name="T24" fmla="*/ 246 w 342"/>
                <a:gd name="T25" fmla="*/ 177 h 179"/>
                <a:gd name="T26" fmla="*/ 224 w 342"/>
                <a:gd name="T27" fmla="*/ 168 h 179"/>
                <a:gd name="T28" fmla="*/ 225 w 342"/>
                <a:gd name="T29" fmla="*/ 11 h 179"/>
                <a:gd name="T30" fmla="*/ 134 w 342"/>
                <a:gd name="T31" fmla="*/ 20 h 179"/>
                <a:gd name="T32" fmla="*/ 98 w 342"/>
                <a:gd name="T33" fmla="*/ 49 h 179"/>
                <a:gd name="T34" fmla="*/ 112 w 342"/>
                <a:gd name="T35" fmla="*/ 165 h 179"/>
                <a:gd name="T36" fmla="*/ 111 w 342"/>
                <a:gd name="T37" fmla="*/ 24 h 179"/>
                <a:gd name="T38" fmla="*/ 195 w 342"/>
                <a:gd name="T39" fmla="*/ 57 h 179"/>
                <a:gd name="T40" fmla="*/ 154 w 342"/>
                <a:gd name="T41" fmla="*/ 34 h 179"/>
                <a:gd name="T42" fmla="*/ 156 w 342"/>
                <a:gd name="T43" fmla="*/ 142 h 179"/>
                <a:gd name="T44" fmla="*/ 114 w 342"/>
                <a:gd name="T45" fmla="*/ 39 h 179"/>
                <a:gd name="T46" fmla="*/ 52 w 342"/>
                <a:gd name="T47" fmla="*/ 50 h 179"/>
                <a:gd name="T48" fmla="*/ 15 w 342"/>
                <a:gd name="T49" fmla="*/ 153 h 179"/>
                <a:gd name="T50" fmla="*/ 75 w 342"/>
                <a:gd name="T51" fmla="*/ 45 h 179"/>
                <a:gd name="T52" fmla="*/ 221 w 342"/>
                <a:gd name="T53" fmla="*/ 51 h 179"/>
                <a:gd name="T54" fmla="*/ 221 w 342"/>
                <a:gd name="T55" fmla="*/ 170 h 179"/>
                <a:gd name="T56" fmla="*/ 69 w 342"/>
                <a:gd name="T57" fmla="*/ 85 h 179"/>
                <a:gd name="T58" fmla="*/ 82 w 342"/>
                <a:gd name="T59" fmla="*/ 58 h 179"/>
                <a:gd name="T60" fmla="*/ 72 w 342"/>
                <a:gd name="T61" fmla="*/ 74 h 179"/>
                <a:gd name="T62" fmla="*/ 63 w 342"/>
                <a:gd name="T63" fmla="*/ 93 h 179"/>
                <a:gd name="T64" fmla="*/ 45 w 342"/>
                <a:gd name="T65" fmla="*/ 133 h 179"/>
                <a:gd name="T66" fmla="*/ 50 w 342"/>
                <a:gd name="T67" fmla="*/ 131 h 179"/>
                <a:gd name="T68" fmla="*/ 114 w 342"/>
                <a:gd name="T69" fmla="*/ 51 h 179"/>
                <a:gd name="T70" fmla="*/ 153 w 342"/>
                <a:gd name="T71" fmla="*/ 110 h 179"/>
                <a:gd name="T72" fmla="*/ 198 w 342"/>
                <a:gd name="T73" fmla="*/ 165 h 179"/>
                <a:gd name="T74" fmla="*/ 279 w 342"/>
                <a:gd name="T75" fmla="*/ 76 h 179"/>
                <a:gd name="T76" fmla="*/ 267 w 342"/>
                <a:gd name="T77" fmla="*/ 63 h 179"/>
                <a:gd name="T78" fmla="*/ 76 w 342"/>
                <a:gd name="T79" fmla="*/ 57 h 179"/>
                <a:gd name="T80" fmla="*/ 85 w 342"/>
                <a:gd name="T81" fmla="*/ 61 h 179"/>
                <a:gd name="T82" fmla="*/ 107 w 342"/>
                <a:gd name="T83" fmla="*/ 167 h 179"/>
                <a:gd name="T84" fmla="*/ 93 w 342"/>
                <a:gd name="T85" fmla="*/ 64 h 179"/>
                <a:gd name="T86" fmla="*/ 265 w 342"/>
                <a:gd name="T87" fmla="*/ 103 h 179"/>
                <a:gd name="T88" fmla="*/ 306 w 342"/>
                <a:gd name="T89" fmla="*/ 169 h 179"/>
                <a:gd name="T90" fmla="*/ 265 w 342"/>
                <a:gd name="T91" fmla="*/ 73 h 179"/>
                <a:gd name="T92" fmla="*/ 300 w 342"/>
                <a:gd name="T93" fmla="*/ 78 h 179"/>
                <a:gd name="T94" fmla="*/ 278 w 342"/>
                <a:gd name="T95" fmla="*/ 96 h 179"/>
                <a:gd name="T96" fmla="*/ 64 w 342"/>
                <a:gd name="T97" fmla="*/ 105 h 179"/>
                <a:gd name="T98" fmla="*/ 71 w 342"/>
                <a:gd name="T99" fmla="*/ 123 h 179"/>
                <a:gd name="T100" fmla="*/ 280 w 342"/>
                <a:gd name="T101" fmla="*/ 100 h 179"/>
                <a:gd name="T102" fmla="*/ 52 w 342"/>
                <a:gd name="T103" fmla="*/ 111 h 179"/>
                <a:gd name="T104" fmla="*/ 66 w 342"/>
                <a:gd name="T105" fmla="*/ 118 h 179"/>
                <a:gd name="T106" fmla="*/ 323 w 342"/>
                <a:gd name="T107" fmla="*/ 125 h 179"/>
                <a:gd name="T108" fmla="*/ 37 w 342"/>
                <a:gd name="T109" fmla="*/ 140 h 179"/>
                <a:gd name="T110" fmla="*/ 332 w 342"/>
                <a:gd name="T111" fmla="*/ 153 h 179"/>
                <a:gd name="T112" fmla="*/ 153 w 342"/>
                <a:gd name="T113" fmla="*/ 156 h 179"/>
                <a:gd name="T114" fmla="*/ 34 w 342"/>
                <a:gd name="T115" fmla="*/ 149 h 179"/>
                <a:gd name="T116" fmla="*/ 339 w 342"/>
                <a:gd name="T117" fmla="*/ 162 h 179"/>
                <a:gd name="T118" fmla="*/ 115 w 342"/>
                <a:gd name="T119" fmla="*/ 166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42" h="179">
                  <a:moveTo>
                    <a:pt x="79" y="39"/>
                  </a:moveTo>
                  <a:cubicBezTo>
                    <a:pt x="80" y="39"/>
                    <a:pt x="82" y="40"/>
                    <a:pt x="83" y="40"/>
                  </a:cubicBezTo>
                  <a:cubicBezTo>
                    <a:pt x="84" y="37"/>
                    <a:pt x="83" y="32"/>
                    <a:pt x="85" y="30"/>
                  </a:cubicBezTo>
                  <a:cubicBezTo>
                    <a:pt x="92" y="28"/>
                    <a:pt x="99" y="28"/>
                    <a:pt x="106" y="24"/>
                  </a:cubicBezTo>
                  <a:cubicBezTo>
                    <a:pt x="108" y="23"/>
                    <a:pt x="110" y="22"/>
                    <a:pt x="111" y="21"/>
                  </a:cubicBezTo>
                  <a:cubicBezTo>
                    <a:pt x="112" y="21"/>
                    <a:pt x="112" y="20"/>
                    <a:pt x="113" y="21"/>
                  </a:cubicBezTo>
                  <a:cubicBezTo>
                    <a:pt x="113" y="20"/>
                    <a:pt x="114" y="20"/>
                    <a:pt x="114" y="19"/>
                  </a:cubicBezTo>
                  <a:cubicBezTo>
                    <a:pt x="120" y="18"/>
                    <a:pt x="126" y="17"/>
                    <a:pt x="131" y="17"/>
                  </a:cubicBezTo>
                  <a:cubicBezTo>
                    <a:pt x="136" y="17"/>
                    <a:pt x="140" y="18"/>
                    <a:pt x="145" y="19"/>
                  </a:cubicBezTo>
                  <a:cubicBezTo>
                    <a:pt x="147" y="20"/>
                    <a:pt x="150" y="20"/>
                    <a:pt x="152" y="23"/>
                  </a:cubicBezTo>
                  <a:cubicBezTo>
                    <a:pt x="153" y="25"/>
                    <a:pt x="153" y="26"/>
                    <a:pt x="153" y="28"/>
                  </a:cubicBezTo>
                  <a:cubicBezTo>
                    <a:pt x="155" y="28"/>
                    <a:pt x="157" y="27"/>
                    <a:pt x="160" y="26"/>
                  </a:cubicBezTo>
                  <a:cubicBezTo>
                    <a:pt x="164" y="26"/>
                    <a:pt x="170" y="28"/>
                    <a:pt x="176" y="28"/>
                  </a:cubicBezTo>
                  <a:cubicBezTo>
                    <a:pt x="182" y="29"/>
                    <a:pt x="190" y="26"/>
                    <a:pt x="194" y="30"/>
                  </a:cubicBezTo>
                  <a:cubicBezTo>
                    <a:pt x="196" y="32"/>
                    <a:pt x="198" y="37"/>
                    <a:pt x="198" y="41"/>
                  </a:cubicBezTo>
                  <a:cubicBezTo>
                    <a:pt x="199" y="43"/>
                    <a:pt x="198" y="45"/>
                    <a:pt x="198" y="47"/>
                  </a:cubicBezTo>
                  <a:cubicBezTo>
                    <a:pt x="201" y="47"/>
                    <a:pt x="203" y="45"/>
                    <a:pt x="205" y="45"/>
                  </a:cubicBezTo>
                  <a:cubicBezTo>
                    <a:pt x="207" y="34"/>
                    <a:pt x="204" y="22"/>
                    <a:pt x="207" y="15"/>
                  </a:cubicBezTo>
                  <a:cubicBezTo>
                    <a:pt x="214" y="14"/>
                    <a:pt x="221" y="10"/>
                    <a:pt x="228" y="7"/>
                  </a:cubicBezTo>
                  <a:cubicBezTo>
                    <a:pt x="237" y="0"/>
                    <a:pt x="250" y="1"/>
                    <a:pt x="260" y="4"/>
                  </a:cubicBezTo>
                  <a:cubicBezTo>
                    <a:pt x="265" y="6"/>
                    <a:pt x="264" y="12"/>
                    <a:pt x="265" y="19"/>
                  </a:cubicBezTo>
                  <a:cubicBezTo>
                    <a:pt x="266" y="31"/>
                    <a:pt x="266" y="47"/>
                    <a:pt x="265" y="59"/>
                  </a:cubicBezTo>
                  <a:cubicBezTo>
                    <a:pt x="271" y="54"/>
                    <a:pt x="281" y="50"/>
                    <a:pt x="291" y="52"/>
                  </a:cubicBezTo>
                  <a:cubicBezTo>
                    <a:pt x="293" y="56"/>
                    <a:pt x="294" y="60"/>
                    <a:pt x="296" y="64"/>
                  </a:cubicBezTo>
                  <a:cubicBezTo>
                    <a:pt x="297" y="66"/>
                    <a:pt x="298" y="68"/>
                    <a:pt x="299" y="70"/>
                  </a:cubicBezTo>
                  <a:cubicBezTo>
                    <a:pt x="302" y="80"/>
                    <a:pt x="309" y="89"/>
                    <a:pt x="313" y="99"/>
                  </a:cubicBezTo>
                  <a:cubicBezTo>
                    <a:pt x="314" y="101"/>
                    <a:pt x="316" y="103"/>
                    <a:pt x="317" y="106"/>
                  </a:cubicBezTo>
                  <a:cubicBezTo>
                    <a:pt x="323" y="118"/>
                    <a:pt x="329" y="132"/>
                    <a:pt x="335" y="144"/>
                  </a:cubicBezTo>
                  <a:cubicBezTo>
                    <a:pt x="336" y="145"/>
                    <a:pt x="336" y="146"/>
                    <a:pt x="337" y="147"/>
                  </a:cubicBezTo>
                  <a:cubicBezTo>
                    <a:pt x="337" y="148"/>
                    <a:pt x="337" y="148"/>
                    <a:pt x="337" y="148"/>
                  </a:cubicBezTo>
                  <a:cubicBezTo>
                    <a:pt x="339" y="151"/>
                    <a:pt x="340" y="155"/>
                    <a:pt x="342" y="158"/>
                  </a:cubicBezTo>
                  <a:cubicBezTo>
                    <a:pt x="342" y="165"/>
                    <a:pt x="335" y="174"/>
                    <a:pt x="327" y="175"/>
                  </a:cubicBezTo>
                  <a:cubicBezTo>
                    <a:pt x="321" y="176"/>
                    <a:pt x="316" y="176"/>
                    <a:pt x="311" y="174"/>
                  </a:cubicBezTo>
                  <a:cubicBezTo>
                    <a:pt x="308" y="173"/>
                    <a:pt x="306" y="172"/>
                    <a:pt x="303" y="172"/>
                  </a:cubicBezTo>
                  <a:cubicBezTo>
                    <a:pt x="299" y="170"/>
                    <a:pt x="293" y="169"/>
                    <a:pt x="288" y="167"/>
                  </a:cubicBezTo>
                  <a:cubicBezTo>
                    <a:pt x="285" y="167"/>
                    <a:pt x="282" y="165"/>
                    <a:pt x="281" y="164"/>
                  </a:cubicBezTo>
                  <a:cubicBezTo>
                    <a:pt x="280" y="163"/>
                    <a:pt x="279" y="158"/>
                    <a:pt x="278" y="156"/>
                  </a:cubicBezTo>
                  <a:cubicBezTo>
                    <a:pt x="277" y="153"/>
                    <a:pt x="275" y="150"/>
                    <a:pt x="274" y="148"/>
                  </a:cubicBezTo>
                  <a:cubicBezTo>
                    <a:pt x="272" y="142"/>
                    <a:pt x="269" y="137"/>
                    <a:pt x="267" y="132"/>
                  </a:cubicBezTo>
                  <a:cubicBezTo>
                    <a:pt x="266" y="141"/>
                    <a:pt x="266" y="156"/>
                    <a:pt x="267" y="168"/>
                  </a:cubicBezTo>
                  <a:cubicBezTo>
                    <a:pt x="267" y="178"/>
                    <a:pt x="255" y="179"/>
                    <a:pt x="247" y="179"/>
                  </a:cubicBezTo>
                  <a:cubicBezTo>
                    <a:pt x="243" y="179"/>
                    <a:pt x="239" y="178"/>
                    <a:pt x="235" y="178"/>
                  </a:cubicBezTo>
                  <a:cubicBezTo>
                    <a:pt x="232" y="176"/>
                    <a:pt x="227" y="171"/>
                    <a:pt x="222" y="172"/>
                  </a:cubicBezTo>
                  <a:cubicBezTo>
                    <a:pt x="220" y="172"/>
                    <a:pt x="219" y="174"/>
                    <a:pt x="217" y="174"/>
                  </a:cubicBezTo>
                  <a:cubicBezTo>
                    <a:pt x="212" y="175"/>
                    <a:pt x="208" y="175"/>
                    <a:pt x="205" y="171"/>
                  </a:cubicBezTo>
                  <a:cubicBezTo>
                    <a:pt x="203" y="171"/>
                    <a:pt x="200" y="170"/>
                    <a:pt x="198" y="168"/>
                  </a:cubicBezTo>
                  <a:cubicBezTo>
                    <a:pt x="195" y="168"/>
                    <a:pt x="194" y="170"/>
                    <a:pt x="193" y="171"/>
                  </a:cubicBezTo>
                  <a:cubicBezTo>
                    <a:pt x="190" y="173"/>
                    <a:pt x="186" y="172"/>
                    <a:pt x="182" y="172"/>
                  </a:cubicBezTo>
                  <a:cubicBezTo>
                    <a:pt x="179" y="172"/>
                    <a:pt x="176" y="172"/>
                    <a:pt x="173" y="172"/>
                  </a:cubicBezTo>
                  <a:cubicBezTo>
                    <a:pt x="169" y="172"/>
                    <a:pt x="165" y="170"/>
                    <a:pt x="161" y="171"/>
                  </a:cubicBezTo>
                  <a:cubicBezTo>
                    <a:pt x="158" y="170"/>
                    <a:pt x="156" y="170"/>
                    <a:pt x="154" y="169"/>
                  </a:cubicBezTo>
                  <a:cubicBezTo>
                    <a:pt x="151" y="172"/>
                    <a:pt x="140" y="173"/>
                    <a:pt x="138" y="172"/>
                  </a:cubicBezTo>
                  <a:cubicBezTo>
                    <a:pt x="137" y="172"/>
                    <a:pt x="138" y="173"/>
                    <a:pt x="137" y="173"/>
                  </a:cubicBezTo>
                  <a:cubicBezTo>
                    <a:pt x="134" y="171"/>
                    <a:pt x="122" y="171"/>
                    <a:pt x="115" y="169"/>
                  </a:cubicBezTo>
                  <a:cubicBezTo>
                    <a:pt x="114" y="169"/>
                    <a:pt x="114" y="172"/>
                    <a:pt x="113" y="171"/>
                  </a:cubicBezTo>
                  <a:cubicBezTo>
                    <a:pt x="112" y="171"/>
                    <a:pt x="112" y="170"/>
                    <a:pt x="112" y="168"/>
                  </a:cubicBezTo>
                  <a:cubicBezTo>
                    <a:pt x="111" y="170"/>
                    <a:pt x="109" y="171"/>
                    <a:pt x="109" y="171"/>
                  </a:cubicBezTo>
                  <a:cubicBezTo>
                    <a:pt x="102" y="171"/>
                    <a:pt x="94" y="173"/>
                    <a:pt x="86" y="170"/>
                  </a:cubicBezTo>
                  <a:cubicBezTo>
                    <a:pt x="81" y="165"/>
                    <a:pt x="75" y="160"/>
                    <a:pt x="68" y="157"/>
                  </a:cubicBezTo>
                  <a:cubicBezTo>
                    <a:pt x="69" y="144"/>
                    <a:pt x="69" y="131"/>
                    <a:pt x="70" y="117"/>
                  </a:cubicBezTo>
                  <a:cubicBezTo>
                    <a:pt x="65" y="128"/>
                    <a:pt x="60" y="139"/>
                    <a:pt x="55" y="150"/>
                  </a:cubicBezTo>
                  <a:cubicBezTo>
                    <a:pt x="53" y="155"/>
                    <a:pt x="51" y="162"/>
                    <a:pt x="48" y="167"/>
                  </a:cubicBezTo>
                  <a:cubicBezTo>
                    <a:pt x="46" y="169"/>
                    <a:pt x="45" y="167"/>
                    <a:pt x="43" y="169"/>
                  </a:cubicBezTo>
                  <a:cubicBezTo>
                    <a:pt x="38" y="167"/>
                    <a:pt x="31" y="166"/>
                    <a:pt x="28" y="161"/>
                  </a:cubicBezTo>
                  <a:cubicBezTo>
                    <a:pt x="19" y="157"/>
                    <a:pt x="9" y="153"/>
                    <a:pt x="0" y="150"/>
                  </a:cubicBezTo>
                  <a:cubicBezTo>
                    <a:pt x="0" y="149"/>
                    <a:pt x="1" y="147"/>
                    <a:pt x="0" y="147"/>
                  </a:cubicBezTo>
                  <a:cubicBezTo>
                    <a:pt x="7" y="132"/>
                    <a:pt x="15" y="118"/>
                    <a:pt x="22" y="104"/>
                  </a:cubicBezTo>
                  <a:cubicBezTo>
                    <a:pt x="22" y="98"/>
                    <a:pt x="26" y="94"/>
                    <a:pt x="28" y="89"/>
                  </a:cubicBezTo>
                  <a:cubicBezTo>
                    <a:pt x="32" y="79"/>
                    <a:pt x="37" y="72"/>
                    <a:pt x="41" y="63"/>
                  </a:cubicBezTo>
                  <a:cubicBezTo>
                    <a:pt x="43" y="59"/>
                    <a:pt x="48" y="49"/>
                    <a:pt x="52" y="47"/>
                  </a:cubicBezTo>
                  <a:cubicBezTo>
                    <a:pt x="54" y="45"/>
                    <a:pt x="59" y="44"/>
                    <a:pt x="62" y="44"/>
                  </a:cubicBezTo>
                  <a:cubicBezTo>
                    <a:pt x="64" y="43"/>
                    <a:pt x="66" y="43"/>
                    <a:pt x="68" y="42"/>
                  </a:cubicBezTo>
                  <a:cubicBezTo>
                    <a:pt x="72" y="41"/>
                    <a:pt x="76" y="42"/>
                    <a:pt x="79" y="39"/>
                  </a:cubicBezTo>
                  <a:close/>
                  <a:moveTo>
                    <a:pt x="246" y="177"/>
                  </a:moveTo>
                  <a:cubicBezTo>
                    <a:pt x="252" y="177"/>
                    <a:pt x="262" y="175"/>
                    <a:pt x="264" y="171"/>
                  </a:cubicBezTo>
                  <a:cubicBezTo>
                    <a:pt x="264" y="169"/>
                    <a:pt x="264" y="164"/>
                    <a:pt x="264" y="161"/>
                  </a:cubicBezTo>
                  <a:cubicBezTo>
                    <a:pt x="264" y="153"/>
                    <a:pt x="264" y="141"/>
                    <a:pt x="264" y="132"/>
                  </a:cubicBezTo>
                  <a:cubicBezTo>
                    <a:pt x="264" y="127"/>
                    <a:pt x="263" y="121"/>
                    <a:pt x="263" y="115"/>
                  </a:cubicBezTo>
                  <a:cubicBezTo>
                    <a:pt x="263" y="103"/>
                    <a:pt x="262" y="92"/>
                    <a:pt x="262" y="80"/>
                  </a:cubicBezTo>
                  <a:cubicBezTo>
                    <a:pt x="263" y="53"/>
                    <a:pt x="264" y="32"/>
                    <a:pt x="262" y="10"/>
                  </a:cubicBezTo>
                  <a:cubicBezTo>
                    <a:pt x="261" y="10"/>
                    <a:pt x="261" y="8"/>
                    <a:pt x="261" y="8"/>
                  </a:cubicBezTo>
                  <a:cubicBezTo>
                    <a:pt x="257" y="5"/>
                    <a:pt x="253" y="5"/>
                    <a:pt x="249" y="5"/>
                  </a:cubicBezTo>
                  <a:cubicBezTo>
                    <a:pt x="246" y="4"/>
                    <a:pt x="243" y="4"/>
                    <a:pt x="241" y="4"/>
                  </a:cubicBezTo>
                  <a:cubicBezTo>
                    <a:pt x="237" y="5"/>
                    <a:pt x="230" y="6"/>
                    <a:pt x="229" y="10"/>
                  </a:cubicBezTo>
                  <a:cubicBezTo>
                    <a:pt x="227" y="15"/>
                    <a:pt x="229" y="27"/>
                    <a:pt x="229" y="32"/>
                  </a:cubicBezTo>
                  <a:cubicBezTo>
                    <a:pt x="229" y="38"/>
                    <a:pt x="229" y="45"/>
                    <a:pt x="230" y="52"/>
                  </a:cubicBezTo>
                  <a:cubicBezTo>
                    <a:pt x="231" y="60"/>
                    <a:pt x="233" y="69"/>
                    <a:pt x="233" y="79"/>
                  </a:cubicBezTo>
                  <a:cubicBezTo>
                    <a:pt x="233" y="94"/>
                    <a:pt x="234" y="112"/>
                    <a:pt x="233" y="128"/>
                  </a:cubicBezTo>
                  <a:cubicBezTo>
                    <a:pt x="232" y="131"/>
                    <a:pt x="233" y="133"/>
                    <a:pt x="233" y="137"/>
                  </a:cubicBezTo>
                  <a:cubicBezTo>
                    <a:pt x="233" y="149"/>
                    <a:pt x="232" y="161"/>
                    <a:pt x="231" y="173"/>
                  </a:cubicBezTo>
                  <a:cubicBezTo>
                    <a:pt x="235" y="175"/>
                    <a:pt x="240" y="177"/>
                    <a:pt x="246" y="177"/>
                  </a:cubicBezTo>
                  <a:close/>
                  <a:moveTo>
                    <a:pt x="208" y="19"/>
                  </a:moveTo>
                  <a:cubicBezTo>
                    <a:pt x="208" y="28"/>
                    <a:pt x="208" y="39"/>
                    <a:pt x="208" y="45"/>
                  </a:cubicBezTo>
                  <a:cubicBezTo>
                    <a:pt x="212" y="46"/>
                    <a:pt x="218" y="47"/>
                    <a:pt x="222" y="48"/>
                  </a:cubicBezTo>
                  <a:cubicBezTo>
                    <a:pt x="222" y="49"/>
                    <a:pt x="223" y="49"/>
                    <a:pt x="224" y="50"/>
                  </a:cubicBezTo>
                  <a:cubicBezTo>
                    <a:pt x="225" y="55"/>
                    <a:pt x="224" y="62"/>
                    <a:pt x="224" y="68"/>
                  </a:cubicBezTo>
                  <a:cubicBezTo>
                    <a:pt x="224" y="85"/>
                    <a:pt x="226" y="104"/>
                    <a:pt x="225" y="123"/>
                  </a:cubicBezTo>
                  <a:cubicBezTo>
                    <a:pt x="225" y="137"/>
                    <a:pt x="225" y="151"/>
                    <a:pt x="224" y="168"/>
                  </a:cubicBezTo>
                  <a:cubicBezTo>
                    <a:pt x="226" y="169"/>
                    <a:pt x="226" y="170"/>
                    <a:pt x="229" y="171"/>
                  </a:cubicBezTo>
                  <a:cubicBezTo>
                    <a:pt x="231" y="152"/>
                    <a:pt x="230" y="134"/>
                    <a:pt x="230" y="111"/>
                  </a:cubicBezTo>
                  <a:cubicBezTo>
                    <a:pt x="230" y="108"/>
                    <a:pt x="231" y="105"/>
                    <a:pt x="231" y="102"/>
                  </a:cubicBezTo>
                  <a:cubicBezTo>
                    <a:pt x="231" y="94"/>
                    <a:pt x="231" y="85"/>
                    <a:pt x="231" y="77"/>
                  </a:cubicBezTo>
                  <a:cubicBezTo>
                    <a:pt x="230" y="68"/>
                    <a:pt x="228" y="58"/>
                    <a:pt x="228" y="48"/>
                  </a:cubicBezTo>
                  <a:cubicBezTo>
                    <a:pt x="227" y="38"/>
                    <a:pt x="227" y="29"/>
                    <a:pt x="226" y="19"/>
                  </a:cubicBezTo>
                  <a:cubicBezTo>
                    <a:pt x="226" y="16"/>
                    <a:pt x="227" y="14"/>
                    <a:pt x="225" y="11"/>
                  </a:cubicBezTo>
                  <a:cubicBezTo>
                    <a:pt x="219" y="14"/>
                    <a:pt x="214" y="16"/>
                    <a:pt x="208" y="19"/>
                  </a:cubicBezTo>
                  <a:close/>
                  <a:moveTo>
                    <a:pt x="123" y="38"/>
                  </a:moveTo>
                  <a:cubicBezTo>
                    <a:pt x="128" y="39"/>
                    <a:pt x="132" y="40"/>
                    <a:pt x="137" y="40"/>
                  </a:cubicBezTo>
                  <a:cubicBezTo>
                    <a:pt x="140" y="40"/>
                    <a:pt x="145" y="39"/>
                    <a:pt x="146" y="39"/>
                  </a:cubicBezTo>
                  <a:cubicBezTo>
                    <a:pt x="147" y="39"/>
                    <a:pt x="149" y="38"/>
                    <a:pt x="150" y="37"/>
                  </a:cubicBezTo>
                  <a:cubicBezTo>
                    <a:pt x="150" y="32"/>
                    <a:pt x="150" y="27"/>
                    <a:pt x="149" y="23"/>
                  </a:cubicBezTo>
                  <a:cubicBezTo>
                    <a:pt x="145" y="22"/>
                    <a:pt x="140" y="20"/>
                    <a:pt x="134" y="20"/>
                  </a:cubicBezTo>
                  <a:cubicBezTo>
                    <a:pt x="128" y="20"/>
                    <a:pt x="117" y="20"/>
                    <a:pt x="115" y="23"/>
                  </a:cubicBezTo>
                  <a:cubicBezTo>
                    <a:pt x="113" y="25"/>
                    <a:pt x="114" y="28"/>
                    <a:pt x="114" y="31"/>
                  </a:cubicBezTo>
                  <a:cubicBezTo>
                    <a:pt x="114" y="34"/>
                    <a:pt x="113" y="36"/>
                    <a:pt x="114" y="38"/>
                  </a:cubicBezTo>
                  <a:cubicBezTo>
                    <a:pt x="116" y="35"/>
                    <a:pt x="120" y="38"/>
                    <a:pt x="123" y="38"/>
                  </a:cubicBezTo>
                  <a:close/>
                  <a:moveTo>
                    <a:pt x="86" y="34"/>
                  </a:moveTo>
                  <a:cubicBezTo>
                    <a:pt x="86" y="36"/>
                    <a:pt x="85" y="39"/>
                    <a:pt x="85" y="41"/>
                  </a:cubicBezTo>
                  <a:cubicBezTo>
                    <a:pt x="90" y="42"/>
                    <a:pt x="94" y="46"/>
                    <a:pt x="98" y="49"/>
                  </a:cubicBezTo>
                  <a:cubicBezTo>
                    <a:pt x="99" y="52"/>
                    <a:pt x="96" y="57"/>
                    <a:pt x="95" y="61"/>
                  </a:cubicBezTo>
                  <a:cubicBezTo>
                    <a:pt x="101" y="60"/>
                    <a:pt x="105" y="61"/>
                    <a:pt x="109" y="63"/>
                  </a:cubicBezTo>
                  <a:cubicBezTo>
                    <a:pt x="109" y="66"/>
                    <a:pt x="108" y="69"/>
                    <a:pt x="110" y="71"/>
                  </a:cubicBezTo>
                  <a:cubicBezTo>
                    <a:pt x="111" y="87"/>
                    <a:pt x="112" y="105"/>
                    <a:pt x="111" y="121"/>
                  </a:cubicBezTo>
                  <a:cubicBezTo>
                    <a:pt x="111" y="124"/>
                    <a:pt x="110" y="126"/>
                    <a:pt x="110" y="129"/>
                  </a:cubicBezTo>
                  <a:cubicBezTo>
                    <a:pt x="110" y="138"/>
                    <a:pt x="111" y="148"/>
                    <a:pt x="111" y="157"/>
                  </a:cubicBezTo>
                  <a:cubicBezTo>
                    <a:pt x="110" y="160"/>
                    <a:pt x="109" y="163"/>
                    <a:pt x="112" y="165"/>
                  </a:cubicBezTo>
                  <a:cubicBezTo>
                    <a:pt x="111" y="163"/>
                    <a:pt x="113" y="157"/>
                    <a:pt x="111" y="154"/>
                  </a:cubicBezTo>
                  <a:cubicBezTo>
                    <a:pt x="111" y="153"/>
                    <a:pt x="112" y="154"/>
                    <a:pt x="112" y="153"/>
                  </a:cubicBezTo>
                  <a:cubicBezTo>
                    <a:pt x="112" y="139"/>
                    <a:pt x="112" y="122"/>
                    <a:pt x="112" y="108"/>
                  </a:cubicBezTo>
                  <a:cubicBezTo>
                    <a:pt x="113" y="97"/>
                    <a:pt x="112" y="85"/>
                    <a:pt x="112" y="75"/>
                  </a:cubicBezTo>
                  <a:cubicBezTo>
                    <a:pt x="112" y="66"/>
                    <a:pt x="112" y="56"/>
                    <a:pt x="112" y="48"/>
                  </a:cubicBezTo>
                  <a:cubicBezTo>
                    <a:pt x="112" y="40"/>
                    <a:pt x="112" y="32"/>
                    <a:pt x="111" y="24"/>
                  </a:cubicBezTo>
                  <a:cubicBezTo>
                    <a:pt x="111" y="24"/>
                    <a:pt x="111" y="24"/>
                    <a:pt x="111" y="24"/>
                  </a:cubicBezTo>
                  <a:cubicBezTo>
                    <a:pt x="105" y="28"/>
                    <a:pt x="93" y="31"/>
                    <a:pt x="86" y="34"/>
                  </a:cubicBezTo>
                  <a:close/>
                  <a:moveTo>
                    <a:pt x="179" y="170"/>
                  </a:moveTo>
                  <a:cubicBezTo>
                    <a:pt x="186" y="171"/>
                    <a:pt x="192" y="169"/>
                    <a:pt x="194" y="165"/>
                  </a:cubicBezTo>
                  <a:cubicBezTo>
                    <a:pt x="195" y="157"/>
                    <a:pt x="194" y="147"/>
                    <a:pt x="194" y="139"/>
                  </a:cubicBezTo>
                  <a:cubicBezTo>
                    <a:pt x="194" y="120"/>
                    <a:pt x="194" y="103"/>
                    <a:pt x="195" y="87"/>
                  </a:cubicBezTo>
                  <a:cubicBezTo>
                    <a:pt x="196" y="79"/>
                    <a:pt x="195" y="70"/>
                    <a:pt x="195" y="61"/>
                  </a:cubicBezTo>
                  <a:cubicBezTo>
                    <a:pt x="195" y="60"/>
                    <a:pt x="195" y="58"/>
                    <a:pt x="195" y="57"/>
                  </a:cubicBezTo>
                  <a:cubicBezTo>
                    <a:pt x="195" y="55"/>
                    <a:pt x="195" y="54"/>
                    <a:pt x="195" y="52"/>
                  </a:cubicBezTo>
                  <a:cubicBezTo>
                    <a:pt x="195" y="48"/>
                    <a:pt x="197" y="39"/>
                    <a:pt x="194" y="35"/>
                  </a:cubicBezTo>
                  <a:cubicBezTo>
                    <a:pt x="193" y="33"/>
                    <a:pt x="188" y="31"/>
                    <a:pt x="185" y="31"/>
                  </a:cubicBezTo>
                  <a:cubicBezTo>
                    <a:pt x="180" y="30"/>
                    <a:pt x="176" y="31"/>
                    <a:pt x="171" y="30"/>
                  </a:cubicBezTo>
                  <a:cubicBezTo>
                    <a:pt x="166" y="29"/>
                    <a:pt x="161" y="28"/>
                    <a:pt x="158" y="29"/>
                  </a:cubicBezTo>
                  <a:cubicBezTo>
                    <a:pt x="157" y="29"/>
                    <a:pt x="154" y="30"/>
                    <a:pt x="154" y="32"/>
                  </a:cubicBezTo>
                  <a:cubicBezTo>
                    <a:pt x="153" y="32"/>
                    <a:pt x="154" y="33"/>
                    <a:pt x="154" y="34"/>
                  </a:cubicBezTo>
                  <a:cubicBezTo>
                    <a:pt x="154" y="36"/>
                    <a:pt x="154" y="40"/>
                    <a:pt x="154" y="43"/>
                  </a:cubicBezTo>
                  <a:cubicBezTo>
                    <a:pt x="154" y="44"/>
                    <a:pt x="153" y="45"/>
                    <a:pt x="153" y="46"/>
                  </a:cubicBezTo>
                  <a:cubicBezTo>
                    <a:pt x="153" y="50"/>
                    <a:pt x="153" y="54"/>
                    <a:pt x="153" y="57"/>
                  </a:cubicBezTo>
                  <a:cubicBezTo>
                    <a:pt x="153" y="66"/>
                    <a:pt x="155" y="77"/>
                    <a:pt x="155" y="88"/>
                  </a:cubicBezTo>
                  <a:cubicBezTo>
                    <a:pt x="155" y="93"/>
                    <a:pt x="155" y="98"/>
                    <a:pt x="155" y="103"/>
                  </a:cubicBezTo>
                  <a:cubicBezTo>
                    <a:pt x="155" y="108"/>
                    <a:pt x="156" y="113"/>
                    <a:pt x="156" y="118"/>
                  </a:cubicBezTo>
                  <a:cubicBezTo>
                    <a:pt x="156" y="126"/>
                    <a:pt x="156" y="134"/>
                    <a:pt x="156" y="142"/>
                  </a:cubicBezTo>
                  <a:cubicBezTo>
                    <a:pt x="155" y="150"/>
                    <a:pt x="154" y="159"/>
                    <a:pt x="156" y="167"/>
                  </a:cubicBezTo>
                  <a:cubicBezTo>
                    <a:pt x="162" y="167"/>
                    <a:pt x="171" y="169"/>
                    <a:pt x="179" y="170"/>
                  </a:cubicBezTo>
                  <a:close/>
                  <a:moveTo>
                    <a:pt x="114" y="47"/>
                  </a:moveTo>
                  <a:cubicBezTo>
                    <a:pt x="118" y="47"/>
                    <a:pt x="122" y="50"/>
                    <a:pt x="127" y="51"/>
                  </a:cubicBezTo>
                  <a:cubicBezTo>
                    <a:pt x="133" y="52"/>
                    <a:pt x="146" y="53"/>
                    <a:pt x="151" y="49"/>
                  </a:cubicBezTo>
                  <a:cubicBezTo>
                    <a:pt x="150" y="45"/>
                    <a:pt x="150" y="44"/>
                    <a:pt x="151" y="40"/>
                  </a:cubicBezTo>
                  <a:cubicBezTo>
                    <a:pt x="140" y="44"/>
                    <a:pt x="126" y="42"/>
                    <a:pt x="114" y="39"/>
                  </a:cubicBezTo>
                  <a:cubicBezTo>
                    <a:pt x="113" y="42"/>
                    <a:pt x="114" y="44"/>
                    <a:pt x="114" y="47"/>
                  </a:cubicBezTo>
                  <a:close/>
                  <a:moveTo>
                    <a:pt x="94" y="49"/>
                  </a:moveTo>
                  <a:cubicBezTo>
                    <a:pt x="90" y="47"/>
                    <a:pt x="86" y="43"/>
                    <a:pt x="80" y="43"/>
                  </a:cubicBezTo>
                  <a:cubicBezTo>
                    <a:pt x="79" y="44"/>
                    <a:pt x="77" y="45"/>
                    <a:pt x="77" y="47"/>
                  </a:cubicBezTo>
                  <a:cubicBezTo>
                    <a:pt x="84" y="47"/>
                    <a:pt x="88" y="52"/>
                    <a:pt x="94" y="55"/>
                  </a:cubicBezTo>
                  <a:cubicBezTo>
                    <a:pt x="95" y="52"/>
                    <a:pt x="96" y="51"/>
                    <a:pt x="94" y="49"/>
                  </a:cubicBezTo>
                  <a:close/>
                  <a:moveTo>
                    <a:pt x="52" y="50"/>
                  </a:moveTo>
                  <a:cubicBezTo>
                    <a:pt x="43" y="64"/>
                    <a:pt x="36" y="80"/>
                    <a:pt x="28" y="95"/>
                  </a:cubicBezTo>
                  <a:cubicBezTo>
                    <a:pt x="28" y="96"/>
                    <a:pt x="27" y="97"/>
                    <a:pt x="26" y="98"/>
                  </a:cubicBezTo>
                  <a:cubicBezTo>
                    <a:pt x="25" y="100"/>
                    <a:pt x="25" y="103"/>
                    <a:pt x="24" y="105"/>
                  </a:cubicBezTo>
                  <a:cubicBezTo>
                    <a:pt x="21" y="113"/>
                    <a:pt x="15" y="121"/>
                    <a:pt x="12" y="130"/>
                  </a:cubicBezTo>
                  <a:cubicBezTo>
                    <a:pt x="8" y="135"/>
                    <a:pt x="6" y="141"/>
                    <a:pt x="4" y="147"/>
                  </a:cubicBezTo>
                  <a:cubicBezTo>
                    <a:pt x="6" y="150"/>
                    <a:pt x="11" y="151"/>
                    <a:pt x="13" y="152"/>
                  </a:cubicBezTo>
                  <a:cubicBezTo>
                    <a:pt x="14" y="153"/>
                    <a:pt x="15" y="153"/>
                    <a:pt x="15" y="153"/>
                  </a:cubicBezTo>
                  <a:cubicBezTo>
                    <a:pt x="20" y="155"/>
                    <a:pt x="24" y="156"/>
                    <a:pt x="27" y="156"/>
                  </a:cubicBezTo>
                  <a:cubicBezTo>
                    <a:pt x="28" y="155"/>
                    <a:pt x="28" y="154"/>
                    <a:pt x="28" y="152"/>
                  </a:cubicBezTo>
                  <a:cubicBezTo>
                    <a:pt x="28" y="151"/>
                    <a:pt x="29" y="152"/>
                    <a:pt x="30" y="151"/>
                  </a:cubicBezTo>
                  <a:cubicBezTo>
                    <a:pt x="37" y="135"/>
                    <a:pt x="45" y="119"/>
                    <a:pt x="51" y="102"/>
                  </a:cubicBezTo>
                  <a:cubicBezTo>
                    <a:pt x="58" y="85"/>
                    <a:pt x="65" y="65"/>
                    <a:pt x="74" y="50"/>
                  </a:cubicBezTo>
                  <a:cubicBezTo>
                    <a:pt x="73" y="49"/>
                    <a:pt x="72" y="49"/>
                    <a:pt x="72" y="48"/>
                  </a:cubicBezTo>
                  <a:cubicBezTo>
                    <a:pt x="74" y="47"/>
                    <a:pt x="75" y="47"/>
                    <a:pt x="75" y="45"/>
                  </a:cubicBezTo>
                  <a:cubicBezTo>
                    <a:pt x="69" y="44"/>
                    <a:pt x="58" y="46"/>
                    <a:pt x="52" y="50"/>
                  </a:cubicBezTo>
                  <a:close/>
                  <a:moveTo>
                    <a:pt x="222" y="152"/>
                  </a:moveTo>
                  <a:cubicBezTo>
                    <a:pt x="223" y="137"/>
                    <a:pt x="223" y="119"/>
                    <a:pt x="223" y="105"/>
                  </a:cubicBezTo>
                  <a:cubicBezTo>
                    <a:pt x="223" y="100"/>
                    <a:pt x="222" y="96"/>
                    <a:pt x="222" y="93"/>
                  </a:cubicBezTo>
                  <a:cubicBezTo>
                    <a:pt x="222" y="91"/>
                    <a:pt x="222" y="90"/>
                    <a:pt x="222" y="88"/>
                  </a:cubicBezTo>
                  <a:cubicBezTo>
                    <a:pt x="222" y="82"/>
                    <a:pt x="222" y="76"/>
                    <a:pt x="222" y="70"/>
                  </a:cubicBezTo>
                  <a:cubicBezTo>
                    <a:pt x="222" y="65"/>
                    <a:pt x="223" y="53"/>
                    <a:pt x="221" y="51"/>
                  </a:cubicBezTo>
                  <a:cubicBezTo>
                    <a:pt x="220" y="50"/>
                    <a:pt x="211" y="48"/>
                    <a:pt x="208" y="48"/>
                  </a:cubicBezTo>
                  <a:cubicBezTo>
                    <a:pt x="208" y="48"/>
                    <a:pt x="206" y="48"/>
                    <a:pt x="205" y="49"/>
                  </a:cubicBezTo>
                  <a:cubicBezTo>
                    <a:pt x="206" y="53"/>
                    <a:pt x="205" y="58"/>
                    <a:pt x="205" y="63"/>
                  </a:cubicBezTo>
                  <a:cubicBezTo>
                    <a:pt x="205" y="68"/>
                    <a:pt x="205" y="73"/>
                    <a:pt x="205" y="77"/>
                  </a:cubicBezTo>
                  <a:cubicBezTo>
                    <a:pt x="205" y="87"/>
                    <a:pt x="206" y="97"/>
                    <a:pt x="206" y="107"/>
                  </a:cubicBezTo>
                  <a:cubicBezTo>
                    <a:pt x="207" y="128"/>
                    <a:pt x="206" y="149"/>
                    <a:pt x="205" y="169"/>
                  </a:cubicBezTo>
                  <a:cubicBezTo>
                    <a:pt x="209" y="174"/>
                    <a:pt x="217" y="172"/>
                    <a:pt x="221" y="170"/>
                  </a:cubicBezTo>
                  <a:cubicBezTo>
                    <a:pt x="223" y="164"/>
                    <a:pt x="222" y="158"/>
                    <a:pt x="222" y="152"/>
                  </a:cubicBezTo>
                  <a:close/>
                  <a:moveTo>
                    <a:pt x="68" y="115"/>
                  </a:moveTo>
                  <a:cubicBezTo>
                    <a:pt x="68" y="114"/>
                    <a:pt x="69" y="113"/>
                    <a:pt x="70" y="111"/>
                  </a:cubicBezTo>
                  <a:cubicBezTo>
                    <a:pt x="69" y="112"/>
                    <a:pt x="68" y="112"/>
                    <a:pt x="67" y="111"/>
                  </a:cubicBezTo>
                  <a:cubicBezTo>
                    <a:pt x="67" y="107"/>
                    <a:pt x="62" y="108"/>
                    <a:pt x="60" y="105"/>
                  </a:cubicBezTo>
                  <a:cubicBezTo>
                    <a:pt x="60" y="105"/>
                    <a:pt x="60" y="103"/>
                    <a:pt x="62" y="103"/>
                  </a:cubicBezTo>
                  <a:cubicBezTo>
                    <a:pt x="63" y="97"/>
                    <a:pt x="68" y="93"/>
                    <a:pt x="69" y="85"/>
                  </a:cubicBezTo>
                  <a:cubicBezTo>
                    <a:pt x="72" y="82"/>
                    <a:pt x="76" y="87"/>
                    <a:pt x="79" y="88"/>
                  </a:cubicBezTo>
                  <a:cubicBezTo>
                    <a:pt x="80" y="87"/>
                    <a:pt x="81" y="86"/>
                    <a:pt x="81" y="85"/>
                  </a:cubicBezTo>
                  <a:cubicBezTo>
                    <a:pt x="78" y="82"/>
                    <a:pt x="75" y="83"/>
                    <a:pt x="72" y="81"/>
                  </a:cubicBezTo>
                  <a:cubicBezTo>
                    <a:pt x="71" y="76"/>
                    <a:pt x="76" y="76"/>
                    <a:pt x="76" y="71"/>
                  </a:cubicBezTo>
                  <a:cubicBezTo>
                    <a:pt x="78" y="69"/>
                    <a:pt x="79" y="66"/>
                    <a:pt x="80" y="63"/>
                  </a:cubicBezTo>
                  <a:cubicBezTo>
                    <a:pt x="81" y="61"/>
                    <a:pt x="81" y="57"/>
                    <a:pt x="82" y="59"/>
                  </a:cubicBezTo>
                  <a:cubicBezTo>
                    <a:pt x="82" y="58"/>
                    <a:pt x="81" y="58"/>
                    <a:pt x="82" y="58"/>
                  </a:cubicBezTo>
                  <a:cubicBezTo>
                    <a:pt x="86" y="56"/>
                    <a:pt x="89" y="59"/>
                    <a:pt x="92" y="61"/>
                  </a:cubicBezTo>
                  <a:cubicBezTo>
                    <a:pt x="92" y="60"/>
                    <a:pt x="93" y="59"/>
                    <a:pt x="93" y="58"/>
                  </a:cubicBezTo>
                  <a:cubicBezTo>
                    <a:pt x="89" y="53"/>
                    <a:pt x="83" y="50"/>
                    <a:pt x="76" y="49"/>
                  </a:cubicBezTo>
                  <a:cubicBezTo>
                    <a:pt x="76" y="51"/>
                    <a:pt x="74" y="52"/>
                    <a:pt x="75" y="53"/>
                  </a:cubicBezTo>
                  <a:cubicBezTo>
                    <a:pt x="77" y="54"/>
                    <a:pt x="82" y="57"/>
                    <a:pt x="78" y="60"/>
                  </a:cubicBezTo>
                  <a:cubicBezTo>
                    <a:pt x="78" y="61"/>
                    <a:pt x="77" y="62"/>
                    <a:pt x="77" y="63"/>
                  </a:cubicBezTo>
                  <a:cubicBezTo>
                    <a:pt x="75" y="67"/>
                    <a:pt x="73" y="71"/>
                    <a:pt x="72" y="74"/>
                  </a:cubicBezTo>
                  <a:cubicBezTo>
                    <a:pt x="71" y="76"/>
                    <a:pt x="71" y="79"/>
                    <a:pt x="69" y="80"/>
                  </a:cubicBezTo>
                  <a:cubicBezTo>
                    <a:pt x="68" y="79"/>
                    <a:pt x="67" y="78"/>
                    <a:pt x="66" y="77"/>
                  </a:cubicBezTo>
                  <a:cubicBezTo>
                    <a:pt x="65" y="78"/>
                    <a:pt x="64" y="78"/>
                    <a:pt x="63" y="78"/>
                  </a:cubicBezTo>
                  <a:cubicBezTo>
                    <a:pt x="62" y="79"/>
                    <a:pt x="62" y="80"/>
                    <a:pt x="62" y="82"/>
                  </a:cubicBezTo>
                  <a:cubicBezTo>
                    <a:pt x="63" y="83"/>
                    <a:pt x="66" y="84"/>
                    <a:pt x="66" y="86"/>
                  </a:cubicBezTo>
                  <a:cubicBezTo>
                    <a:pt x="66" y="87"/>
                    <a:pt x="64" y="88"/>
                    <a:pt x="63" y="90"/>
                  </a:cubicBezTo>
                  <a:cubicBezTo>
                    <a:pt x="63" y="91"/>
                    <a:pt x="63" y="92"/>
                    <a:pt x="63" y="93"/>
                  </a:cubicBezTo>
                  <a:cubicBezTo>
                    <a:pt x="61" y="97"/>
                    <a:pt x="59" y="102"/>
                    <a:pt x="58" y="105"/>
                  </a:cubicBezTo>
                  <a:cubicBezTo>
                    <a:pt x="57" y="105"/>
                    <a:pt x="57" y="105"/>
                    <a:pt x="56" y="105"/>
                  </a:cubicBezTo>
                  <a:cubicBezTo>
                    <a:pt x="55" y="105"/>
                    <a:pt x="55" y="104"/>
                    <a:pt x="53" y="103"/>
                  </a:cubicBezTo>
                  <a:cubicBezTo>
                    <a:pt x="52" y="105"/>
                    <a:pt x="52" y="107"/>
                    <a:pt x="51" y="108"/>
                  </a:cubicBezTo>
                  <a:cubicBezTo>
                    <a:pt x="53" y="109"/>
                    <a:pt x="55" y="110"/>
                    <a:pt x="55" y="112"/>
                  </a:cubicBezTo>
                  <a:cubicBezTo>
                    <a:pt x="51" y="117"/>
                    <a:pt x="48" y="125"/>
                    <a:pt x="48" y="131"/>
                  </a:cubicBezTo>
                  <a:cubicBezTo>
                    <a:pt x="47" y="132"/>
                    <a:pt x="46" y="132"/>
                    <a:pt x="45" y="133"/>
                  </a:cubicBezTo>
                  <a:cubicBezTo>
                    <a:pt x="44" y="132"/>
                    <a:pt x="43" y="130"/>
                    <a:pt x="42" y="130"/>
                  </a:cubicBezTo>
                  <a:cubicBezTo>
                    <a:pt x="41" y="133"/>
                    <a:pt x="39" y="135"/>
                    <a:pt x="39" y="138"/>
                  </a:cubicBezTo>
                  <a:cubicBezTo>
                    <a:pt x="45" y="136"/>
                    <a:pt x="50" y="141"/>
                    <a:pt x="55" y="143"/>
                  </a:cubicBezTo>
                  <a:cubicBezTo>
                    <a:pt x="56" y="142"/>
                    <a:pt x="57" y="141"/>
                    <a:pt x="57" y="140"/>
                  </a:cubicBezTo>
                  <a:cubicBezTo>
                    <a:pt x="55" y="137"/>
                    <a:pt x="52" y="135"/>
                    <a:pt x="49" y="134"/>
                  </a:cubicBezTo>
                  <a:cubicBezTo>
                    <a:pt x="49" y="134"/>
                    <a:pt x="49" y="133"/>
                    <a:pt x="49" y="133"/>
                  </a:cubicBezTo>
                  <a:cubicBezTo>
                    <a:pt x="49" y="132"/>
                    <a:pt x="49" y="131"/>
                    <a:pt x="50" y="131"/>
                  </a:cubicBezTo>
                  <a:cubicBezTo>
                    <a:pt x="50" y="130"/>
                    <a:pt x="50" y="130"/>
                    <a:pt x="50" y="129"/>
                  </a:cubicBezTo>
                  <a:cubicBezTo>
                    <a:pt x="54" y="126"/>
                    <a:pt x="54" y="120"/>
                    <a:pt x="58" y="117"/>
                  </a:cubicBezTo>
                  <a:cubicBezTo>
                    <a:pt x="58" y="114"/>
                    <a:pt x="58" y="112"/>
                    <a:pt x="60" y="111"/>
                  </a:cubicBezTo>
                  <a:cubicBezTo>
                    <a:pt x="63" y="112"/>
                    <a:pt x="65" y="114"/>
                    <a:pt x="68" y="115"/>
                  </a:cubicBezTo>
                  <a:close/>
                  <a:moveTo>
                    <a:pt x="140" y="54"/>
                  </a:moveTo>
                  <a:cubicBezTo>
                    <a:pt x="131" y="55"/>
                    <a:pt x="122" y="52"/>
                    <a:pt x="114" y="50"/>
                  </a:cubicBezTo>
                  <a:cubicBezTo>
                    <a:pt x="114" y="50"/>
                    <a:pt x="114" y="51"/>
                    <a:pt x="114" y="51"/>
                  </a:cubicBezTo>
                  <a:cubicBezTo>
                    <a:pt x="115" y="82"/>
                    <a:pt x="113" y="115"/>
                    <a:pt x="114" y="142"/>
                  </a:cubicBezTo>
                  <a:cubicBezTo>
                    <a:pt x="115" y="141"/>
                    <a:pt x="117" y="142"/>
                    <a:pt x="117" y="142"/>
                  </a:cubicBezTo>
                  <a:cubicBezTo>
                    <a:pt x="119" y="141"/>
                    <a:pt x="119" y="142"/>
                    <a:pt x="121" y="143"/>
                  </a:cubicBezTo>
                  <a:cubicBezTo>
                    <a:pt x="122" y="143"/>
                    <a:pt x="123" y="142"/>
                    <a:pt x="124" y="143"/>
                  </a:cubicBezTo>
                  <a:cubicBezTo>
                    <a:pt x="125" y="143"/>
                    <a:pt x="126" y="143"/>
                    <a:pt x="126" y="143"/>
                  </a:cubicBezTo>
                  <a:cubicBezTo>
                    <a:pt x="135" y="145"/>
                    <a:pt x="145" y="144"/>
                    <a:pt x="153" y="143"/>
                  </a:cubicBezTo>
                  <a:cubicBezTo>
                    <a:pt x="153" y="132"/>
                    <a:pt x="154" y="121"/>
                    <a:pt x="153" y="110"/>
                  </a:cubicBezTo>
                  <a:cubicBezTo>
                    <a:pt x="152" y="101"/>
                    <a:pt x="153" y="91"/>
                    <a:pt x="152" y="82"/>
                  </a:cubicBezTo>
                  <a:cubicBezTo>
                    <a:pt x="152" y="73"/>
                    <a:pt x="150" y="62"/>
                    <a:pt x="151" y="53"/>
                  </a:cubicBezTo>
                  <a:cubicBezTo>
                    <a:pt x="147" y="52"/>
                    <a:pt x="144" y="54"/>
                    <a:pt x="140" y="54"/>
                  </a:cubicBezTo>
                  <a:close/>
                  <a:moveTo>
                    <a:pt x="197" y="51"/>
                  </a:moveTo>
                  <a:cubicBezTo>
                    <a:pt x="197" y="57"/>
                    <a:pt x="198" y="59"/>
                    <a:pt x="197" y="62"/>
                  </a:cubicBezTo>
                  <a:cubicBezTo>
                    <a:pt x="198" y="70"/>
                    <a:pt x="199" y="78"/>
                    <a:pt x="198" y="86"/>
                  </a:cubicBezTo>
                  <a:cubicBezTo>
                    <a:pt x="196" y="112"/>
                    <a:pt x="197" y="141"/>
                    <a:pt x="198" y="165"/>
                  </a:cubicBezTo>
                  <a:cubicBezTo>
                    <a:pt x="199" y="166"/>
                    <a:pt x="201" y="168"/>
                    <a:pt x="202" y="167"/>
                  </a:cubicBezTo>
                  <a:cubicBezTo>
                    <a:pt x="205" y="146"/>
                    <a:pt x="204" y="126"/>
                    <a:pt x="204" y="105"/>
                  </a:cubicBezTo>
                  <a:cubicBezTo>
                    <a:pt x="204" y="98"/>
                    <a:pt x="203" y="92"/>
                    <a:pt x="202" y="85"/>
                  </a:cubicBezTo>
                  <a:cubicBezTo>
                    <a:pt x="202" y="74"/>
                    <a:pt x="203" y="62"/>
                    <a:pt x="203" y="51"/>
                  </a:cubicBezTo>
                  <a:cubicBezTo>
                    <a:pt x="200" y="51"/>
                    <a:pt x="199" y="52"/>
                    <a:pt x="198" y="51"/>
                  </a:cubicBezTo>
                  <a:cubicBezTo>
                    <a:pt x="198" y="51"/>
                    <a:pt x="197" y="51"/>
                    <a:pt x="197" y="51"/>
                  </a:cubicBezTo>
                  <a:close/>
                  <a:moveTo>
                    <a:pt x="279" y="76"/>
                  </a:moveTo>
                  <a:cubicBezTo>
                    <a:pt x="284" y="75"/>
                    <a:pt x="291" y="72"/>
                    <a:pt x="294" y="68"/>
                  </a:cubicBezTo>
                  <a:cubicBezTo>
                    <a:pt x="296" y="65"/>
                    <a:pt x="293" y="62"/>
                    <a:pt x="292" y="60"/>
                  </a:cubicBezTo>
                  <a:cubicBezTo>
                    <a:pt x="291" y="58"/>
                    <a:pt x="290" y="55"/>
                    <a:pt x="288" y="54"/>
                  </a:cubicBezTo>
                  <a:cubicBezTo>
                    <a:pt x="287" y="54"/>
                    <a:pt x="284" y="54"/>
                    <a:pt x="281" y="54"/>
                  </a:cubicBezTo>
                  <a:cubicBezTo>
                    <a:pt x="279" y="55"/>
                    <a:pt x="276" y="55"/>
                    <a:pt x="275" y="55"/>
                  </a:cubicBezTo>
                  <a:cubicBezTo>
                    <a:pt x="272" y="56"/>
                    <a:pt x="269" y="59"/>
                    <a:pt x="267" y="60"/>
                  </a:cubicBezTo>
                  <a:cubicBezTo>
                    <a:pt x="268" y="61"/>
                    <a:pt x="266" y="62"/>
                    <a:pt x="267" y="63"/>
                  </a:cubicBezTo>
                  <a:cubicBezTo>
                    <a:pt x="266" y="63"/>
                    <a:pt x="265" y="63"/>
                    <a:pt x="265" y="64"/>
                  </a:cubicBezTo>
                  <a:cubicBezTo>
                    <a:pt x="265" y="69"/>
                    <a:pt x="268" y="73"/>
                    <a:pt x="270" y="77"/>
                  </a:cubicBezTo>
                  <a:cubicBezTo>
                    <a:pt x="273" y="76"/>
                    <a:pt x="275" y="76"/>
                    <a:pt x="279" y="76"/>
                  </a:cubicBezTo>
                  <a:close/>
                  <a:moveTo>
                    <a:pt x="73" y="56"/>
                  </a:moveTo>
                  <a:cubicBezTo>
                    <a:pt x="70" y="62"/>
                    <a:pt x="67" y="68"/>
                    <a:pt x="64" y="75"/>
                  </a:cubicBezTo>
                  <a:cubicBezTo>
                    <a:pt x="66" y="74"/>
                    <a:pt x="66" y="76"/>
                    <a:pt x="68" y="76"/>
                  </a:cubicBezTo>
                  <a:cubicBezTo>
                    <a:pt x="71" y="70"/>
                    <a:pt x="74" y="63"/>
                    <a:pt x="76" y="57"/>
                  </a:cubicBezTo>
                  <a:cubicBezTo>
                    <a:pt x="76" y="56"/>
                    <a:pt x="75" y="55"/>
                    <a:pt x="73" y="56"/>
                  </a:cubicBezTo>
                  <a:close/>
                  <a:moveTo>
                    <a:pt x="85" y="61"/>
                  </a:moveTo>
                  <a:cubicBezTo>
                    <a:pt x="83" y="63"/>
                    <a:pt x="82" y="66"/>
                    <a:pt x="80" y="70"/>
                  </a:cubicBezTo>
                  <a:cubicBezTo>
                    <a:pt x="79" y="73"/>
                    <a:pt x="76" y="76"/>
                    <a:pt x="76" y="78"/>
                  </a:cubicBezTo>
                  <a:cubicBezTo>
                    <a:pt x="77" y="81"/>
                    <a:pt x="80" y="81"/>
                    <a:pt x="81" y="83"/>
                  </a:cubicBezTo>
                  <a:cubicBezTo>
                    <a:pt x="86" y="77"/>
                    <a:pt x="88" y="70"/>
                    <a:pt x="91" y="64"/>
                  </a:cubicBezTo>
                  <a:cubicBezTo>
                    <a:pt x="89" y="62"/>
                    <a:pt x="87" y="61"/>
                    <a:pt x="85" y="61"/>
                  </a:cubicBezTo>
                  <a:close/>
                  <a:moveTo>
                    <a:pt x="93" y="64"/>
                  </a:moveTo>
                  <a:cubicBezTo>
                    <a:pt x="91" y="70"/>
                    <a:pt x="86" y="77"/>
                    <a:pt x="84" y="83"/>
                  </a:cubicBezTo>
                  <a:cubicBezTo>
                    <a:pt x="83" y="89"/>
                    <a:pt x="84" y="98"/>
                    <a:pt x="85" y="105"/>
                  </a:cubicBezTo>
                  <a:cubicBezTo>
                    <a:pt x="85" y="111"/>
                    <a:pt x="84" y="117"/>
                    <a:pt x="84" y="123"/>
                  </a:cubicBezTo>
                  <a:cubicBezTo>
                    <a:pt x="85" y="135"/>
                    <a:pt x="85" y="150"/>
                    <a:pt x="85" y="163"/>
                  </a:cubicBezTo>
                  <a:cubicBezTo>
                    <a:pt x="85" y="164"/>
                    <a:pt x="87" y="165"/>
                    <a:pt x="86" y="167"/>
                  </a:cubicBezTo>
                  <a:cubicBezTo>
                    <a:pt x="93" y="170"/>
                    <a:pt x="101" y="169"/>
                    <a:pt x="107" y="167"/>
                  </a:cubicBezTo>
                  <a:cubicBezTo>
                    <a:pt x="109" y="159"/>
                    <a:pt x="108" y="152"/>
                    <a:pt x="108" y="144"/>
                  </a:cubicBezTo>
                  <a:cubicBezTo>
                    <a:pt x="108" y="132"/>
                    <a:pt x="109" y="119"/>
                    <a:pt x="109" y="105"/>
                  </a:cubicBezTo>
                  <a:cubicBezTo>
                    <a:pt x="109" y="101"/>
                    <a:pt x="109" y="96"/>
                    <a:pt x="109" y="93"/>
                  </a:cubicBezTo>
                  <a:cubicBezTo>
                    <a:pt x="109" y="92"/>
                    <a:pt x="108" y="91"/>
                    <a:pt x="108" y="90"/>
                  </a:cubicBezTo>
                  <a:cubicBezTo>
                    <a:pt x="108" y="87"/>
                    <a:pt x="109" y="84"/>
                    <a:pt x="108" y="81"/>
                  </a:cubicBezTo>
                  <a:cubicBezTo>
                    <a:pt x="108" y="75"/>
                    <a:pt x="106" y="70"/>
                    <a:pt x="106" y="64"/>
                  </a:cubicBezTo>
                  <a:cubicBezTo>
                    <a:pt x="102" y="62"/>
                    <a:pt x="97" y="62"/>
                    <a:pt x="93" y="64"/>
                  </a:cubicBezTo>
                  <a:close/>
                  <a:moveTo>
                    <a:pt x="271" y="79"/>
                  </a:moveTo>
                  <a:cubicBezTo>
                    <a:pt x="271" y="82"/>
                    <a:pt x="272" y="83"/>
                    <a:pt x="273" y="84"/>
                  </a:cubicBezTo>
                  <a:cubicBezTo>
                    <a:pt x="274" y="84"/>
                    <a:pt x="274" y="83"/>
                    <a:pt x="276" y="83"/>
                  </a:cubicBezTo>
                  <a:cubicBezTo>
                    <a:pt x="285" y="87"/>
                    <a:pt x="306" y="80"/>
                    <a:pt x="296" y="69"/>
                  </a:cubicBezTo>
                  <a:cubicBezTo>
                    <a:pt x="292" y="77"/>
                    <a:pt x="281" y="78"/>
                    <a:pt x="271" y="79"/>
                  </a:cubicBezTo>
                  <a:close/>
                  <a:moveTo>
                    <a:pt x="265" y="96"/>
                  </a:moveTo>
                  <a:cubicBezTo>
                    <a:pt x="265" y="98"/>
                    <a:pt x="265" y="100"/>
                    <a:pt x="265" y="103"/>
                  </a:cubicBezTo>
                  <a:cubicBezTo>
                    <a:pt x="265" y="107"/>
                    <a:pt x="265" y="112"/>
                    <a:pt x="265" y="118"/>
                  </a:cubicBezTo>
                  <a:cubicBezTo>
                    <a:pt x="265" y="121"/>
                    <a:pt x="265" y="125"/>
                    <a:pt x="266" y="127"/>
                  </a:cubicBezTo>
                  <a:cubicBezTo>
                    <a:pt x="266" y="128"/>
                    <a:pt x="268" y="130"/>
                    <a:pt x="269" y="132"/>
                  </a:cubicBezTo>
                  <a:cubicBezTo>
                    <a:pt x="272" y="136"/>
                    <a:pt x="274" y="141"/>
                    <a:pt x="276" y="147"/>
                  </a:cubicBezTo>
                  <a:cubicBezTo>
                    <a:pt x="278" y="151"/>
                    <a:pt x="281" y="160"/>
                    <a:pt x="284" y="163"/>
                  </a:cubicBezTo>
                  <a:cubicBezTo>
                    <a:pt x="285" y="164"/>
                    <a:pt x="289" y="165"/>
                    <a:pt x="291" y="166"/>
                  </a:cubicBezTo>
                  <a:cubicBezTo>
                    <a:pt x="296" y="168"/>
                    <a:pt x="302" y="168"/>
                    <a:pt x="306" y="169"/>
                  </a:cubicBezTo>
                  <a:cubicBezTo>
                    <a:pt x="304" y="166"/>
                    <a:pt x="303" y="162"/>
                    <a:pt x="302" y="159"/>
                  </a:cubicBezTo>
                  <a:cubicBezTo>
                    <a:pt x="301" y="156"/>
                    <a:pt x="299" y="153"/>
                    <a:pt x="298" y="151"/>
                  </a:cubicBezTo>
                  <a:cubicBezTo>
                    <a:pt x="298" y="150"/>
                    <a:pt x="298" y="148"/>
                    <a:pt x="298" y="147"/>
                  </a:cubicBezTo>
                  <a:cubicBezTo>
                    <a:pt x="296" y="141"/>
                    <a:pt x="292" y="135"/>
                    <a:pt x="290" y="128"/>
                  </a:cubicBezTo>
                  <a:cubicBezTo>
                    <a:pt x="287" y="122"/>
                    <a:pt x="285" y="115"/>
                    <a:pt x="282" y="109"/>
                  </a:cubicBezTo>
                  <a:cubicBezTo>
                    <a:pt x="276" y="97"/>
                    <a:pt x="271" y="84"/>
                    <a:pt x="265" y="73"/>
                  </a:cubicBezTo>
                  <a:cubicBezTo>
                    <a:pt x="265" y="72"/>
                    <a:pt x="265" y="72"/>
                    <a:pt x="265" y="73"/>
                  </a:cubicBezTo>
                  <a:cubicBezTo>
                    <a:pt x="264" y="79"/>
                    <a:pt x="265" y="87"/>
                    <a:pt x="265" y="96"/>
                  </a:cubicBezTo>
                  <a:close/>
                  <a:moveTo>
                    <a:pt x="274" y="87"/>
                  </a:moveTo>
                  <a:cubicBezTo>
                    <a:pt x="276" y="89"/>
                    <a:pt x="276" y="92"/>
                    <a:pt x="278" y="94"/>
                  </a:cubicBezTo>
                  <a:cubicBezTo>
                    <a:pt x="278" y="93"/>
                    <a:pt x="278" y="93"/>
                    <a:pt x="278" y="93"/>
                  </a:cubicBezTo>
                  <a:cubicBezTo>
                    <a:pt x="280" y="93"/>
                    <a:pt x="283" y="93"/>
                    <a:pt x="285" y="93"/>
                  </a:cubicBezTo>
                  <a:cubicBezTo>
                    <a:pt x="291" y="93"/>
                    <a:pt x="299" y="87"/>
                    <a:pt x="301" y="83"/>
                  </a:cubicBezTo>
                  <a:cubicBezTo>
                    <a:pt x="302" y="81"/>
                    <a:pt x="302" y="79"/>
                    <a:pt x="300" y="78"/>
                  </a:cubicBezTo>
                  <a:cubicBezTo>
                    <a:pt x="295" y="87"/>
                    <a:pt x="283" y="86"/>
                    <a:pt x="274" y="87"/>
                  </a:cubicBezTo>
                  <a:close/>
                  <a:moveTo>
                    <a:pt x="278" y="96"/>
                  </a:moveTo>
                  <a:cubicBezTo>
                    <a:pt x="279" y="96"/>
                    <a:pt x="279" y="97"/>
                    <a:pt x="279" y="98"/>
                  </a:cubicBezTo>
                  <a:cubicBezTo>
                    <a:pt x="283" y="98"/>
                    <a:pt x="287" y="99"/>
                    <a:pt x="290" y="98"/>
                  </a:cubicBezTo>
                  <a:cubicBezTo>
                    <a:pt x="297" y="98"/>
                    <a:pt x="302" y="92"/>
                    <a:pt x="305" y="87"/>
                  </a:cubicBezTo>
                  <a:cubicBezTo>
                    <a:pt x="304" y="86"/>
                    <a:pt x="304" y="84"/>
                    <a:pt x="303" y="84"/>
                  </a:cubicBezTo>
                  <a:cubicBezTo>
                    <a:pt x="298" y="92"/>
                    <a:pt x="289" y="97"/>
                    <a:pt x="278" y="96"/>
                  </a:cubicBezTo>
                  <a:close/>
                  <a:moveTo>
                    <a:pt x="54" y="102"/>
                  </a:moveTo>
                  <a:cubicBezTo>
                    <a:pt x="55" y="102"/>
                    <a:pt x="56" y="103"/>
                    <a:pt x="57" y="102"/>
                  </a:cubicBezTo>
                  <a:cubicBezTo>
                    <a:pt x="57" y="100"/>
                    <a:pt x="60" y="96"/>
                    <a:pt x="61" y="92"/>
                  </a:cubicBezTo>
                  <a:cubicBezTo>
                    <a:pt x="62" y="90"/>
                    <a:pt x="65" y="84"/>
                    <a:pt x="60" y="84"/>
                  </a:cubicBezTo>
                  <a:cubicBezTo>
                    <a:pt x="59" y="91"/>
                    <a:pt x="56" y="95"/>
                    <a:pt x="54" y="102"/>
                  </a:cubicBezTo>
                  <a:close/>
                  <a:moveTo>
                    <a:pt x="72" y="88"/>
                  </a:moveTo>
                  <a:cubicBezTo>
                    <a:pt x="69" y="92"/>
                    <a:pt x="66" y="99"/>
                    <a:pt x="64" y="105"/>
                  </a:cubicBezTo>
                  <a:cubicBezTo>
                    <a:pt x="66" y="106"/>
                    <a:pt x="68" y="108"/>
                    <a:pt x="70" y="110"/>
                  </a:cubicBezTo>
                  <a:cubicBezTo>
                    <a:pt x="73" y="104"/>
                    <a:pt x="76" y="98"/>
                    <a:pt x="78" y="91"/>
                  </a:cubicBezTo>
                  <a:cubicBezTo>
                    <a:pt x="77" y="89"/>
                    <a:pt x="74" y="88"/>
                    <a:pt x="72" y="88"/>
                  </a:cubicBezTo>
                  <a:close/>
                  <a:moveTo>
                    <a:pt x="79" y="94"/>
                  </a:moveTo>
                  <a:cubicBezTo>
                    <a:pt x="79" y="95"/>
                    <a:pt x="79" y="96"/>
                    <a:pt x="79" y="97"/>
                  </a:cubicBezTo>
                  <a:cubicBezTo>
                    <a:pt x="77" y="101"/>
                    <a:pt x="74" y="105"/>
                    <a:pt x="73" y="109"/>
                  </a:cubicBezTo>
                  <a:cubicBezTo>
                    <a:pt x="72" y="113"/>
                    <a:pt x="72" y="118"/>
                    <a:pt x="71" y="123"/>
                  </a:cubicBezTo>
                  <a:cubicBezTo>
                    <a:pt x="71" y="135"/>
                    <a:pt x="72" y="143"/>
                    <a:pt x="70" y="154"/>
                  </a:cubicBezTo>
                  <a:cubicBezTo>
                    <a:pt x="74" y="157"/>
                    <a:pt x="78" y="160"/>
                    <a:pt x="82" y="163"/>
                  </a:cubicBezTo>
                  <a:cubicBezTo>
                    <a:pt x="83" y="155"/>
                    <a:pt x="83" y="148"/>
                    <a:pt x="83" y="139"/>
                  </a:cubicBezTo>
                  <a:cubicBezTo>
                    <a:pt x="83" y="131"/>
                    <a:pt x="82" y="123"/>
                    <a:pt x="82" y="117"/>
                  </a:cubicBezTo>
                  <a:cubicBezTo>
                    <a:pt x="82" y="109"/>
                    <a:pt x="83" y="97"/>
                    <a:pt x="82" y="89"/>
                  </a:cubicBezTo>
                  <a:cubicBezTo>
                    <a:pt x="81" y="91"/>
                    <a:pt x="80" y="92"/>
                    <a:pt x="79" y="94"/>
                  </a:cubicBezTo>
                  <a:close/>
                  <a:moveTo>
                    <a:pt x="280" y="100"/>
                  </a:moveTo>
                  <a:cubicBezTo>
                    <a:pt x="285" y="111"/>
                    <a:pt x="290" y="124"/>
                    <a:pt x="295" y="136"/>
                  </a:cubicBezTo>
                  <a:cubicBezTo>
                    <a:pt x="305" y="137"/>
                    <a:pt x="318" y="131"/>
                    <a:pt x="322" y="122"/>
                  </a:cubicBezTo>
                  <a:cubicBezTo>
                    <a:pt x="317" y="111"/>
                    <a:pt x="312" y="100"/>
                    <a:pt x="306" y="90"/>
                  </a:cubicBezTo>
                  <a:cubicBezTo>
                    <a:pt x="302" y="97"/>
                    <a:pt x="291" y="104"/>
                    <a:pt x="280" y="100"/>
                  </a:cubicBezTo>
                  <a:close/>
                  <a:moveTo>
                    <a:pt x="43" y="128"/>
                  </a:moveTo>
                  <a:cubicBezTo>
                    <a:pt x="44" y="129"/>
                    <a:pt x="44" y="129"/>
                    <a:pt x="45" y="129"/>
                  </a:cubicBezTo>
                  <a:cubicBezTo>
                    <a:pt x="47" y="123"/>
                    <a:pt x="50" y="117"/>
                    <a:pt x="52" y="111"/>
                  </a:cubicBezTo>
                  <a:cubicBezTo>
                    <a:pt x="51" y="112"/>
                    <a:pt x="51" y="111"/>
                    <a:pt x="50" y="111"/>
                  </a:cubicBezTo>
                  <a:cubicBezTo>
                    <a:pt x="48" y="117"/>
                    <a:pt x="45" y="122"/>
                    <a:pt x="43" y="128"/>
                  </a:cubicBezTo>
                  <a:close/>
                  <a:moveTo>
                    <a:pt x="62" y="115"/>
                  </a:moveTo>
                  <a:cubicBezTo>
                    <a:pt x="59" y="116"/>
                    <a:pt x="58" y="121"/>
                    <a:pt x="57" y="124"/>
                  </a:cubicBezTo>
                  <a:cubicBezTo>
                    <a:pt x="56" y="126"/>
                    <a:pt x="53" y="129"/>
                    <a:pt x="52" y="133"/>
                  </a:cubicBezTo>
                  <a:cubicBezTo>
                    <a:pt x="54" y="134"/>
                    <a:pt x="57" y="136"/>
                    <a:pt x="58" y="138"/>
                  </a:cubicBezTo>
                  <a:cubicBezTo>
                    <a:pt x="61" y="132"/>
                    <a:pt x="64" y="125"/>
                    <a:pt x="66" y="118"/>
                  </a:cubicBezTo>
                  <a:cubicBezTo>
                    <a:pt x="65" y="117"/>
                    <a:pt x="64" y="116"/>
                    <a:pt x="62" y="115"/>
                  </a:cubicBezTo>
                  <a:close/>
                  <a:moveTo>
                    <a:pt x="297" y="139"/>
                  </a:moveTo>
                  <a:cubicBezTo>
                    <a:pt x="297" y="140"/>
                    <a:pt x="297" y="141"/>
                    <a:pt x="298" y="142"/>
                  </a:cubicBezTo>
                  <a:cubicBezTo>
                    <a:pt x="298" y="141"/>
                    <a:pt x="298" y="141"/>
                    <a:pt x="299" y="140"/>
                  </a:cubicBezTo>
                  <a:cubicBezTo>
                    <a:pt x="302" y="141"/>
                    <a:pt x="306" y="140"/>
                    <a:pt x="308" y="140"/>
                  </a:cubicBezTo>
                  <a:cubicBezTo>
                    <a:pt x="314" y="139"/>
                    <a:pt x="320" y="135"/>
                    <a:pt x="323" y="132"/>
                  </a:cubicBezTo>
                  <a:cubicBezTo>
                    <a:pt x="324" y="130"/>
                    <a:pt x="326" y="127"/>
                    <a:pt x="323" y="125"/>
                  </a:cubicBezTo>
                  <a:cubicBezTo>
                    <a:pt x="317" y="134"/>
                    <a:pt x="308" y="138"/>
                    <a:pt x="297" y="139"/>
                  </a:cubicBezTo>
                  <a:close/>
                  <a:moveTo>
                    <a:pt x="326" y="131"/>
                  </a:moveTo>
                  <a:cubicBezTo>
                    <a:pt x="321" y="139"/>
                    <a:pt x="310" y="145"/>
                    <a:pt x="298" y="142"/>
                  </a:cubicBezTo>
                  <a:cubicBezTo>
                    <a:pt x="299" y="146"/>
                    <a:pt x="301" y="150"/>
                    <a:pt x="306" y="148"/>
                  </a:cubicBezTo>
                  <a:cubicBezTo>
                    <a:pt x="316" y="150"/>
                    <a:pt x="327" y="146"/>
                    <a:pt x="330" y="137"/>
                  </a:cubicBezTo>
                  <a:cubicBezTo>
                    <a:pt x="328" y="135"/>
                    <a:pt x="328" y="132"/>
                    <a:pt x="326" y="131"/>
                  </a:cubicBezTo>
                  <a:close/>
                  <a:moveTo>
                    <a:pt x="37" y="140"/>
                  </a:moveTo>
                  <a:cubicBezTo>
                    <a:pt x="36" y="142"/>
                    <a:pt x="35" y="145"/>
                    <a:pt x="34" y="147"/>
                  </a:cubicBezTo>
                  <a:cubicBezTo>
                    <a:pt x="38" y="148"/>
                    <a:pt x="41" y="147"/>
                    <a:pt x="45" y="149"/>
                  </a:cubicBezTo>
                  <a:cubicBezTo>
                    <a:pt x="47" y="150"/>
                    <a:pt x="49" y="153"/>
                    <a:pt x="51" y="154"/>
                  </a:cubicBezTo>
                  <a:cubicBezTo>
                    <a:pt x="52" y="151"/>
                    <a:pt x="53" y="150"/>
                    <a:pt x="54" y="147"/>
                  </a:cubicBezTo>
                  <a:cubicBezTo>
                    <a:pt x="50" y="143"/>
                    <a:pt x="44" y="140"/>
                    <a:pt x="37" y="140"/>
                  </a:cubicBezTo>
                  <a:close/>
                  <a:moveTo>
                    <a:pt x="313" y="160"/>
                  </a:moveTo>
                  <a:cubicBezTo>
                    <a:pt x="320" y="161"/>
                    <a:pt x="328" y="157"/>
                    <a:pt x="332" y="153"/>
                  </a:cubicBezTo>
                  <a:cubicBezTo>
                    <a:pt x="335" y="149"/>
                    <a:pt x="334" y="145"/>
                    <a:pt x="332" y="141"/>
                  </a:cubicBezTo>
                  <a:cubicBezTo>
                    <a:pt x="332" y="141"/>
                    <a:pt x="331" y="141"/>
                    <a:pt x="331" y="141"/>
                  </a:cubicBezTo>
                  <a:cubicBezTo>
                    <a:pt x="326" y="150"/>
                    <a:pt x="312" y="151"/>
                    <a:pt x="302" y="151"/>
                  </a:cubicBezTo>
                  <a:cubicBezTo>
                    <a:pt x="303" y="154"/>
                    <a:pt x="304" y="157"/>
                    <a:pt x="306" y="159"/>
                  </a:cubicBezTo>
                  <a:cubicBezTo>
                    <a:pt x="308" y="159"/>
                    <a:pt x="311" y="160"/>
                    <a:pt x="313" y="160"/>
                  </a:cubicBezTo>
                  <a:close/>
                  <a:moveTo>
                    <a:pt x="114" y="154"/>
                  </a:moveTo>
                  <a:cubicBezTo>
                    <a:pt x="125" y="157"/>
                    <a:pt x="139" y="158"/>
                    <a:pt x="153" y="156"/>
                  </a:cubicBezTo>
                  <a:cubicBezTo>
                    <a:pt x="153" y="152"/>
                    <a:pt x="153" y="149"/>
                    <a:pt x="153" y="145"/>
                  </a:cubicBezTo>
                  <a:cubicBezTo>
                    <a:pt x="139" y="147"/>
                    <a:pt x="124" y="147"/>
                    <a:pt x="115" y="144"/>
                  </a:cubicBezTo>
                  <a:cubicBezTo>
                    <a:pt x="114" y="147"/>
                    <a:pt x="114" y="150"/>
                    <a:pt x="114" y="154"/>
                  </a:cubicBezTo>
                  <a:close/>
                  <a:moveTo>
                    <a:pt x="32" y="153"/>
                  </a:moveTo>
                  <a:cubicBezTo>
                    <a:pt x="40" y="153"/>
                    <a:pt x="44" y="158"/>
                    <a:pt x="49" y="160"/>
                  </a:cubicBezTo>
                  <a:cubicBezTo>
                    <a:pt x="49" y="159"/>
                    <a:pt x="50" y="158"/>
                    <a:pt x="50" y="157"/>
                  </a:cubicBezTo>
                  <a:cubicBezTo>
                    <a:pt x="47" y="152"/>
                    <a:pt x="41" y="150"/>
                    <a:pt x="34" y="149"/>
                  </a:cubicBezTo>
                  <a:cubicBezTo>
                    <a:pt x="34" y="149"/>
                    <a:pt x="33" y="149"/>
                    <a:pt x="33" y="149"/>
                  </a:cubicBezTo>
                  <a:cubicBezTo>
                    <a:pt x="33" y="150"/>
                    <a:pt x="32" y="151"/>
                    <a:pt x="32" y="153"/>
                  </a:cubicBezTo>
                  <a:close/>
                  <a:moveTo>
                    <a:pt x="332" y="156"/>
                  </a:moveTo>
                  <a:cubicBezTo>
                    <a:pt x="326" y="163"/>
                    <a:pt x="317" y="163"/>
                    <a:pt x="307" y="162"/>
                  </a:cubicBezTo>
                  <a:cubicBezTo>
                    <a:pt x="309" y="166"/>
                    <a:pt x="310" y="171"/>
                    <a:pt x="314" y="172"/>
                  </a:cubicBezTo>
                  <a:cubicBezTo>
                    <a:pt x="316" y="173"/>
                    <a:pt x="321" y="173"/>
                    <a:pt x="323" y="173"/>
                  </a:cubicBezTo>
                  <a:cubicBezTo>
                    <a:pt x="331" y="172"/>
                    <a:pt x="337" y="168"/>
                    <a:pt x="339" y="162"/>
                  </a:cubicBezTo>
                  <a:cubicBezTo>
                    <a:pt x="341" y="158"/>
                    <a:pt x="338" y="154"/>
                    <a:pt x="336" y="150"/>
                  </a:cubicBezTo>
                  <a:cubicBezTo>
                    <a:pt x="335" y="152"/>
                    <a:pt x="333" y="155"/>
                    <a:pt x="332" y="156"/>
                  </a:cubicBezTo>
                  <a:close/>
                  <a:moveTo>
                    <a:pt x="30" y="160"/>
                  </a:moveTo>
                  <a:cubicBezTo>
                    <a:pt x="33" y="164"/>
                    <a:pt x="45" y="169"/>
                    <a:pt x="48" y="162"/>
                  </a:cubicBezTo>
                  <a:cubicBezTo>
                    <a:pt x="42" y="159"/>
                    <a:pt x="38" y="155"/>
                    <a:pt x="31" y="154"/>
                  </a:cubicBezTo>
                  <a:cubicBezTo>
                    <a:pt x="30" y="156"/>
                    <a:pt x="30" y="158"/>
                    <a:pt x="30" y="160"/>
                  </a:cubicBezTo>
                  <a:close/>
                  <a:moveTo>
                    <a:pt x="115" y="166"/>
                  </a:moveTo>
                  <a:cubicBezTo>
                    <a:pt x="119" y="167"/>
                    <a:pt x="125" y="169"/>
                    <a:pt x="132" y="169"/>
                  </a:cubicBezTo>
                  <a:cubicBezTo>
                    <a:pt x="138" y="170"/>
                    <a:pt x="149" y="171"/>
                    <a:pt x="152" y="167"/>
                  </a:cubicBezTo>
                  <a:cubicBezTo>
                    <a:pt x="153" y="165"/>
                    <a:pt x="152" y="160"/>
                    <a:pt x="152" y="159"/>
                  </a:cubicBezTo>
                  <a:cubicBezTo>
                    <a:pt x="139" y="159"/>
                    <a:pt x="125" y="160"/>
                    <a:pt x="114" y="156"/>
                  </a:cubicBezTo>
                  <a:cubicBezTo>
                    <a:pt x="114" y="160"/>
                    <a:pt x="113" y="164"/>
                    <a:pt x="115" y="166"/>
                  </a:cubicBezTo>
                  <a:close/>
                </a:path>
              </a:pathLst>
            </a:custGeom>
            <a:grpFill/>
            <a:ln w="9525">
              <a:noFill/>
              <a:round/>
            </a:ln>
          </p:spPr>
          <p:txBody>
            <a:bodyPr vert="horz" wrap="square" lIns="91440" tIns="45720" rIns="91440" bIns="45720" numCol="1" anchor="t" anchorCtr="0" compatLnSpc="1"/>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schemeClr val="bg1"/>
                </a:solidFill>
                <a:effectLst/>
                <a:uLnTx/>
                <a:uFillTx/>
                <a:latin typeface="+mn-lt"/>
                <a:ea typeface="+mn-ea"/>
                <a:cs typeface="+mn-cs"/>
              </a:endParaRPr>
            </a:p>
          </p:txBody>
        </p:sp>
        <p:sp>
          <p:nvSpPr>
            <p:cNvPr id="51" name="Freeform 107"/>
            <p:cNvSpPr>
              <a:spLocks noEditPoints="1"/>
            </p:cNvSpPr>
            <p:nvPr/>
          </p:nvSpPr>
          <p:spPr bwMode="auto">
            <a:xfrm>
              <a:off x="7893051" y="3754438"/>
              <a:ext cx="96838" cy="369888"/>
            </a:xfrm>
            <a:custGeom>
              <a:avLst/>
              <a:gdLst>
                <a:gd name="T0" fmla="*/ 28 w 31"/>
                <a:gd name="T1" fmla="*/ 114 h 117"/>
                <a:gd name="T2" fmla="*/ 4 w 31"/>
                <a:gd name="T3" fmla="*/ 114 h 117"/>
                <a:gd name="T4" fmla="*/ 2 w 31"/>
                <a:gd name="T5" fmla="*/ 91 h 117"/>
                <a:gd name="T6" fmla="*/ 3 w 31"/>
                <a:gd name="T7" fmla="*/ 67 h 117"/>
                <a:gd name="T8" fmla="*/ 2 w 31"/>
                <a:gd name="T9" fmla="*/ 61 h 117"/>
                <a:gd name="T10" fmla="*/ 2 w 31"/>
                <a:gd name="T11" fmla="*/ 34 h 117"/>
                <a:gd name="T12" fmla="*/ 1 w 31"/>
                <a:gd name="T13" fmla="*/ 18 h 117"/>
                <a:gd name="T14" fmla="*/ 2 w 31"/>
                <a:gd name="T15" fmla="*/ 5 h 117"/>
                <a:gd name="T16" fmla="*/ 7 w 31"/>
                <a:gd name="T17" fmla="*/ 1 h 117"/>
                <a:gd name="T18" fmla="*/ 12 w 31"/>
                <a:gd name="T19" fmla="*/ 1 h 117"/>
                <a:gd name="T20" fmla="*/ 29 w 31"/>
                <a:gd name="T21" fmla="*/ 7 h 117"/>
                <a:gd name="T22" fmla="*/ 29 w 31"/>
                <a:gd name="T23" fmla="*/ 24 h 117"/>
                <a:gd name="T24" fmla="*/ 29 w 31"/>
                <a:gd name="T25" fmla="*/ 82 h 117"/>
                <a:gd name="T26" fmla="*/ 28 w 31"/>
                <a:gd name="T27" fmla="*/ 114 h 117"/>
                <a:gd name="T28" fmla="*/ 9 w 31"/>
                <a:gd name="T29" fmla="*/ 112 h 117"/>
                <a:gd name="T30" fmla="*/ 19 w 31"/>
                <a:gd name="T31" fmla="*/ 112 h 117"/>
                <a:gd name="T32" fmla="*/ 26 w 31"/>
                <a:gd name="T33" fmla="*/ 108 h 117"/>
                <a:gd name="T34" fmla="*/ 26 w 31"/>
                <a:gd name="T35" fmla="*/ 97 h 117"/>
                <a:gd name="T36" fmla="*/ 26 w 31"/>
                <a:gd name="T37" fmla="*/ 76 h 117"/>
                <a:gd name="T38" fmla="*/ 27 w 31"/>
                <a:gd name="T39" fmla="*/ 24 h 117"/>
                <a:gd name="T40" fmla="*/ 27 w 31"/>
                <a:gd name="T41" fmla="*/ 10 h 117"/>
                <a:gd name="T42" fmla="*/ 21 w 31"/>
                <a:gd name="T43" fmla="*/ 5 h 117"/>
                <a:gd name="T44" fmla="*/ 7 w 31"/>
                <a:gd name="T45" fmla="*/ 5 h 117"/>
                <a:gd name="T46" fmla="*/ 4 w 31"/>
                <a:gd name="T47" fmla="*/ 13 h 117"/>
                <a:gd name="T48" fmla="*/ 4 w 31"/>
                <a:gd name="T49" fmla="*/ 15 h 117"/>
                <a:gd name="T50" fmla="*/ 5 w 31"/>
                <a:gd name="T51" fmla="*/ 54 h 117"/>
                <a:gd name="T52" fmla="*/ 4 w 31"/>
                <a:gd name="T53" fmla="*/ 106 h 117"/>
                <a:gd name="T54" fmla="*/ 4 w 31"/>
                <a:gd name="T55" fmla="*/ 109 h 117"/>
                <a:gd name="T56" fmla="*/ 8 w 31"/>
                <a:gd name="T57" fmla="*/ 113 h 117"/>
                <a:gd name="T58" fmla="*/ 9 w 31"/>
                <a:gd name="T59" fmla="*/ 112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1" h="117">
                  <a:moveTo>
                    <a:pt x="28" y="114"/>
                  </a:moveTo>
                  <a:cubicBezTo>
                    <a:pt x="22" y="117"/>
                    <a:pt x="12" y="117"/>
                    <a:pt x="4" y="114"/>
                  </a:cubicBezTo>
                  <a:cubicBezTo>
                    <a:pt x="0" y="108"/>
                    <a:pt x="2" y="100"/>
                    <a:pt x="2" y="91"/>
                  </a:cubicBezTo>
                  <a:cubicBezTo>
                    <a:pt x="2" y="83"/>
                    <a:pt x="3" y="75"/>
                    <a:pt x="3" y="67"/>
                  </a:cubicBezTo>
                  <a:cubicBezTo>
                    <a:pt x="3" y="65"/>
                    <a:pt x="2" y="63"/>
                    <a:pt x="2" y="61"/>
                  </a:cubicBezTo>
                  <a:cubicBezTo>
                    <a:pt x="3" y="51"/>
                    <a:pt x="2" y="42"/>
                    <a:pt x="2" y="34"/>
                  </a:cubicBezTo>
                  <a:cubicBezTo>
                    <a:pt x="1" y="28"/>
                    <a:pt x="1" y="23"/>
                    <a:pt x="1" y="18"/>
                  </a:cubicBezTo>
                  <a:cubicBezTo>
                    <a:pt x="2" y="14"/>
                    <a:pt x="0" y="9"/>
                    <a:pt x="2" y="5"/>
                  </a:cubicBezTo>
                  <a:cubicBezTo>
                    <a:pt x="3" y="3"/>
                    <a:pt x="6" y="1"/>
                    <a:pt x="7" y="1"/>
                  </a:cubicBezTo>
                  <a:cubicBezTo>
                    <a:pt x="8" y="1"/>
                    <a:pt x="10" y="1"/>
                    <a:pt x="12" y="1"/>
                  </a:cubicBezTo>
                  <a:cubicBezTo>
                    <a:pt x="19" y="1"/>
                    <a:pt x="26" y="0"/>
                    <a:pt x="29" y="7"/>
                  </a:cubicBezTo>
                  <a:cubicBezTo>
                    <a:pt x="31" y="13"/>
                    <a:pt x="29" y="19"/>
                    <a:pt x="29" y="24"/>
                  </a:cubicBezTo>
                  <a:cubicBezTo>
                    <a:pt x="28" y="41"/>
                    <a:pt x="29" y="64"/>
                    <a:pt x="29" y="82"/>
                  </a:cubicBezTo>
                  <a:cubicBezTo>
                    <a:pt x="29" y="94"/>
                    <a:pt x="30" y="104"/>
                    <a:pt x="28" y="114"/>
                  </a:cubicBezTo>
                  <a:close/>
                  <a:moveTo>
                    <a:pt x="9" y="112"/>
                  </a:moveTo>
                  <a:cubicBezTo>
                    <a:pt x="10" y="113"/>
                    <a:pt x="16" y="114"/>
                    <a:pt x="19" y="112"/>
                  </a:cubicBezTo>
                  <a:cubicBezTo>
                    <a:pt x="23" y="114"/>
                    <a:pt x="26" y="112"/>
                    <a:pt x="26" y="108"/>
                  </a:cubicBezTo>
                  <a:cubicBezTo>
                    <a:pt x="27" y="105"/>
                    <a:pt x="26" y="101"/>
                    <a:pt x="26" y="97"/>
                  </a:cubicBezTo>
                  <a:cubicBezTo>
                    <a:pt x="27" y="90"/>
                    <a:pt x="26" y="83"/>
                    <a:pt x="26" y="76"/>
                  </a:cubicBezTo>
                  <a:cubicBezTo>
                    <a:pt x="27" y="56"/>
                    <a:pt x="26" y="43"/>
                    <a:pt x="27" y="24"/>
                  </a:cubicBezTo>
                  <a:cubicBezTo>
                    <a:pt x="27" y="19"/>
                    <a:pt x="28" y="13"/>
                    <a:pt x="27" y="10"/>
                  </a:cubicBezTo>
                  <a:cubicBezTo>
                    <a:pt x="26" y="8"/>
                    <a:pt x="24" y="6"/>
                    <a:pt x="21" y="5"/>
                  </a:cubicBezTo>
                  <a:cubicBezTo>
                    <a:pt x="17" y="2"/>
                    <a:pt x="10" y="5"/>
                    <a:pt x="7" y="5"/>
                  </a:cubicBezTo>
                  <a:cubicBezTo>
                    <a:pt x="4" y="6"/>
                    <a:pt x="4" y="10"/>
                    <a:pt x="4" y="13"/>
                  </a:cubicBezTo>
                  <a:cubicBezTo>
                    <a:pt x="4" y="13"/>
                    <a:pt x="4" y="14"/>
                    <a:pt x="4" y="15"/>
                  </a:cubicBezTo>
                  <a:cubicBezTo>
                    <a:pt x="3" y="27"/>
                    <a:pt x="4" y="41"/>
                    <a:pt x="5" y="54"/>
                  </a:cubicBezTo>
                  <a:cubicBezTo>
                    <a:pt x="6" y="71"/>
                    <a:pt x="4" y="91"/>
                    <a:pt x="4" y="106"/>
                  </a:cubicBezTo>
                  <a:cubicBezTo>
                    <a:pt x="4" y="107"/>
                    <a:pt x="5" y="108"/>
                    <a:pt x="4" y="109"/>
                  </a:cubicBezTo>
                  <a:cubicBezTo>
                    <a:pt x="6" y="110"/>
                    <a:pt x="7" y="112"/>
                    <a:pt x="8" y="113"/>
                  </a:cubicBezTo>
                  <a:cubicBezTo>
                    <a:pt x="8" y="112"/>
                    <a:pt x="8" y="111"/>
                    <a:pt x="9" y="112"/>
                  </a:cubicBezTo>
                  <a:close/>
                </a:path>
              </a:pathLst>
            </a:custGeom>
            <a:grpFill/>
            <a:ln w="9525">
              <a:noFill/>
              <a:round/>
            </a:ln>
          </p:spPr>
          <p:txBody>
            <a:bodyPr vert="horz" wrap="square" lIns="91440" tIns="45720" rIns="91440" bIns="45720" numCol="1" anchor="t" anchorCtr="0" compatLnSpc="1"/>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schemeClr val="bg1"/>
                </a:solidFill>
                <a:effectLst/>
                <a:uLnTx/>
                <a:uFillTx/>
                <a:latin typeface="+mn-lt"/>
                <a:ea typeface="+mn-ea"/>
                <a:cs typeface="+mn-cs"/>
              </a:endParaRPr>
            </a:p>
          </p:txBody>
        </p:sp>
      </p:grpSp>
      <p:sp>
        <p:nvSpPr>
          <p:cNvPr id="52" name="文本框 17"/>
          <p:cNvSpPr txBox="1"/>
          <p:nvPr/>
        </p:nvSpPr>
        <p:spPr>
          <a:xfrm>
            <a:off x="1411842" y="3400276"/>
            <a:ext cx="1968140" cy="461665"/>
          </a:xfrm>
          <a:prstGeom prst="rect">
            <a:avLst/>
          </a:prstGeom>
          <a:noFill/>
        </p:spPr>
        <p:txBody>
          <a:bodyPr wrap="square" rtlCol="0">
            <a:spAutoFit/>
          </a:bodyPr>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defRPr/>
            </a:pPr>
            <a:r>
              <a:rPr kumimoji="0" lang="zh-CN" altLang="en-US" sz="2400" b="0" i="0" u="none" strike="noStrike" kern="1200" cap="none" spc="0" normalizeH="0" baseline="0" noProof="0" dirty="0" smtClean="0">
                <a:ln>
                  <a:noFill/>
                </a:ln>
                <a:solidFill>
                  <a:schemeClr val="bg1"/>
                </a:solidFill>
                <a:effectLst/>
                <a:uLnTx/>
                <a:uFillTx/>
                <a:latin typeface="微软雅黑" panose="020B0503020204020204" pitchFamily="34" charset="-122"/>
                <a:ea typeface="微软雅黑" panose="020B0503020204020204" pitchFamily="34" charset="-122"/>
              </a:rPr>
              <a:t>意义一</a:t>
            </a:r>
            <a:endParaRPr kumimoji="0" lang="zh-CN" altLang="en-US" sz="2400" b="0" i="0" u="none" strike="noStrike" kern="120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endParaRPr>
          </a:p>
        </p:txBody>
      </p:sp>
      <p:sp>
        <p:nvSpPr>
          <p:cNvPr id="53" name="文本框 19"/>
          <p:cNvSpPr txBox="1"/>
          <p:nvPr/>
        </p:nvSpPr>
        <p:spPr>
          <a:xfrm>
            <a:off x="8922263" y="3431766"/>
            <a:ext cx="1968140" cy="461665"/>
          </a:xfrm>
          <a:prstGeom prst="rect">
            <a:avLst/>
          </a:prstGeom>
          <a:noFill/>
        </p:spPr>
        <p:txBody>
          <a:bodyPr wrap="square" rtlCol="0">
            <a:spAutoFit/>
          </a:bodyPr>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defRPr/>
            </a:pPr>
            <a:r>
              <a:rPr kumimoji="0" lang="zh-CN" altLang="en-US" sz="2400" b="0" i="0" u="none" strike="noStrike" kern="1200" cap="none" spc="0" normalizeH="0" baseline="0" noProof="0" dirty="0" smtClean="0">
                <a:ln>
                  <a:noFill/>
                </a:ln>
                <a:solidFill>
                  <a:schemeClr val="bg1"/>
                </a:solidFill>
                <a:effectLst/>
                <a:uLnTx/>
                <a:uFillTx/>
                <a:latin typeface="微软雅黑" panose="020B0503020204020204" pitchFamily="34" charset="-122"/>
                <a:ea typeface="微软雅黑" panose="020B0503020204020204" pitchFamily="34" charset="-122"/>
              </a:rPr>
              <a:t>意义三</a:t>
            </a:r>
            <a:endParaRPr kumimoji="0" lang="zh-CN" altLang="en-US" sz="2400" b="0" i="0" u="none" strike="noStrike" kern="120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endParaRPr>
          </a:p>
        </p:txBody>
      </p:sp>
      <p:sp>
        <p:nvSpPr>
          <p:cNvPr id="54" name="TextBox 13"/>
          <p:cNvSpPr txBox="1"/>
          <p:nvPr/>
        </p:nvSpPr>
        <p:spPr>
          <a:xfrm>
            <a:off x="1422977" y="4250965"/>
            <a:ext cx="1939237" cy="1076960"/>
          </a:xfrm>
          <a:prstGeom prst="rect">
            <a:avLst/>
          </a:prstGeom>
          <a:noFill/>
        </p:spPr>
        <p:txBody>
          <a:bodyPr wrap="square" lIns="0" tIns="0" rIns="0" bIns="0" rtlCol="0" anchor="t" anchorCtr="0">
            <a:spAutoFit/>
          </a:bodyPr>
          <a:lstStyle/>
          <a:p>
            <a:pPr algn="ctr" defTabSz="1216660">
              <a:spcBef>
                <a:spcPct val="20000"/>
              </a:spcBef>
              <a:defRPr/>
            </a:pPr>
            <a:r>
              <a:rPr lang="zh-CN" altLang="en-US" sz="1400" dirty="0">
                <a:solidFill>
                  <a:schemeClr val="bg1"/>
                </a:solidFill>
                <a:latin typeface="微软雅黑" panose="020B0503020204020204" pitchFamily="34" charset="-122"/>
                <a:ea typeface="微软雅黑" panose="020B0503020204020204" pitchFamily="34" charset="-122"/>
              </a:rPr>
              <a:t>请添加你的文本请添加你的文本请添加你的文本请添加你的文本请添加你的文本请添加你的文本</a:t>
            </a:r>
            <a:endParaRPr lang="zh-CN" altLang="en-US" sz="1400" dirty="0">
              <a:solidFill>
                <a:schemeClr val="bg1"/>
              </a:solidFill>
              <a:latin typeface="微软雅黑" panose="020B0503020204020204" pitchFamily="34" charset="-122"/>
              <a:ea typeface="微软雅黑" panose="020B0503020204020204" pitchFamily="34" charset="-122"/>
            </a:endParaRPr>
          </a:p>
        </p:txBody>
      </p:sp>
      <p:sp>
        <p:nvSpPr>
          <p:cNvPr id="55" name="TextBox 13"/>
          <p:cNvSpPr txBox="1"/>
          <p:nvPr/>
        </p:nvSpPr>
        <p:spPr>
          <a:xfrm>
            <a:off x="5038672" y="4250965"/>
            <a:ext cx="1939237" cy="1076960"/>
          </a:xfrm>
          <a:prstGeom prst="rect">
            <a:avLst/>
          </a:prstGeom>
          <a:noFill/>
        </p:spPr>
        <p:txBody>
          <a:bodyPr wrap="square" lIns="0" tIns="0" rIns="0" bIns="0" rtlCol="0" anchor="t" anchorCtr="0">
            <a:spAutoFit/>
          </a:bodyPr>
          <a:lstStyle/>
          <a:p>
            <a:pPr algn="ctr" defTabSz="1216660">
              <a:spcBef>
                <a:spcPct val="20000"/>
              </a:spcBef>
              <a:defRPr/>
            </a:pPr>
            <a:r>
              <a:rPr lang="zh-CN" altLang="en-US" sz="1400" dirty="0">
                <a:solidFill>
                  <a:schemeClr val="bg1"/>
                </a:solidFill>
                <a:latin typeface="微软雅黑" panose="020B0503020204020204" pitchFamily="34" charset="-122"/>
                <a:ea typeface="微软雅黑" panose="020B0503020204020204" pitchFamily="34" charset="-122"/>
              </a:rPr>
              <a:t>请添加你的文本请添加你的文本请添加你的文本请添加你的文本请添加你的文本请添加你的文本</a:t>
            </a:r>
            <a:endParaRPr lang="zh-CN" altLang="en-US" sz="1400" dirty="0">
              <a:solidFill>
                <a:schemeClr val="bg1"/>
              </a:solidFill>
              <a:latin typeface="微软雅黑" panose="020B0503020204020204" pitchFamily="34" charset="-122"/>
              <a:ea typeface="微软雅黑" panose="020B0503020204020204" pitchFamily="34" charset="-122"/>
            </a:endParaRPr>
          </a:p>
        </p:txBody>
      </p:sp>
      <p:sp>
        <p:nvSpPr>
          <p:cNvPr id="56" name="TextBox 13"/>
          <p:cNvSpPr txBox="1"/>
          <p:nvPr/>
        </p:nvSpPr>
        <p:spPr>
          <a:xfrm>
            <a:off x="8936714" y="4250965"/>
            <a:ext cx="1939237" cy="1076960"/>
          </a:xfrm>
          <a:prstGeom prst="rect">
            <a:avLst/>
          </a:prstGeom>
          <a:noFill/>
        </p:spPr>
        <p:txBody>
          <a:bodyPr wrap="square" lIns="0" tIns="0" rIns="0" bIns="0" rtlCol="0" anchor="t" anchorCtr="0">
            <a:spAutoFit/>
          </a:bodyPr>
          <a:lstStyle/>
          <a:p>
            <a:pPr algn="ctr" defTabSz="1216660">
              <a:spcBef>
                <a:spcPct val="20000"/>
              </a:spcBef>
              <a:defRPr/>
            </a:pPr>
            <a:r>
              <a:rPr lang="zh-CN" altLang="en-US" sz="1400" dirty="0">
                <a:solidFill>
                  <a:schemeClr val="bg1"/>
                </a:solidFill>
                <a:latin typeface="微软雅黑" panose="020B0503020204020204" pitchFamily="34" charset="-122"/>
                <a:ea typeface="微软雅黑" panose="020B0503020204020204" pitchFamily="34" charset="-122"/>
              </a:rPr>
              <a:t>请添加你的文本请添加你的文本请添加你的文本请添加你的文本请添加你的文本请添加你的文本</a:t>
            </a:r>
            <a:endParaRPr lang="zh-CN" altLang="en-US" sz="140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54"/>
          <p:cNvPicPr>
            <a:picLocks noChangeAspect="1"/>
          </p:cNvPicPr>
          <p:nvPr/>
        </p:nvPicPr>
        <p:blipFill>
          <a:blip r:embed="rId1">
            <a:extLst>
              <a:ext uri="{28A0092B-C50C-407E-A947-70E740481C1C}">
                <a14:useLocalDpi xmlns:a14="http://schemas.microsoft.com/office/drawing/2010/main" val="0"/>
              </a:ext>
            </a:extLst>
          </a:blip>
          <a:srcRect/>
          <a:stretch>
            <a:fillRect/>
          </a:stretch>
        </p:blipFill>
        <p:spPr bwMode="auto">
          <a:xfrm>
            <a:off x="125276" y="90201"/>
            <a:ext cx="643651" cy="682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文本框 2"/>
          <p:cNvSpPr txBox="1"/>
          <p:nvPr/>
        </p:nvSpPr>
        <p:spPr>
          <a:xfrm>
            <a:off x="960268" y="246670"/>
            <a:ext cx="1928404" cy="369332"/>
          </a:xfrm>
          <a:prstGeom prst="rect">
            <a:avLst/>
          </a:prstGeom>
          <a:noFill/>
          <a:ln w="9525">
            <a:noFill/>
          </a:ln>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dist"/>
            <a:r>
              <a:rPr lang="zh-CN" altLang="en-US" dirty="0" smtClean="0">
                <a:solidFill>
                  <a:schemeClr val="bg1">
                    <a:lumMod val="95000"/>
                  </a:schemeClr>
                </a:solidFill>
                <a:latin typeface="微软雅黑" panose="020B0503020204020204" pitchFamily="34" charset="-122"/>
                <a:ea typeface="微软雅黑" panose="020B0503020204020204" pitchFamily="34" charset="-122"/>
              </a:rPr>
              <a:t>点击添加</a:t>
            </a:r>
            <a:r>
              <a:rPr lang="zh-CN" altLang="en-US" dirty="0">
                <a:solidFill>
                  <a:schemeClr val="bg1">
                    <a:lumMod val="95000"/>
                  </a:schemeClr>
                </a:solidFill>
                <a:latin typeface="微软雅黑" panose="020B0503020204020204" pitchFamily="34" charset="-122"/>
                <a:ea typeface="微软雅黑" panose="020B0503020204020204" pitchFamily="34" charset="-122"/>
              </a:rPr>
              <a:t>目录</a:t>
            </a:r>
            <a:endParaRPr lang="zh-CN" altLang="en-US" dirty="0">
              <a:solidFill>
                <a:schemeClr val="bg1">
                  <a:lumMod val="95000"/>
                </a:schemeClr>
              </a:solidFill>
              <a:latin typeface="微软雅黑" panose="020B0503020204020204" pitchFamily="34" charset="-122"/>
              <a:ea typeface="微软雅黑" panose="020B0503020204020204" pitchFamily="34" charset="-122"/>
            </a:endParaRPr>
          </a:p>
        </p:txBody>
      </p:sp>
      <p:grpSp>
        <p:nvGrpSpPr>
          <p:cNvPr id="17" name="Group 44"/>
          <p:cNvGrpSpPr/>
          <p:nvPr/>
        </p:nvGrpSpPr>
        <p:grpSpPr>
          <a:xfrm>
            <a:off x="1738191" y="2179441"/>
            <a:ext cx="657509" cy="738492"/>
            <a:chOff x="0" y="0"/>
            <a:chExt cx="807366" cy="906807"/>
          </a:xfrm>
          <a:noFill/>
        </p:grpSpPr>
        <p:sp>
          <p:nvSpPr>
            <p:cNvPr id="18" name="Shape 42"/>
            <p:cNvSpPr/>
            <p:nvPr/>
          </p:nvSpPr>
          <p:spPr>
            <a:xfrm>
              <a:off x="-1" y="101600"/>
              <a:ext cx="792823" cy="805208"/>
            </a:xfrm>
            <a:custGeom>
              <a:avLst/>
              <a:gdLst/>
              <a:ahLst/>
              <a:cxnLst>
                <a:cxn ang="0">
                  <a:pos x="wd2" y="hd2"/>
                </a:cxn>
                <a:cxn ang="5400000">
                  <a:pos x="wd2" y="hd2"/>
                </a:cxn>
                <a:cxn ang="10800000">
                  <a:pos x="wd2" y="hd2"/>
                </a:cxn>
                <a:cxn ang="16200000">
                  <a:pos x="wd2" y="hd2"/>
                </a:cxn>
              </a:cxnLst>
              <a:rect l="0" t="0" r="r" b="b"/>
              <a:pathLst>
                <a:path w="19846" h="19829" extrusionOk="0">
                  <a:moveTo>
                    <a:pt x="13770" y="824"/>
                  </a:moveTo>
                  <a:cubicBezTo>
                    <a:pt x="8089" y="-376"/>
                    <a:pt x="1804" y="-1265"/>
                    <a:pt x="353" y="5681"/>
                  </a:cubicBezTo>
                  <a:cubicBezTo>
                    <a:pt x="-441" y="9482"/>
                    <a:pt x="-115" y="16268"/>
                    <a:pt x="3660" y="18583"/>
                  </a:cubicBezTo>
                  <a:cubicBezTo>
                    <a:pt x="6516" y="20335"/>
                    <a:pt x="12966" y="20052"/>
                    <a:pt x="15977" y="18892"/>
                  </a:cubicBezTo>
                  <a:cubicBezTo>
                    <a:pt x="21159" y="16897"/>
                    <a:pt x="19879" y="11191"/>
                    <a:pt x="19174" y="6766"/>
                  </a:cubicBezTo>
                </a:path>
              </a:pathLst>
            </a:custGeom>
            <a:grpFill/>
            <a:ln w="38100" cap="flat">
              <a:solidFill>
                <a:srgbClr val="FFC000"/>
              </a:solidFill>
              <a:prstDash val="solid"/>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solidFill>
                  <a:schemeClr val="bg1"/>
                </a:solidFill>
              </a:endParaRPr>
            </a:p>
          </p:txBody>
        </p:sp>
        <p:sp>
          <p:nvSpPr>
            <p:cNvPr id="19" name="Shape 43"/>
            <p:cNvSpPr/>
            <p:nvPr/>
          </p:nvSpPr>
          <p:spPr>
            <a:xfrm>
              <a:off x="165100" y="-1"/>
              <a:ext cx="642267" cy="718972"/>
            </a:xfrm>
            <a:custGeom>
              <a:avLst/>
              <a:gdLst/>
              <a:ahLst/>
              <a:cxnLst>
                <a:cxn ang="0">
                  <a:pos x="wd2" y="hd2"/>
                </a:cxn>
                <a:cxn ang="5400000">
                  <a:pos x="wd2" y="hd2"/>
                </a:cxn>
                <a:cxn ang="10800000">
                  <a:pos x="wd2" y="hd2"/>
                </a:cxn>
                <a:cxn ang="16200000">
                  <a:pos x="wd2" y="hd2"/>
                </a:cxn>
              </a:cxnLst>
              <a:rect l="0" t="0" r="r" b="b"/>
              <a:pathLst>
                <a:path w="21521" h="21116" extrusionOk="0">
                  <a:moveTo>
                    <a:pt x="21521" y="13"/>
                  </a:moveTo>
                  <a:cubicBezTo>
                    <a:pt x="21600" y="-484"/>
                    <a:pt x="8558" y="13479"/>
                    <a:pt x="8933" y="13772"/>
                  </a:cubicBezTo>
                  <a:cubicBezTo>
                    <a:pt x="6785" y="12126"/>
                    <a:pt x="2898" y="10471"/>
                    <a:pt x="0" y="10120"/>
                  </a:cubicBezTo>
                  <a:cubicBezTo>
                    <a:pt x="1254" y="12620"/>
                    <a:pt x="2166" y="14279"/>
                    <a:pt x="4430" y="16128"/>
                  </a:cubicBezTo>
                  <a:cubicBezTo>
                    <a:pt x="4883" y="16498"/>
                    <a:pt x="10336" y="20581"/>
                    <a:pt x="9763" y="21116"/>
                  </a:cubicBezTo>
                  <a:cubicBezTo>
                    <a:pt x="14957" y="16270"/>
                    <a:pt x="20402" y="7017"/>
                    <a:pt x="21521" y="13"/>
                  </a:cubicBezTo>
                  <a:close/>
                </a:path>
              </a:pathLst>
            </a:custGeom>
            <a:grpFill/>
            <a:ln w="38100" cap="flat">
              <a:solidFill>
                <a:srgbClr val="FFC000"/>
              </a:solidFill>
              <a:prstDash val="solid"/>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solidFill>
                  <a:schemeClr val="bg1"/>
                </a:solidFill>
              </a:endParaRPr>
            </a:p>
          </p:txBody>
        </p:sp>
      </p:grpSp>
      <p:grpSp>
        <p:nvGrpSpPr>
          <p:cNvPr id="20" name="Group 44"/>
          <p:cNvGrpSpPr/>
          <p:nvPr/>
        </p:nvGrpSpPr>
        <p:grpSpPr>
          <a:xfrm>
            <a:off x="1723647" y="3531249"/>
            <a:ext cx="657509" cy="738492"/>
            <a:chOff x="0" y="0"/>
            <a:chExt cx="807366" cy="906807"/>
          </a:xfrm>
          <a:noFill/>
        </p:grpSpPr>
        <p:sp>
          <p:nvSpPr>
            <p:cNvPr id="21" name="Shape 42"/>
            <p:cNvSpPr/>
            <p:nvPr/>
          </p:nvSpPr>
          <p:spPr>
            <a:xfrm>
              <a:off x="-1" y="101600"/>
              <a:ext cx="792823" cy="805208"/>
            </a:xfrm>
            <a:custGeom>
              <a:avLst/>
              <a:gdLst/>
              <a:ahLst/>
              <a:cxnLst>
                <a:cxn ang="0">
                  <a:pos x="wd2" y="hd2"/>
                </a:cxn>
                <a:cxn ang="5400000">
                  <a:pos x="wd2" y="hd2"/>
                </a:cxn>
                <a:cxn ang="10800000">
                  <a:pos x="wd2" y="hd2"/>
                </a:cxn>
                <a:cxn ang="16200000">
                  <a:pos x="wd2" y="hd2"/>
                </a:cxn>
              </a:cxnLst>
              <a:rect l="0" t="0" r="r" b="b"/>
              <a:pathLst>
                <a:path w="19846" h="19829" extrusionOk="0">
                  <a:moveTo>
                    <a:pt x="13770" y="824"/>
                  </a:moveTo>
                  <a:cubicBezTo>
                    <a:pt x="8089" y="-376"/>
                    <a:pt x="1804" y="-1265"/>
                    <a:pt x="353" y="5681"/>
                  </a:cubicBezTo>
                  <a:cubicBezTo>
                    <a:pt x="-441" y="9482"/>
                    <a:pt x="-115" y="16268"/>
                    <a:pt x="3660" y="18583"/>
                  </a:cubicBezTo>
                  <a:cubicBezTo>
                    <a:pt x="6516" y="20335"/>
                    <a:pt x="12966" y="20052"/>
                    <a:pt x="15977" y="18892"/>
                  </a:cubicBezTo>
                  <a:cubicBezTo>
                    <a:pt x="21159" y="16897"/>
                    <a:pt x="19879" y="11191"/>
                    <a:pt x="19174" y="6766"/>
                  </a:cubicBezTo>
                </a:path>
              </a:pathLst>
            </a:custGeom>
            <a:grpFill/>
            <a:ln w="38100" cap="flat">
              <a:solidFill>
                <a:srgbClr val="FFC000"/>
              </a:solidFill>
              <a:prstDash val="solid"/>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solidFill>
                  <a:schemeClr val="bg1"/>
                </a:solidFill>
              </a:endParaRPr>
            </a:p>
          </p:txBody>
        </p:sp>
        <p:sp>
          <p:nvSpPr>
            <p:cNvPr id="22" name="Shape 43"/>
            <p:cNvSpPr/>
            <p:nvPr/>
          </p:nvSpPr>
          <p:spPr>
            <a:xfrm>
              <a:off x="165100" y="-1"/>
              <a:ext cx="642267" cy="718972"/>
            </a:xfrm>
            <a:custGeom>
              <a:avLst/>
              <a:gdLst/>
              <a:ahLst/>
              <a:cxnLst>
                <a:cxn ang="0">
                  <a:pos x="wd2" y="hd2"/>
                </a:cxn>
                <a:cxn ang="5400000">
                  <a:pos x="wd2" y="hd2"/>
                </a:cxn>
                <a:cxn ang="10800000">
                  <a:pos x="wd2" y="hd2"/>
                </a:cxn>
                <a:cxn ang="16200000">
                  <a:pos x="wd2" y="hd2"/>
                </a:cxn>
              </a:cxnLst>
              <a:rect l="0" t="0" r="r" b="b"/>
              <a:pathLst>
                <a:path w="21521" h="21116" extrusionOk="0">
                  <a:moveTo>
                    <a:pt x="21521" y="13"/>
                  </a:moveTo>
                  <a:cubicBezTo>
                    <a:pt x="21600" y="-484"/>
                    <a:pt x="8558" y="13479"/>
                    <a:pt x="8933" y="13772"/>
                  </a:cubicBezTo>
                  <a:cubicBezTo>
                    <a:pt x="6785" y="12126"/>
                    <a:pt x="2898" y="10471"/>
                    <a:pt x="0" y="10120"/>
                  </a:cubicBezTo>
                  <a:cubicBezTo>
                    <a:pt x="1254" y="12620"/>
                    <a:pt x="2166" y="14279"/>
                    <a:pt x="4430" y="16128"/>
                  </a:cubicBezTo>
                  <a:cubicBezTo>
                    <a:pt x="4883" y="16498"/>
                    <a:pt x="10336" y="20581"/>
                    <a:pt x="9763" y="21116"/>
                  </a:cubicBezTo>
                  <a:cubicBezTo>
                    <a:pt x="14957" y="16270"/>
                    <a:pt x="20402" y="7017"/>
                    <a:pt x="21521" y="13"/>
                  </a:cubicBezTo>
                  <a:close/>
                </a:path>
              </a:pathLst>
            </a:custGeom>
            <a:grpFill/>
            <a:ln w="38100" cap="flat">
              <a:solidFill>
                <a:srgbClr val="FFC000"/>
              </a:solidFill>
              <a:prstDash val="solid"/>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solidFill>
                  <a:schemeClr val="bg1"/>
                </a:solidFill>
              </a:endParaRPr>
            </a:p>
          </p:txBody>
        </p:sp>
      </p:grpSp>
      <p:grpSp>
        <p:nvGrpSpPr>
          <p:cNvPr id="23" name="Group 44"/>
          <p:cNvGrpSpPr/>
          <p:nvPr/>
        </p:nvGrpSpPr>
        <p:grpSpPr>
          <a:xfrm>
            <a:off x="1709103" y="4883057"/>
            <a:ext cx="657509" cy="738492"/>
            <a:chOff x="0" y="0"/>
            <a:chExt cx="807366" cy="906807"/>
          </a:xfrm>
          <a:noFill/>
        </p:grpSpPr>
        <p:sp>
          <p:nvSpPr>
            <p:cNvPr id="24" name="Shape 42"/>
            <p:cNvSpPr/>
            <p:nvPr/>
          </p:nvSpPr>
          <p:spPr>
            <a:xfrm>
              <a:off x="-1" y="101600"/>
              <a:ext cx="792823" cy="805208"/>
            </a:xfrm>
            <a:custGeom>
              <a:avLst/>
              <a:gdLst/>
              <a:ahLst/>
              <a:cxnLst>
                <a:cxn ang="0">
                  <a:pos x="wd2" y="hd2"/>
                </a:cxn>
                <a:cxn ang="5400000">
                  <a:pos x="wd2" y="hd2"/>
                </a:cxn>
                <a:cxn ang="10800000">
                  <a:pos x="wd2" y="hd2"/>
                </a:cxn>
                <a:cxn ang="16200000">
                  <a:pos x="wd2" y="hd2"/>
                </a:cxn>
              </a:cxnLst>
              <a:rect l="0" t="0" r="r" b="b"/>
              <a:pathLst>
                <a:path w="19846" h="19829" extrusionOk="0">
                  <a:moveTo>
                    <a:pt x="13770" y="824"/>
                  </a:moveTo>
                  <a:cubicBezTo>
                    <a:pt x="8089" y="-376"/>
                    <a:pt x="1804" y="-1265"/>
                    <a:pt x="353" y="5681"/>
                  </a:cubicBezTo>
                  <a:cubicBezTo>
                    <a:pt x="-441" y="9482"/>
                    <a:pt x="-115" y="16268"/>
                    <a:pt x="3660" y="18583"/>
                  </a:cubicBezTo>
                  <a:cubicBezTo>
                    <a:pt x="6516" y="20335"/>
                    <a:pt x="12966" y="20052"/>
                    <a:pt x="15977" y="18892"/>
                  </a:cubicBezTo>
                  <a:cubicBezTo>
                    <a:pt x="21159" y="16897"/>
                    <a:pt x="19879" y="11191"/>
                    <a:pt x="19174" y="6766"/>
                  </a:cubicBezTo>
                </a:path>
              </a:pathLst>
            </a:custGeom>
            <a:grpFill/>
            <a:ln w="38100" cap="flat">
              <a:solidFill>
                <a:srgbClr val="FFC000"/>
              </a:solidFill>
              <a:prstDash val="solid"/>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solidFill>
                  <a:schemeClr val="bg1"/>
                </a:solidFill>
              </a:endParaRPr>
            </a:p>
          </p:txBody>
        </p:sp>
        <p:sp>
          <p:nvSpPr>
            <p:cNvPr id="25" name="Shape 43"/>
            <p:cNvSpPr/>
            <p:nvPr/>
          </p:nvSpPr>
          <p:spPr>
            <a:xfrm>
              <a:off x="165100" y="-1"/>
              <a:ext cx="642267" cy="718972"/>
            </a:xfrm>
            <a:custGeom>
              <a:avLst/>
              <a:gdLst/>
              <a:ahLst/>
              <a:cxnLst>
                <a:cxn ang="0">
                  <a:pos x="wd2" y="hd2"/>
                </a:cxn>
                <a:cxn ang="5400000">
                  <a:pos x="wd2" y="hd2"/>
                </a:cxn>
                <a:cxn ang="10800000">
                  <a:pos x="wd2" y="hd2"/>
                </a:cxn>
                <a:cxn ang="16200000">
                  <a:pos x="wd2" y="hd2"/>
                </a:cxn>
              </a:cxnLst>
              <a:rect l="0" t="0" r="r" b="b"/>
              <a:pathLst>
                <a:path w="21521" h="21116" extrusionOk="0">
                  <a:moveTo>
                    <a:pt x="21521" y="13"/>
                  </a:moveTo>
                  <a:cubicBezTo>
                    <a:pt x="21600" y="-484"/>
                    <a:pt x="8558" y="13479"/>
                    <a:pt x="8933" y="13772"/>
                  </a:cubicBezTo>
                  <a:cubicBezTo>
                    <a:pt x="6785" y="12126"/>
                    <a:pt x="2898" y="10471"/>
                    <a:pt x="0" y="10120"/>
                  </a:cubicBezTo>
                  <a:cubicBezTo>
                    <a:pt x="1254" y="12620"/>
                    <a:pt x="2166" y="14279"/>
                    <a:pt x="4430" y="16128"/>
                  </a:cubicBezTo>
                  <a:cubicBezTo>
                    <a:pt x="4883" y="16498"/>
                    <a:pt x="10336" y="20581"/>
                    <a:pt x="9763" y="21116"/>
                  </a:cubicBezTo>
                  <a:cubicBezTo>
                    <a:pt x="14957" y="16270"/>
                    <a:pt x="20402" y="7017"/>
                    <a:pt x="21521" y="13"/>
                  </a:cubicBezTo>
                  <a:close/>
                </a:path>
              </a:pathLst>
            </a:custGeom>
            <a:grpFill/>
            <a:ln w="38100" cap="flat">
              <a:solidFill>
                <a:srgbClr val="FFC000"/>
              </a:solidFill>
              <a:prstDash val="solid"/>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solidFill>
                  <a:schemeClr val="bg1"/>
                </a:solidFill>
              </a:endParaRPr>
            </a:p>
          </p:txBody>
        </p:sp>
      </p:grpSp>
      <p:sp>
        <p:nvSpPr>
          <p:cNvPr id="26" name="TextBox 13"/>
          <p:cNvSpPr txBox="1"/>
          <p:nvPr/>
        </p:nvSpPr>
        <p:spPr>
          <a:xfrm>
            <a:off x="2863774" y="2262182"/>
            <a:ext cx="3850437" cy="368935"/>
          </a:xfrm>
          <a:prstGeom prst="rect">
            <a:avLst/>
          </a:prstGeom>
          <a:noFill/>
        </p:spPr>
        <p:txBody>
          <a:bodyPr wrap="square" lIns="0" tIns="0" rIns="0" bIns="0" rtlCol="0" anchor="t" anchorCtr="0">
            <a:spAutoFit/>
          </a:bodyPr>
          <a:lstStyle/>
          <a:p>
            <a:pPr defTabSz="1216660">
              <a:spcBef>
                <a:spcPct val="20000"/>
              </a:spcBef>
              <a:defRPr/>
            </a:pPr>
            <a:r>
              <a:rPr lang="zh-CN" altLang="en-US" sz="1200" dirty="0">
                <a:solidFill>
                  <a:schemeClr val="bg1"/>
                </a:solidFill>
                <a:latin typeface="微软雅黑" panose="020B0503020204020204" pitchFamily="34" charset="-122"/>
                <a:ea typeface="微软雅黑" panose="020B0503020204020204" pitchFamily="34" charset="-122"/>
              </a:rPr>
              <a:t>请添加你的文本请添加你的文本请添加你的文本请添加你的文本请添加你的文本请添加你的文本</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27" name="TextBox 13"/>
          <p:cNvSpPr txBox="1"/>
          <p:nvPr/>
        </p:nvSpPr>
        <p:spPr>
          <a:xfrm>
            <a:off x="2863774" y="3613990"/>
            <a:ext cx="3850437" cy="368935"/>
          </a:xfrm>
          <a:prstGeom prst="rect">
            <a:avLst/>
          </a:prstGeom>
          <a:noFill/>
        </p:spPr>
        <p:txBody>
          <a:bodyPr wrap="square" lIns="0" tIns="0" rIns="0" bIns="0" rtlCol="0" anchor="t" anchorCtr="0">
            <a:spAutoFit/>
          </a:bodyPr>
          <a:lstStyle/>
          <a:p>
            <a:pPr defTabSz="1216660">
              <a:spcBef>
                <a:spcPct val="20000"/>
              </a:spcBef>
              <a:defRPr/>
            </a:pPr>
            <a:r>
              <a:rPr lang="zh-CN" altLang="en-US" sz="1200" dirty="0">
                <a:solidFill>
                  <a:schemeClr val="bg1"/>
                </a:solidFill>
                <a:latin typeface="微软雅黑" panose="020B0503020204020204" pitchFamily="34" charset="-122"/>
                <a:ea typeface="微软雅黑" panose="020B0503020204020204" pitchFamily="34" charset="-122"/>
              </a:rPr>
              <a:t>请添加你的文本请添加你的文本请添加你的文本请添加你的文本请添加你的文本请添加你的文本</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28" name="TextBox 13"/>
          <p:cNvSpPr txBox="1"/>
          <p:nvPr/>
        </p:nvSpPr>
        <p:spPr>
          <a:xfrm>
            <a:off x="2863774" y="4883055"/>
            <a:ext cx="3850437" cy="368935"/>
          </a:xfrm>
          <a:prstGeom prst="rect">
            <a:avLst/>
          </a:prstGeom>
          <a:noFill/>
        </p:spPr>
        <p:txBody>
          <a:bodyPr wrap="square" lIns="0" tIns="0" rIns="0" bIns="0" rtlCol="0" anchor="t" anchorCtr="0">
            <a:spAutoFit/>
          </a:bodyPr>
          <a:lstStyle/>
          <a:p>
            <a:pPr defTabSz="1216660">
              <a:spcBef>
                <a:spcPct val="20000"/>
              </a:spcBef>
              <a:defRPr/>
            </a:pPr>
            <a:r>
              <a:rPr lang="zh-CN" altLang="en-US" sz="1200" dirty="0">
                <a:solidFill>
                  <a:schemeClr val="bg1"/>
                </a:solidFill>
                <a:latin typeface="微软雅黑" panose="020B0503020204020204" pitchFamily="34" charset="-122"/>
                <a:ea typeface="微软雅黑" panose="020B0503020204020204" pitchFamily="34" charset="-122"/>
              </a:rPr>
              <a:t>请添加你的文本请添加你的文本请添加你的文本请添加你的文本请添加你的文本请添加你的文本</a:t>
            </a:r>
            <a:endParaRPr lang="zh-CN" altLang="en-US" sz="1200" dirty="0">
              <a:solidFill>
                <a:schemeClr val="bg1"/>
              </a:solidFill>
              <a:latin typeface="微软雅黑" panose="020B0503020204020204" pitchFamily="34" charset="-122"/>
              <a:ea typeface="微软雅黑" panose="020B0503020204020204" pitchFamily="34" charset="-122"/>
            </a:endParaRPr>
          </a:p>
        </p:txBody>
      </p:sp>
      <p:grpSp>
        <p:nvGrpSpPr>
          <p:cNvPr id="29" name="Group 2"/>
          <p:cNvGrpSpPr/>
          <p:nvPr/>
        </p:nvGrpSpPr>
        <p:grpSpPr bwMode="auto">
          <a:xfrm>
            <a:off x="8115195" y="1597513"/>
            <a:ext cx="2482289" cy="4707430"/>
            <a:chOff x="0" y="0"/>
            <a:chExt cx="1312863" cy="2505075"/>
          </a:xfrm>
          <a:solidFill>
            <a:srgbClr val="FFC000"/>
          </a:solidFill>
        </p:grpSpPr>
        <p:sp>
          <p:nvSpPr>
            <p:cNvPr id="30" name="Freeform 6"/>
            <p:cNvSpPr>
              <a:spLocks noChangeArrowheads="1"/>
            </p:cNvSpPr>
            <p:nvPr/>
          </p:nvSpPr>
          <p:spPr bwMode="auto">
            <a:xfrm>
              <a:off x="1057275" y="457200"/>
              <a:ext cx="30163" cy="44450"/>
            </a:xfrm>
            <a:custGeom>
              <a:avLst/>
              <a:gdLst>
                <a:gd name="T0" fmla="*/ 4 w 11"/>
                <a:gd name="T1" fmla="*/ 0 h 16"/>
                <a:gd name="T2" fmla="*/ 9 w 11"/>
                <a:gd name="T3" fmla="*/ 7 h 16"/>
                <a:gd name="T4" fmla="*/ 4 w 11"/>
                <a:gd name="T5" fmla="*/ 7 h 16"/>
                <a:gd name="T6" fmla="*/ 9 w 11"/>
                <a:gd name="T7" fmla="*/ 8 h 16"/>
                <a:gd name="T8" fmla="*/ 7 w 11"/>
                <a:gd name="T9" fmla="*/ 11 h 16"/>
                <a:gd name="T10" fmla="*/ 10 w 11"/>
                <a:gd name="T11" fmla="*/ 12 h 16"/>
                <a:gd name="T12" fmla="*/ 8 w 11"/>
                <a:gd name="T13" fmla="*/ 13 h 16"/>
                <a:gd name="T14" fmla="*/ 2 w 11"/>
                <a:gd name="T15" fmla="*/ 14 h 16"/>
                <a:gd name="T16" fmla="*/ 6 w 11"/>
                <a:gd name="T17" fmla="*/ 10 h 16"/>
                <a:gd name="T18" fmla="*/ 2 w 11"/>
                <a:gd name="T19" fmla="*/ 9 h 16"/>
                <a:gd name="T20" fmla="*/ 7 w 11"/>
                <a:gd name="T21" fmla="*/ 5 h 16"/>
                <a:gd name="T22" fmla="*/ 4 w 11"/>
                <a:gd name="T23" fmla="*/ 0 h 1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
                <a:gd name="T37" fmla="*/ 0 h 16"/>
                <a:gd name="T38" fmla="*/ 11 w 11"/>
                <a:gd name="T39" fmla="*/ 16 h 1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 h="16">
                  <a:moveTo>
                    <a:pt x="4" y="0"/>
                  </a:moveTo>
                  <a:cubicBezTo>
                    <a:pt x="7" y="1"/>
                    <a:pt x="8" y="4"/>
                    <a:pt x="9" y="7"/>
                  </a:cubicBezTo>
                  <a:cubicBezTo>
                    <a:pt x="7" y="7"/>
                    <a:pt x="6" y="7"/>
                    <a:pt x="4" y="7"/>
                  </a:cubicBezTo>
                  <a:cubicBezTo>
                    <a:pt x="5" y="9"/>
                    <a:pt x="9" y="7"/>
                    <a:pt x="9" y="8"/>
                  </a:cubicBezTo>
                  <a:cubicBezTo>
                    <a:pt x="9" y="10"/>
                    <a:pt x="8" y="11"/>
                    <a:pt x="7" y="11"/>
                  </a:cubicBezTo>
                  <a:cubicBezTo>
                    <a:pt x="7" y="12"/>
                    <a:pt x="9" y="12"/>
                    <a:pt x="10" y="12"/>
                  </a:cubicBezTo>
                  <a:cubicBezTo>
                    <a:pt x="11" y="14"/>
                    <a:pt x="7" y="16"/>
                    <a:pt x="8" y="13"/>
                  </a:cubicBezTo>
                  <a:cubicBezTo>
                    <a:pt x="6" y="13"/>
                    <a:pt x="4" y="14"/>
                    <a:pt x="2" y="14"/>
                  </a:cubicBezTo>
                  <a:cubicBezTo>
                    <a:pt x="3" y="12"/>
                    <a:pt x="4" y="11"/>
                    <a:pt x="6" y="10"/>
                  </a:cubicBezTo>
                  <a:cubicBezTo>
                    <a:pt x="6" y="8"/>
                    <a:pt x="3" y="10"/>
                    <a:pt x="2" y="9"/>
                  </a:cubicBezTo>
                  <a:cubicBezTo>
                    <a:pt x="0" y="5"/>
                    <a:pt x="5" y="6"/>
                    <a:pt x="7" y="5"/>
                  </a:cubicBezTo>
                  <a:cubicBezTo>
                    <a:pt x="6" y="3"/>
                    <a:pt x="2" y="2"/>
                    <a:pt x="4" y="0"/>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31" name="Freeform 7"/>
            <p:cNvSpPr>
              <a:spLocks noChangeArrowheads="1"/>
            </p:cNvSpPr>
            <p:nvPr/>
          </p:nvSpPr>
          <p:spPr bwMode="auto">
            <a:xfrm>
              <a:off x="212725" y="452437"/>
              <a:ext cx="31750" cy="57150"/>
            </a:xfrm>
            <a:custGeom>
              <a:avLst/>
              <a:gdLst>
                <a:gd name="T0" fmla="*/ 11 w 11"/>
                <a:gd name="T1" fmla="*/ 5 h 21"/>
                <a:gd name="T2" fmla="*/ 7 w 11"/>
                <a:gd name="T3" fmla="*/ 10 h 21"/>
                <a:gd name="T4" fmla="*/ 10 w 11"/>
                <a:gd name="T5" fmla="*/ 17 h 21"/>
                <a:gd name="T6" fmla="*/ 0 w 11"/>
                <a:gd name="T7" fmla="*/ 16 h 21"/>
                <a:gd name="T8" fmla="*/ 2 w 11"/>
                <a:gd name="T9" fmla="*/ 17 h 21"/>
                <a:gd name="T10" fmla="*/ 9 w 11"/>
                <a:gd name="T11" fmla="*/ 16 h 21"/>
                <a:gd name="T12" fmla="*/ 5 w 11"/>
                <a:gd name="T13" fmla="*/ 10 h 21"/>
                <a:gd name="T14" fmla="*/ 9 w 11"/>
                <a:gd name="T15" fmla="*/ 5 h 21"/>
                <a:gd name="T16" fmla="*/ 4 w 11"/>
                <a:gd name="T17" fmla="*/ 7 h 21"/>
                <a:gd name="T18" fmla="*/ 11 w 11"/>
                <a:gd name="T19" fmla="*/ 5 h 2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1"/>
                <a:gd name="T31" fmla="*/ 0 h 21"/>
                <a:gd name="T32" fmla="*/ 11 w 11"/>
                <a:gd name="T33" fmla="*/ 21 h 2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1" h="21">
                  <a:moveTo>
                    <a:pt x="11" y="5"/>
                  </a:moveTo>
                  <a:cubicBezTo>
                    <a:pt x="11" y="8"/>
                    <a:pt x="9" y="9"/>
                    <a:pt x="7" y="10"/>
                  </a:cubicBezTo>
                  <a:cubicBezTo>
                    <a:pt x="8" y="13"/>
                    <a:pt x="11" y="13"/>
                    <a:pt x="10" y="17"/>
                  </a:cubicBezTo>
                  <a:cubicBezTo>
                    <a:pt x="6" y="18"/>
                    <a:pt x="1" y="21"/>
                    <a:pt x="0" y="16"/>
                  </a:cubicBezTo>
                  <a:cubicBezTo>
                    <a:pt x="2" y="15"/>
                    <a:pt x="2" y="17"/>
                    <a:pt x="2" y="17"/>
                  </a:cubicBezTo>
                  <a:cubicBezTo>
                    <a:pt x="4" y="18"/>
                    <a:pt x="7" y="17"/>
                    <a:pt x="9" y="16"/>
                  </a:cubicBezTo>
                  <a:cubicBezTo>
                    <a:pt x="9" y="13"/>
                    <a:pt x="6" y="13"/>
                    <a:pt x="5" y="10"/>
                  </a:cubicBezTo>
                  <a:cubicBezTo>
                    <a:pt x="8" y="9"/>
                    <a:pt x="9" y="8"/>
                    <a:pt x="9" y="5"/>
                  </a:cubicBezTo>
                  <a:cubicBezTo>
                    <a:pt x="8" y="3"/>
                    <a:pt x="4" y="5"/>
                    <a:pt x="4" y="7"/>
                  </a:cubicBezTo>
                  <a:cubicBezTo>
                    <a:pt x="1" y="4"/>
                    <a:pt x="10" y="0"/>
                    <a:pt x="11" y="5"/>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32" name="Freeform 8"/>
            <p:cNvSpPr>
              <a:spLocks noEditPoints="1" noChangeArrowheads="1"/>
            </p:cNvSpPr>
            <p:nvPr/>
          </p:nvSpPr>
          <p:spPr bwMode="auto">
            <a:xfrm>
              <a:off x="663575" y="457200"/>
              <a:ext cx="26988" cy="41275"/>
            </a:xfrm>
            <a:custGeom>
              <a:avLst/>
              <a:gdLst>
                <a:gd name="T0" fmla="*/ 8 w 10"/>
                <a:gd name="T1" fmla="*/ 1 h 15"/>
                <a:gd name="T2" fmla="*/ 10 w 10"/>
                <a:gd name="T3" fmla="*/ 8 h 15"/>
                <a:gd name="T4" fmla="*/ 7 w 10"/>
                <a:gd name="T5" fmla="*/ 9 h 15"/>
                <a:gd name="T6" fmla="*/ 7 w 10"/>
                <a:gd name="T7" fmla="*/ 15 h 15"/>
                <a:gd name="T8" fmla="*/ 5 w 10"/>
                <a:gd name="T9" fmla="*/ 10 h 15"/>
                <a:gd name="T10" fmla="*/ 0 w 10"/>
                <a:gd name="T11" fmla="*/ 10 h 15"/>
                <a:gd name="T12" fmla="*/ 4 w 10"/>
                <a:gd name="T13" fmla="*/ 3 h 15"/>
                <a:gd name="T14" fmla="*/ 8 w 10"/>
                <a:gd name="T15" fmla="*/ 1 h 15"/>
                <a:gd name="T16" fmla="*/ 2 w 10"/>
                <a:gd name="T17" fmla="*/ 8 h 15"/>
                <a:gd name="T18" fmla="*/ 5 w 10"/>
                <a:gd name="T19" fmla="*/ 8 h 15"/>
                <a:gd name="T20" fmla="*/ 4 w 10"/>
                <a:gd name="T21" fmla="*/ 4 h 15"/>
                <a:gd name="T22" fmla="*/ 2 w 10"/>
                <a:gd name="T23" fmla="*/ 8 h 1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0"/>
                <a:gd name="T37" fmla="*/ 0 h 15"/>
                <a:gd name="T38" fmla="*/ 10 w 10"/>
                <a:gd name="T39" fmla="*/ 15 h 1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0" h="15">
                  <a:moveTo>
                    <a:pt x="8" y="1"/>
                  </a:moveTo>
                  <a:cubicBezTo>
                    <a:pt x="8" y="3"/>
                    <a:pt x="5" y="9"/>
                    <a:pt x="10" y="8"/>
                  </a:cubicBezTo>
                  <a:cubicBezTo>
                    <a:pt x="10" y="9"/>
                    <a:pt x="9" y="10"/>
                    <a:pt x="7" y="9"/>
                  </a:cubicBezTo>
                  <a:cubicBezTo>
                    <a:pt x="7" y="11"/>
                    <a:pt x="7" y="13"/>
                    <a:pt x="7" y="15"/>
                  </a:cubicBezTo>
                  <a:cubicBezTo>
                    <a:pt x="5" y="15"/>
                    <a:pt x="5" y="12"/>
                    <a:pt x="5" y="10"/>
                  </a:cubicBezTo>
                  <a:cubicBezTo>
                    <a:pt x="4" y="10"/>
                    <a:pt x="2" y="10"/>
                    <a:pt x="0" y="10"/>
                  </a:cubicBezTo>
                  <a:cubicBezTo>
                    <a:pt x="0" y="6"/>
                    <a:pt x="3" y="5"/>
                    <a:pt x="4" y="3"/>
                  </a:cubicBezTo>
                  <a:cubicBezTo>
                    <a:pt x="5" y="2"/>
                    <a:pt x="4" y="0"/>
                    <a:pt x="8" y="1"/>
                  </a:cubicBezTo>
                  <a:close/>
                  <a:moveTo>
                    <a:pt x="2" y="8"/>
                  </a:moveTo>
                  <a:cubicBezTo>
                    <a:pt x="3" y="8"/>
                    <a:pt x="4" y="8"/>
                    <a:pt x="5" y="8"/>
                  </a:cubicBezTo>
                  <a:cubicBezTo>
                    <a:pt x="5" y="7"/>
                    <a:pt x="6" y="4"/>
                    <a:pt x="4" y="4"/>
                  </a:cubicBezTo>
                  <a:cubicBezTo>
                    <a:pt x="4" y="6"/>
                    <a:pt x="1" y="6"/>
                    <a:pt x="2" y="8"/>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33" name="Freeform 9"/>
            <p:cNvSpPr>
              <a:spLocks noChangeArrowheads="1"/>
            </p:cNvSpPr>
            <p:nvPr/>
          </p:nvSpPr>
          <p:spPr bwMode="auto">
            <a:xfrm>
              <a:off x="696912" y="457200"/>
              <a:ext cx="11113" cy="41275"/>
            </a:xfrm>
            <a:custGeom>
              <a:avLst/>
              <a:gdLst>
                <a:gd name="T0" fmla="*/ 1 w 4"/>
                <a:gd name="T1" fmla="*/ 1 h 15"/>
                <a:gd name="T2" fmla="*/ 2 w 4"/>
                <a:gd name="T3" fmla="*/ 8 h 15"/>
                <a:gd name="T4" fmla="*/ 2 w 4"/>
                <a:gd name="T5" fmla="*/ 14 h 15"/>
                <a:gd name="T6" fmla="*/ 1 w 4"/>
                <a:gd name="T7" fmla="*/ 13 h 15"/>
                <a:gd name="T8" fmla="*/ 1 w 4"/>
                <a:gd name="T9" fmla="*/ 10 h 15"/>
                <a:gd name="T10" fmla="*/ 1 w 4"/>
                <a:gd name="T11" fmla="*/ 1 h 15"/>
                <a:gd name="T12" fmla="*/ 0 60000 65536"/>
                <a:gd name="T13" fmla="*/ 0 60000 65536"/>
                <a:gd name="T14" fmla="*/ 0 60000 65536"/>
                <a:gd name="T15" fmla="*/ 0 60000 65536"/>
                <a:gd name="T16" fmla="*/ 0 60000 65536"/>
                <a:gd name="T17" fmla="*/ 0 60000 65536"/>
                <a:gd name="T18" fmla="*/ 0 w 4"/>
                <a:gd name="T19" fmla="*/ 0 h 15"/>
                <a:gd name="T20" fmla="*/ 4 w 4"/>
                <a:gd name="T21" fmla="*/ 15 h 15"/>
              </a:gdLst>
              <a:ahLst/>
              <a:cxnLst>
                <a:cxn ang="T12">
                  <a:pos x="T0" y="T1"/>
                </a:cxn>
                <a:cxn ang="T13">
                  <a:pos x="T2" y="T3"/>
                </a:cxn>
                <a:cxn ang="T14">
                  <a:pos x="T4" y="T5"/>
                </a:cxn>
                <a:cxn ang="T15">
                  <a:pos x="T6" y="T7"/>
                </a:cxn>
                <a:cxn ang="T16">
                  <a:pos x="T8" y="T9"/>
                </a:cxn>
                <a:cxn ang="T17">
                  <a:pos x="T10" y="T11"/>
                </a:cxn>
              </a:cxnLst>
              <a:rect l="T18" t="T19" r="T20" b="T21"/>
              <a:pathLst>
                <a:path w="4" h="15">
                  <a:moveTo>
                    <a:pt x="1" y="1"/>
                  </a:moveTo>
                  <a:cubicBezTo>
                    <a:pt x="4" y="0"/>
                    <a:pt x="3" y="7"/>
                    <a:pt x="2" y="8"/>
                  </a:cubicBezTo>
                  <a:cubicBezTo>
                    <a:pt x="2" y="10"/>
                    <a:pt x="2" y="12"/>
                    <a:pt x="2" y="14"/>
                  </a:cubicBezTo>
                  <a:cubicBezTo>
                    <a:pt x="2" y="15"/>
                    <a:pt x="1" y="14"/>
                    <a:pt x="1" y="13"/>
                  </a:cubicBezTo>
                  <a:cubicBezTo>
                    <a:pt x="1" y="12"/>
                    <a:pt x="1" y="11"/>
                    <a:pt x="1" y="10"/>
                  </a:cubicBezTo>
                  <a:cubicBezTo>
                    <a:pt x="2" y="6"/>
                    <a:pt x="0" y="2"/>
                    <a:pt x="1" y="1"/>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34" name="Freeform 10"/>
            <p:cNvSpPr>
              <a:spLocks noChangeArrowheads="1"/>
            </p:cNvSpPr>
            <p:nvPr/>
          </p:nvSpPr>
          <p:spPr bwMode="auto">
            <a:xfrm>
              <a:off x="188912" y="460375"/>
              <a:ext cx="11113" cy="38100"/>
            </a:xfrm>
            <a:custGeom>
              <a:avLst/>
              <a:gdLst>
                <a:gd name="T0" fmla="*/ 1 w 4"/>
                <a:gd name="T1" fmla="*/ 0 h 14"/>
                <a:gd name="T2" fmla="*/ 4 w 4"/>
                <a:gd name="T3" fmla="*/ 1 h 14"/>
                <a:gd name="T4" fmla="*/ 3 w 4"/>
                <a:gd name="T5" fmla="*/ 13 h 14"/>
                <a:gd name="T6" fmla="*/ 1 w 4"/>
                <a:gd name="T7" fmla="*/ 8 h 14"/>
                <a:gd name="T8" fmla="*/ 1 w 4"/>
                <a:gd name="T9" fmla="*/ 0 h 14"/>
                <a:gd name="T10" fmla="*/ 0 60000 65536"/>
                <a:gd name="T11" fmla="*/ 0 60000 65536"/>
                <a:gd name="T12" fmla="*/ 0 60000 65536"/>
                <a:gd name="T13" fmla="*/ 0 60000 65536"/>
                <a:gd name="T14" fmla="*/ 0 60000 65536"/>
                <a:gd name="T15" fmla="*/ 0 w 4"/>
                <a:gd name="T16" fmla="*/ 0 h 14"/>
                <a:gd name="T17" fmla="*/ 4 w 4"/>
                <a:gd name="T18" fmla="*/ 14 h 14"/>
              </a:gdLst>
              <a:ahLst/>
              <a:cxnLst>
                <a:cxn ang="T10">
                  <a:pos x="T0" y="T1"/>
                </a:cxn>
                <a:cxn ang="T11">
                  <a:pos x="T2" y="T3"/>
                </a:cxn>
                <a:cxn ang="T12">
                  <a:pos x="T4" y="T5"/>
                </a:cxn>
                <a:cxn ang="T13">
                  <a:pos x="T6" y="T7"/>
                </a:cxn>
                <a:cxn ang="T14">
                  <a:pos x="T8" y="T9"/>
                </a:cxn>
              </a:cxnLst>
              <a:rect l="T15" t="T16" r="T17" b="T18"/>
              <a:pathLst>
                <a:path w="4" h="14">
                  <a:moveTo>
                    <a:pt x="1" y="0"/>
                  </a:moveTo>
                  <a:cubicBezTo>
                    <a:pt x="3" y="0"/>
                    <a:pt x="3" y="1"/>
                    <a:pt x="4" y="1"/>
                  </a:cubicBezTo>
                  <a:cubicBezTo>
                    <a:pt x="4" y="5"/>
                    <a:pt x="3" y="9"/>
                    <a:pt x="3" y="13"/>
                  </a:cubicBezTo>
                  <a:cubicBezTo>
                    <a:pt x="0" y="14"/>
                    <a:pt x="1" y="10"/>
                    <a:pt x="1" y="8"/>
                  </a:cubicBezTo>
                  <a:cubicBezTo>
                    <a:pt x="1" y="6"/>
                    <a:pt x="1" y="3"/>
                    <a:pt x="1" y="0"/>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35" name="Freeform 11"/>
            <p:cNvSpPr>
              <a:spLocks noEditPoints="1" noChangeArrowheads="1"/>
            </p:cNvSpPr>
            <p:nvPr/>
          </p:nvSpPr>
          <p:spPr bwMode="auto">
            <a:xfrm>
              <a:off x="593725" y="460375"/>
              <a:ext cx="38100" cy="49213"/>
            </a:xfrm>
            <a:custGeom>
              <a:avLst/>
              <a:gdLst>
                <a:gd name="T0" fmla="*/ 9 w 14"/>
                <a:gd name="T1" fmla="*/ 0 h 18"/>
                <a:gd name="T2" fmla="*/ 4 w 14"/>
                <a:gd name="T3" fmla="*/ 18 h 18"/>
                <a:gd name="T4" fmla="*/ 2 w 14"/>
                <a:gd name="T5" fmla="*/ 15 h 18"/>
                <a:gd name="T6" fmla="*/ 2 w 14"/>
                <a:gd name="T7" fmla="*/ 7 h 18"/>
                <a:gd name="T8" fmla="*/ 3 w 14"/>
                <a:gd name="T9" fmla="*/ 3 h 18"/>
                <a:gd name="T10" fmla="*/ 5 w 14"/>
                <a:gd name="T11" fmla="*/ 0 h 18"/>
                <a:gd name="T12" fmla="*/ 9 w 14"/>
                <a:gd name="T13" fmla="*/ 0 h 18"/>
                <a:gd name="T14" fmla="*/ 3 w 14"/>
                <a:gd name="T15" fmla="*/ 16 h 18"/>
                <a:gd name="T16" fmla="*/ 9 w 14"/>
                <a:gd name="T17" fmla="*/ 13 h 18"/>
                <a:gd name="T18" fmla="*/ 5 w 14"/>
                <a:gd name="T19" fmla="*/ 3 h 18"/>
                <a:gd name="T20" fmla="*/ 3 w 14"/>
                <a:gd name="T21" fmla="*/ 16 h 1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4"/>
                <a:gd name="T34" fmla="*/ 0 h 18"/>
                <a:gd name="T35" fmla="*/ 14 w 14"/>
                <a:gd name="T36" fmla="*/ 18 h 1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4" h="18">
                  <a:moveTo>
                    <a:pt x="9" y="0"/>
                  </a:moveTo>
                  <a:cubicBezTo>
                    <a:pt x="7" y="4"/>
                    <a:pt x="14" y="17"/>
                    <a:pt x="4" y="18"/>
                  </a:cubicBezTo>
                  <a:cubicBezTo>
                    <a:pt x="4" y="17"/>
                    <a:pt x="2" y="17"/>
                    <a:pt x="2" y="15"/>
                  </a:cubicBezTo>
                  <a:cubicBezTo>
                    <a:pt x="0" y="14"/>
                    <a:pt x="2" y="9"/>
                    <a:pt x="2" y="7"/>
                  </a:cubicBezTo>
                  <a:cubicBezTo>
                    <a:pt x="3" y="5"/>
                    <a:pt x="3" y="4"/>
                    <a:pt x="3" y="3"/>
                  </a:cubicBezTo>
                  <a:cubicBezTo>
                    <a:pt x="4" y="2"/>
                    <a:pt x="5" y="2"/>
                    <a:pt x="5" y="0"/>
                  </a:cubicBezTo>
                  <a:cubicBezTo>
                    <a:pt x="6" y="0"/>
                    <a:pt x="7" y="0"/>
                    <a:pt x="9" y="0"/>
                  </a:cubicBezTo>
                  <a:close/>
                  <a:moveTo>
                    <a:pt x="3" y="16"/>
                  </a:moveTo>
                  <a:cubicBezTo>
                    <a:pt x="7" y="17"/>
                    <a:pt x="7" y="14"/>
                    <a:pt x="9" y="13"/>
                  </a:cubicBezTo>
                  <a:cubicBezTo>
                    <a:pt x="7" y="10"/>
                    <a:pt x="9" y="3"/>
                    <a:pt x="5" y="3"/>
                  </a:cubicBezTo>
                  <a:cubicBezTo>
                    <a:pt x="3" y="6"/>
                    <a:pt x="3" y="11"/>
                    <a:pt x="3" y="16"/>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36" name="Freeform 12"/>
            <p:cNvSpPr>
              <a:spLocks noEditPoints="1" noChangeArrowheads="1"/>
            </p:cNvSpPr>
            <p:nvPr/>
          </p:nvSpPr>
          <p:spPr bwMode="auto">
            <a:xfrm>
              <a:off x="615950" y="452437"/>
              <a:ext cx="26988" cy="52388"/>
            </a:xfrm>
            <a:custGeom>
              <a:avLst/>
              <a:gdLst>
                <a:gd name="T0" fmla="*/ 10 w 10"/>
                <a:gd name="T1" fmla="*/ 4 h 19"/>
                <a:gd name="T2" fmla="*/ 10 w 10"/>
                <a:gd name="T3" fmla="*/ 18 h 19"/>
                <a:gd name="T4" fmla="*/ 8 w 10"/>
                <a:gd name="T5" fmla="*/ 11 h 19"/>
                <a:gd name="T6" fmla="*/ 3 w 10"/>
                <a:gd name="T7" fmla="*/ 13 h 19"/>
                <a:gd name="T8" fmla="*/ 10 w 10"/>
                <a:gd name="T9" fmla="*/ 4 h 19"/>
                <a:gd name="T10" fmla="*/ 4 w 10"/>
                <a:gd name="T11" fmla="*/ 11 h 19"/>
                <a:gd name="T12" fmla="*/ 7 w 10"/>
                <a:gd name="T13" fmla="*/ 5 h 19"/>
                <a:gd name="T14" fmla="*/ 4 w 10"/>
                <a:gd name="T15" fmla="*/ 11 h 19"/>
                <a:gd name="T16" fmla="*/ 0 60000 65536"/>
                <a:gd name="T17" fmla="*/ 0 60000 65536"/>
                <a:gd name="T18" fmla="*/ 0 60000 65536"/>
                <a:gd name="T19" fmla="*/ 0 60000 65536"/>
                <a:gd name="T20" fmla="*/ 0 60000 65536"/>
                <a:gd name="T21" fmla="*/ 0 60000 65536"/>
                <a:gd name="T22" fmla="*/ 0 60000 65536"/>
                <a:gd name="T23" fmla="*/ 0 60000 65536"/>
                <a:gd name="T24" fmla="*/ 0 w 10"/>
                <a:gd name="T25" fmla="*/ 0 h 19"/>
                <a:gd name="T26" fmla="*/ 10 w 10"/>
                <a:gd name="T27" fmla="*/ 19 h 1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 h="19">
                  <a:moveTo>
                    <a:pt x="10" y="4"/>
                  </a:moveTo>
                  <a:cubicBezTo>
                    <a:pt x="10" y="9"/>
                    <a:pt x="10" y="14"/>
                    <a:pt x="10" y="18"/>
                  </a:cubicBezTo>
                  <a:cubicBezTo>
                    <a:pt x="7" y="19"/>
                    <a:pt x="9" y="13"/>
                    <a:pt x="8" y="11"/>
                  </a:cubicBezTo>
                  <a:cubicBezTo>
                    <a:pt x="7" y="9"/>
                    <a:pt x="6" y="14"/>
                    <a:pt x="3" y="13"/>
                  </a:cubicBezTo>
                  <a:cubicBezTo>
                    <a:pt x="0" y="8"/>
                    <a:pt x="4" y="0"/>
                    <a:pt x="10" y="4"/>
                  </a:cubicBezTo>
                  <a:close/>
                  <a:moveTo>
                    <a:pt x="4" y="11"/>
                  </a:moveTo>
                  <a:cubicBezTo>
                    <a:pt x="7" y="11"/>
                    <a:pt x="7" y="8"/>
                    <a:pt x="7" y="5"/>
                  </a:cubicBezTo>
                  <a:cubicBezTo>
                    <a:pt x="3" y="4"/>
                    <a:pt x="4" y="8"/>
                    <a:pt x="4" y="11"/>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37" name="Freeform 13"/>
            <p:cNvSpPr>
              <a:spLocks noChangeArrowheads="1"/>
            </p:cNvSpPr>
            <p:nvPr/>
          </p:nvSpPr>
          <p:spPr bwMode="auto">
            <a:xfrm>
              <a:off x="241300" y="463550"/>
              <a:ext cx="38100" cy="44450"/>
            </a:xfrm>
            <a:custGeom>
              <a:avLst/>
              <a:gdLst>
                <a:gd name="T0" fmla="*/ 9 w 14"/>
                <a:gd name="T1" fmla="*/ 2 h 16"/>
                <a:gd name="T2" fmla="*/ 6 w 14"/>
                <a:gd name="T3" fmla="*/ 2 h 16"/>
                <a:gd name="T4" fmla="*/ 2 w 14"/>
                <a:gd name="T5" fmla="*/ 12 h 16"/>
                <a:gd name="T6" fmla="*/ 9 w 14"/>
                <a:gd name="T7" fmla="*/ 12 h 16"/>
                <a:gd name="T8" fmla="*/ 4 w 14"/>
                <a:gd name="T9" fmla="*/ 8 h 16"/>
                <a:gd name="T10" fmla="*/ 12 w 14"/>
                <a:gd name="T11" fmla="*/ 8 h 16"/>
                <a:gd name="T12" fmla="*/ 10 w 14"/>
                <a:gd name="T13" fmla="*/ 11 h 16"/>
                <a:gd name="T14" fmla="*/ 9 w 14"/>
                <a:gd name="T15" fmla="*/ 15 h 16"/>
                <a:gd name="T16" fmla="*/ 2 w 14"/>
                <a:gd name="T17" fmla="*/ 12 h 16"/>
                <a:gd name="T18" fmla="*/ 5 w 14"/>
                <a:gd name="T19" fmla="*/ 0 h 16"/>
                <a:gd name="T20" fmla="*/ 9 w 14"/>
                <a:gd name="T21" fmla="*/ 2 h 1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4"/>
                <a:gd name="T34" fmla="*/ 0 h 16"/>
                <a:gd name="T35" fmla="*/ 14 w 14"/>
                <a:gd name="T36" fmla="*/ 16 h 1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4" h="16">
                  <a:moveTo>
                    <a:pt x="9" y="2"/>
                  </a:moveTo>
                  <a:cubicBezTo>
                    <a:pt x="9" y="6"/>
                    <a:pt x="8" y="1"/>
                    <a:pt x="6" y="2"/>
                  </a:cubicBezTo>
                  <a:cubicBezTo>
                    <a:pt x="3" y="4"/>
                    <a:pt x="2" y="7"/>
                    <a:pt x="2" y="12"/>
                  </a:cubicBezTo>
                  <a:cubicBezTo>
                    <a:pt x="3" y="13"/>
                    <a:pt x="7" y="15"/>
                    <a:pt x="9" y="12"/>
                  </a:cubicBezTo>
                  <a:cubicBezTo>
                    <a:pt x="9" y="9"/>
                    <a:pt x="3" y="12"/>
                    <a:pt x="4" y="8"/>
                  </a:cubicBezTo>
                  <a:cubicBezTo>
                    <a:pt x="7" y="6"/>
                    <a:pt x="10" y="11"/>
                    <a:pt x="12" y="8"/>
                  </a:cubicBezTo>
                  <a:cubicBezTo>
                    <a:pt x="14" y="8"/>
                    <a:pt x="12" y="12"/>
                    <a:pt x="10" y="11"/>
                  </a:cubicBezTo>
                  <a:cubicBezTo>
                    <a:pt x="10" y="13"/>
                    <a:pt x="9" y="13"/>
                    <a:pt x="9" y="15"/>
                  </a:cubicBezTo>
                  <a:cubicBezTo>
                    <a:pt x="5" y="16"/>
                    <a:pt x="4" y="14"/>
                    <a:pt x="2" y="12"/>
                  </a:cubicBezTo>
                  <a:cubicBezTo>
                    <a:pt x="0" y="9"/>
                    <a:pt x="2" y="3"/>
                    <a:pt x="5" y="0"/>
                  </a:cubicBezTo>
                  <a:cubicBezTo>
                    <a:pt x="7" y="0"/>
                    <a:pt x="9" y="1"/>
                    <a:pt x="9" y="2"/>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38" name="Freeform 14"/>
            <p:cNvSpPr>
              <a:spLocks noChangeArrowheads="1"/>
            </p:cNvSpPr>
            <p:nvPr/>
          </p:nvSpPr>
          <p:spPr bwMode="auto">
            <a:xfrm>
              <a:off x="174625" y="465137"/>
              <a:ext cx="15875" cy="36513"/>
            </a:xfrm>
            <a:custGeom>
              <a:avLst/>
              <a:gdLst>
                <a:gd name="T0" fmla="*/ 1 w 6"/>
                <a:gd name="T1" fmla="*/ 0 h 13"/>
                <a:gd name="T2" fmla="*/ 4 w 6"/>
                <a:gd name="T3" fmla="*/ 11 h 13"/>
                <a:gd name="T4" fmla="*/ 0 w 6"/>
                <a:gd name="T5" fmla="*/ 4 h 13"/>
                <a:gd name="T6" fmla="*/ 1 w 6"/>
                <a:gd name="T7" fmla="*/ 0 h 13"/>
                <a:gd name="T8" fmla="*/ 0 60000 65536"/>
                <a:gd name="T9" fmla="*/ 0 60000 65536"/>
                <a:gd name="T10" fmla="*/ 0 60000 65536"/>
                <a:gd name="T11" fmla="*/ 0 60000 65536"/>
                <a:gd name="T12" fmla="*/ 0 w 6"/>
                <a:gd name="T13" fmla="*/ 0 h 13"/>
                <a:gd name="T14" fmla="*/ 6 w 6"/>
                <a:gd name="T15" fmla="*/ 13 h 13"/>
              </a:gdLst>
              <a:ahLst/>
              <a:cxnLst>
                <a:cxn ang="T8">
                  <a:pos x="T0" y="T1"/>
                </a:cxn>
                <a:cxn ang="T9">
                  <a:pos x="T2" y="T3"/>
                </a:cxn>
                <a:cxn ang="T10">
                  <a:pos x="T4" y="T5"/>
                </a:cxn>
                <a:cxn ang="T11">
                  <a:pos x="T6" y="T7"/>
                </a:cxn>
              </a:cxnLst>
              <a:rect l="T12" t="T13" r="T14" b="T15"/>
              <a:pathLst>
                <a:path w="6" h="13">
                  <a:moveTo>
                    <a:pt x="1" y="0"/>
                  </a:moveTo>
                  <a:cubicBezTo>
                    <a:pt x="6" y="0"/>
                    <a:pt x="1" y="9"/>
                    <a:pt x="4" y="11"/>
                  </a:cubicBezTo>
                  <a:cubicBezTo>
                    <a:pt x="1" y="13"/>
                    <a:pt x="0" y="7"/>
                    <a:pt x="0" y="4"/>
                  </a:cubicBezTo>
                  <a:cubicBezTo>
                    <a:pt x="1" y="2"/>
                    <a:pt x="1" y="2"/>
                    <a:pt x="1" y="0"/>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39" name="Freeform 15"/>
            <p:cNvSpPr>
              <a:spLocks noChangeArrowheads="1"/>
            </p:cNvSpPr>
            <p:nvPr/>
          </p:nvSpPr>
          <p:spPr bwMode="auto">
            <a:xfrm>
              <a:off x="649287" y="468312"/>
              <a:ext cx="11113" cy="11113"/>
            </a:xfrm>
            <a:custGeom>
              <a:avLst/>
              <a:gdLst>
                <a:gd name="T0" fmla="*/ 4 w 4"/>
                <a:gd name="T1" fmla="*/ 1 h 4"/>
                <a:gd name="T2" fmla="*/ 2 w 4"/>
                <a:gd name="T3" fmla="*/ 4 h 4"/>
                <a:gd name="T4" fmla="*/ 4 w 4"/>
                <a:gd name="T5" fmla="*/ 1 h 4"/>
                <a:gd name="T6" fmla="*/ 0 60000 65536"/>
                <a:gd name="T7" fmla="*/ 0 60000 65536"/>
                <a:gd name="T8" fmla="*/ 0 60000 65536"/>
                <a:gd name="T9" fmla="*/ 0 w 4"/>
                <a:gd name="T10" fmla="*/ 0 h 4"/>
                <a:gd name="T11" fmla="*/ 4 w 4"/>
                <a:gd name="T12" fmla="*/ 4 h 4"/>
              </a:gdLst>
              <a:ahLst/>
              <a:cxnLst>
                <a:cxn ang="T6">
                  <a:pos x="T0" y="T1"/>
                </a:cxn>
                <a:cxn ang="T7">
                  <a:pos x="T2" y="T3"/>
                </a:cxn>
                <a:cxn ang="T8">
                  <a:pos x="T4" y="T5"/>
                </a:cxn>
              </a:cxnLst>
              <a:rect l="T9" t="T10" r="T11" b="T12"/>
              <a:pathLst>
                <a:path w="4" h="4">
                  <a:moveTo>
                    <a:pt x="4" y="1"/>
                  </a:moveTo>
                  <a:cubicBezTo>
                    <a:pt x="4" y="3"/>
                    <a:pt x="2" y="2"/>
                    <a:pt x="2" y="4"/>
                  </a:cubicBezTo>
                  <a:cubicBezTo>
                    <a:pt x="0" y="4"/>
                    <a:pt x="2" y="0"/>
                    <a:pt x="4" y="1"/>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40" name="Freeform 16"/>
            <p:cNvSpPr>
              <a:spLocks noChangeArrowheads="1"/>
            </p:cNvSpPr>
            <p:nvPr/>
          </p:nvSpPr>
          <p:spPr bwMode="auto">
            <a:xfrm>
              <a:off x="163512" y="474662"/>
              <a:ext cx="11113" cy="22225"/>
            </a:xfrm>
            <a:custGeom>
              <a:avLst/>
              <a:gdLst>
                <a:gd name="T0" fmla="*/ 0 w 4"/>
                <a:gd name="T1" fmla="*/ 0 h 8"/>
                <a:gd name="T2" fmla="*/ 3 w 4"/>
                <a:gd name="T3" fmla="*/ 0 h 8"/>
                <a:gd name="T4" fmla="*/ 0 w 4"/>
                <a:gd name="T5" fmla="*/ 8 h 8"/>
                <a:gd name="T6" fmla="*/ 0 w 4"/>
                <a:gd name="T7" fmla="*/ 0 h 8"/>
                <a:gd name="T8" fmla="*/ 0 60000 65536"/>
                <a:gd name="T9" fmla="*/ 0 60000 65536"/>
                <a:gd name="T10" fmla="*/ 0 60000 65536"/>
                <a:gd name="T11" fmla="*/ 0 60000 65536"/>
                <a:gd name="T12" fmla="*/ 0 w 4"/>
                <a:gd name="T13" fmla="*/ 0 h 8"/>
                <a:gd name="T14" fmla="*/ 4 w 4"/>
                <a:gd name="T15" fmla="*/ 8 h 8"/>
              </a:gdLst>
              <a:ahLst/>
              <a:cxnLst>
                <a:cxn ang="T8">
                  <a:pos x="T0" y="T1"/>
                </a:cxn>
                <a:cxn ang="T9">
                  <a:pos x="T2" y="T3"/>
                </a:cxn>
                <a:cxn ang="T10">
                  <a:pos x="T4" y="T5"/>
                </a:cxn>
                <a:cxn ang="T11">
                  <a:pos x="T6" y="T7"/>
                </a:cxn>
              </a:cxnLst>
              <a:rect l="T12" t="T13" r="T14" b="T15"/>
              <a:pathLst>
                <a:path w="4" h="8">
                  <a:moveTo>
                    <a:pt x="0" y="0"/>
                  </a:moveTo>
                  <a:cubicBezTo>
                    <a:pt x="1" y="0"/>
                    <a:pt x="2" y="0"/>
                    <a:pt x="3" y="0"/>
                  </a:cubicBezTo>
                  <a:cubicBezTo>
                    <a:pt x="4" y="2"/>
                    <a:pt x="3" y="8"/>
                    <a:pt x="0" y="8"/>
                  </a:cubicBezTo>
                  <a:cubicBezTo>
                    <a:pt x="0" y="5"/>
                    <a:pt x="0" y="2"/>
                    <a:pt x="0" y="0"/>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41" name="Freeform 17"/>
            <p:cNvSpPr>
              <a:spLocks noChangeArrowheads="1"/>
            </p:cNvSpPr>
            <p:nvPr/>
          </p:nvSpPr>
          <p:spPr bwMode="auto">
            <a:xfrm>
              <a:off x="152400" y="474662"/>
              <a:ext cx="11113" cy="22225"/>
            </a:xfrm>
            <a:custGeom>
              <a:avLst/>
              <a:gdLst>
                <a:gd name="T0" fmla="*/ 0 w 4"/>
                <a:gd name="T1" fmla="*/ 1 h 8"/>
                <a:gd name="T2" fmla="*/ 3 w 4"/>
                <a:gd name="T3" fmla="*/ 2 h 8"/>
                <a:gd name="T4" fmla="*/ 2 w 4"/>
                <a:gd name="T5" fmla="*/ 8 h 8"/>
                <a:gd name="T6" fmla="*/ 0 w 4"/>
                <a:gd name="T7" fmla="*/ 1 h 8"/>
                <a:gd name="T8" fmla="*/ 0 60000 65536"/>
                <a:gd name="T9" fmla="*/ 0 60000 65536"/>
                <a:gd name="T10" fmla="*/ 0 60000 65536"/>
                <a:gd name="T11" fmla="*/ 0 60000 65536"/>
                <a:gd name="T12" fmla="*/ 0 w 4"/>
                <a:gd name="T13" fmla="*/ 0 h 8"/>
                <a:gd name="T14" fmla="*/ 4 w 4"/>
                <a:gd name="T15" fmla="*/ 8 h 8"/>
              </a:gdLst>
              <a:ahLst/>
              <a:cxnLst>
                <a:cxn ang="T8">
                  <a:pos x="T0" y="T1"/>
                </a:cxn>
                <a:cxn ang="T9">
                  <a:pos x="T2" y="T3"/>
                </a:cxn>
                <a:cxn ang="T10">
                  <a:pos x="T4" y="T5"/>
                </a:cxn>
                <a:cxn ang="T11">
                  <a:pos x="T6" y="T7"/>
                </a:cxn>
              </a:cxnLst>
              <a:rect l="T12" t="T13" r="T14" b="T15"/>
              <a:pathLst>
                <a:path w="4" h="8">
                  <a:moveTo>
                    <a:pt x="0" y="1"/>
                  </a:moveTo>
                  <a:cubicBezTo>
                    <a:pt x="2" y="0"/>
                    <a:pt x="1" y="2"/>
                    <a:pt x="3" y="2"/>
                  </a:cubicBezTo>
                  <a:cubicBezTo>
                    <a:pt x="4" y="5"/>
                    <a:pt x="3" y="6"/>
                    <a:pt x="2" y="8"/>
                  </a:cubicBezTo>
                  <a:cubicBezTo>
                    <a:pt x="1" y="7"/>
                    <a:pt x="0" y="4"/>
                    <a:pt x="0" y="1"/>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42" name="Freeform 18"/>
            <p:cNvSpPr>
              <a:spLocks noEditPoints="1" noChangeArrowheads="1"/>
            </p:cNvSpPr>
            <p:nvPr/>
          </p:nvSpPr>
          <p:spPr bwMode="auto">
            <a:xfrm>
              <a:off x="430212" y="541337"/>
              <a:ext cx="201613" cy="212725"/>
            </a:xfrm>
            <a:custGeom>
              <a:avLst/>
              <a:gdLst>
                <a:gd name="T0" fmla="*/ 68 w 73"/>
                <a:gd name="T1" fmla="*/ 8 h 77"/>
                <a:gd name="T2" fmla="*/ 72 w 73"/>
                <a:gd name="T3" fmla="*/ 45 h 77"/>
                <a:gd name="T4" fmla="*/ 73 w 73"/>
                <a:gd name="T5" fmla="*/ 48 h 77"/>
                <a:gd name="T6" fmla="*/ 72 w 73"/>
                <a:gd name="T7" fmla="*/ 49 h 77"/>
                <a:gd name="T8" fmla="*/ 70 w 73"/>
                <a:gd name="T9" fmla="*/ 66 h 77"/>
                <a:gd name="T10" fmla="*/ 69 w 73"/>
                <a:gd name="T11" fmla="*/ 67 h 77"/>
                <a:gd name="T12" fmla="*/ 65 w 73"/>
                <a:gd name="T13" fmla="*/ 73 h 77"/>
                <a:gd name="T14" fmla="*/ 63 w 73"/>
                <a:gd name="T15" fmla="*/ 73 h 77"/>
                <a:gd name="T16" fmla="*/ 63 w 73"/>
                <a:gd name="T17" fmla="*/ 74 h 77"/>
                <a:gd name="T18" fmla="*/ 61 w 73"/>
                <a:gd name="T19" fmla="*/ 74 h 77"/>
                <a:gd name="T20" fmla="*/ 47 w 73"/>
                <a:gd name="T21" fmla="*/ 76 h 77"/>
                <a:gd name="T22" fmla="*/ 43 w 73"/>
                <a:gd name="T23" fmla="*/ 77 h 77"/>
                <a:gd name="T24" fmla="*/ 28 w 73"/>
                <a:gd name="T25" fmla="*/ 76 h 77"/>
                <a:gd name="T26" fmla="*/ 17 w 73"/>
                <a:gd name="T27" fmla="*/ 76 h 77"/>
                <a:gd name="T28" fmla="*/ 2 w 73"/>
                <a:gd name="T29" fmla="*/ 71 h 77"/>
                <a:gd name="T30" fmla="*/ 1 w 73"/>
                <a:gd name="T31" fmla="*/ 68 h 77"/>
                <a:gd name="T32" fmla="*/ 1 w 73"/>
                <a:gd name="T33" fmla="*/ 67 h 77"/>
                <a:gd name="T34" fmla="*/ 0 w 73"/>
                <a:gd name="T35" fmla="*/ 51 h 77"/>
                <a:gd name="T36" fmla="*/ 1 w 73"/>
                <a:gd name="T37" fmla="*/ 11 h 77"/>
                <a:gd name="T38" fmla="*/ 9 w 73"/>
                <a:gd name="T39" fmla="*/ 4 h 77"/>
                <a:gd name="T40" fmla="*/ 68 w 73"/>
                <a:gd name="T41" fmla="*/ 8 h 77"/>
                <a:gd name="T42" fmla="*/ 9 w 73"/>
                <a:gd name="T43" fmla="*/ 6 h 77"/>
                <a:gd name="T44" fmla="*/ 7 w 73"/>
                <a:gd name="T45" fmla="*/ 9 h 77"/>
                <a:gd name="T46" fmla="*/ 5 w 73"/>
                <a:gd name="T47" fmla="*/ 11 h 77"/>
                <a:gd name="T48" fmla="*/ 3 w 73"/>
                <a:gd name="T49" fmla="*/ 11 h 77"/>
                <a:gd name="T50" fmla="*/ 2 w 73"/>
                <a:gd name="T51" fmla="*/ 17 h 77"/>
                <a:gd name="T52" fmla="*/ 1 w 73"/>
                <a:gd name="T53" fmla="*/ 18 h 77"/>
                <a:gd name="T54" fmla="*/ 1 w 73"/>
                <a:gd name="T55" fmla="*/ 23 h 77"/>
                <a:gd name="T56" fmla="*/ 69 w 73"/>
                <a:gd name="T57" fmla="*/ 23 h 77"/>
                <a:gd name="T58" fmla="*/ 68 w 73"/>
                <a:gd name="T59" fmla="*/ 9 h 77"/>
                <a:gd name="T60" fmla="*/ 9 w 73"/>
                <a:gd name="T61" fmla="*/ 6 h 77"/>
                <a:gd name="T62" fmla="*/ 2 w 73"/>
                <a:gd name="T63" fmla="*/ 24 h 77"/>
                <a:gd name="T64" fmla="*/ 1 w 73"/>
                <a:gd name="T65" fmla="*/ 29 h 77"/>
                <a:gd name="T66" fmla="*/ 1 w 73"/>
                <a:gd name="T67" fmla="*/ 66 h 77"/>
                <a:gd name="T68" fmla="*/ 7 w 73"/>
                <a:gd name="T69" fmla="*/ 72 h 77"/>
                <a:gd name="T70" fmla="*/ 10 w 73"/>
                <a:gd name="T71" fmla="*/ 73 h 77"/>
                <a:gd name="T72" fmla="*/ 14 w 73"/>
                <a:gd name="T73" fmla="*/ 74 h 77"/>
                <a:gd name="T74" fmla="*/ 34 w 73"/>
                <a:gd name="T75" fmla="*/ 74 h 77"/>
                <a:gd name="T76" fmla="*/ 44 w 73"/>
                <a:gd name="T77" fmla="*/ 75 h 77"/>
                <a:gd name="T78" fmla="*/ 54 w 73"/>
                <a:gd name="T79" fmla="*/ 74 h 77"/>
                <a:gd name="T80" fmla="*/ 56 w 73"/>
                <a:gd name="T81" fmla="*/ 75 h 77"/>
                <a:gd name="T82" fmla="*/ 57 w 73"/>
                <a:gd name="T83" fmla="*/ 74 h 77"/>
                <a:gd name="T84" fmla="*/ 64 w 73"/>
                <a:gd name="T85" fmla="*/ 71 h 77"/>
                <a:gd name="T86" fmla="*/ 68 w 73"/>
                <a:gd name="T87" fmla="*/ 66 h 77"/>
                <a:gd name="T88" fmla="*/ 69 w 73"/>
                <a:gd name="T89" fmla="*/ 65 h 77"/>
                <a:gd name="T90" fmla="*/ 70 w 73"/>
                <a:gd name="T91" fmla="*/ 59 h 77"/>
                <a:gd name="T92" fmla="*/ 71 w 73"/>
                <a:gd name="T93" fmla="*/ 58 h 77"/>
                <a:gd name="T94" fmla="*/ 70 w 73"/>
                <a:gd name="T95" fmla="*/ 24 h 77"/>
                <a:gd name="T96" fmla="*/ 2 w 73"/>
                <a:gd name="T97" fmla="*/ 24 h 7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73"/>
                <a:gd name="T148" fmla="*/ 0 h 77"/>
                <a:gd name="T149" fmla="*/ 73 w 73"/>
                <a:gd name="T150" fmla="*/ 77 h 77"/>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73" h="77">
                  <a:moveTo>
                    <a:pt x="68" y="8"/>
                  </a:moveTo>
                  <a:cubicBezTo>
                    <a:pt x="72" y="20"/>
                    <a:pt x="71" y="30"/>
                    <a:pt x="72" y="45"/>
                  </a:cubicBezTo>
                  <a:cubicBezTo>
                    <a:pt x="72" y="45"/>
                    <a:pt x="73" y="46"/>
                    <a:pt x="73" y="48"/>
                  </a:cubicBezTo>
                  <a:cubicBezTo>
                    <a:pt x="73" y="48"/>
                    <a:pt x="72" y="49"/>
                    <a:pt x="72" y="49"/>
                  </a:cubicBezTo>
                  <a:cubicBezTo>
                    <a:pt x="71" y="53"/>
                    <a:pt x="73" y="62"/>
                    <a:pt x="70" y="66"/>
                  </a:cubicBezTo>
                  <a:cubicBezTo>
                    <a:pt x="70" y="67"/>
                    <a:pt x="69" y="67"/>
                    <a:pt x="69" y="67"/>
                  </a:cubicBezTo>
                  <a:cubicBezTo>
                    <a:pt x="68" y="69"/>
                    <a:pt x="67" y="72"/>
                    <a:pt x="65" y="73"/>
                  </a:cubicBezTo>
                  <a:cubicBezTo>
                    <a:pt x="65" y="73"/>
                    <a:pt x="63" y="73"/>
                    <a:pt x="63" y="73"/>
                  </a:cubicBezTo>
                  <a:cubicBezTo>
                    <a:pt x="63" y="73"/>
                    <a:pt x="63" y="74"/>
                    <a:pt x="63" y="74"/>
                  </a:cubicBezTo>
                  <a:cubicBezTo>
                    <a:pt x="63" y="74"/>
                    <a:pt x="62" y="74"/>
                    <a:pt x="61" y="74"/>
                  </a:cubicBezTo>
                  <a:cubicBezTo>
                    <a:pt x="60" y="76"/>
                    <a:pt x="53" y="76"/>
                    <a:pt x="47" y="76"/>
                  </a:cubicBezTo>
                  <a:cubicBezTo>
                    <a:pt x="46" y="76"/>
                    <a:pt x="45" y="77"/>
                    <a:pt x="43" y="77"/>
                  </a:cubicBezTo>
                  <a:cubicBezTo>
                    <a:pt x="40" y="76"/>
                    <a:pt x="33" y="75"/>
                    <a:pt x="28" y="76"/>
                  </a:cubicBezTo>
                  <a:cubicBezTo>
                    <a:pt x="24" y="76"/>
                    <a:pt x="22" y="76"/>
                    <a:pt x="17" y="76"/>
                  </a:cubicBezTo>
                  <a:cubicBezTo>
                    <a:pt x="12" y="75"/>
                    <a:pt x="5" y="74"/>
                    <a:pt x="2" y="71"/>
                  </a:cubicBezTo>
                  <a:cubicBezTo>
                    <a:pt x="2" y="70"/>
                    <a:pt x="2" y="69"/>
                    <a:pt x="1" y="68"/>
                  </a:cubicBezTo>
                  <a:cubicBezTo>
                    <a:pt x="1" y="68"/>
                    <a:pt x="1" y="68"/>
                    <a:pt x="1" y="67"/>
                  </a:cubicBezTo>
                  <a:cubicBezTo>
                    <a:pt x="0" y="63"/>
                    <a:pt x="0" y="57"/>
                    <a:pt x="0" y="51"/>
                  </a:cubicBezTo>
                  <a:cubicBezTo>
                    <a:pt x="0" y="37"/>
                    <a:pt x="0" y="24"/>
                    <a:pt x="1" y="11"/>
                  </a:cubicBezTo>
                  <a:cubicBezTo>
                    <a:pt x="4" y="9"/>
                    <a:pt x="7" y="7"/>
                    <a:pt x="9" y="4"/>
                  </a:cubicBezTo>
                  <a:cubicBezTo>
                    <a:pt x="28" y="7"/>
                    <a:pt x="53" y="0"/>
                    <a:pt x="68" y="8"/>
                  </a:cubicBezTo>
                  <a:close/>
                  <a:moveTo>
                    <a:pt x="9" y="6"/>
                  </a:moveTo>
                  <a:cubicBezTo>
                    <a:pt x="9" y="7"/>
                    <a:pt x="8" y="8"/>
                    <a:pt x="7" y="9"/>
                  </a:cubicBezTo>
                  <a:cubicBezTo>
                    <a:pt x="6" y="10"/>
                    <a:pt x="6" y="10"/>
                    <a:pt x="5" y="11"/>
                  </a:cubicBezTo>
                  <a:cubicBezTo>
                    <a:pt x="5" y="11"/>
                    <a:pt x="3" y="10"/>
                    <a:pt x="3" y="11"/>
                  </a:cubicBezTo>
                  <a:cubicBezTo>
                    <a:pt x="2" y="12"/>
                    <a:pt x="3" y="14"/>
                    <a:pt x="2" y="17"/>
                  </a:cubicBezTo>
                  <a:cubicBezTo>
                    <a:pt x="2" y="17"/>
                    <a:pt x="2" y="17"/>
                    <a:pt x="1" y="18"/>
                  </a:cubicBezTo>
                  <a:cubicBezTo>
                    <a:pt x="1" y="20"/>
                    <a:pt x="2" y="21"/>
                    <a:pt x="1" y="23"/>
                  </a:cubicBezTo>
                  <a:cubicBezTo>
                    <a:pt x="24" y="21"/>
                    <a:pt x="47" y="22"/>
                    <a:pt x="69" y="23"/>
                  </a:cubicBezTo>
                  <a:cubicBezTo>
                    <a:pt x="70" y="17"/>
                    <a:pt x="68" y="14"/>
                    <a:pt x="68" y="9"/>
                  </a:cubicBezTo>
                  <a:cubicBezTo>
                    <a:pt x="52" y="2"/>
                    <a:pt x="29" y="8"/>
                    <a:pt x="9" y="6"/>
                  </a:cubicBezTo>
                  <a:close/>
                  <a:moveTo>
                    <a:pt x="2" y="24"/>
                  </a:moveTo>
                  <a:cubicBezTo>
                    <a:pt x="1" y="25"/>
                    <a:pt x="1" y="28"/>
                    <a:pt x="1" y="29"/>
                  </a:cubicBezTo>
                  <a:cubicBezTo>
                    <a:pt x="1" y="42"/>
                    <a:pt x="2" y="55"/>
                    <a:pt x="1" y="66"/>
                  </a:cubicBezTo>
                  <a:cubicBezTo>
                    <a:pt x="3" y="68"/>
                    <a:pt x="6" y="72"/>
                    <a:pt x="7" y="72"/>
                  </a:cubicBezTo>
                  <a:cubicBezTo>
                    <a:pt x="9" y="73"/>
                    <a:pt x="9" y="73"/>
                    <a:pt x="10" y="73"/>
                  </a:cubicBezTo>
                  <a:cubicBezTo>
                    <a:pt x="12" y="74"/>
                    <a:pt x="12" y="74"/>
                    <a:pt x="14" y="74"/>
                  </a:cubicBezTo>
                  <a:cubicBezTo>
                    <a:pt x="21" y="75"/>
                    <a:pt x="27" y="74"/>
                    <a:pt x="34" y="74"/>
                  </a:cubicBezTo>
                  <a:cubicBezTo>
                    <a:pt x="37" y="74"/>
                    <a:pt x="40" y="75"/>
                    <a:pt x="44" y="75"/>
                  </a:cubicBezTo>
                  <a:cubicBezTo>
                    <a:pt x="47" y="75"/>
                    <a:pt x="50" y="74"/>
                    <a:pt x="54" y="74"/>
                  </a:cubicBezTo>
                  <a:cubicBezTo>
                    <a:pt x="55" y="74"/>
                    <a:pt x="55" y="75"/>
                    <a:pt x="56" y="75"/>
                  </a:cubicBezTo>
                  <a:cubicBezTo>
                    <a:pt x="57" y="75"/>
                    <a:pt x="57" y="74"/>
                    <a:pt x="57" y="74"/>
                  </a:cubicBezTo>
                  <a:cubicBezTo>
                    <a:pt x="61" y="73"/>
                    <a:pt x="62" y="73"/>
                    <a:pt x="64" y="71"/>
                  </a:cubicBezTo>
                  <a:cubicBezTo>
                    <a:pt x="65" y="70"/>
                    <a:pt x="68" y="67"/>
                    <a:pt x="68" y="66"/>
                  </a:cubicBezTo>
                  <a:cubicBezTo>
                    <a:pt x="68" y="65"/>
                    <a:pt x="69" y="66"/>
                    <a:pt x="69" y="65"/>
                  </a:cubicBezTo>
                  <a:cubicBezTo>
                    <a:pt x="70" y="63"/>
                    <a:pt x="70" y="61"/>
                    <a:pt x="70" y="59"/>
                  </a:cubicBezTo>
                  <a:cubicBezTo>
                    <a:pt x="70" y="59"/>
                    <a:pt x="71" y="58"/>
                    <a:pt x="71" y="58"/>
                  </a:cubicBezTo>
                  <a:cubicBezTo>
                    <a:pt x="72" y="49"/>
                    <a:pt x="71" y="35"/>
                    <a:pt x="70" y="24"/>
                  </a:cubicBezTo>
                  <a:cubicBezTo>
                    <a:pt x="49" y="24"/>
                    <a:pt x="24" y="23"/>
                    <a:pt x="2" y="24"/>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43" name="Freeform 19"/>
            <p:cNvSpPr>
              <a:spLocks noEditPoints="1" noChangeArrowheads="1"/>
            </p:cNvSpPr>
            <p:nvPr/>
          </p:nvSpPr>
          <p:spPr bwMode="auto">
            <a:xfrm>
              <a:off x="938212" y="552450"/>
              <a:ext cx="198438" cy="207963"/>
            </a:xfrm>
            <a:custGeom>
              <a:avLst/>
              <a:gdLst>
                <a:gd name="T0" fmla="*/ 69 w 72"/>
                <a:gd name="T1" fmla="*/ 7 h 75"/>
                <a:gd name="T2" fmla="*/ 69 w 72"/>
                <a:gd name="T3" fmla="*/ 22 h 75"/>
                <a:gd name="T4" fmla="*/ 71 w 72"/>
                <a:gd name="T5" fmla="*/ 47 h 75"/>
                <a:gd name="T6" fmla="*/ 67 w 72"/>
                <a:gd name="T7" fmla="*/ 72 h 75"/>
                <a:gd name="T8" fmla="*/ 60 w 72"/>
                <a:gd name="T9" fmla="*/ 74 h 75"/>
                <a:gd name="T10" fmla="*/ 51 w 72"/>
                <a:gd name="T11" fmla="*/ 74 h 75"/>
                <a:gd name="T12" fmla="*/ 50 w 72"/>
                <a:gd name="T13" fmla="*/ 74 h 75"/>
                <a:gd name="T14" fmla="*/ 42 w 72"/>
                <a:gd name="T15" fmla="*/ 74 h 75"/>
                <a:gd name="T16" fmla="*/ 34 w 72"/>
                <a:gd name="T17" fmla="*/ 73 h 75"/>
                <a:gd name="T18" fmla="*/ 8 w 72"/>
                <a:gd name="T19" fmla="*/ 71 h 75"/>
                <a:gd name="T20" fmla="*/ 7 w 72"/>
                <a:gd name="T21" fmla="*/ 70 h 75"/>
                <a:gd name="T22" fmla="*/ 3 w 72"/>
                <a:gd name="T23" fmla="*/ 67 h 75"/>
                <a:gd name="T24" fmla="*/ 0 w 72"/>
                <a:gd name="T25" fmla="*/ 11 h 75"/>
                <a:gd name="T26" fmla="*/ 3 w 72"/>
                <a:gd name="T27" fmla="*/ 7 h 75"/>
                <a:gd name="T28" fmla="*/ 5 w 72"/>
                <a:gd name="T29" fmla="*/ 4 h 75"/>
                <a:gd name="T30" fmla="*/ 6 w 72"/>
                <a:gd name="T31" fmla="*/ 4 h 75"/>
                <a:gd name="T32" fmla="*/ 11 w 72"/>
                <a:gd name="T33" fmla="*/ 1 h 75"/>
                <a:gd name="T34" fmla="*/ 35 w 72"/>
                <a:gd name="T35" fmla="*/ 2 h 75"/>
                <a:gd name="T36" fmla="*/ 63 w 72"/>
                <a:gd name="T37" fmla="*/ 3 h 75"/>
                <a:gd name="T38" fmla="*/ 69 w 72"/>
                <a:gd name="T39" fmla="*/ 7 h 75"/>
                <a:gd name="T40" fmla="*/ 64 w 72"/>
                <a:gd name="T41" fmla="*/ 5 h 75"/>
                <a:gd name="T42" fmla="*/ 58 w 72"/>
                <a:gd name="T43" fmla="*/ 3 h 75"/>
                <a:gd name="T44" fmla="*/ 40 w 72"/>
                <a:gd name="T45" fmla="*/ 3 h 75"/>
                <a:gd name="T46" fmla="*/ 13 w 72"/>
                <a:gd name="T47" fmla="*/ 3 h 75"/>
                <a:gd name="T48" fmla="*/ 6 w 72"/>
                <a:gd name="T49" fmla="*/ 5 h 75"/>
                <a:gd name="T50" fmla="*/ 2 w 72"/>
                <a:gd name="T51" fmla="*/ 10 h 75"/>
                <a:gd name="T52" fmla="*/ 3 w 72"/>
                <a:gd name="T53" fmla="*/ 44 h 75"/>
                <a:gd name="T54" fmla="*/ 5 w 72"/>
                <a:gd name="T55" fmla="*/ 67 h 75"/>
                <a:gd name="T56" fmla="*/ 8 w 72"/>
                <a:gd name="T57" fmla="*/ 69 h 75"/>
                <a:gd name="T58" fmla="*/ 10 w 72"/>
                <a:gd name="T59" fmla="*/ 69 h 75"/>
                <a:gd name="T60" fmla="*/ 11 w 72"/>
                <a:gd name="T61" fmla="*/ 71 h 75"/>
                <a:gd name="T62" fmla="*/ 16 w 72"/>
                <a:gd name="T63" fmla="*/ 71 h 75"/>
                <a:gd name="T64" fmla="*/ 20 w 72"/>
                <a:gd name="T65" fmla="*/ 72 h 75"/>
                <a:gd name="T66" fmla="*/ 31 w 72"/>
                <a:gd name="T67" fmla="*/ 71 h 75"/>
                <a:gd name="T68" fmla="*/ 38 w 72"/>
                <a:gd name="T69" fmla="*/ 72 h 75"/>
                <a:gd name="T70" fmla="*/ 47 w 72"/>
                <a:gd name="T71" fmla="*/ 72 h 75"/>
                <a:gd name="T72" fmla="*/ 57 w 72"/>
                <a:gd name="T73" fmla="*/ 74 h 75"/>
                <a:gd name="T74" fmla="*/ 65 w 72"/>
                <a:gd name="T75" fmla="*/ 71 h 75"/>
                <a:gd name="T76" fmla="*/ 69 w 72"/>
                <a:gd name="T77" fmla="*/ 47 h 75"/>
                <a:gd name="T78" fmla="*/ 69 w 72"/>
                <a:gd name="T79" fmla="*/ 41 h 75"/>
                <a:gd name="T80" fmla="*/ 68 w 72"/>
                <a:gd name="T81" fmla="*/ 8 h 75"/>
                <a:gd name="T82" fmla="*/ 64 w 72"/>
                <a:gd name="T83" fmla="*/ 5 h 7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2"/>
                <a:gd name="T127" fmla="*/ 0 h 75"/>
                <a:gd name="T128" fmla="*/ 72 w 72"/>
                <a:gd name="T129" fmla="*/ 75 h 75"/>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2" h="75">
                  <a:moveTo>
                    <a:pt x="69" y="7"/>
                  </a:moveTo>
                  <a:cubicBezTo>
                    <a:pt x="70" y="12"/>
                    <a:pt x="69" y="17"/>
                    <a:pt x="69" y="22"/>
                  </a:cubicBezTo>
                  <a:cubicBezTo>
                    <a:pt x="69" y="30"/>
                    <a:pt x="70" y="39"/>
                    <a:pt x="71" y="47"/>
                  </a:cubicBezTo>
                  <a:cubicBezTo>
                    <a:pt x="71" y="56"/>
                    <a:pt x="72" y="65"/>
                    <a:pt x="67" y="72"/>
                  </a:cubicBezTo>
                  <a:cubicBezTo>
                    <a:pt x="65" y="72"/>
                    <a:pt x="63" y="74"/>
                    <a:pt x="60" y="74"/>
                  </a:cubicBezTo>
                  <a:cubicBezTo>
                    <a:pt x="57" y="75"/>
                    <a:pt x="54" y="75"/>
                    <a:pt x="51" y="74"/>
                  </a:cubicBezTo>
                  <a:cubicBezTo>
                    <a:pt x="51" y="74"/>
                    <a:pt x="50" y="74"/>
                    <a:pt x="50" y="74"/>
                  </a:cubicBezTo>
                  <a:cubicBezTo>
                    <a:pt x="48" y="73"/>
                    <a:pt x="45" y="74"/>
                    <a:pt x="42" y="74"/>
                  </a:cubicBezTo>
                  <a:cubicBezTo>
                    <a:pt x="39" y="73"/>
                    <a:pt x="37" y="73"/>
                    <a:pt x="34" y="73"/>
                  </a:cubicBezTo>
                  <a:cubicBezTo>
                    <a:pt x="25" y="72"/>
                    <a:pt x="15" y="74"/>
                    <a:pt x="8" y="71"/>
                  </a:cubicBezTo>
                  <a:cubicBezTo>
                    <a:pt x="8" y="71"/>
                    <a:pt x="8" y="70"/>
                    <a:pt x="7" y="70"/>
                  </a:cubicBezTo>
                  <a:cubicBezTo>
                    <a:pt x="6" y="70"/>
                    <a:pt x="4" y="68"/>
                    <a:pt x="3" y="67"/>
                  </a:cubicBezTo>
                  <a:cubicBezTo>
                    <a:pt x="1" y="50"/>
                    <a:pt x="0" y="31"/>
                    <a:pt x="0" y="11"/>
                  </a:cubicBezTo>
                  <a:cubicBezTo>
                    <a:pt x="1" y="10"/>
                    <a:pt x="2" y="9"/>
                    <a:pt x="3" y="7"/>
                  </a:cubicBezTo>
                  <a:cubicBezTo>
                    <a:pt x="3" y="6"/>
                    <a:pt x="4" y="5"/>
                    <a:pt x="5" y="4"/>
                  </a:cubicBezTo>
                  <a:cubicBezTo>
                    <a:pt x="5" y="4"/>
                    <a:pt x="6" y="4"/>
                    <a:pt x="6" y="4"/>
                  </a:cubicBezTo>
                  <a:cubicBezTo>
                    <a:pt x="7" y="3"/>
                    <a:pt x="8" y="2"/>
                    <a:pt x="11" y="1"/>
                  </a:cubicBezTo>
                  <a:cubicBezTo>
                    <a:pt x="17" y="0"/>
                    <a:pt x="26" y="2"/>
                    <a:pt x="35" y="2"/>
                  </a:cubicBezTo>
                  <a:cubicBezTo>
                    <a:pt x="45" y="2"/>
                    <a:pt x="55" y="0"/>
                    <a:pt x="63" y="3"/>
                  </a:cubicBezTo>
                  <a:cubicBezTo>
                    <a:pt x="65" y="4"/>
                    <a:pt x="67" y="6"/>
                    <a:pt x="69" y="7"/>
                  </a:cubicBezTo>
                  <a:close/>
                  <a:moveTo>
                    <a:pt x="64" y="5"/>
                  </a:moveTo>
                  <a:cubicBezTo>
                    <a:pt x="62" y="4"/>
                    <a:pt x="60" y="4"/>
                    <a:pt x="58" y="3"/>
                  </a:cubicBezTo>
                  <a:cubicBezTo>
                    <a:pt x="52" y="2"/>
                    <a:pt x="47" y="3"/>
                    <a:pt x="40" y="3"/>
                  </a:cubicBezTo>
                  <a:cubicBezTo>
                    <a:pt x="31" y="3"/>
                    <a:pt x="19" y="2"/>
                    <a:pt x="13" y="3"/>
                  </a:cubicBezTo>
                  <a:cubicBezTo>
                    <a:pt x="10" y="4"/>
                    <a:pt x="8" y="3"/>
                    <a:pt x="6" y="5"/>
                  </a:cubicBezTo>
                  <a:cubicBezTo>
                    <a:pt x="4" y="6"/>
                    <a:pt x="4" y="9"/>
                    <a:pt x="2" y="10"/>
                  </a:cubicBezTo>
                  <a:cubicBezTo>
                    <a:pt x="1" y="22"/>
                    <a:pt x="2" y="33"/>
                    <a:pt x="3" y="44"/>
                  </a:cubicBezTo>
                  <a:cubicBezTo>
                    <a:pt x="3" y="52"/>
                    <a:pt x="2" y="60"/>
                    <a:pt x="5" y="67"/>
                  </a:cubicBezTo>
                  <a:cubicBezTo>
                    <a:pt x="6" y="68"/>
                    <a:pt x="8" y="69"/>
                    <a:pt x="8" y="69"/>
                  </a:cubicBezTo>
                  <a:cubicBezTo>
                    <a:pt x="8" y="69"/>
                    <a:pt x="9" y="69"/>
                    <a:pt x="10" y="69"/>
                  </a:cubicBezTo>
                  <a:cubicBezTo>
                    <a:pt x="10" y="69"/>
                    <a:pt x="10" y="71"/>
                    <a:pt x="11" y="71"/>
                  </a:cubicBezTo>
                  <a:cubicBezTo>
                    <a:pt x="12" y="71"/>
                    <a:pt x="14" y="71"/>
                    <a:pt x="16" y="71"/>
                  </a:cubicBezTo>
                  <a:cubicBezTo>
                    <a:pt x="17" y="71"/>
                    <a:pt x="19" y="72"/>
                    <a:pt x="20" y="72"/>
                  </a:cubicBezTo>
                  <a:cubicBezTo>
                    <a:pt x="23" y="72"/>
                    <a:pt x="27" y="71"/>
                    <a:pt x="31" y="71"/>
                  </a:cubicBezTo>
                  <a:cubicBezTo>
                    <a:pt x="33" y="71"/>
                    <a:pt x="36" y="72"/>
                    <a:pt x="38" y="72"/>
                  </a:cubicBezTo>
                  <a:cubicBezTo>
                    <a:pt x="42" y="72"/>
                    <a:pt x="45" y="72"/>
                    <a:pt x="47" y="72"/>
                  </a:cubicBezTo>
                  <a:cubicBezTo>
                    <a:pt x="51" y="72"/>
                    <a:pt x="54" y="74"/>
                    <a:pt x="57" y="74"/>
                  </a:cubicBezTo>
                  <a:cubicBezTo>
                    <a:pt x="60" y="73"/>
                    <a:pt x="64" y="72"/>
                    <a:pt x="65" y="71"/>
                  </a:cubicBezTo>
                  <a:cubicBezTo>
                    <a:pt x="71" y="66"/>
                    <a:pt x="70" y="54"/>
                    <a:pt x="69" y="47"/>
                  </a:cubicBezTo>
                  <a:cubicBezTo>
                    <a:pt x="69" y="45"/>
                    <a:pt x="69" y="43"/>
                    <a:pt x="69" y="41"/>
                  </a:cubicBezTo>
                  <a:cubicBezTo>
                    <a:pt x="68" y="31"/>
                    <a:pt x="68" y="20"/>
                    <a:pt x="68" y="8"/>
                  </a:cubicBezTo>
                  <a:cubicBezTo>
                    <a:pt x="66" y="7"/>
                    <a:pt x="65" y="5"/>
                    <a:pt x="64" y="5"/>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44" name="Freeform 20"/>
            <p:cNvSpPr>
              <a:spLocks noChangeArrowheads="1"/>
            </p:cNvSpPr>
            <p:nvPr/>
          </p:nvSpPr>
          <p:spPr bwMode="auto">
            <a:xfrm>
              <a:off x="465137" y="571500"/>
              <a:ext cx="65088" cy="19050"/>
            </a:xfrm>
            <a:custGeom>
              <a:avLst/>
              <a:gdLst>
                <a:gd name="T0" fmla="*/ 5 w 23"/>
                <a:gd name="T1" fmla="*/ 0 h 7"/>
                <a:gd name="T2" fmla="*/ 8 w 23"/>
                <a:gd name="T3" fmla="*/ 0 h 7"/>
                <a:gd name="T4" fmla="*/ 10 w 23"/>
                <a:gd name="T5" fmla="*/ 5 h 7"/>
                <a:gd name="T6" fmla="*/ 12 w 23"/>
                <a:gd name="T7" fmla="*/ 0 h 7"/>
                <a:gd name="T8" fmla="*/ 16 w 23"/>
                <a:gd name="T9" fmla="*/ 0 h 7"/>
                <a:gd name="T10" fmla="*/ 19 w 23"/>
                <a:gd name="T11" fmla="*/ 3 h 7"/>
                <a:gd name="T12" fmla="*/ 21 w 23"/>
                <a:gd name="T13" fmla="*/ 0 h 7"/>
                <a:gd name="T14" fmla="*/ 21 w 23"/>
                <a:gd name="T15" fmla="*/ 7 h 7"/>
                <a:gd name="T16" fmla="*/ 19 w 23"/>
                <a:gd name="T17" fmla="*/ 5 h 7"/>
                <a:gd name="T18" fmla="*/ 17 w 23"/>
                <a:gd name="T19" fmla="*/ 7 h 7"/>
                <a:gd name="T20" fmla="*/ 16 w 23"/>
                <a:gd name="T21" fmla="*/ 2 h 7"/>
                <a:gd name="T22" fmla="*/ 14 w 23"/>
                <a:gd name="T23" fmla="*/ 7 h 7"/>
                <a:gd name="T24" fmla="*/ 9 w 23"/>
                <a:gd name="T25" fmla="*/ 7 h 7"/>
                <a:gd name="T26" fmla="*/ 8 w 23"/>
                <a:gd name="T27" fmla="*/ 3 h 7"/>
                <a:gd name="T28" fmla="*/ 8 w 23"/>
                <a:gd name="T29" fmla="*/ 6 h 7"/>
                <a:gd name="T30" fmla="*/ 6 w 23"/>
                <a:gd name="T31" fmla="*/ 3 h 7"/>
                <a:gd name="T32" fmla="*/ 4 w 23"/>
                <a:gd name="T33" fmla="*/ 7 h 7"/>
                <a:gd name="T34" fmla="*/ 5 w 23"/>
                <a:gd name="T35" fmla="*/ 0 h 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3"/>
                <a:gd name="T55" fmla="*/ 0 h 7"/>
                <a:gd name="T56" fmla="*/ 23 w 23"/>
                <a:gd name="T57" fmla="*/ 7 h 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3" h="7">
                  <a:moveTo>
                    <a:pt x="5" y="0"/>
                  </a:moveTo>
                  <a:cubicBezTo>
                    <a:pt x="6" y="0"/>
                    <a:pt x="7" y="1"/>
                    <a:pt x="8" y="0"/>
                  </a:cubicBezTo>
                  <a:cubicBezTo>
                    <a:pt x="10" y="0"/>
                    <a:pt x="9" y="4"/>
                    <a:pt x="10" y="5"/>
                  </a:cubicBezTo>
                  <a:cubicBezTo>
                    <a:pt x="12" y="5"/>
                    <a:pt x="10" y="1"/>
                    <a:pt x="12" y="0"/>
                  </a:cubicBezTo>
                  <a:cubicBezTo>
                    <a:pt x="13" y="0"/>
                    <a:pt x="16" y="1"/>
                    <a:pt x="16" y="0"/>
                  </a:cubicBezTo>
                  <a:cubicBezTo>
                    <a:pt x="18" y="0"/>
                    <a:pt x="19" y="1"/>
                    <a:pt x="19" y="3"/>
                  </a:cubicBezTo>
                  <a:cubicBezTo>
                    <a:pt x="20" y="2"/>
                    <a:pt x="20" y="1"/>
                    <a:pt x="21" y="0"/>
                  </a:cubicBezTo>
                  <a:cubicBezTo>
                    <a:pt x="23" y="2"/>
                    <a:pt x="19" y="4"/>
                    <a:pt x="21" y="7"/>
                  </a:cubicBezTo>
                  <a:cubicBezTo>
                    <a:pt x="20" y="7"/>
                    <a:pt x="19" y="6"/>
                    <a:pt x="19" y="5"/>
                  </a:cubicBezTo>
                  <a:cubicBezTo>
                    <a:pt x="18" y="5"/>
                    <a:pt x="18" y="6"/>
                    <a:pt x="17" y="7"/>
                  </a:cubicBezTo>
                  <a:cubicBezTo>
                    <a:pt x="15" y="7"/>
                    <a:pt x="17" y="4"/>
                    <a:pt x="16" y="2"/>
                  </a:cubicBezTo>
                  <a:cubicBezTo>
                    <a:pt x="14" y="2"/>
                    <a:pt x="15" y="5"/>
                    <a:pt x="14" y="7"/>
                  </a:cubicBezTo>
                  <a:cubicBezTo>
                    <a:pt x="12" y="7"/>
                    <a:pt x="11" y="7"/>
                    <a:pt x="9" y="7"/>
                  </a:cubicBezTo>
                  <a:cubicBezTo>
                    <a:pt x="9" y="6"/>
                    <a:pt x="8" y="5"/>
                    <a:pt x="8" y="3"/>
                  </a:cubicBezTo>
                  <a:cubicBezTo>
                    <a:pt x="7" y="3"/>
                    <a:pt x="8" y="5"/>
                    <a:pt x="8" y="6"/>
                  </a:cubicBezTo>
                  <a:cubicBezTo>
                    <a:pt x="6" y="6"/>
                    <a:pt x="6" y="4"/>
                    <a:pt x="6" y="3"/>
                  </a:cubicBezTo>
                  <a:cubicBezTo>
                    <a:pt x="4" y="3"/>
                    <a:pt x="4" y="5"/>
                    <a:pt x="4" y="7"/>
                  </a:cubicBezTo>
                  <a:cubicBezTo>
                    <a:pt x="0" y="6"/>
                    <a:pt x="3" y="1"/>
                    <a:pt x="5" y="0"/>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45" name="Freeform 21"/>
            <p:cNvSpPr>
              <a:spLocks noEditPoints="1" noChangeArrowheads="1"/>
            </p:cNvSpPr>
            <p:nvPr/>
          </p:nvSpPr>
          <p:spPr bwMode="auto">
            <a:xfrm>
              <a:off x="984250" y="587375"/>
              <a:ext cx="111125" cy="117475"/>
            </a:xfrm>
            <a:custGeom>
              <a:avLst/>
              <a:gdLst>
                <a:gd name="T0" fmla="*/ 15 w 40"/>
                <a:gd name="T1" fmla="*/ 3 h 42"/>
                <a:gd name="T2" fmla="*/ 15 w 40"/>
                <a:gd name="T3" fmla="*/ 2 h 42"/>
                <a:gd name="T4" fmla="*/ 33 w 40"/>
                <a:gd name="T5" fmla="*/ 8 h 42"/>
                <a:gd name="T6" fmla="*/ 40 w 40"/>
                <a:gd name="T7" fmla="*/ 20 h 42"/>
                <a:gd name="T8" fmla="*/ 39 w 40"/>
                <a:gd name="T9" fmla="*/ 28 h 42"/>
                <a:gd name="T10" fmla="*/ 37 w 40"/>
                <a:gd name="T11" fmla="*/ 34 h 42"/>
                <a:gd name="T12" fmla="*/ 36 w 40"/>
                <a:gd name="T13" fmla="*/ 34 h 42"/>
                <a:gd name="T14" fmla="*/ 28 w 40"/>
                <a:gd name="T15" fmla="*/ 41 h 42"/>
                <a:gd name="T16" fmla="*/ 20 w 40"/>
                <a:gd name="T17" fmla="*/ 42 h 42"/>
                <a:gd name="T18" fmla="*/ 12 w 40"/>
                <a:gd name="T19" fmla="*/ 41 h 42"/>
                <a:gd name="T20" fmla="*/ 11 w 40"/>
                <a:gd name="T21" fmla="*/ 41 h 42"/>
                <a:gd name="T22" fmla="*/ 6 w 40"/>
                <a:gd name="T23" fmla="*/ 37 h 42"/>
                <a:gd name="T24" fmla="*/ 6 w 40"/>
                <a:gd name="T25" fmla="*/ 35 h 42"/>
                <a:gd name="T26" fmla="*/ 3 w 40"/>
                <a:gd name="T27" fmla="*/ 33 h 42"/>
                <a:gd name="T28" fmla="*/ 2 w 40"/>
                <a:gd name="T29" fmla="*/ 31 h 42"/>
                <a:gd name="T30" fmla="*/ 1 w 40"/>
                <a:gd name="T31" fmla="*/ 27 h 42"/>
                <a:gd name="T32" fmla="*/ 1 w 40"/>
                <a:gd name="T33" fmla="*/ 27 h 42"/>
                <a:gd name="T34" fmla="*/ 1 w 40"/>
                <a:gd name="T35" fmla="*/ 14 h 42"/>
                <a:gd name="T36" fmla="*/ 2 w 40"/>
                <a:gd name="T37" fmla="*/ 13 h 42"/>
                <a:gd name="T38" fmla="*/ 4 w 40"/>
                <a:gd name="T39" fmla="*/ 9 h 42"/>
                <a:gd name="T40" fmla="*/ 7 w 40"/>
                <a:gd name="T41" fmla="*/ 7 h 42"/>
                <a:gd name="T42" fmla="*/ 15 w 40"/>
                <a:gd name="T43" fmla="*/ 3 h 42"/>
                <a:gd name="T44" fmla="*/ 28 w 40"/>
                <a:gd name="T45" fmla="*/ 7 h 42"/>
                <a:gd name="T46" fmla="*/ 25 w 40"/>
                <a:gd name="T47" fmla="*/ 5 h 42"/>
                <a:gd name="T48" fmla="*/ 15 w 40"/>
                <a:gd name="T49" fmla="*/ 5 h 42"/>
                <a:gd name="T50" fmla="*/ 9 w 40"/>
                <a:gd name="T51" fmla="*/ 7 h 42"/>
                <a:gd name="T52" fmla="*/ 4 w 40"/>
                <a:gd name="T53" fmla="*/ 12 h 42"/>
                <a:gd name="T54" fmla="*/ 3 w 40"/>
                <a:gd name="T55" fmla="*/ 13 h 42"/>
                <a:gd name="T56" fmla="*/ 2 w 40"/>
                <a:gd name="T57" fmla="*/ 28 h 42"/>
                <a:gd name="T58" fmla="*/ 3 w 40"/>
                <a:gd name="T59" fmla="*/ 29 h 42"/>
                <a:gd name="T60" fmla="*/ 4 w 40"/>
                <a:gd name="T61" fmla="*/ 31 h 42"/>
                <a:gd name="T62" fmla="*/ 4 w 40"/>
                <a:gd name="T63" fmla="*/ 33 h 42"/>
                <a:gd name="T64" fmla="*/ 6 w 40"/>
                <a:gd name="T65" fmla="*/ 34 h 42"/>
                <a:gd name="T66" fmla="*/ 8 w 40"/>
                <a:gd name="T67" fmla="*/ 37 h 42"/>
                <a:gd name="T68" fmla="*/ 9 w 40"/>
                <a:gd name="T69" fmla="*/ 37 h 42"/>
                <a:gd name="T70" fmla="*/ 11 w 40"/>
                <a:gd name="T71" fmla="*/ 39 h 42"/>
                <a:gd name="T72" fmla="*/ 12 w 40"/>
                <a:gd name="T73" fmla="*/ 40 h 42"/>
                <a:gd name="T74" fmla="*/ 19 w 40"/>
                <a:gd name="T75" fmla="*/ 41 h 42"/>
                <a:gd name="T76" fmla="*/ 32 w 40"/>
                <a:gd name="T77" fmla="*/ 37 h 42"/>
                <a:gd name="T78" fmla="*/ 36 w 40"/>
                <a:gd name="T79" fmla="*/ 32 h 42"/>
                <a:gd name="T80" fmla="*/ 38 w 40"/>
                <a:gd name="T81" fmla="*/ 18 h 42"/>
                <a:gd name="T82" fmla="*/ 28 w 40"/>
                <a:gd name="T83" fmla="*/ 7 h 4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40"/>
                <a:gd name="T127" fmla="*/ 0 h 42"/>
                <a:gd name="T128" fmla="*/ 40 w 40"/>
                <a:gd name="T129" fmla="*/ 42 h 42"/>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40" h="42">
                  <a:moveTo>
                    <a:pt x="15" y="3"/>
                  </a:moveTo>
                  <a:cubicBezTo>
                    <a:pt x="14" y="3"/>
                    <a:pt x="15" y="2"/>
                    <a:pt x="15" y="2"/>
                  </a:cubicBezTo>
                  <a:cubicBezTo>
                    <a:pt x="23" y="0"/>
                    <a:pt x="30" y="6"/>
                    <a:pt x="33" y="8"/>
                  </a:cubicBezTo>
                  <a:cubicBezTo>
                    <a:pt x="35" y="10"/>
                    <a:pt x="39" y="15"/>
                    <a:pt x="40" y="20"/>
                  </a:cubicBezTo>
                  <a:cubicBezTo>
                    <a:pt x="40" y="22"/>
                    <a:pt x="39" y="25"/>
                    <a:pt x="39" y="28"/>
                  </a:cubicBezTo>
                  <a:cubicBezTo>
                    <a:pt x="38" y="30"/>
                    <a:pt x="38" y="32"/>
                    <a:pt x="37" y="34"/>
                  </a:cubicBezTo>
                  <a:cubicBezTo>
                    <a:pt x="37" y="34"/>
                    <a:pt x="36" y="33"/>
                    <a:pt x="36" y="34"/>
                  </a:cubicBezTo>
                  <a:cubicBezTo>
                    <a:pt x="36" y="36"/>
                    <a:pt x="30" y="41"/>
                    <a:pt x="28" y="41"/>
                  </a:cubicBezTo>
                  <a:cubicBezTo>
                    <a:pt x="26" y="42"/>
                    <a:pt x="23" y="42"/>
                    <a:pt x="20" y="42"/>
                  </a:cubicBezTo>
                  <a:cubicBezTo>
                    <a:pt x="17" y="42"/>
                    <a:pt x="14" y="42"/>
                    <a:pt x="12" y="41"/>
                  </a:cubicBezTo>
                  <a:cubicBezTo>
                    <a:pt x="12" y="41"/>
                    <a:pt x="12" y="41"/>
                    <a:pt x="11" y="41"/>
                  </a:cubicBezTo>
                  <a:cubicBezTo>
                    <a:pt x="12" y="41"/>
                    <a:pt x="6" y="38"/>
                    <a:pt x="6" y="37"/>
                  </a:cubicBezTo>
                  <a:cubicBezTo>
                    <a:pt x="6" y="37"/>
                    <a:pt x="6" y="36"/>
                    <a:pt x="6" y="35"/>
                  </a:cubicBezTo>
                  <a:cubicBezTo>
                    <a:pt x="5" y="34"/>
                    <a:pt x="4" y="34"/>
                    <a:pt x="3" y="33"/>
                  </a:cubicBezTo>
                  <a:cubicBezTo>
                    <a:pt x="3" y="32"/>
                    <a:pt x="3" y="32"/>
                    <a:pt x="2" y="31"/>
                  </a:cubicBezTo>
                  <a:cubicBezTo>
                    <a:pt x="2" y="30"/>
                    <a:pt x="2" y="27"/>
                    <a:pt x="1" y="27"/>
                  </a:cubicBezTo>
                  <a:cubicBezTo>
                    <a:pt x="1" y="27"/>
                    <a:pt x="1" y="27"/>
                    <a:pt x="1" y="27"/>
                  </a:cubicBezTo>
                  <a:cubicBezTo>
                    <a:pt x="0" y="22"/>
                    <a:pt x="0" y="17"/>
                    <a:pt x="1" y="14"/>
                  </a:cubicBezTo>
                  <a:cubicBezTo>
                    <a:pt x="2" y="13"/>
                    <a:pt x="2" y="14"/>
                    <a:pt x="2" y="13"/>
                  </a:cubicBezTo>
                  <a:cubicBezTo>
                    <a:pt x="2" y="11"/>
                    <a:pt x="4" y="11"/>
                    <a:pt x="4" y="9"/>
                  </a:cubicBezTo>
                  <a:cubicBezTo>
                    <a:pt x="4" y="8"/>
                    <a:pt x="5" y="8"/>
                    <a:pt x="7" y="7"/>
                  </a:cubicBezTo>
                  <a:cubicBezTo>
                    <a:pt x="8" y="5"/>
                    <a:pt x="11" y="4"/>
                    <a:pt x="15" y="3"/>
                  </a:cubicBezTo>
                  <a:close/>
                  <a:moveTo>
                    <a:pt x="28" y="7"/>
                  </a:moveTo>
                  <a:cubicBezTo>
                    <a:pt x="27" y="6"/>
                    <a:pt x="26" y="5"/>
                    <a:pt x="25" y="5"/>
                  </a:cubicBezTo>
                  <a:cubicBezTo>
                    <a:pt x="22" y="3"/>
                    <a:pt x="17" y="5"/>
                    <a:pt x="15" y="5"/>
                  </a:cubicBezTo>
                  <a:cubicBezTo>
                    <a:pt x="11" y="5"/>
                    <a:pt x="11" y="5"/>
                    <a:pt x="9" y="7"/>
                  </a:cubicBezTo>
                  <a:cubicBezTo>
                    <a:pt x="8" y="8"/>
                    <a:pt x="4" y="10"/>
                    <a:pt x="4" y="12"/>
                  </a:cubicBezTo>
                  <a:cubicBezTo>
                    <a:pt x="4" y="13"/>
                    <a:pt x="3" y="12"/>
                    <a:pt x="3" y="13"/>
                  </a:cubicBezTo>
                  <a:cubicBezTo>
                    <a:pt x="2" y="15"/>
                    <a:pt x="2" y="24"/>
                    <a:pt x="2" y="28"/>
                  </a:cubicBezTo>
                  <a:cubicBezTo>
                    <a:pt x="2" y="28"/>
                    <a:pt x="3" y="29"/>
                    <a:pt x="3" y="29"/>
                  </a:cubicBezTo>
                  <a:cubicBezTo>
                    <a:pt x="3" y="30"/>
                    <a:pt x="3" y="30"/>
                    <a:pt x="4" y="31"/>
                  </a:cubicBezTo>
                  <a:cubicBezTo>
                    <a:pt x="4" y="31"/>
                    <a:pt x="4" y="32"/>
                    <a:pt x="4" y="33"/>
                  </a:cubicBezTo>
                  <a:cubicBezTo>
                    <a:pt x="4" y="33"/>
                    <a:pt x="5" y="33"/>
                    <a:pt x="6" y="34"/>
                  </a:cubicBezTo>
                  <a:cubicBezTo>
                    <a:pt x="7" y="35"/>
                    <a:pt x="7" y="36"/>
                    <a:pt x="8" y="37"/>
                  </a:cubicBezTo>
                  <a:cubicBezTo>
                    <a:pt x="8" y="37"/>
                    <a:pt x="9" y="37"/>
                    <a:pt x="9" y="37"/>
                  </a:cubicBezTo>
                  <a:cubicBezTo>
                    <a:pt x="10" y="37"/>
                    <a:pt x="10" y="39"/>
                    <a:pt x="11" y="39"/>
                  </a:cubicBezTo>
                  <a:cubicBezTo>
                    <a:pt x="12" y="39"/>
                    <a:pt x="11" y="39"/>
                    <a:pt x="12" y="40"/>
                  </a:cubicBezTo>
                  <a:cubicBezTo>
                    <a:pt x="14" y="40"/>
                    <a:pt x="16" y="41"/>
                    <a:pt x="19" y="41"/>
                  </a:cubicBezTo>
                  <a:cubicBezTo>
                    <a:pt x="26" y="42"/>
                    <a:pt x="28" y="40"/>
                    <a:pt x="32" y="37"/>
                  </a:cubicBezTo>
                  <a:cubicBezTo>
                    <a:pt x="34" y="36"/>
                    <a:pt x="35" y="33"/>
                    <a:pt x="36" y="32"/>
                  </a:cubicBezTo>
                  <a:cubicBezTo>
                    <a:pt x="38" y="29"/>
                    <a:pt x="38" y="24"/>
                    <a:pt x="38" y="18"/>
                  </a:cubicBezTo>
                  <a:cubicBezTo>
                    <a:pt x="35" y="13"/>
                    <a:pt x="32" y="9"/>
                    <a:pt x="28" y="7"/>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46" name="Freeform 22"/>
            <p:cNvSpPr>
              <a:spLocks noEditPoints="1" noChangeArrowheads="1"/>
            </p:cNvSpPr>
            <p:nvPr/>
          </p:nvSpPr>
          <p:spPr bwMode="auto">
            <a:xfrm>
              <a:off x="935037" y="846137"/>
              <a:ext cx="204788" cy="207963"/>
            </a:xfrm>
            <a:custGeom>
              <a:avLst/>
              <a:gdLst>
                <a:gd name="T0" fmla="*/ 3 w 74"/>
                <a:gd name="T1" fmla="*/ 65 h 75"/>
                <a:gd name="T2" fmla="*/ 2 w 74"/>
                <a:gd name="T3" fmla="*/ 8 h 75"/>
                <a:gd name="T4" fmla="*/ 6 w 74"/>
                <a:gd name="T5" fmla="*/ 5 h 75"/>
                <a:gd name="T6" fmla="*/ 8 w 74"/>
                <a:gd name="T7" fmla="*/ 3 h 75"/>
                <a:gd name="T8" fmla="*/ 17 w 74"/>
                <a:gd name="T9" fmla="*/ 2 h 75"/>
                <a:gd name="T10" fmla="*/ 24 w 74"/>
                <a:gd name="T11" fmla="*/ 1 h 75"/>
                <a:gd name="T12" fmla="*/ 46 w 74"/>
                <a:gd name="T13" fmla="*/ 1 h 75"/>
                <a:gd name="T14" fmla="*/ 53 w 74"/>
                <a:gd name="T15" fmla="*/ 1 h 75"/>
                <a:gd name="T16" fmla="*/ 61 w 74"/>
                <a:gd name="T17" fmla="*/ 2 h 75"/>
                <a:gd name="T18" fmla="*/ 63 w 74"/>
                <a:gd name="T19" fmla="*/ 2 h 75"/>
                <a:gd name="T20" fmla="*/ 66 w 74"/>
                <a:gd name="T21" fmla="*/ 4 h 75"/>
                <a:gd name="T22" fmla="*/ 67 w 74"/>
                <a:gd name="T23" fmla="*/ 5 h 75"/>
                <a:gd name="T24" fmla="*/ 69 w 74"/>
                <a:gd name="T25" fmla="*/ 8 h 75"/>
                <a:gd name="T26" fmla="*/ 71 w 74"/>
                <a:gd name="T27" fmla="*/ 9 h 75"/>
                <a:gd name="T28" fmla="*/ 71 w 74"/>
                <a:gd name="T29" fmla="*/ 15 h 75"/>
                <a:gd name="T30" fmla="*/ 72 w 74"/>
                <a:gd name="T31" fmla="*/ 15 h 75"/>
                <a:gd name="T32" fmla="*/ 71 w 74"/>
                <a:gd name="T33" fmla="*/ 27 h 75"/>
                <a:gd name="T34" fmla="*/ 68 w 74"/>
                <a:gd name="T35" fmla="*/ 68 h 75"/>
                <a:gd name="T36" fmla="*/ 42 w 74"/>
                <a:gd name="T37" fmla="*/ 73 h 75"/>
                <a:gd name="T38" fmla="*/ 27 w 74"/>
                <a:gd name="T39" fmla="*/ 74 h 75"/>
                <a:gd name="T40" fmla="*/ 13 w 74"/>
                <a:gd name="T41" fmla="*/ 74 h 75"/>
                <a:gd name="T42" fmla="*/ 3 w 74"/>
                <a:gd name="T43" fmla="*/ 65 h 75"/>
                <a:gd name="T44" fmla="*/ 30 w 74"/>
                <a:gd name="T45" fmla="*/ 73 h 75"/>
                <a:gd name="T46" fmla="*/ 39 w 74"/>
                <a:gd name="T47" fmla="*/ 71 h 75"/>
                <a:gd name="T48" fmla="*/ 66 w 74"/>
                <a:gd name="T49" fmla="*/ 68 h 75"/>
                <a:gd name="T50" fmla="*/ 69 w 74"/>
                <a:gd name="T51" fmla="*/ 51 h 75"/>
                <a:gd name="T52" fmla="*/ 69 w 74"/>
                <a:gd name="T53" fmla="*/ 35 h 75"/>
                <a:gd name="T54" fmla="*/ 67 w 74"/>
                <a:gd name="T55" fmla="*/ 7 h 75"/>
                <a:gd name="T56" fmla="*/ 59 w 74"/>
                <a:gd name="T57" fmla="*/ 3 h 75"/>
                <a:gd name="T58" fmla="*/ 31 w 74"/>
                <a:gd name="T59" fmla="*/ 1 h 75"/>
                <a:gd name="T60" fmla="*/ 28 w 74"/>
                <a:gd name="T61" fmla="*/ 2 h 75"/>
                <a:gd name="T62" fmla="*/ 14 w 74"/>
                <a:gd name="T63" fmla="*/ 4 h 75"/>
                <a:gd name="T64" fmla="*/ 8 w 74"/>
                <a:gd name="T65" fmla="*/ 6 h 75"/>
                <a:gd name="T66" fmla="*/ 6 w 74"/>
                <a:gd name="T67" fmla="*/ 6 h 75"/>
                <a:gd name="T68" fmla="*/ 6 w 74"/>
                <a:gd name="T69" fmla="*/ 8 h 75"/>
                <a:gd name="T70" fmla="*/ 3 w 74"/>
                <a:gd name="T71" fmla="*/ 9 h 75"/>
                <a:gd name="T72" fmla="*/ 5 w 74"/>
                <a:gd name="T73" fmla="*/ 66 h 75"/>
                <a:gd name="T74" fmla="*/ 12 w 74"/>
                <a:gd name="T75" fmla="*/ 72 h 75"/>
                <a:gd name="T76" fmla="*/ 30 w 74"/>
                <a:gd name="T77" fmla="*/ 73 h 75"/>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74"/>
                <a:gd name="T118" fmla="*/ 0 h 75"/>
                <a:gd name="T119" fmla="*/ 74 w 74"/>
                <a:gd name="T120" fmla="*/ 75 h 75"/>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74" h="75">
                  <a:moveTo>
                    <a:pt x="3" y="65"/>
                  </a:moveTo>
                  <a:cubicBezTo>
                    <a:pt x="2" y="47"/>
                    <a:pt x="0" y="27"/>
                    <a:pt x="2" y="8"/>
                  </a:cubicBezTo>
                  <a:cubicBezTo>
                    <a:pt x="4" y="7"/>
                    <a:pt x="5" y="6"/>
                    <a:pt x="6" y="5"/>
                  </a:cubicBezTo>
                  <a:cubicBezTo>
                    <a:pt x="7" y="5"/>
                    <a:pt x="8" y="3"/>
                    <a:pt x="8" y="3"/>
                  </a:cubicBezTo>
                  <a:cubicBezTo>
                    <a:pt x="10" y="3"/>
                    <a:pt x="14" y="3"/>
                    <a:pt x="17" y="2"/>
                  </a:cubicBezTo>
                  <a:cubicBezTo>
                    <a:pt x="18" y="2"/>
                    <a:pt x="21" y="1"/>
                    <a:pt x="24" y="1"/>
                  </a:cubicBezTo>
                  <a:cubicBezTo>
                    <a:pt x="30" y="0"/>
                    <a:pt x="39" y="2"/>
                    <a:pt x="46" y="1"/>
                  </a:cubicBezTo>
                  <a:cubicBezTo>
                    <a:pt x="47" y="0"/>
                    <a:pt x="49" y="0"/>
                    <a:pt x="53" y="1"/>
                  </a:cubicBezTo>
                  <a:cubicBezTo>
                    <a:pt x="56" y="1"/>
                    <a:pt x="58" y="2"/>
                    <a:pt x="61" y="2"/>
                  </a:cubicBezTo>
                  <a:cubicBezTo>
                    <a:pt x="62" y="2"/>
                    <a:pt x="62" y="2"/>
                    <a:pt x="63" y="2"/>
                  </a:cubicBezTo>
                  <a:cubicBezTo>
                    <a:pt x="64" y="3"/>
                    <a:pt x="65" y="3"/>
                    <a:pt x="66" y="4"/>
                  </a:cubicBezTo>
                  <a:cubicBezTo>
                    <a:pt x="67" y="4"/>
                    <a:pt x="66" y="5"/>
                    <a:pt x="67" y="5"/>
                  </a:cubicBezTo>
                  <a:cubicBezTo>
                    <a:pt x="68" y="5"/>
                    <a:pt x="69" y="7"/>
                    <a:pt x="69" y="8"/>
                  </a:cubicBezTo>
                  <a:cubicBezTo>
                    <a:pt x="69" y="8"/>
                    <a:pt x="71" y="9"/>
                    <a:pt x="71" y="9"/>
                  </a:cubicBezTo>
                  <a:cubicBezTo>
                    <a:pt x="71" y="11"/>
                    <a:pt x="70" y="12"/>
                    <a:pt x="71" y="15"/>
                  </a:cubicBezTo>
                  <a:cubicBezTo>
                    <a:pt x="71" y="15"/>
                    <a:pt x="72" y="15"/>
                    <a:pt x="72" y="15"/>
                  </a:cubicBezTo>
                  <a:cubicBezTo>
                    <a:pt x="72" y="19"/>
                    <a:pt x="71" y="23"/>
                    <a:pt x="71" y="27"/>
                  </a:cubicBezTo>
                  <a:cubicBezTo>
                    <a:pt x="70" y="36"/>
                    <a:pt x="74" y="63"/>
                    <a:pt x="68" y="68"/>
                  </a:cubicBezTo>
                  <a:cubicBezTo>
                    <a:pt x="65" y="72"/>
                    <a:pt x="53" y="72"/>
                    <a:pt x="42" y="73"/>
                  </a:cubicBezTo>
                  <a:cubicBezTo>
                    <a:pt x="38" y="73"/>
                    <a:pt x="32" y="74"/>
                    <a:pt x="27" y="74"/>
                  </a:cubicBezTo>
                  <a:cubicBezTo>
                    <a:pt x="22" y="74"/>
                    <a:pt x="16" y="75"/>
                    <a:pt x="13" y="74"/>
                  </a:cubicBezTo>
                  <a:cubicBezTo>
                    <a:pt x="8" y="72"/>
                    <a:pt x="6" y="68"/>
                    <a:pt x="3" y="65"/>
                  </a:cubicBezTo>
                  <a:close/>
                  <a:moveTo>
                    <a:pt x="30" y="73"/>
                  </a:moveTo>
                  <a:cubicBezTo>
                    <a:pt x="33" y="73"/>
                    <a:pt x="36" y="71"/>
                    <a:pt x="39" y="71"/>
                  </a:cubicBezTo>
                  <a:cubicBezTo>
                    <a:pt x="49" y="70"/>
                    <a:pt x="62" y="72"/>
                    <a:pt x="66" y="68"/>
                  </a:cubicBezTo>
                  <a:cubicBezTo>
                    <a:pt x="71" y="63"/>
                    <a:pt x="69" y="60"/>
                    <a:pt x="69" y="51"/>
                  </a:cubicBezTo>
                  <a:cubicBezTo>
                    <a:pt x="69" y="46"/>
                    <a:pt x="69" y="39"/>
                    <a:pt x="69" y="35"/>
                  </a:cubicBezTo>
                  <a:cubicBezTo>
                    <a:pt x="69" y="27"/>
                    <a:pt x="72" y="12"/>
                    <a:pt x="67" y="7"/>
                  </a:cubicBezTo>
                  <a:cubicBezTo>
                    <a:pt x="66" y="5"/>
                    <a:pt x="63" y="4"/>
                    <a:pt x="59" y="3"/>
                  </a:cubicBezTo>
                  <a:cubicBezTo>
                    <a:pt x="52" y="1"/>
                    <a:pt x="39" y="1"/>
                    <a:pt x="31" y="1"/>
                  </a:cubicBezTo>
                  <a:cubicBezTo>
                    <a:pt x="30" y="2"/>
                    <a:pt x="30" y="2"/>
                    <a:pt x="28" y="2"/>
                  </a:cubicBezTo>
                  <a:cubicBezTo>
                    <a:pt x="23" y="3"/>
                    <a:pt x="19" y="3"/>
                    <a:pt x="14" y="4"/>
                  </a:cubicBezTo>
                  <a:cubicBezTo>
                    <a:pt x="12" y="5"/>
                    <a:pt x="10" y="5"/>
                    <a:pt x="8" y="6"/>
                  </a:cubicBezTo>
                  <a:cubicBezTo>
                    <a:pt x="8" y="6"/>
                    <a:pt x="7" y="6"/>
                    <a:pt x="6" y="6"/>
                  </a:cubicBezTo>
                  <a:cubicBezTo>
                    <a:pt x="6" y="6"/>
                    <a:pt x="6" y="7"/>
                    <a:pt x="6" y="8"/>
                  </a:cubicBezTo>
                  <a:cubicBezTo>
                    <a:pt x="5" y="8"/>
                    <a:pt x="4" y="9"/>
                    <a:pt x="3" y="9"/>
                  </a:cubicBezTo>
                  <a:cubicBezTo>
                    <a:pt x="1" y="28"/>
                    <a:pt x="3" y="48"/>
                    <a:pt x="5" y="66"/>
                  </a:cubicBezTo>
                  <a:cubicBezTo>
                    <a:pt x="7" y="68"/>
                    <a:pt x="10" y="70"/>
                    <a:pt x="12" y="72"/>
                  </a:cubicBezTo>
                  <a:cubicBezTo>
                    <a:pt x="19" y="71"/>
                    <a:pt x="24" y="73"/>
                    <a:pt x="30" y="73"/>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47" name="Freeform 23"/>
            <p:cNvSpPr>
              <a:spLocks noEditPoints="1" noChangeArrowheads="1"/>
            </p:cNvSpPr>
            <p:nvPr/>
          </p:nvSpPr>
          <p:spPr bwMode="auto">
            <a:xfrm>
              <a:off x="179387" y="849312"/>
              <a:ext cx="195263" cy="204788"/>
            </a:xfrm>
            <a:custGeom>
              <a:avLst/>
              <a:gdLst>
                <a:gd name="T0" fmla="*/ 41 w 70"/>
                <a:gd name="T1" fmla="*/ 72 h 74"/>
                <a:gd name="T2" fmla="*/ 11 w 70"/>
                <a:gd name="T3" fmla="*/ 71 h 74"/>
                <a:gd name="T4" fmla="*/ 2 w 70"/>
                <a:gd name="T5" fmla="*/ 68 h 74"/>
                <a:gd name="T6" fmla="*/ 2 w 70"/>
                <a:gd name="T7" fmla="*/ 63 h 74"/>
                <a:gd name="T8" fmla="*/ 5 w 70"/>
                <a:gd name="T9" fmla="*/ 5 h 74"/>
                <a:gd name="T10" fmla="*/ 16 w 70"/>
                <a:gd name="T11" fmla="*/ 2 h 74"/>
                <a:gd name="T12" fmla="*/ 40 w 70"/>
                <a:gd name="T13" fmla="*/ 1 h 74"/>
                <a:gd name="T14" fmla="*/ 43 w 70"/>
                <a:gd name="T15" fmla="*/ 2 h 74"/>
                <a:gd name="T16" fmla="*/ 68 w 70"/>
                <a:gd name="T17" fmla="*/ 9 h 74"/>
                <a:gd name="T18" fmla="*/ 69 w 70"/>
                <a:gd name="T19" fmla="*/ 33 h 74"/>
                <a:gd name="T20" fmla="*/ 69 w 70"/>
                <a:gd name="T21" fmla="*/ 61 h 74"/>
                <a:gd name="T22" fmla="*/ 65 w 70"/>
                <a:gd name="T23" fmla="*/ 70 h 74"/>
                <a:gd name="T24" fmla="*/ 67 w 70"/>
                <a:gd name="T25" fmla="*/ 47 h 74"/>
                <a:gd name="T26" fmla="*/ 64 w 70"/>
                <a:gd name="T27" fmla="*/ 7 h 74"/>
                <a:gd name="T28" fmla="*/ 62 w 70"/>
                <a:gd name="T29" fmla="*/ 6 h 74"/>
                <a:gd name="T30" fmla="*/ 23 w 70"/>
                <a:gd name="T31" fmla="*/ 3 h 74"/>
                <a:gd name="T32" fmla="*/ 6 w 70"/>
                <a:gd name="T33" fmla="*/ 6 h 74"/>
                <a:gd name="T34" fmla="*/ 3 w 70"/>
                <a:gd name="T35" fmla="*/ 13 h 74"/>
                <a:gd name="T36" fmla="*/ 4 w 70"/>
                <a:gd name="T37" fmla="*/ 22 h 74"/>
                <a:gd name="T38" fmla="*/ 19 w 70"/>
                <a:gd name="T39" fmla="*/ 7 h 74"/>
                <a:gd name="T40" fmla="*/ 36 w 70"/>
                <a:gd name="T41" fmla="*/ 7 h 74"/>
                <a:gd name="T42" fmla="*/ 57 w 70"/>
                <a:gd name="T43" fmla="*/ 7 h 74"/>
                <a:gd name="T44" fmla="*/ 65 w 70"/>
                <a:gd name="T45" fmla="*/ 38 h 74"/>
                <a:gd name="T46" fmla="*/ 65 w 70"/>
                <a:gd name="T47" fmla="*/ 41 h 74"/>
                <a:gd name="T48" fmla="*/ 64 w 70"/>
                <a:gd name="T49" fmla="*/ 63 h 74"/>
                <a:gd name="T50" fmla="*/ 63 w 70"/>
                <a:gd name="T51" fmla="*/ 66 h 74"/>
                <a:gd name="T52" fmla="*/ 65 w 70"/>
                <a:gd name="T53" fmla="*/ 68 h 74"/>
                <a:gd name="T54" fmla="*/ 38 w 70"/>
                <a:gd name="T55" fmla="*/ 7 h 74"/>
                <a:gd name="T56" fmla="*/ 7 w 70"/>
                <a:gd name="T57" fmla="*/ 12 h 74"/>
                <a:gd name="T58" fmla="*/ 4 w 70"/>
                <a:gd name="T59" fmla="*/ 38 h 74"/>
                <a:gd name="T60" fmla="*/ 4 w 70"/>
                <a:gd name="T61" fmla="*/ 61 h 74"/>
                <a:gd name="T62" fmla="*/ 10 w 70"/>
                <a:gd name="T63" fmla="*/ 64 h 74"/>
                <a:gd name="T64" fmla="*/ 26 w 70"/>
                <a:gd name="T65" fmla="*/ 67 h 74"/>
                <a:gd name="T66" fmla="*/ 37 w 70"/>
                <a:gd name="T67" fmla="*/ 69 h 74"/>
                <a:gd name="T68" fmla="*/ 63 w 70"/>
                <a:gd name="T69" fmla="*/ 63 h 74"/>
                <a:gd name="T70" fmla="*/ 64 w 70"/>
                <a:gd name="T71" fmla="*/ 38 h 74"/>
                <a:gd name="T72" fmla="*/ 64 w 70"/>
                <a:gd name="T73" fmla="*/ 29 h 74"/>
                <a:gd name="T74" fmla="*/ 64 w 70"/>
                <a:gd name="T75" fmla="*/ 13 h 74"/>
                <a:gd name="T76" fmla="*/ 4 w 70"/>
                <a:gd name="T77" fmla="*/ 66 h 74"/>
                <a:gd name="T78" fmla="*/ 6 w 70"/>
                <a:gd name="T79" fmla="*/ 68 h 74"/>
                <a:gd name="T80" fmla="*/ 38 w 70"/>
                <a:gd name="T81" fmla="*/ 70 h 74"/>
                <a:gd name="T82" fmla="*/ 22 w 70"/>
                <a:gd name="T83" fmla="*/ 68 h 74"/>
                <a:gd name="T84" fmla="*/ 10 w 70"/>
                <a:gd name="T85" fmla="*/ 66 h 74"/>
                <a:gd name="T86" fmla="*/ 5 w 70"/>
                <a:gd name="T87" fmla="*/ 63 h 74"/>
                <a:gd name="T88" fmla="*/ 4 w 70"/>
                <a:gd name="T89" fmla="*/ 66 h 7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70"/>
                <a:gd name="T136" fmla="*/ 0 h 74"/>
                <a:gd name="T137" fmla="*/ 70 w 70"/>
                <a:gd name="T138" fmla="*/ 74 h 74"/>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70" h="74">
                  <a:moveTo>
                    <a:pt x="65" y="70"/>
                  </a:moveTo>
                  <a:cubicBezTo>
                    <a:pt x="58" y="72"/>
                    <a:pt x="50" y="71"/>
                    <a:pt x="41" y="72"/>
                  </a:cubicBezTo>
                  <a:cubicBezTo>
                    <a:pt x="31" y="72"/>
                    <a:pt x="21" y="74"/>
                    <a:pt x="12" y="72"/>
                  </a:cubicBezTo>
                  <a:cubicBezTo>
                    <a:pt x="12" y="72"/>
                    <a:pt x="12" y="71"/>
                    <a:pt x="11" y="71"/>
                  </a:cubicBezTo>
                  <a:cubicBezTo>
                    <a:pt x="11" y="71"/>
                    <a:pt x="10" y="71"/>
                    <a:pt x="9" y="71"/>
                  </a:cubicBezTo>
                  <a:cubicBezTo>
                    <a:pt x="6" y="70"/>
                    <a:pt x="4" y="69"/>
                    <a:pt x="2" y="68"/>
                  </a:cubicBezTo>
                  <a:cubicBezTo>
                    <a:pt x="1" y="67"/>
                    <a:pt x="3" y="67"/>
                    <a:pt x="3" y="67"/>
                  </a:cubicBezTo>
                  <a:cubicBezTo>
                    <a:pt x="3" y="66"/>
                    <a:pt x="2" y="64"/>
                    <a:pt x="2" y="63"/>
                  </a:cubicBezTo>
                  <a:cubicBezTo>
                    <a:pt x="0" y="56"/>
                    <a:pt x="1" y="38"/>
                    <a:pt x="2" y="28"/>
                  </a:cubicBezTo>
                  <a:cubicBezTo>
                    <a:pt x="2" y="20"/>
                    <a:pt x="0" y="10"/>
                    <a:pt x="5" y="5"/>
                  </a:cubicBezTo>
                  <a:cubicBezTo>
                    <a:pt x="7" y="3"/>
                    <a:pt x="10" y="3"/>
                    <a:pt x="12" y="4"/>
                  </a:cubicBezTo>
                  <a:cubicBezTo>
                    <a:pt x="13" y="3"/>
                    <a:pt x="14" y="3"/>
                    <a:pt x="16" y="2"/>
                  </a:cubicBezTo>
                  <a:cubicBezTo>
                    <a:pt x="19" y="1"/>
                    <a:pt x="25" y="2"/>
                    <a:pt x="31" y="1"/>
                  </a:cubicBezTo>
                  <a:cubicBezTo>
                    <a:pt x="33" y="1"/>
                    <a:pt x="36" y="0"/>
                    <a:pt x="40" y="1"/>
                  </a:cubicBezTo>
                  <a:cubicBezTo>
                    <a:pt x="40" y="1"/>
                    <a:pt x="40" y="2"/>
                    <a:pt x="41" y="2"/>
                  </a:cubicBezTo>
                  <a:cubicBezTo>
                    <a:pt x="42" y="2"/>
                    <a:pt x="42" y="2"/>
                    <a:pt x="43" y="2"/>
                  </a:cubicBezTo>
                  <a:cubicBezTo>
                    <a:pt x="47" y="3"/>
                    <a:pt x="57" y="3"/>
                    <a:pt x="64" y="5"/>
                  </a:cubicBezTo>
                  <a:cubicBezTo>
                    <a:pt x="65" y="6"/>
                    <a:pt x="65" y="9"/>
                    <a:pt x="68" y="9"/>
                  </a:cubicBezTo>
                  <a:cubicBezTo>
                    <a:pt x="69" y="14"/>
                    <a:pt x="68" y="19"/>
                    <a:pt x="68" y="24"/>
                  </a:cubicBezTo>
                  <a:cubicBezTo>
                    <a:pt x="68" y="27"/>
                    <a:pt x="69" y="30"/>
                    <a:pt x="69" y="33"/>
                  </a:cubicBezTo>
                  <a:cubicBezTo>
                    <a:pt x="69" y="37"/>
                    <a:pt x="69" y="43"/>
                    <a:pt x="69" y="47"/>
                  </a:cubicBezTo>
                  <a:cubicBezTo>
                    <a:pt x="69" y="53"/>
                    <a:pt x="70" y="56"/>
                    <a:pt x="69" y="61"/>
                  </a:cubicBezTo>
                  <a:cubicBezTo>
                    <a:pt x="69" y="61"/>
                    <a:pt x="69" y="64"/>
                    <a:pt x="69" y="64"/>
                  </a:cubicBezTo>
                  <a:cubicBezTo>
                    <a:pt x="68" y="65"/>
                    <a:pt x="67" y="68"/>
                    <a:pt x="65" y="70"/>
                  </a:cubicBezTo>
                  <a:close/>
                  <a:moveTo>
                    <a:pt x="68" y="59"/>
                  </a:moveTo>
                  <a:cubicBezTo>
                    <a:pt x="68" y="55"/>
                    <a:pt x="67" y="51"/>
                    <a:pt x="67" y="47"/>
                  </a:cubicBezTo>
                  <a:cubicBezTo>
                    <a:pt x="67" y="35"/>
                    <a:pt x="67" y="23"/>
                    <a:pt x="67" y="11"/>
                  </a:cubicBezTo>
                  <a:cubicBezTo>
                    <a:pt x="65" y="11"/>
                    <a:pt x="65" y="8"/>
                    <a:pt x="64" y="7"/>
                  </a:cubicBezTo>
                  <a:cubicBezTo>
                    <a:pt x="64" y="7"/>
                    <a:pt x="63" y="8"/>
                    <a:pt x="63" y="7"/>
                  </a:cubicBezTo>
                  <a:cubicBezTo>
                    <a:pt x="62" y="7"/>
                    <a:pt x="62" y="6"/>
                    <a:pt x="62" y="6"/>
                  </a:cubicBezTo>
                  <a:cubicBezTo>
                    <a:pt x="58" y="4"/>
                    <a:pt x="44" y="4"/>
                    <a:pt x="39" y="3"/>
                  </a:cubicBezTo>
                  <a:cubicBezTo>
                    <a:pt x="34" y="2"/>
                    <a:pt x="28" y="3"/>
                    <a:pt x="23" y="3"/>
                  </a:cubicBezTo>
                  <a:cubicBezTo>
                    <a:pt x="19" y="3"/>
                    <a:pt x="17" y="3"/>
                    <a:pt x="15" y="4"/>
                  </a:cubicBezTo>
                  <a:cubicBezTo>
                    <a:pt x="11" y="5"/>
                    <a:pt x="9" y="5"/>
                    <a:pt x="6" y="6"/>
                  </a:cubicBezTo>
                  <a:cubicBezTo>
                    <a:pt x="5" y="8"/>
                    <a:pt x="4" y="10"/>
                    <a:pt x="4" y="12"/>
                  </a:cubicBezTo>
                  <a:cubicBezTo>
                    <a:pt x="4" y="13"/>
                    <a:pt x="3" y="13"/>
                    <a:pt x="3" y="13"/>
                  </a:cubicBezTo>
                  <a:cubicBezTo>
                    <a:pt x="2" y="14"/>
                    <a:pt x="3" y="16"/>
                    <a:pt x="3" y="18"/>
                  </a:cubicBezTo>
                  <a:cubicBezTo>
                    <a:pt x="3" y="19"/>
                    <a:pt x="2" y="22"/>
                    <a:pt x="4" y="22"/>
                  </a:cubicBezTo>
                  <a:cubicBezTo>
                    <a:pt x="5" y="16"/>
                    <a:pt x="4" y="10"/>
                    <a:pt x="10" y="7"/>
                  </a:cubicBezTo>
                  <a:cubicBezTo>
                    <a:pt x="12" y="6"/>
                    <a:pt x="15" y="7"/>
                    <a:pt x="19" y="7"/>
                  </a:cubicBezTo>
                  <a:cubicBezTo>
                    <a:pt x="20" y="6"/>
                    <a:pt x="20" y="6"/>
                    <a:pt x="21" y="6"/>
                  </a:cubicBezTo>
                  <a:cubicBezTo>
                    <a:pt x="27" y="4"/>
                    <a:pt x="32" y="6"/>
                    <a:pt x="36" y="7"/>
                  </a:cubicBezTo>
                  <a:cubicBezTo>
                    <a:pt x="42" y="7"/>
                    <a:pt x="52" y="7"/>
                    <a:pt x="55" y="7"/>
                  </a:cubicBezTo>
                  <a:cubicBezTo>
                    <a:pt x="55" y="8"/>
                    <a:pt x="56" y="7"/>
                    <a:pt x="57" y="7"/>
                  </a:cubicBezTo>
                  <a:cubicBezTo>
                    <a:pt x="60" y="8"/>
                    <a:pt x="64" y="10"/>
                    <a:pt x="64" y="12"/>
                  </a:cubicBezTo>
                  <a:cubicBezTo>
                    <a:pt x="66" y="19"/>
                    <a:pt x="65" y="28"/>
                    <a:pt x="65" y="38"/>
                  </a:cubicBezTo>
                  <a:cubicBezTo>
                    <a:pt x="65" y="39"/>
                    <a:pt x="64" y="39"/>
                    <a:pt x="64" y="40"/>
                  </a:cubicBezTo>
                  <a:cubicBezTo>
                    <a:pt x="64" y="40"/>
                    <a:pt x="65" y="41"/>
                    <a:pt x="65" y="41"/>
                  </a:cubicBezTo>
                  <a:cubicBezTo>
                    <a:pt x="66" y="44"/>
                    <a:pt x="65" y="47"/>
                    <a:pt x="65" y="50"/>
                  </a:cubicBezTo>
                  <a:cubicBezTo>
                    <a:pt x="65" y="54"/>
                    <a:pt x="65" y="61"/>
                    <a:pt x="64" y="63"/>
                  </a:cubicBezTo>
                  <a:cubicBezTo>
                    <a:pt x="64" y="63"/>
                    <a:pt x="63" y="64"/>
                    <a:pt x="63" y="64"/>
                  </a:cubicBezTo>
                  <a:cubicBezTo>
                    <a:pt x="62" y="64"/>
                    <a:pt x="63" y="65"/>
                    <a:pt x="63" y="66"/>
                  </a:cubicBezTo>
                  <a:cubicBezTo>
                    <a:pt x="60" y="68"/>
                    <a:pt x="56" y="68"/>
                    <a:pt x="53" y="70"/>
                  </a:cubicBezTo>
                  <a:cubicBezTo>
                    <a:pt x="58" y="70"/>
                    <a:pt x="61" y="69"/>
                    <a:pt x="65" y="68"/>
                  </a:cubicBezTo>
                  <a:cubicBezTo>
                    <a:pt x="66" y="65"/>
                    <a:pt x="68" y="62"/>
                    <a:pt x="68" y="59"/>
                  </a:cubicBezTo>
                  <a:close/>
                  <a:moveTo>
                    <a:pt x="38" y="7"/>
                  </a:moveTo>
                  <a:cubicBezTo>
                    <a:pt x="28" y="7"/>
                    <a:pt x="17" y="7"/>
                    <a:pt x="10" y="9"/>
                  </a:cubicBezTo>
                  <a:cubicBezTo>
                    <a:pt x="10" y="11"/>
                    <a:pt x="8" y="11"/>
                    <a:pt x="7" y="12"/>
                  </a:cubicBezTo>
                  <a:cubicBezTo>
                    <a:pt x="5" y="15"/>
                    <a:pt x="6" y="19"/>
                    <a:pt x="5" y="24"/>
                  </a:cubicBezTo>
                  <a:cubicBezTo>
                    <a:pt x="5" y="29"/>
                    <a:pt x="4" y="36"/>
                    <a:pt x="4" y="38"/>
                  </a:cubicBezTo>
                  <a:cubicBezTo>
                    <a:pt x="3" y="38"/>
                    <a:pt x="4" y="39"/>
                    <a:pt x="4" y="40"/>
                  </a:cubicBezTo>
                  <a:cubicBezTo>
                    <a:pt x="3" y="48"/>
                    <a:pt x="2" y="55"/>
                    <a:pt x="4" y="61"/>
                  </a:cubicBezTo>
                  <a:cubicBezTo>
                    <a:pt x="6" y="61"/>
                    <a:pt x="8" y="64"/>
                    <a:pt x="8" y="64"/>
                  </a:cubicBezTo>
                  <a:cubicBezTo>
                    <a:pt x="8" y="64"/>
                    <a:pt x="9" y="64"/>
                    <a:pt x="10" y="64"/>
                  </a:cubicBezTo>
                  <a:cubicBezTo>
                    <a:pt x="10" y="64"/>
                    <a:pt x="10" y="66"/>
                    <a:pt x="11" y="66"/>
                  </a:cubicBezTo>
                  <a:cubicBezTo>
                    <a:pt x="14" y="67"/>
                    <a:pt x="23" y="67"/>
                    <a:pt x="26" y="67"/>
                  </a:cubicBezTo>
                  <a:cubicBezTo>
                    <a:pt x="27" y="68"/>
                    <a:pt x="27" y="68"/>
                    <a:pt x="28" y="68"/>
                  </a:cubicBezTo>
                  <a:cubicBezTo>
                    <a:pt x="32" y="69"/>
                    <a:pt x="36" y="68"/>
                    <a:pt x="37" y="69"/>
                  </a:cubicBezTo>
                  <a:cubicBezTo>
                    <a:pt x="38" y="70"/>
                    <a:pt x="47" y="69"/>
                    <a:pt x="47" y="69"/>
                  </a:cubicBezTo>
                  <a:cubicBezTo>
                    <a:pt x="54" y="69"/>
                    <a:pt x="60" y="66"/>
                    <a:pt x="63" y="63"/>
                  </a:cubicBezTo>
                  <a:cubicBezTo>
                    <a:pt x="63" y="58"/>
                    <a:pt x="64" y="53"/>
                    <a:pt x="64" y="48"/>
                  </a:cubicBezTo>
                  <a:cubicBezTo>
                    <a:pt x="64" y="45"/>
                    <a:pt x="63" y="41"/>
                    <a:pt x="64" y="38"/>
                  </a:cubicBezTo>
                  <a:cubicBezTo>
                    <a:pt x="64" y="37"/>
                    <a:pt x="64" y="36"/>
                    <a:pt x="64" y="35"/>
                  </a:cubicBezTo>
                  <a:cubicBezTo>
                    <a:pt x="64" y="33"/>
                    <a:pt x="63" y="31"/>
                    <a:pt x="64" y="29"/>
                  </a:cubicBezTo>
                  <a:cubicBezTo>
                    <a:pt x="64" y="28"/>
                    <a:pt x="64" y="27"/>
                    <a:pt x="64" y="26"/>
                  </a:cubicBezTo>
                  <a:cubicBezTo>
                    <a:pt x="65" y="20"/>
                    <a:pt x="64" y="17"/>
                    <a:pt x="64" y="13"/>
                  </a:cubicBezTo>
                  <a:cubicBezTo>
                    <a:pt x="59" y="8"/>
                    <a:pt x="48" y="8"/>
                    <a:pt x="38" y="7"/>
                  </a:cubicBezTo>
                  <a:close/>
                  <a:moveTo>
                    <a:pt x="4" y="66"/>
                  </a:moveTo>
                  <a:cubicBezTo>
                    <a:pt x="4" y="67"/>
                    <a:pt x="8" y="66"/>
                    <a:pt x="8" y="67"/>
                  </a:cubicBezTo>
                  <a:cubicBezTo>
                    <a:pt x="7" y="68"/>
                    <a:pt x="6" y="67"/>
                    <a:pt x="6" y="68"/>
                  </a:cubicBezTo>
                  <a:cubicBezTo>
                    <a:pt x="13" y="72"/>
                    <a:pt x="25" y="71"/>
                    <a:pt x="36" y="71"/>
                  </a:cubicBezTo>
                  <a:cubicBezTo>
                    <a:pt x="37" y="71"/>
                    <a:pt x="38" y="71"/>
                    <a:pt x="38" y="70"/>
                  </a:cubicBezTo>
                  <a:cubicBezTo>
                    <a:pt x="37" y="70"/>
                    <a:pt x="36" y="70"/>
                    <a:pt x="35" y="70"/>
                  </a:cubicBezTo>
                  <a:cubicBezTo>
                    <a:pt x="30" y="69"/>
                    <a:pt x="24" y="69"/>
                    <a:pt x="22" y="68"/>
                  </a:cubicBezTo>
                  <a:cubicBezTo>
                    <a:pt x="18" y="68"/>
                    <a:pt x="14" y="68"/>
                    <a:pt x="11" y="67"/>
                  </a:cubicBezTo>
                  <a:cubicBezTo>
                    <a:pt x="11" y="67"/>
                    <a:pt x="10" y="66"/>
                    <a:pt x="10" y="66"/>
                  </a:cubicBezTo>
                  <a:cubicBezTo>
                    <a:pt x="9" y="65"/>
                    <a:pt x="8" y="65"/>
                    <a:pt x="7" y="65"/>
                  </a:cubicBezTo>
                  <a:cubicBezTo>
                    <a:pt x="6" y="64"/>
                    <a:pt x="6" y="64"/>
                    <a:pt x="5" y="63"/>
                  </a:cubicBezTo>
                  <a:cubicBezTo>
                    <a:pt x="4" y="62"/>
                    <a:pt x="4" y="62"/>
                    <a:pt x="3" y="61"/>
                  </a:cubicBezTo>
                  <a:cubicBezTo>
                    <a:pt x="2" y="64"/>
                    <a:pt x="4" y="64"/>
                    <a:pt x="4" y="66"/>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48" name="Freeform 24"/>
            <p:cNvSpPr>
              <a:spLocks noEditPoints="1" noChangeArrowheads="1"/>
            </p:cNvSpPr>
            <p:nvPr/>
          </p:nvSpPr>
          <p:spPr bwMode="auto">
            <a:xfrm>
              <a:off x="427037" y="849312"/>
              <a:ext cx="207963" cy="204788"/>
            </a:xfrm>
            <a:custGeom>
              <a:avLst/>
              <a:gdLst>
                <a:gd name="T0" fmla="*/ 18 w 75"/>
                <a:gd name="T1" fmla="*/ 1 h 74"/>
                <a:gd name="T2" fmla="*/ 32 w 75"/>
                <a:gd name="T3" fmla="*/ 1 h 74"/>
                <a:gd name="T4" fmla="*/ 60 w 75"/>
                <a:gd name="T5" fmla="*/ 2 h 74"/>
                <a:gd name="T6" fmla="*/ 70 w 75"/>
                <a:gd name="T7" fmla="*/ 6 h 74"/>
                <a:gd name="T8" fmla="*/ 71 w 75"/>
                <a:gd name="T9" fmla="*/ 27 h 74"/>
                <a:gd name="T10" fmla="*/ 46 w 75"/>
                <a:gd name="T11" fmla="*/ 74 h 74"/>
                <a:gd name="T12" fmla="*/ 8 w 75"/>
                <a:gd name="T13" fmla="*/ 72 h 74"/>
                <a:gd name="T14" fmla="*/ 3 w 75"/>
                <a:gd name="T15" fmla="*/ 65 h 74"/>
                <a:gd name="T16" fmla="*/ 2 w 75"/>
                <a:gd name="T17" fmla="*/ 45 h 74"/>
                <a:gd name="T18" fmla="*/ 4 w 75"/>
                <a:gd name="T19" fmla="*/ 8 h 74"/>
                <a:gd name="T20" fmla="*/ 26 w 75"/>
                <a:gd name="T21" fmla="*/ 2 h 74"/>
                <a:gd name="T22" fmla="*/ 29 w 75"/>
                <a:gd name="T23" fmla="*/ 26 h 74"/>
                <a:gd name="T24" fmla="*/ 34 w 75"/>
                <a:gd name="T25" fmla="*/ 42 h 74"/>
                <a:gd name="T26" fmla="*/ 36 w 75"/>
                <a:gd name="T27" fmla="*/ 52 h 74"/>
                <a:gd name="T28" fmla="*/ 39 w 75"/>
                <a:gd name="T29" fmla="*/ 48 h 74"/>
                <a:gd name="T30" fmla="*/ 42 w 75"/>
                <a:gd name="T31" fmla="*/ 44 h 74"/>
                <a:gd name="T32" fmla="*/ 44 w 75"/>
                <a:gd name="T33" fmla="*/ 40 h 74"/>
                <a:gd name="T34" fmla="*/ 49 w 75"/>
                <a:gd name="T35" fmla="*/ 33 h 74"/>
                <a:gd name="T36" fmla="*/ 26 w 75"/>
                <a:gd name="T37" fmla="*/ 2 h 74"/>
                <a:gd name="T38" fmla="*/ 9 w 75"/>
                <a:gd name="T39" fmla="*/ 5 h 74"/>
                <a:gd name="T40" fmla="*/ 5 w 75"/>
                <a:gd name="T41" fmla="*/ 12 h 74"/>
                <a:gd name="T42" fmla="*/ 4 w 75"/>
                <a:gd name="T43" fmla="*/ 14 h 74"/>
                <a:gd name="T44" fmla="*/ 3 w 75"/>
                <a:gd name="T45" fmla="*/ 15 h 74"/>
                <a:gd name="T46" fmla="*/ 10 w 75"/>
                <a:gd name="T47" fmla="*/ 40 h 74"/>
                <a:gd name="T48" fmla="*/ 21 w 75"/>
                <a:gd name="T49" fmla="*/ 36 h 74"/>
                <a:gd name="T50" fmla="*/ 24 w 75"/>
                <a:gd name="T51" fmla="*/ 21 h 74"/>
                <a:gd name="T52" fmla="*/ 12 w 75"/>
                <a:gd name="T53" fmla="*/ 2 h 74"/>
                <a:gd name="T54" fmla="*/ 51 w 75"/>
                <a:gd name="T55" fmla="*/ 23 h 74"/>
                <a:gd name="T56" fmla="*/ 53 w 75"/>
                <a:gd name="T57" fmla="*/ 27 h 74"/>
                <a:gd name="T58" fmla="*/ 55 w 75"/>
                <a:gd name="T59" fmla="*/ 23 h 74"/>
                <a:gd name="T60" fmla="*/ 60 w 75"/>
                <a:gd name="T61" fmla="*/ 35 h 74"/>
                <a:gd name="T62" fmla="*/ 69 w 75"/>
                <a:gd name="T63" fmla="*/ 36 h 74"/>
                <a:gd name="T64" fmla="*/ 70 w 75"/>
                <a:gd name="T65" fmla="*/ 15 h 74"/>
                <a:gd name="T66" fmla="*/ 69 w 75"/>
                <a:gd name="T67" fmla="*/ 8 h 74"/>
                <a:gd name="T68" fmla="*/ 65 w 75"/>
                <a:gd name="T69" fmla="*/ 4 h 74"/>
                <a:gd name="T70" fmla="*/ 51 w 75"/>
                <a:gd name="T71" fmla="*/ 5 h 74"/>
                <a:gd name="T72" fmla="*/ 50 w 75"/>
                <a:gd name="T73" fmla="*/ 54 h 74"/>
                <a:gd name="T74" fmla="*/ 49 w 75"/>
                <a:gd name="T75" fmla="*/ 72 h 74"/>
                <a:gd name="T76" fmla="*/ 48 w 75"/>
                <a:gd name="T77" fmla="*/ 38 h 74"/>
                <a:gd name="T78" fmla="*/ 35 w 75"/>
                <a:gd name="T79" fmla="*/ 54 h 74"/>
                <a:gd name="T80" fmla="*/ 27 w 75"/>
                <a:gd name="T81" fmla="*/ 30 h 74"/>
                <a:gd name="T82" fmla="*/ 25 w 75"/>
                <a:gd name="T83" fmla="*/ 38 h 74"/>
                <a:gd name="T84" fmla="*/ 25 w 75"/>
                <a:gd name="T85" fmla="*/ 42 h 74"/>
                <a:gd name="T86" fmla="*/ 24 w 75"/>
                <a:gd name="T87" fmla="*/ 61 h 74"/>
                <a:gd name="T88" fmla="*/ 55 w 75"/>
                <a:gd name="T89" fmla="*/ 72 h 74"/>
                <a:gd name="T90" fmla="*/ 62 w 75"/>
                <a:gd name="T91" fmla="*/ 70 h 74"/>
                <a:gd name="T92" fmla="*/ 66 w 75"/>
                <a:gd name="T93" fmla="*/ 67 h 74"/>
                <a:gd name="T94" fmla="*/ 69 w 75"/>
                <a:gd name="T95" fmla="*/ 63 h 74"/>
                <a:gd name="T96" fmla="*/ 70 w 75"/>
                <a:gd name="T97" fmla="*/ 52 h 74"/>
                <a:gd name="T98" fmla="*/ 70 w 75"/>
                <a:gd name="T99" fmla="*/ 42 h 74"/>
                <a:gd name="T100" fmla="*/ 69 w 75"/>
                <a:gd name="T101" fmla="*/ 39 h 74"/>
                <a:gd name="T102" fmla="*/ 59 w 75"/>
                <a:gd name="T103" fmla="*/ 36 h 74"/>
                <a:gd name="T104" fmla="*/ 55 w 75"/>
                <a:gd name="T105" fmla="*/ 25 h 74"/>
                <a:gd name="T106" fmla="*/ 14 w 75"/>
                <a:gd name="T107" fmla="*/ 35 h 74"/>
                <a:gd name="T108" fmla="*/ 9 w 75"/>
                <a:gd name="T109" fmla="*/ 41 h 74"/>
                <a:gd name="T110" fmla="*/ 3 w 75"/>
                <a:gd name="T111" fmla="*/ 39 h 74"/>
                <a:gd name="T112" fmla="*/ 5 w 75"/>
                <a:gd name="T113" fmla="*/ 64 h 74"/>
                <a:gd name="T114" fmla="*/ 6 w 75"/>
                <a:gd name="T115" fmla="*/ 66 h 74"/>
                <a:gd name="T116" fmla="*/ 8 w 75"/>
                <a:gd name="T117" fmla="*/ 68 h 74"/>
                <a:gd name="T118" fmla="*/ 12 w 75"/>
                <a:gd name="T119" fmla="*/ 72 h 74"/>
                <a:gd name="T120" fmla="*/ 24 w 75"/>
                <a:gd name="T121" fmla="*/ 35 h 74"/>
                <a:gd name="T122" fmla="*/ 15 w 75"/>
                <a:gd name="T123" fmla="*/ 33 h 7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75"/>
                <a:gd name="T187" fmla="*/ 0 h 74"/>
                <a:gd name="T188" fmla="*/ 75 w 75"/>
                <a:gd name="T189" fmla="*/ 74 h 74"/>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75" h="74">
                  <a:moveTo>
                    <a:pt x="12" y="0"/>
                  </a:moveTo>
                  <a:cubicBezTo>
                    <a:pt x="14" y="1"/>
                    <a:pt x="15" y="1"/>
                    <a:pt x="18" y="1"/>
                  </a:cubicBezTo>
                  <a:cubicBezTo>
                    <a:pt x="20" y="1"/>
                    <a:pt x="21" y="0"/>
                    <a:pt x="23" y="0"/>
                  </a:cubicBezTo>
                  <a:cubicBezTo>
                    <a:pt x="26" y="1"/>
                    <a:pt x="29" y="1"/>
                    <a:pt x="32" y="1"/>
                  </a:cubicBezTo>
                  <a:cubicBezTo>
                    <a:pt x="37" y="1"/>
                    <a:pt x="42" y="0"/>
                    <a:pt x="48" y="0"/>
                  </a:cubicBezTo>
                  <a:cubicBezTo>
                    <a:pt x="52" y="1"/>
                    <a:pt x="56" y="1"/>
                    <a:pt x="60" y="2"/>
                  </a:cubicBezTo>
                  <a:cubicBezTo>
                    <a:pt x="62" y="3"/>
                    <a:pt x="64" y="2"/>
                    <a:pt x="66" y="3"/>
                  </a:cubicBezTo>
                  <a:cubicBezTo>
                    <a:pt x="67" y="4"/>
                    <a:pt x="68" y="5"/>
                    <a:pt x="70" y="6"/>
                  </a:cubicBezTo>
                  <a:cubicBezTo>
                    <a:pt x="70" y="7"/>
                    <a:pt x="70" y="7"/>
                    <a:pt x="71" y="7"/>
                  </a:cubicBezTo>
                  <a:cubicBezTo>
                    <a:pt x="73" y="14"/>
                    <a:pt x="72" y="20"/>
                    <a:pt x="71" y="27"/>
                  </a:cubicBezTo>
                  <a:cubicBezTo>
                    <a:pt x="70" y="38"/>
                    <a:pt x="75" y="63"/>
                    <a:pt x="66" y="70"/>
                  </a:cubicBezTo>
                  <a:cubicBezTo>
                    <a:pt x="62" y="73"/>
                    <a:pt x="54" y="73"/>
                    <a:pt x="46" y="74"/>
                  </a:cubicBezTo>
                  <a:cubicBezTo>
                    <a:pt x="36" y="74"/>
                    <a:pt x="23" y="74"/>
                    <a:pt x="11" y="74"/>
                  </a:cubicBezTo>
                  <a:cubicBezTo>
                    <a:pt x="11" y="73"/>
                    <a:pt x="9" y="73"/>
                    <a:pt x="8" y="72"/>
                  </a:cubicBezTo>
                  <a:cubicBezTo>
                    <a:pt x="8" y="71"/>
                    <a:pt x="7" y="70"/>
                    <a:pt x="7" y="69"/>
                  </a:cubicBezTo>
                  <a:cubicBezTo>
                    <a:pt x="6" y="68"/>
                    <a:pt x="4" y="67"/>
                    <a:pt x="3" y="65"/>
                  </a:cubicBezTo>
                  <a:cubicBezTo>
                    <a:pt x="3" y="63"/>
                    <a:pt x="3" y="59"/>
                    <a:pt x="3" y="54"/>
                  </a:cubicBezTo>
                  <a:cubicBezTo>
                    <a:pt x="3" y="52"/>
                    <a:pt x="3" y="49"/>
                    <a:pt x="2" y="45"/>
                  </a:cubicBezTo>
                  <a:cubicBezTo>
                    <a:pt x="2" y="39"/>
                    <a:pt x="0" y="18"/>
                    <a:pt x="2" y="14"/>
                  </a:cubicBezTo>
                  <a:cubicBezTo>
                    <a:pt x="3" y="12"/>
                    <a:pt x="3" y="10"/>
                    <a:pt x="4" y="8"/>
                  </a:cubicBezTo>
                  <a:cubicBezTo>
                    <a:pt x="6" y="6"/>
                    <a:pt x="9" y="3"/>
                    <a:pt x="12" y="0"/>
                  </a:cubicBezTo>
                  <a:close/>
                  <a:moveTo>
                    <a:pt x="26" y="2"/>
                  </a:moveTo>
                  <a:cubicBezTo>
                    <a:pt x="24" y="10"/>
                    <a:pt x="26" y="20"/>
                    <a:pt x="26" y="27"/>
                  </a:cubicBezTo>
                  <a:cubicBezTo>
                    <a:pt x="27" y="30"/>
                    <a:pt x="27" y="26"/>
                    <a:pt x="29" y="26"/>
                  </a:cubicBezTo>
                  <a:cubicBezTo>
                    <a:pt x="29" y="24"/>
                    <a:pt x="31" y="24"/>
                    <a:pt x="33" y="24"/>
                  </a:cubicBezTo>
                  <a:cubicBezTo>
                    <a:pt x="32" y="31"/>
                    <a:pt x="33" y="37"/>
                    <a:pt x="34" y="42"/>
                  </a:cubicBezTo>
                  <a:cubicBezTo>
                    <a:pt x="34" y="43"/>
                    <a:pt x="35" y="43"/>
                    <a:pt x="35" y="43"/>
                  </a:cubicBezTo>
                  <a:cubicBezTo>
                    <a:pt x="35" y="46"/>
                    <a:pt x="34" y="50"/>
                    <a:pt x="36" y="52"/>
                  </a:cubicBezTo>
                  <a:cubicBezTo>
                    <a:pt x="37" y="51"/>
                    <a:pt x="37" y="51"/>
                    <a:pt x="37" y="50"/>
                  </a:cubicBezTo>
                  <a:cubicBezTo>
                    <a:pt x="38" y="50"/>
                    <a:pt x="39" y="49"/>
                    <a:pt x="39" y="48"/>
                  </a:cubicBezTo>
                  <a:cubicBezTo>
                    <a:pt x="39" y="47"/>
                    <a:pt x="39" y="46"/>
                    <a:pt x="40" y="46"/>
                  </a:cubicBezTo>
                  <a:cubicBezTo>
                    <a:pt x="40" y="45"/>
                    <a:pt x="41" y="45"/>
                    <a:pt x="42" y="44"/>
                  </a:cubicBezTo>
                  <a:cubicBezTo>
                    <a:pt x="42" y="43"/>
                    <a:pt x="42" y="42"/>
                    <a:pt x="42" y="41"/>
                  </a:cubicBezTo>
                  <a:cubicBezTo>
                    <a:pt x="43" y="41"/>
                    <a:pt x="44" y="40"/>
                    <a:pt x="44" y="40"/>
                  </a:cubicBezTo>
                  <a:cubicBezTo>
                    <a:pt x="45" y="38"/>
                    <a:pt x="47" y="37"/>
                    <a:pt x="48" y="36"/>
                  </a:cubicBezTo>
                  <a:cubicBezTo>
                    <a:pt x="48" y="35"/>
                    <a:pt x="48" y="33"/>
                    <a:pt x="49" y="33"/>
                  </a:cubicBezTo>
                  <a:cubicBezTo>
                    <a:pt x="49" y="23"/>
                    <a:pt x="49" y="12"/>
                    <a:pt x="49" y="2"/>
                  </a:cubicBezTo>
                  <a:cubicBezTo>
                    <a:pt x="42" y="0"/>
                    <a:pt x="35" y="3"/>
                    <a:pt x="26" y="2"/>
                  </a:cubicBezTo>
                  <a:close/>
                  <a:moveTo>
                    <a:pt x="12" y="2"/>
                  </a:moveTo>
                  <a:cubicBezTo>
                    <a:pt x="11" y="3"/>
                    <a:pt x="11" y="4"/>
                    <a:pt x="9" y="5"/>
                  </a:cubicBezTo>
                  <a:cubicBezTo>
                    <a:pt x="9" y="6"/>
                    <a:pt x="7" y="6"/>
                    <a:pt x="6" y="7"/>
                  </a:cubicBezTo>
                  <a:cubicBezTo>
                    <a:pt x="5" y="8"/>
                    <a:pt x="6" y="10"/>
                    <a:pt x="5" y="12"/>
                  </a:cubicBezTo>
                  <a:cubicBezTo>
                    <a:pt x="5" y="12"/>
                    <a:pt x="4" y="12"/>
                    <a:pt x="4" y="12"/>
                  </a:cubicBezTo>
                  <a:cubicBezTo>
                    <a:pt x="4" y="12"/>
                    <a:pt x="4" y="13"/>
                    <a:pt x="4" y="14"/>
                  </a:cubicBezTo>
                  <a:cubicBezTo>
                    <a:pt x="4" y="14"/>
                    <a:pt x="3" y="13"/>
                    <a:pt x="3" y="14"/>
                  </a:cubicBezTo>
                  <a:cubicBezTo>
                    <a:pt x="3" y="14"/>
                    <a:pt x="3" y="15"/>
                    <a:pt x="3" y="15"/>
                  </a:cubicBezTo>
                  <a:cubicBezTo>
                    <a:pt x="2" y="21"/>
                    <a:pt x="4" y="29"/>
                    <a:pt x="3" y="36"/>
                  </a:cubicBezTo>
                  <a:cubicBezTo>
                    <a:pt x="5" y="37"/>
                    <a:pt x="7" y="39"/>
                    <a:pt x="10" y="40"/>
                  </a:cubicBezTo>
                  <a:cubicBezTo>
                    <a:pt x="12" y="36"/>
                    <a:pt x="13" y="32"/>
                    <a:pt x="15" y="30"/>
                  </a:cubicBezTo>
                  <a:cubicBezTo>
                    <a:pt x="17" y="32"/>
                    <a:pt x="18" y="35"/>
                    <a:pt x="21" y="36"/>
                  </a:cubicBezTo>
                  <a:cubicBezTo>
                    <a:pt x="22" y="34"/>
                    <a:pt x="24" y="33"/>
                    <a:pt x="24" y="31"/>
                  </a:cubicBezTo>
                  <a:cubicBezTo>
                    <a:pt x="25" y="28"/>
                    <a:pt x="24" y="25"/>
                    <a:pt x="24" y="21"/>
                  </a:cubicBezTo>
                  <a:cubicBezTo>
                    <a:pt x="24" y="15"/>
                    <a:pt x="24" y="8"/>
                    <a:pt x="24" y="2"/>
                  </a:cubicBezTo>
                  <a:cubicBezTo>
                    <a:pt x="20" y="2"/>
                    <a:pt x="16" y="2"/>
                    <a:pt x="12" y="2"/>
                  </a:cubicBezTo>
                  <a:close/>
                  <a:moveTo>
                    <a:pt x="51" y="5"/>
                  </a:moveTo>
                  <a:cubicBezTo>
                    <a:pt x="51" y="11"/>
                    <a:pt x="51" y="18"/>
                    <a:pt x="51" y="23"/>
                  </a:cubicBezTo>
                  <a:cubicBezTo>
                    <a:pt x="51" y="25"/>
                    <a:pt x="50" y="27"/>
                    <a:pt x="52" y="28"/>
                  </a:cubicBezTo>
                  <a:cubicBezTo>
                    <a:pt x="52" y="27"/>
                    <a:pt x="53" y="27"/>
                    <a:pt x="53" y="27"/>
                  </a:cubicBezTo>
                  <a:cubicBezTo>
                    <a:pt x="53" y="26"/>
                    <a:pt x="53" y="25"/>
                    <a:pt x="54" y="24"/>
                  </a:cubicBezTo>
                  <a:cubicBezTo>
                    <a:pt x="54" y="24"/>
                    <a:pt x="55" y="23"/>
                    <a:pt x="55" y="23"/>
                  </a:cubicBezTo>
                  <a:cubicBezTo>
                    <a:pt x="56" y="22"/>
                    <a:pt x="55" y="21"/>
                    <a:pt x="57" y="21"/>
                  </a:cubicBezTo>
                  <a:cubicBezTo>
                    <a:pt x="57" y="27"/>
                    <a:pt x="57" y="32"/>
                    <a:pt x="60" y="35"/>
                  </a:cubicBezTo>
                  <a:cubicBezTo>
                    <a:pt x="62" y="33"/>
                    <a:pt x="61" y="27"/>
                    <a:pt x="65" y="27"/>
                  </a:cubicBezTo>
                  <a:cubicBezTo>
                    <a:pt x="67" y="29"/>
                    <a:pt x="66" y="35"/>
                    <a:pt x="69" y="36"/>
                  </a:cubicBezTo>
                  <a:cubicBezTo>
                    <a:pt x="69" y="31"/>
                    <a:pt x="70" y="26"/>
                    <a:pt x="70" y="22"/>
                  </a:cubicBezTo>
                  <a:cubicBezTo>
                    <a:pt x="70" y="20"/>
                    <a:pt x="70" y="17"/>
                    <a:pt x="70" y="15"/>
                  </a:cubicBezTo>
                  <a:cubicBezTo>
                    <a:pt x="70" y="13"/>
                    <a:pt x="72" y="12"/>
                    <a:pt x="71" y="10"/>
                  </a:cubicBezTo>
                  <a:cubicBezTo>
                    <a:pt x="71" y="9"/>
                    <a:pt x="70" y="9"/>
                    <a:pt x="69" y="8"/>
                  </a:cubicBezTo>
                  <a:cubicBezTo>
                    <a:pt x="68" y="7"/>
                    <a:pt x="68" y="5"/>
                    <a:pt x="66" y="5"/>
                  </a:cubicBezTo>
                  <a:cubicBezTo>
                    <a:pt x="65" y="5"/>
                    <a:pt x="65" y="4"/>
                    <a:pt x="65" y="4"/>
                  </a:cubicBezTo>
                  <a:cubicBezTo>
                    <a:pt x="61" y="3"/>
                    <a:pt x="56" y="3"/>
                    <a:pt x="51" y="2"/>
                  </a:cubicBezTo>
                  <a:cubicBezTo>
                    <a:pt x="51" y="3"/>
                    <a:pt x="51" y="4"/>
                    <a:pt x="51" y="5"/>
                  </a:cubicBezTo>
                  <a:close/>
                  <a:moveTo>
                    <a:pt x="51" y="33"/>
                  </a:moveTo>
                  <a:cubicBezTo>
                    <a:pt x="50" y="37"/>
                    <a:pt x="50" y="46"/>
                    <a:pt x="50" y="54"/>
                  </a:cubicBezTo>
                  <a:cubicBezTo>
                    <a:pt x="50" y="57"/>
                    <a:pt x="50" y="60"/>
                    <a:pt x="50" y="63"/>
                  </a:cubicBezTo>
                  <a:cubicBezTo>
                    <a:pt x="50" y="66"/>
                    <a:pt x="51" y="70"/>
                    <a:pt x="49" y="72"/>
                  </a:cubicBezTo>
                  <a:cubicBezTo>
                    <a:pt x="48" y="60"/>
                    <a:pt x="50" y="50"/>
                    <a:pt x="49" y="38"/>
                  </a:cubicBezTo>
                  <a:cubicBezTo>
                    <a:pt x="49" y="37"/>
                    <a:pt x="48" y="37"/>
                    <a:pt x="48" y="38"/>
                  </a:cubicBezTo>
                  <a:cubicBezTo>
                    <a:pt x="44" y="41"/>
                    <a:pt x="42" y="46"/>
                    <a:pt x="39" y="50"/>
                  </a:cubicBezTo>
                  <a:cubicBezTo>
                    <a:pt x="38" y="52"/>
                    <a:pt x="38" y="55"/>
                    <a:pt x="35" y="54"/>
                  </a:cubicBezTo>
                  <a:cubicBezTo>
                    <a:pt x="33" y="45"/>
                    <a:pt x="31" y="37"/>
                    <a:pt x="32" y="26"/>
                  </a:cubicBezTo>
                  <a:cubicBezTo>
                    <a:pt x="29" y="26"/>
                    <a:pt x="28" y="29"/>
                    <a:pt x="27" y="30"/>
                  </a:cubicBezTo>
                  <a:cubicBezTo>
                    <a:pt x="26" y="32"/>
                    <a:pt x="26" y="32"/>
                    <a:pt x="26" y="34"/>
                  </a:cubicBezTo>
                  <a:cubicBezTo>
                    <a:pt x="26" y="36"/>
                    <a:pt x="25" y="37"/>
                    <a:pt x="25" y="38"/>
                  </a:cubicBezTo>
                  <a:cubicBezTo>
                    <a:pt x="25" y="39"/>
                    <a:pt x="26" y="40"/>
                    <a:pt x="26" y="41"/>
                  </a:cubicBezTo>
                  <a:cubicBezTo>
                    <a:pt x="26" y="41"/>
                    <a:pt x="25" y="42"/>
                    <a:pt x="25" y="42"/>
                  </a:cubicBezTo>
                  <a:cubicBezTo>
                    <a:pt x="24" y="46"/>
                    <a:pt x="25" y="51"/>
                    <a:pt x="25" y="55"/>
                  </a:cubicBezTo>
                  <a:cubicBezTo>
                    <a:pt x="25" y="57"/>
                    <a:pt x="24" y="59"/>
                    <a:pt x="24" y="61"/>
                  </a:cubicBezTo>
                  <a:cubicBezTo>
                    <a:pt x="24" y="65"/>
                    <a:pt x="25" y="69"/>
                    <a:pt x="25" y="73"/>
                  </a:cubicBezTo>
                  <a:cubicBezTo>
                    <a:pt x="35" y="73"/>
                    <a:pt x="48" y="73"/>
                    <a:pt x="55" y="72"/>
                  </a:cubicBezTo>
                  <a:cubicBezTo>
                    <a:pt x="57" y="72"/>
                    <a:pt x="61" y="71"/>
                    <a:pt x="62" y="71"/>
                  </a:cubicBezTo>
                  <a:cubicBezTo>
                    <a:pt x="62" y="71"/>
                    <a:pt x="61" y="70"/>
                    <a:pt x="62" y="70"/>
                  </a:cubicBezTo>
                  <a:cubicBezTo>
                    <a:pt x="62" y="70"/>
                    <a:pt x="64" y="70"/>
                    <a:pt x="64" y="69"/>
                  </a:cubicBezTo>
                  <a:cubicBezTo>
                    <a:pt x="64" y="69"/>
                    <a:pt x="66" y="68"/>
                    <a:pt x="66" y="67"/>
                  </a:cubicBezTo>
                  <a:cubicBezTo>
                    <a:pt x="66" y="66"/>
                    <a:pt x="66" y="67"/>
                    <a:pt x="67" y="67"/>
                  </a:cubicBezTo>
                  <a:cubicBezTo>
                    <a:pt x="68" y="65"/>
                    <a:pt x="68" y="65"/>
                    <a:pt x="69" y="63"/>
                  </a:cubicBezTo>
                  <a:cubicBezTo>
                    <a:pt x="69" y="61"/>
                    <a:pt x="69" y="60"/>
                    <a:pt x="69" y="57"/>
                  </a:cubicBezTo>
                  <a:cubicBezTo>
                    <a:pt x="69" y="55"/>
                    <a:pt x="70" y="53"/>
                    <a:pt x="70" y="52"/>
                  </a:cubicBezTo>
                  <a:cubicBezTo>
                    <a:pt x="70" y="50"/>
                    <a:pt x="69" y="49"/>
                    <a:pt x="69" y="47"/>
                  </a:cubicBezTo>
                  <a:cubicBezTo>
                    <a:pt x="69" y="45"/>
                    <a:pt x="70" y="44"/>
                    <a:pt x="70" y="42"/>
                  </a:cubicBezTo>
                  <a:cubicBezTo>
                    <a:pt x="70" y="42"/>
                    <a:pt x="69" y="42"/>
                    <a:pt x="69" y="41"/>
                  </a:cubicBezTo>
                  <a:cubicBezTo>
                    <a:pt x="69" y="41"/>
                    <a:pt x="70" y="40"/>
                    <a:pt x="69" y="39"/>
                  </a:cubicBezTo>
                  <a:cubicBezTo>
                    <a:pt x="66" y="37"/>
                    <a:pt x="66" y="33"/>
                    <a:pt x="65" y="29"/>
                  </a:cubicBezTo>
                  <a:cubicBezTo>
                    <a:pt x="61" y="29"/>
                    <a:pt x="64" y="37"/>
                    <a:pt x="59" y="36"/>
                  </a:cubicBezTo>
                  <a:cubicBezTo>
                    <a:pt x="56" y="35"/>
                    <a:pt x="56" y="30"/>
                    <a:pt x="56" y="26"/>
                  </a:cubicBezTo>
                  <a:cubicBezTo>
                    <a:pt x="56" y="25"/>
                    <a:pt x="56" y="25"/>
                    <a:pt x="55" y="25"/>
                  </a:cubicBezTo>
                  <a:cubicBezTo>
                    <a:pt x="54" y="27"/>
                    <a:pt x="52" y="31"/>
                    <a:pt x="51" y="33"/>
                  </a:cubicBezTo>
                  <a:close/>
                  <a:moveTo>
                    <a:pt x="14" y="35"/>
                  </a:moveTo>
                  <a:cubicBezTo>
                    <a:pt x="13" y="36"/>
                    <a:pt x="12" y="36"/>
                    <a:pt x="12" y="37"/>
                  </a:cubicBezTo>
                  <a:cubicBezTo>
                    <a:pt x="11" y="39"/>
                    <a:pt x="12" y="41"/>
                    <a:pt x="9" y="41"/>
                  </a:cubicBezTo>
                  <a:cubicBezTo>
                    <a:pt x="9" y="41"/>
                    <a:pt x="9" y="41"/>
                    <a:pt x="8" y="40"/>
                  </a:cubicBezTo>
                  <a:cubicBezTo>
                    <a:pt x="6" y="40"/>
                    <a:pt x="6" y="38"/>
                    <a:pt x="3" y="39"/>
                  </a:cubicBezTo>
                  <a:cubicBezTo>
                    <a:pt x="3" y="41"/>
                    <a:pt x="4" y="44"/>
                    <a:pt x="4" y="47"/>
                  </a:cubicBezTo>
                  <a:cubicBezTo>
                    <a:pt x="5" y="52"/>
                    <a:pt x="3" y="63"/>
                    <a:pt x="5" y="64"/>
                  </a:cubicBezTo>
                  <a:cubicBezTo>
                    <a:pt x="5" y="64"/>
                    <a:pt x="5" y="65"/>
                    <a:pt x="5" y="66"/>
                  </a:cubicBezTo>
                  <a:cubicBezTo>
                    <a:pt x="5" y="66"/>
                    <a:pt x="6" y="66"/>
                    <a:pt x="6" y="66"/>
                  </a:cubicBezTo>
                  <a:cubicBezTo>
                    <a:pt x="6" y="66"/>
                    <a:pt x="6" y="67"/>
                    <a:pt x="6" y="67"/>
                  </a:cubicBezTo>
                  <a:cubicBezTo>
                    <a:pt x="6" y="68"/>
                    <a:pt x="7" y="68"/>
                    <a:pt x="8" y="68"/>
                  </a:cubicBezTo>
                  <a:cubicBezTo>
                    <a:pt x="8" y="69"/>
                    <a:pt x="9" y="70"/>
                    <a:pt x="9" y="70"/>
                  </a:cubicBezTo>
                  <a:cubicBezTo>
                    <a:pt x="10" y="71"/>
                    <a:pt x="11" y="71"/>
                    <a:pt x="12" y="72"/>
                  </a:cubicBezTo>
                  <a:cubicBezTo>
                    <a:pt x="14" y="73"/>
                    <a:pt x="18" y="72"/>
                    <a:pt x="23" y="73"/>
                  </a:cubicBezTo>
                  <a:cubicBezTo>
                    <a:pt x="23" y="59"/>
                    <a:pt x="24" y="48"/>
                    <a:pt x="24" y="35"/>
                  </a:cubicBezTo>
                  <a:cubicBezTo>
                    <a:pt x="23" y="33"/>
                    <a:pt x="22" y="39"/>
                    <a:pt x="19" y="38"/>
                  </a:cubicBezTo>
                  <a:cubicBezTo>
                    <a:pt x="17" y="37"/>
                    <a:pt x="18" y="33"/>
                    <a:pt x="15" y="33"/>
                  </a:cubicBezTo>
                  <a:cubicBezTo>
                    <a:pt x="15" y="34"/>
                    <a:pt x="14" y="35"/>
                    <a:pt x="14" y="35"/>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49" name="Freeform 25"/>
            <p:cNvSpPr>
              <a:spLocks noEditPoints="1" noChangeArrowheads="1"/>
            </p:cNvSpPr>
            <p:nvPr/>
          </p:nvSpPr>
          <p:spPr bwMode="auto">
            <a:xfrm>
              <a:off x="200025" y="873125"/>
              <a:ext cx="152400" cy="120650"/>
            </a:xfrm>
            <a:custGeom>
              <a:avLst/>
              <a:gdLst>
                <a:gd name="T0" fmla="*/ 50 w 55"/>
                <a:gd name="T1" fmla="*/ 4 h 43"/>
                <a:gd name="T2" fmla="*/ 53 w 55"/>
                <a:gd name="T3" fmla="*/ 13 h 43"/>
                <a:gd name="T4" fmla="*/ 54 w 55"/>
                <a:gd name="T5" fmla="*/ 25 h 43"/>
                <a:gd name="T6" fmla="*/ 53 w 55"/>
                <a:gd name="T7" fmla="*/ 26 h 43"/>
                <a:gd name="T8" fmla="*/ 48 w 55"/>
                <a:gd name="T9" fmla="*/ 39 h 43"/>
                <a:gd name="T10" fmla="*/ 19 w 55"/>
                <a:gd name="T11" fmla="*/ 40 h 43"/>
                <a:gd name="T12" fmla="*/ 2 w 55"/>
                <a:gd name="T13" fmla="*/ 34 h 43"/>
                <a:gd name="T14" fmla="*/ 3 w 55"/>
                <a:gd name="T15" fmla="*/ 15 h 43"/>
                <a:gd name="T16" fmla="*/ 3 w 55"/>
                <a:gd name="T17" fmla="*/ 11 h 43"/>
                <a:gd name="T18" fmla="*/ 4 w 55"/>
                <a:gd name="T19" fmla="*/ 8 h 43"/>
                <a:gd name="T20" fmla="*/ 5 w 55"/>
                <a:gd name="T21" fmla="*/ 5 h 43"/>
                <a:gd name="T22" fmla="*/ 9 w 55"/>
                <a:gd name="T23" fmla="*/ 4 h 43"/>
                <a:gd name="T24" fmla="*/ 10 w 55"/>
                <a:gd name="T25" fmla="*/ 2 h 43"/>
                <a:gd name="T26" fmla="*/ 12 w 55"/>
                <a:gd name="T27" fmla="*/ 2 h 43"/>
                <a:gd name="T28" fmla="*/ 14 w 55"/>
                <a:gd name="T29" fmla="*/ 0 h 43"/>
                <a:gd name="T30" fmla="*/ 16 w 55"/>
                <a:gd name="T31" fmla="*/ 0 h 43"/>
                <a:gd name="T32" fmla="*/ 50 w 55"/>
                <a:gd name="T33" fmla="*/ 4 h 43"/>
                <a:gd name="T34" fmla="*/ 28 w 55"/>
                <a:gd name="T35" fmla="*/ 3 h 43"/>
                <a:gd name="T36" fmla="*/ 17 w 55"/>
                <a:gd name="T37" fmla="*/ 2 h 43"/>
                <a:gd name="T38" fmla="*/ 11 w 55"/>
                <a:gd name="T39" fmla="*/ 4 h 43"/>
                <a:gd name="T40" fmla="*/ 10 w 55"/>
                <a:gd name="T41" fmla="*/ 4 h 43"/>
                <a:gd name="T42" fmla="*/ 5 w 55"/>
                <a:gd name="T43" fmla="*/ 8 h 43"/>
                <a:gd name="T44" fmla="*/ 4 w 55"/>
                <a:gd name="T45" fmla="*/ 14 h 43"/>
                <a:gd name="T46" fmla="*/ 4 w 55"/>
                <a:gd name="T47" fmla="*/ 15 h 43"/>
                <a:gd name="T48" fmla="*/ 4 w 55"/>
                <a:gd name="T49" fmla="*/ 17 h 43"/>
                <a:gd name="T50" fmla="*/ 3 w 55"/>
                <a:gd name="T51" fmla="*/ 21 h 43"/>
                <a:gd name="T52" fmla="*/ 4 w 55"/>
                <a:gd name="T53" fmla="*/ 33 h 43"/>
                <a:gd name="T54" fmla="*/ 8 w 55"/>
                <a:gd name="T55" fmla="*/ 37 h 43"/>
                <a:gd name="T56" fmla="*/ 10 w 55"/>
                <a:gd name="T57" fmla="*/ 38 h 43"/>
                <a:gd name="T58" fmla="*/ 12 w 55"/>
                <a:gd name="T59" fmla="*/ 38 h 43"/>
                <a:gd name="T60" fmla="*/ 37 w 55"/>
                <a:gd name="T61" fmla="*/ 39 h 43"/>
                <a:gd name="T62" fmla="*/ 49 w 55"/>
                <a:gd name="T63" fmla="*/ 38 h 43"/>
                <a:gd name="T64" fmla="*/ 52 w 55"/>
                <a:gd name="T65" fmla="*/ 24 h 43"/>
                <a:gd name="T66" fmla="*/ 53 w 55"/>
                <a:gd name="T67" fmla="*/ 23 h 43"/>
                <a:gd name="T68" fmla="*/ 52 w 55"/>
                <a:gd name="T69" fmla="*/ 18 h 43"/>
                <a:gd name="T70" fmla="*/ 51 w 55"/>
                <a:gd name="T71" fmla="*/ 13 h 43"/>
                <a:gd name="T72" fmla="*/ 51 w 55"/>
                <a:gd name="T73" fmla="*/ 11 h 43"/>
                <a:gd name="T74" fmla="*/ 49 w 55"/>
                <a:gd name="T75" fmla="*/ 5 h 43"/>
                <a:gd name="T76" fmla="*/ 28 w 55"/>
                <a:gd name="T77" fmla="*/ 3 h 43"/>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55"/>
                <a:gd name="T118" fmla="*/ 0 h 43"/>
                <a:gd name="T119" fmla="*/ 55 w 55"/>
                <a:gd name="T120" fmla="*/ 43 h 43"/>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55" h="43">
                  <a:moveTo>
                    <a:pt x="50" y="4"/>
                  </a:moveTo>
                  <a:cubicBezTo>
                    <a:pt x="51" y="6"/>
                    <a:pt x="52" y="9"/>
                    <a:pt x="53" y="13"/>
                  </a:cubicBezTo>
                  <a:cubicBezTo>
                    <a:pt x="54" y="15"/>
                    <a:pt x="55" y="20"/>
                    <a:pt x="54" y="25"/>
                  </a:cubicBezTo>
                  <a:cubicBezTo>
                    <a:pt x="54" y="25"/>
                    <a:pt x="53" y="25"/>
                    <a:pt x="53" y="26"/>
                  </a:cubicBezTo>
                  <a:cubicBezTo>
                    <a:pt x="52" y="34"/>
                    <a:pt x="53" y="36"/>
                    <a:pt x="48" y="39"/>
                  </a:cubicBezTo>
                  <a:cubicBezTo>
                    <a:pt x="42" y="43"/>
                    <a:pt x="27" y="41"/>
                    <a:pt x="19" y="40"/>
                  </a:cubicBezTo>
                  <a:cubicBezTo>
                    <a:pt x="12" y="39"/>
                    <a:pt x="6" y="38"/>
                    <a:pt x="2" y="34"/>
                  </a:cubicBezTo>
                  <a:cubicBezTo>
                    <a:pt x="0" y="28"/>
                    <a:pt x="2" y="21"/>
                    <a:pt x="3" y="15"/>
                  </a:cubicBezTo>
                  <a:cubicBezTo>
                    <a:pt x="3" y="14"/>
                    <a:pt x="2" y="12"/>
                    <a:pt x="3" y="11"/>
                  </a:cubicBezTo>
                  <a:cubicBezTo>
                    <a:pt x="3" y="11"/>
                    <a:pt x="4" y="10"/>
                    <a:pt x="4" y="8"/>
                  </a:cubicBezTo>
                  <a:cubicBezTo>
                    <a:pt x="5" y="8"/>
                    <a:pt x="5" y="6"/>
                    <a:pt x="5" y="5"/>
                  </a:cubicBezTo>
                  <a:cubicBezTo>
                    <a:pt x="6" y="4"/>
                    <a:pt x="8" y="4"/>
                    <a:pt x="9" y="4"/>
                  </a:cubicBezTo>
                  <a:cubicBezTo>
                    <a:pt x="9" y="3"/>
                    <a:pt x="9" y="2"/>
                    <a:pt x="10" y="2"/>
                  </a:cubicBezTo>
                  <a:cubicBezTo>
                    <a:pt x="10" y="2"/>
                    <a:pt x="11" y="2"/>
                    <a:pt x="12" y="2"/>
                  </a:cubicBezTo>
                  <a:cubicBezTo>
                    <a:pt x="13" y="2"/>
                    <a:pt x="13" y="0"/>
                    <a:pt x="14" y="0"/>
                  </a:cubicBezTo>
                  <a:cubicBezTo>
                    <a:pt x="14" y="0"/>
                    <a:pt x="15" y="0"/>
                    <a:pt x="16" y="0"/>
                  </a:cubicBezTo>
                  <a:cubicBezTo>
                    <a:pt x="25" y="1"/>
                    <a:pt x="42" y="0"/>
                    <a:pt x="50" y="4"/>
                  </a:cubicBezTo>
                  <a:close/>
                  <a:moveTo>
                    <a:pt x="28" y="3"/>
                  </a:moveTo>
                  <a:cubicBezTo>
                    <a:pt x="24" y="3"/>
                    <a:pt x="20" y="1"/>
                    <a:pt x="17" y="2"/>
                  </a:cubicBezTo>
                  <a:cubicBezTo>
                    <a:pt x="15" y="2"/>
                    <a:pt x="12" y="3"/>
                    <a:pt x="11" y="4"/>
                  </a:cubicBezTo>
                  <a:cubicBezTo>
                    <a:pt x="11" y="4"/>
                    <a:pt x="10" y="3"/>
                    <a:pt x="10" y="4"/>
                  </a:cubicBezTo>
                  <a:cubicBezTo>
                    <a:pt x="8" y="5"/>
                    <a:pt x="5" y="8"/>
                    <a:pt x="5" y="8"/>
                  </a:cubicBezTo>
                  <a:cubicBezTo>
                    <a:pt x="4" y="9"/>
                    <a:pt x="5" y="12"/>
                    <a:pt x="4" y="14"/>
                  </a:cubicBezTo>
                  <a:cubicBezTo>
                    <a:pt x="4" y="14"/>
                    <a:pt x="4" y="14"/>
                    <a:pt x="4" y="15"/>
                  </a:cubicBezTo>
                  <a:cubicBezTo>
                    <a:pt x="3" y="15"/>
                    <a:pt x="4" y="16"/>
                    <a:pt x="4" y="17"/>
                  </a:cubicBezTo>
                  <a:cubicBezTo>
                    <a:pt x="3" y="19"/>
                    <a:pt x="3" y="20"/>
                    <a:pt x="3" y="21"/>
                  </a:cubicBezTo>
                  <a:cubicBezTo>
                    <a:pt x="1" y="26"/>
                    <a:pt x="3" y="30"/>
                    <a:pt x="4" y="33"/>
                  </a:cubicBezTo>
                  <a:cubicBezTo>
                    <a:pt x="5" y="34"/>
                    <a:pt x="7" y="36"/>
                    <a:pt x="8" y="37"/>
                  </a:cubicBezTo>
                  <a:cubicBezTo>
                    <a:pt x="9" y="37"/>
                    <a:pt x="10" y="37"/>
                    <a:pt x="10" y="38"/>
                  </a:cubicBezTo>
                  <a:cubicBezTo>
                    <a:pt x="11" y="38"/>
                    <a:pt x="12" y="37"/>
                    <a:pt x="12" y="38"/>
                  </a:cubicBezTo>
                  <a:cubicBezTo>
                    <a:pt x="19" y="39"/>
                    <a:pt x="28" y="40"/>
                    <a:pt x="37" y="39"/>
                  </a:cubicBezTo>
                  <a:cubicBezTo>
                    <a:pt x="41" y="39"/>
                    <a:pt x="46" y="40"/>
                    <a:pt x="49" y="38"/>
                  </a:cubicBezTo>
                  <a:cubicBezTo>
                    <a:pt x="52" y="35"/>
                    <a:pt x="52" y="28"/>
                    <a:pt x="52" y="24"/>
                  </a:cubicBezTo>
                  <a:cubicBezTo>
                    <a:pt x="52" y="23"/>
                    <a:pt x="53" y="23"/>
                    <a:pt x="53" y="23"/>
                  </a:cubicBezTo>
                  <a:cubicBezTo>
                    <a:pt x="53" y="22"/>
                    <a:pt x="52" y="20"/>
                    <a:pt x="52" y="18"/>
                  </a:cubicBezTo>
                  <a:cubicBezTo>
                    <a:pt x="52" y="15"/>
                    <a:pt x="52" y="14"/>
                    <a:pt x="51" y="13"/>
                  </a:cubicBezTo>
                  <a:cubicBezTo>
                    <a:pt x="51" y="13"/>
                    <a:pt x="51" y="12"/>
                    <a:pt x="51" y="11"/>
                  </a:cubicBezTo>
                  <a:cubicBezTo>
                    <a:pt x="50" y="9"/>
                    <a:pt x="50" y="6"/>
                    <a:pt x="49" y="5"/>
                  </a:cubicBezTo>
                  <a:cubicBezTo>
                    <a:pt x="44" y="2"/>
                    <a:pt x="35" y="3"/>
                    <a:pt x="28" y="3"/>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50" name="Freeform 26"/>
            <p:cNvSpPr>
              <a:spLocks noEditPoints="1" noChangeArrowheads="1"/>
            </p:cNvSpPr>
            <p:nvPr/>
          </p:nvSpPr>
          <p:spPr bwMode="auto">
            <a:xfrm>
              <a:off x="990600" y="882650"/>
              <a:ext cx="88900" cy="93663"/>
            </a:xfrm>
            <a:custGeom>
              <a:avLst/>
              <a:gdLst>
                <a:gd name="T0" fmla="*/ 26 w 32"/>
                <a:gd name="T1" fmla="*/ 3 h 34"/>
                <a:gd name="T2" fmla="*/ 28 w 32"/>
                <a:gd name="T3" fmla="*/ 6 h 34"/>
                <a:gd name="T4" fmla="*/ 29 w 32"/>
                <a:gd name="T5" fmla="*/ 8 h 34"/>
                <a:gd name="T6" fmla="*/ 31 w 32"/>
                <a:gd name="T7" fmla="*/ 10 h 34"/>
                <a:gd name="T8" fmla="*/ 31 w 32"/>
                <a:gd name="T9" fmla="*/ 21 h 34"/>
                <a:gd name="T10" fmla="*/ 30 w 32"/>
                <a:gd name="T11" fmla="*/ 24 h 34"/>
                <a:gd name="T12" fmla="*/ 28 w 32"/>
                <a:gd name="T13" fmla="*/ 25 h 34"/>
                <a:gd name="T14" fmla="*/ 28 w 32"/>
                <a:gd name="T15" fmla="*/ 27 h 34"/>
                <a:gd name="T16" fmla="*/ 26 w 32"/>
                <a:gd name="T17" fmla="*/ 28 h 34"/>
                <a:gd name="T18" fmla="*/ 24 w 32"/>
                <a:gd name="T19" fmla="*/ 29 h 34"/>
                <a:gd name="T20" fmla="*/ 2 w 32"/>
                <a:gd name="T21" fmla="*/ 15 h 34"/>
                <a:gd name="T22" fmla="*/ 8 w 32"/>
                <a:gd name="T23" fmla="*/ 5 h 34"/>
                <a:gd name="T24" fmla="*/ 9 w 32"/>
                <a:gd name="T25" fmla="*/ 3 h 34"/>
                <a:gd name="T26" fmla="*/ 11 w 32"/>
                <a:gd name="T27" fmla="*/ 3 h 34"/>
                <a:gd name="T28" fmla="*/ 26 w 32"/>
                <a:gd name="T29" fmla="*/ 3 h 34"/>
                <a:gd name="T30" fmla="*/ 15 w 32"/>
                <a:gd name="T31" fmla="*/ 4 h 34"/>
                <a:gd name="T32" fmla="*/ 12 w 32"/>
                <a:gd name="T33" fmla="*/ 4 h 34"/>
                <a:gd name="T34" fmla="*/ 10 w 32"/>
                <a:gd name="T35" fmla="*/ 6 h 34"/>
                <a:gd name="T36" fmla="*/ 7 w 32"/>
                <a:gd name="T37" fmla="*/ 7 h 34"/>
                <a:gd name="T38" fmla="*/ 5 w 32"/>
                <a:gd name="T39" fmla="*/ 12 h 34"/>
                <a:gd name="T40" fmla="*/ 4 w 32"/>
                <a:gd name="T41" fmla="*/ 13 h 34"/>
                <a:gd name="T42" fmla="*/ 3 w 32"/>
                <a:gd name="T43" fmla="*/ 15 h 34"/>
                <a:gd name="T44" fmla="*/ 12 w 32"/>
                <a:gd name="T45" fmla="*/ 28 h 34"/>
                <a:gd name="T46" fmla="*/ 13 w 32"/>
                <a:gd name="T47" fmla="*/ 29 h 34"/>
                <a:gd name="T48" fmla="*/ 22 w 32"/>
                <a:gd name="T49" fmla="*/ 29 h 34"/>
                <a:gd name="T50" fmla="*/ 28 w 32"/>
                <a:gd name="T51" fmla="*/ 24 h 34"/>
                <a:gd name="T52" fmla="*/ 29 w 32"/>
                <a:gd name="T53" fmla="*/ 21 h 34"/>
                <a:gd name="T54" fmla="*/ 30 w 32"/>
                <a:gd name="T55" fmla="*/ 20 h 34"/>
                <a:gd name="T56" fmla="*/ 24 w 32"/>
                <a:gd name="T57" fmla="*/ 3 h 34"/>
                <a:gd name="T58" fmla="*/ 15 w 32"/>
                <a:gd name="T59" fmla="*/ 4 h 3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32"/>
                <a:gd name="T91" fmla="*/ 0 h 34"/>
                <a:gd name="T92" fmla="*/ 32 w 32"/>
                <a:gd name="T93" fmla="*/ 34 h 34"/>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32" h="34">
                  <a:moveTo>
                    <a:pt x="26" y="3"/>
                  </a:moveTo>
                  <a:cubicBezTo>
                    <a:pt x="27" y="4"/>
                    <a:pt x="28" y="5"/>
                    <a:pt x="28" y="6"/>
                  </a:cubicBezTo>
                  <a:cubicBezTo>
                    <a:pt x="29" y="7"/>
                    <a:pt x="29" y="8"/>
                    <a:pt x="29" y="8"/>
                  </a:cubicBezTo>
                  <a:cubicBezTo>
                    <a:pt x="29" y="9"/>
                    <a:pt x="31" y="10"/>
                    <a:pt x="31" y="10"/>
                  </a:cubicBezTo>
                  <a:cubicBezTo>
                    <a:pt x="32" y="12"/>
                    <a:pt x="32" y="17"/>
                    <a:pt x="31" y="21"/>
                  </a:cubicBezTo>
                  <a:cubicBezTo>
                    <a:pt x="31" y="21"/>
                    <a:pt x="30" y="23"/>
                    <a:pt x="30" y="24"/>
                  </a:cubicBezTo>
                  <a:cubicBezTo>
                    <a:pt x="30" y="25"/>
                    <a:pt x="28" y="25"/>
                    <a:pt x="28" y="25"/>
                  </a:cubicBezTo>
                  <a:cubicBezTo>
                    <a:pt x="28" y="25"/>
                    <a:pt x="28" y="26"/>
                    <a:pt x="28" y="27"/>
                  </a:cubicBezTo>
                  <a:cubicBezTo>
                    <a:pt x="28" y="28"/>
                    <a:pt x="26" y="27"/>
                    <a:pt x="26" y="28"/>
                  </a:cubicBezTo>
                  <a:cubicBezTo>
                    <a:pt x="25" y="28"/>
                    <a:pt x="25" y="29"/>
                    <a:pt x="24" y="29"/>
                  </a:cubicBezTo>
                  <a:cubicBezTo>
                    <a:pt x="16" y="34"/>
                    <a:pt x="0" y="29"/>
                    <a:pt x="2" y="15"/>
                  </a:cubicBezTo>
                  <a:cubicBezTo>
                    <a:pt x="3" y="11"/>
                    <a:pt x="5" y="8"/>
                    <a:pt x="8" y="5"/>
                  </a:cubicBezTo>
                  <a:cubicBezTo>
                    <a:pt x="9" y="5"/>
                    <a:pt x="9" y="4"/>
                    <a:pt x="9" y="3"/>
                  </a:cubicBezTo>
                  <a:cubicBezTo>
                    <a:pt x="9" y="3"/>
                    <a:pt x="11" y="4"/>
                    <a:pt x="11" y="3"/>
                  </a:cubicBezTo>
                  <a:cubicBezTo>
                    <a:pt x="13" y="0"/>
                    <a:pt x="21" y="1"/>
                    <a:pt x="26" y="3"/>
                  </a:cubicBezTo>
                  <a:close/>
                  <a:moveTo>
                    <a:pt x="15" y="4"/>
                  </a:moveTo>
                  <a:cubicBezTo>
                    <a:pt x="14" y="4"/>
                    <a:pt x="13" y="4"/>
                    <a:pt x="12" y="4"/>
                  </a:cubicBezTo>
                  <a:cubicBezTo>
                    <a:pt x="11" y="4"/>
                    <a:pt x="10" y="6"/>
                    <a:pt x="10" y="6"/>
                  </a:cubicBezTo>
                  <a:cubicBezTo>
                    <a:pt x="9" y="6"/>
                    <a:pt x="8" y="6"/>
                    <a:pt x="7" y="7"/>
                  </a:cubicBezTo>
                  <a:cubicBezTo>
                    <a:pt x="6" y="8"/>
                    <a:pt x="5" y="10"/>
                    <a:pt x="5" y="12"/>
                  </a:cubicBezTo>
                  <a:cubicBezTo>
                    <a:pt x="5" y="12"/>
                    <a:pt x="4" y="12"/>
                    <a:pt x="4" y="13"/>
                  </a:cubicBezTo>
                  <a:cubicBezTo>
                    <a:pt x="4" y="14"/>
                    <a:pt x="3" y="15"/>
                    <a:pt x="3" y="15"/>
                  </a:cubicBezTo>
                  <a:cubicBezTo>
                    <a:pt x="1" y="21"/>
                    <a:pt x="9" y="28"/>
                    <a:pt x="12" y="28"/>
                  </a:cubicBezTo>
                  <a:cubicBezTo>
                    <a:pt x="12" y="29"/>
                    <a:pt x="12" y="29"/>
                    <a:pt x="13" y="29"/>
                  </a:cubicBezTo>
                  <a:cubicBezTo>
                    <a:pt x="15" y="30"/>
                    <a:pt x="19" y="29"/>
                    <a:pt x="22" y="29"/>
                  </a:cubicBezTo>
                  <a:cubicBezTo>
                    <a:pt x="23" y="28"/>
                    <a:pt x="27" y="26"/>
                    <a:pt x="28" y="24"/>
                  </a:cubicBezTo>
                  <a:cubicBezTo>
                    <a:pt x="29" y="23"/>
                    <a:pt x="29" y="22"/>
                    <a:pt x="29" y="21"/>
                  </a:cubicBezTo>
                  <a:cubicBezTo>
                    <a:pt x="29" y="20"/>
                    <a:pt x="30" y="20"/>
                    <a:pt x="30" y="20"/>
                  </a:cubicBezTo>
                  <a:cubicBezTo>
                    <a:pt x="31" y="13"/>
                    <a:pt x="28" y="7"/>
                    <a:pt x="24" y="3"/>
                  </a:cubicBezTo>
                  <a:cubicBezTo>
                    <a:pt x="20" y="3"/>
                    <a:pt x="16" y="4"/>
                    <a:pt x="15" y="4"/>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51" name="Freeform 27"/>
            <p:cNvSpPr>
              <a:spLocks noEditPoints="1" noChangeArrowheads="1"/>
            </p:cNvSpPr>
            <p:nvPr/>
          </p:nvSpPr>
          <p:spPr bwMode="auto">
            <a:xfrm>
              <a:off x="782637" y="950912"/>
              <a:ext cx="44450" cy="77788"/>
            </a:xfrm>
            <a:custGeom>
              <a:avLst/>
              <a:gdLst>
                <a:gd name="T0" fmla="*/ 14 w 16"/>
                <a:gd name="T1" fmla="*/ 24 h 28"/>
                <a:gd name="T2" fmla="*/ 4 w 16"/>
                <a:gd name="T3" fmla="*/ 26 h 28"/>
                <a:gd name="T4" fmla="*/ 6 w 16"/>
                <a:gd name="T5" fmla="*/ 1 h 28"/>
                <a:gd name="T6" fmla="*/ 14 w 16"/>
                <a:gd name="T7" fmla="*/ 4 h 28"/>
                <a:gd name="T8" fmla="*/ 14 w 16"/>
                <a:gd name="T9" fmla="*/ 24 h 28"/>
                <a:gd name="T10" fmla="*/ 7 w 16"/>
                <a:gd name="T11" fmla="*/ 3 h 28"/>
                <a:gd name="T12" fmla="*/ 4 w 16"/>
                <a:gd name="T13" fmla="*/ 5 h 28"/>
                <a:gd name="T14" fmla="*/ 6 w 16"/>
                <a:gd name="T15" fmla="*/ 25 h 28"/>
                <a:gd name="T16" fmla="*/ 12 w 16"/>
                <a:gd name="T17" fmla="*/ 24 h 28"/>
                <a:gd name="T18" fmla="*/ 13 w 16"/>
                <a:gd name="T19" fmla="*/ 5 h 28"/>
                <a:gd name="T20" fmla="*/ 7 w 16"/>
                <a:gd name="T21" fmla="*/ 3 h 2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6"/>
                <a:gd name="T34" fmla="*/ 0 h 28"/>
                <a:gd name="T35" fmla="*/ 16 w 16"/>
                <a:gd name="T36" fmla="*/ 28 h 2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6" h="28">
                  <a:moveTo>
                    <a:pt x="14" y="24"/>
                  </a:moveTo>
                  <a:cubicBezTo>
                    <a:pt x="12" y="26"/>
                    <a:pt x="8" y="28"/>
                    <a:pt x="4" y="26"/>
                  </a:cubicBezTo>
                  <a:cubicBezTo>
                    <a:pt x="2" y="19"/>
                    <a:pt x="0" y="5"/>
                    <a:pt x="6" y="1"/>
                  </a:cubicBezTo>
                  <a:cubicBezTo>
                    <a:pt x="10" y="0"/>
                    <a:pt x="11" y="3"/>
                    <a:pt x="14" y="4"/>
                  </a:cubicBezTo>
                  <a:cubicBezTo>
                    <a:pt x="14" y="10"/>
                    <a:pt x="15" y="17"/>
                    <a:pt x="14" y="24"/>
                  </a:cubicBezTo>
                  <a:close/>
                  <a:moveTo>
                    <a:pt x="7" y="3"/>
                  </a:moveTo>
                  <a:cubicBezTo>
                    <a:pt x="6" y="4"/>
                    <a:pt x="5" y="5"/>
                    <a:pt x="4" y="5"/>
                  </a:cubicBezTo>
                  <a:cubicBezTo>
                    <a:pt x="4" y="12"/>
                    <a:pt x="3" y="21"/>
                    <a:pt x="6" y="25"/>
                  </a:cubicBezTo>
                  <a:cubicBezTo>
                    <a:pt x="9" y="26"/>
                    <a:pt x="10" y="25"/>
                    <a:pt x="12" y="24"/>
                  </a:cubicBezTo>
                  <a:cubicBezTo>
                    <a:pt x="16" y="20"/>
                    <a:pt x="12" y="12"/>
                    <a:pt x="13" y="5"/>
                  </a:cubicBezTo>
                  <a:cubicBezTo>
                    <a:pt x="11" y="4"/>
                    <a:pt x="10" y="2"/>
                    <a:pt x="7" y="3"/>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52" name="Freeform 28"/>
            <p:cNvSpPr>
              <a:spLocks noChangeArrowheads="1"/>
            </p:cNvSpPr>
            <p:nvPr/>
          </p:nvSpPr>
          <p:spPr bwMode="auto">
            <a:xfrm>
              <a:off x="1062037" y="984250"/>
              <a:ext cx="6350" cy="9525"/>
            </a:xfrm>
            <a:custGeom>
              <a:avLst/>
              <a:gdLst>
                <a:gd name="T0" fmla="*/ 0 w 2"/>
                <a:gd name="T1" fmla="*/ 0 h 3"/>
                <a:gd name="T2" fmla="*/ 2 w 2"/>
                <a:gd name="T3" fmla="*/ 0 h 3"/>
                <a:gd name="T4" fmla="*/ 2 w 2"/>
                <a:gd name="T5" fmla="*/ 3 h 3"/>
                <a:gd name="T6" fmla="*/ 0 w 2"/>
                <a:gd name="T7" fmla="*/ 3 h 3"/>
                <a:gd name="T8" fmla="*/ 0 w 2"/>
                <a:gd name="T9" fmla="*/ 0 h 3"/>
                <a:gd name="T10" fmla="*/ 0 60000 65536"/>
                <a:gd name="T11" fmla="*/ 0 60000 65536"/>
                <a:gd name="T12" fmla="*/ 0 60000 65536"/>
                <a:gd name="T13" fmla="*/ 0 60000 65536"/>
                <a:gd name="T14" fmla="*/ 0 60000 65536"/>
                <a:gd name="T15" fmla="*/ 0 w 2"/>
                <a:gd name="T16" fmla="*/ 0 h 3"/>
                <a:gd name="T17" fmla="*/ 2 w 2"/>
                <a:gd name="T18" fmla="*/ 3 h 3"/>
              </a:gdLst>
              <a:ahLst/>
              <a:cxnLst>
                <a:cxn ang="T10">
                  <a:pos x="T0" y="T1"/>
                </a:cxn>
                <a:cxn ang="T11">
                  <a:pos x="T2" y="T3"/>
                </a:cxn>
                <a:cxn ang="T12">
                  <a:pos x="T4" y="T5"/>
                </a:cxn>
                <a:cxn ang="T13">
                  <a:pos x="T6" y="T7"/>
                </a:cxn>
                <a:cxn ang="T14">
                  <a:pos x="T8" y="T9"/>
                </a:cxn>
              </a:cxnLst>
              <a:rect l="T15" t="T16" r="T17" b="T18"/>
              <a:pathLst>
                <a:path w="2" h="3">
                  <a:moveTo>
                    <a:pt x="0" y="0"/>
                  </a:moveTo>
                  <a:cubicBezTo>
                    <a:pt x="0" y="0"/>
                    <a:pt x="1" y="0"/>
                    <a:pt x="2" y="0"/>
                  </a:cubicBezTo>
                  <a:cubicBezTo>
                    <a:pt x="2" y="1"/>
                    <a:pt x="2" y="2"/>
                    <a:pt x="2" y="3"/>
                  </a:cubicBezTo>
                  <a:cubicBezTo>
                    <a:pt x="1" y="3"/>
                    <a:pt x="0" y="3"/>
                    <a:pt x="0" y="3"/>
                  </a:cubicBezTo>
                  <a:cubicBezTo>
                    <a:pt x="0" y="2"/>
                    <a:pt x="0" y="1"/>
                    <a:pt x="0" y="0"/>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53" name="Freeform 29"/>
            <p:cNvSpPr>
              <a:spLocks noChangeArrowheads="1"/>
            </p:cNvSpPr>
            <p:nvPr/>
          </p:nvSpPr>
          <p:spPr bwMode="auto">
            <a:xfrm>
              <a:off x="1042987" y="990600"/>
              <a:ext cx="15875" cy="25400"/>
            </a:xfrm>
            <a:custGeom>
              <a:avLst/>
              <a:gdLst>
                <a:gd name="T0" fmla="*/ 1 w 6"/>
                <a:gd name="T1" fmla="*/ 0 h 9"/>
                <a:gd name="T2" fmla="*/ 5 w 6"/>
                <a:gd name="T3" fmla="*/ 0 h 9"/>
                <a:gd name="T4" fmla="*/ 6 w 6"/>
                <a:gd name="T5" fmla="*/ 8 h 9"/>
                <a:gd name="T6" fmla="*/ 1 w 6"/>
                <a:gd name="T7" fmla="*/ 9 h 9"/>
                <a:gd name="T8" fmla="*/ 4 w 6"/>
                <a:gd name="T9" fmla="*/ 6 h 9"/>
                <a:gd name="T10" fmla="*/ 1 w 6"/>
                <a:gd name="T11" fmla="*/ 5 h 9"/>
                <a:gd name="T12" fmla="*/ 2 w 6"/>
                <a:gd name="T13" fmla="*/ 3 h 9"/>
                <a:gd name="T14" fmla="*/ 1 w 6"/>
                <a:gd name="T15" fmla="*/ 0 h 9"/>
                <a:gd name="T16" fmla="*/ 0 60000 65536"/>
                <a:gd name="T17" fmla="*/ 0 60000 65536"/>
                <a:gd name="T18" fmla="*/ 0 60000 65536"/>
                <a:gd name="T19" fmla="*/ 0 60000 65536"/>
                <a:gd name="T20" fmla="*/ 0 60000 65536"/>
                <a:gd name="T21" fmla="*/ 0 60000 65536"/>
                <a:gd name="T22" fmla="*/ 0 60000 65536"/>
                <a:gd name="T23" fmla="*/ 0 60000 65536"/>
                <a:gd name="T24" fmla="*/ 0 w 6"/>
                <a:gd name="T25" fmla="*/ 0 h 9"/>
                <a:gd name="T26" fmla="*/ 6 w 6"/>
                <a:gd name="T27" fmla="*/ 9 h 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 h="9">
                  <a:moveTo>
                    <a:pt x="1" y="0"/>
                  </a:moveTo>
                  <a:cubicBezTo>
                    <a:pt x="3" y="0"/>
                    <a:pt x="4" y="0"/>
                    <a:pt x="5" y="0"/>
                  </a:cubicBezTo>
                  <a:cubicBezTo>
                    <a:pt x="3" y="4"/>
                    <a:pt x="6" y="3"/>
                    <a:pt x="6" y="8"/>
                  </a:cubicBezTo>
                  <a:cubicBezTo>
                    <a:pt x="5" y="8"/>
                    <a:pt x="3" y="9"/>
                    <a:pt x="1" y="9"/>
                  </a:cubicBezTo>
                  <a:cubicBezTo>
                    <a:pt x="0" y="6"/>
                    <a:pt x="4" y="8"/>
                    <a:pt x="4" y="6"/>
                  </a:cubicBezTo>
                  <a:cubicBezTo>
                    <a:pt x="4" y="5"/>
                    <a:pt x="2" y="6"/>
                    <a:pt x="1" y="5"/>
                  </a:cubicBezTo>
                  <a:cubicBezTo>
                    <a:pt x="1" y="4"/>
                    <a:pt x="2" y="3"/>
                    <a:pt x="2" y="3"/>
                  </a:cubicBezTo>
                  <a:cubicBezTo>
                    <a:pt x="2" y="3"/>
                    <a:pt x="1" y="1"/>
                    <a:pt x="1" y="0"/>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54" name="Freeform 30"/>
            <p:cNvSpPr>
              <a:spLocks noChangeArrowheads="1"/>
            </p:cNvSpPr>
            <p:nvPr/>
          </p:nvSpPr>
          <p:spPr bwMode="auto">
            <a:xfrm>
              <a:off x="1025525" y="990600"/>
              <a:ext cx="20638" cy="26988"/>
            </a:xfrm>
            <a:custGeom>
              <a:avLst/>
              <a:gdLst>
                <a:gd name="T0" fmla="*/ 0 w 7"/>
                <a:gd name="T1" fmla="*/ 2 h 10"/>
                <a:gd name="T2" fmla="*/ 5 w 7"/>
                <a:gd name="T3" fmla="*/ 2 h 10"/>
                <a:gd name="T4" fmla="*/ 2 w 7"/>
                <a:gd name="T5" fmla="*/ 7 h 10"/>
                <a:gd name="T6" fmla="*/ 6 w 7"/>
                <a:gd name="T7" fmla="*/ 10 h 10"/>
                <a:gd name="T8" fmla="*/ 0 w 7"/>
                <a:gd name="T9" fmla="*/ 9 h 10"/>
                <a:gd name="T10" fmla="*/ 3 w 7"/>
                <a:gd name="T11" fmla="*/ 3 h 10"/>
                <a:gd name="T12" fmla="*/ 0 w 7"/>
                <a:gd name="T13" fmla="*/ 2 h 10"/>
                <a:gd name="T14" fmla="*/ 0 60000 65536"/>
                <a:gd name="T15" fmla="*/ 0 60000 65536"/>
                <a:gd name="T16" fmla="*/ 0 60000 65536"/>
                <a:gd name="T17" fmla="*/ 0 60000 65536"/>
                <a:gd name="T18" fmla="*/ 0 60000 65536"/>
                <a:gd name="T19" fmla="*/ 0 60000 65536"/>
                <a:gd name="T20" fmla="*/ 0 60000 65536"/>
                <a:gd name="T21" fmla="*/ 0 w 7"/>
                <a:gd name="T22" fmla="*/ 0 h 10"/>
                <a:gd name="T23" fmla="*/ 7 w 7"/>
                <a:gd name="T24" fmla="*/ 10 h 1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 h="10">
                  <a:moveTo>
                    <a:pt x="0" y="2"/>
                  </a:moveTo>
                  <a:cubicBezTo>
                    <a:pt x="0" y="0"/>
                    <a:pt x="4" y="1"/>
                    <a:pt x="5" y="2"/>
                  </a:cubicBezTo>
                  <a:cubicBezTo>
                    <a:pt x="4" y="4"/>
                    <a:pt x="3" y="6"/>
                    <a:pt x="2" y="7"/>
                  </a:cubicBezTo>
                  <a:cubicBezTo>
                    <a:pt x="2" y="9"/>
                    <a:pt x="7" y="6"/>
                    <a:pt x="6" y="10"/>
                  </a:cubicBezTo>
                  <a:cubicBezTo>
                    <a:pt x="3" y="9"/>
                    <a:pt x="1" y="10"/>
                    <a:pt x="0" y="9"/>
                  </a:cubicBezTo>
                  <a:cubicBezTo>
                    <a:pt x="0" y="6"/>
                    <a:pt x="2" y="5"/>
                    <a:pt x="3" y="3"/>
                  </a:cubicBezTo>
                  <a:cubicBezTo>
                    <a:pt x="2" y="0"/>
                    <a:pt x="1" y="4"/>
                    <a:pt x="0" y="2"/>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55" name="Freeform 31"/>
            <p:cNvSpPr>
              <a:spLocks noEditPoints="1" noChangeArrowheads="1"/>
            </p:cNvSpPr>
            <p:nvPr/>
          </p:nvSpPr>
          <p:spPr bwMode="auto">
            <a:xfrm>
              <a:off x="204787" y="995362"/>
              <a:ext cx="22225" cy="28575"/>
            </a:xfrm>
            <a:custGeom>
              <a:avLst/>
              <a:gdLst>
                <a:gd name="T0" fmla="*/ 7 w 8"/>
                <a:gd name="T1" fmla="*/ 9 h 10"/>
                <a:gd name="T2" fmla="*/ 0 w 8"/>
                <a:gd name="T3" fmla="*/ 6 h 10"/>
                <a:gd name="T4" fmla="*/ 8 w 8"/>
                <a:gd name="T5" fmla="*/ 7 h 10"/>
                <a:gd name="T6" fmla="*/ 7 w 8"/>
                <a:gd name="T7" fmla="*/ 9 h 10"/>
                <a:gd name="T8" fmla="*/ 3 w 8"/>
                <a:gd name="T9" fmla="*/ 7 h 10"/>
                <a:gd name="T10" fmla="*/ 5 w 8"/>
                <a:gd name="T11" fmla="*/ 7 h 10"/>
                <a:gd name="T12" fmla="*/ 5 w 8"/>
                <a:gd name="T13" fmla="*/ 5 h 10"/>
                <a:gd name="T14" fmla="*/ 3 w 8"/>
                <a:gd name="T15" fmla="*/ 5 h 10"/>
                <a:gd name="T16" fmla="*/ 3 w 8"/>
                <a:gd name="T17" fmla="*/ 7 h 1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
                <a:gd name="T28" fmla="*/ 0 h 10"/>
                <a:gd name="T29" fmla="*/ 8 w 8"/>
                <a:gd name="T30" fmla="*/ 10 h 1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 h="10">
                  <a:moveTo>
                    <a:pt x="7" y="9"/>
                  </a:moveTo>
                  <a:cubicBezTo>
                    <a:pt x="2" y="10"/>
                    <a:pt x="1" y="8"/>
                    <a:pt x="0" y="6"/>
                  </a:cubicBezTo>
                  <a:cubicBezTo>
                    <a:pt x="1" y="0"/>
                    <a:pt x="8" y="1"/>
                    <a:pt x="8" y="7"/>
                  </a:cubicBezTo>
                  <a:cubicBezTo>
                    <a:pt x="8" y="7"/>
                    <a:pt x="7" y="8"/>
                    <a:pt x="7" y="9"/>
                  </a:cubicBezTo>
                  <a:close/>
                  <a:moveTo>
                    <a:pt x="3" y="7"/>
                  </a:moveTo>
                  <a:cubicBezTo>
                    <a:pt x="4" y="7"/>
                    <a:pt x="4" y="7"/>
                    <a:pt x="5" y="7"/>
                  </a:cubicBezTo>
                  <a:cubicBezTo>
                    <a:pt x="5" y="6"/>
                    <a:pt x="5" y="5"/>
                    <a:pt x="5" y="5"/>
                  </a:cubicBezTo>
                  <a:cubicBezTo>
                    <a:pt x="4" y="5"/>
                    <a:pt x="4" y="5"/>
                    <a:pt x="3" y="5"/>
                  </a:cubicBezTo>
                  <a:cubicBezTo>
                    <a:pt x="3" y="5"/>
                    <a:pt x="3" y="6"/>
                    <a:pt x="3" y="7"/>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56" name="Freeform 32"/>
            <p:cNvSpPr>
              <a:spLocks noEditPoints="1" noChangeArrowheads="1"/>
            </p:cNvSpPr>
            <p:nvPr/>
          </p:nvSpPr>
          <p:spPr bwMode="auto">
            <a:xfrm>
              <a:off x="319087" y="998537"/>
              <a:ext cx="25400" cy="25400"/>
            </a:xfrm>
            <a:custGeom>
              <a:avLst/>
              <a:gdLst>
                <a:gd name="T0" fmla="*/ 9 w 9"/>
                <a:gd name="T1" fmla="*/ 2 h 9"/>
                <a:gd name="T2" fmla="*/ 9 w 9"/>
                <a:gd name="T3" fmla="*/ 7 h 9"/>
                <a:gd name="T4" fmla="*/ 1 w 9"/>
                <a:gd name="T5" fmla="*/ 7 h 9"/>
                <a:gd name="T6" fmla="*/ 9 w 9"/>
                <a:gd name="T7" fmla="*/ 2 h 9"/>
                <a:gd name="T8" fmla="*/ 4 w 9"/>
                <a:gd name="T9" fmla="*/ 6 h 9"/>
                <a:gd name="T10" fmla="*/ 7 w 9"/>
                <a:gd name="T11" fmla="*/ 6 h 9"/>
                <a:gd name="T12" fmla="*/ 4 w 9"/>
                <a:gd name="T13" fmla="*/ 4 h 9"/>
                <a:gd name="T14" fmla="*/ 4 w 9"/>
                <a:gd name="T15" fmla="*/ 6 h 9"/>
                <a:gd name="T16" fmla="*/ 0 60000 65536"/>
                <a:gd name="T17" fmla="*/ 0 60000 65536"/>
                <a:gd name="T18" fmla="*/ 0 60000 65536"/>
                <a:gd name="T19" fmla="*/ 0 60000 65536"/>
                <a:gd name="T20" fmla="*/ 0 60000 65536"/>
                <a:gd name="T21" fmla="*/ 0 60000 65536"/>
                <a:gd name="T22" fmla="*/ 0 60000 65536"/>
                <a:gd name="T23" fmla="*/ 0 60000 65536"/>
                <a:gd name="T24" fmla="*/ 0 w 9"/>
                <a:gd name="T25" fmla="*/ 0 h 9"/>
                <a:gd name="T26" fmla="*/ 9 w 9"/>
                <a:gd name="T27" fmla="*/ 9 h 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 h="9">
                  <a:moveTo>
                    <a:pt x="9" y="2"/>
                  </a:moveTo>
                  <a:cubicBezTo>
                    <a:pt x="9" y="4"/>
                    <a:pt x="9" y="6"/>
                    <a:pt x="9" y="7"/>
                  </a:cubicBezTo>
                  <a:cubicBezTo>
                    <a:pt x="7" y="9"/>
                    <a:pt x="3" y="8"/>
                    <a:pt x="1" y="7"/>
                  </a:cubicBezTo>
                  <a:cubicBezTo>
                    <a:pt x="0" y="1"/>
                    <a:pt x="6" y="0"/>
                    <a:pt x="9" y="2"/>
                  </a:cubicBezTo>
                  <a:close/>
                  <a:moveTo>
                    <a:pt x="4" y="6"/>
                  </a:moveTo>
                  <a:cubicBezTo>
                    <a:pt x="5" y="6"/>
                    <a:pt x="6" y="6"/>
                    <a:pt x="7" y="6"/>
                  </a:cubicBezTo>
                  <a:cubicBezTo>
                    <a:pt x="7" y="4"/>
                    <a:pt x="6" y="4"/>
                    <a:pt x="4" y="4"/>
                  </a:cubicBezTo>
                  <a:cubicBezTo>
                    <a:pt x="4" y="4"/>
                    <a:pt x="4" y="5"/>
                    <a:pt x="4" y="6"/>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57" name="Freeform 33"/>
            <p:cNvSpPr>
              <a:spLocks noChangeArrowheads="1"/>
            </p:cNvSpPr>
            <p:nvPr/>
          </p:nvSpPr>
          <p:spPr bwMode="auto">
            <a:xfrm>
              <a:off x="257175" y="1016000"/>
              <a:ext cx="33338" cy="15875"/>
            </a:xfrm>
            <a:custGeom>
              <a:avLst/>
              <a:gdLst>
                <a:gd name="T0" fmla="*/ 5 w 12"/>
                <a:gd name="T1" fmla="*/ 0 h 6"/>
                <a:gd name="T2" fmla="*/ 12 w 12"/>
                <a:gd name="T3" fmla="*/ 3 h 6"/>
                <a:gd name="T4" fmla="*/ 7 w 12"/>
                <a:gd name="T5" fmla="*/ 6 h 6"/>
                <a:gd name="T6" fmla="*/ 5 w 12"/>
                <a:gd name="T7" fmla="*/ 3 h 6"/>
                <a:gd name="T8" fmla="*/ 1 w 12"/>
                <a:gd name="T9" fmla="*/ 1 h 6"/>
                <a:gd name="T10" fmla="*/ 3 w 12"/>
                <a:gd name="T11" fmla="*/ 2 h 6"/>
                <a:gd name="T12" fmla="*/ 5 w 12"/>
                <a:gd name="T13" fmla="*/ 0 h 6"/>
                <a:gd name="T14" fmla="*/ 0 60000 65536"/>
                <a:gd name="T15" fmla="*/ 0 60000 65536"/>
                <a:gd name="T16" fmla="*/ 0 60000 65536"/>
                <a:gd name="T17" fmla="*/ 0 60000 65536"/>
                <a:gd name="T18" fmla="*/ 0 60000 65536"/>
                <a:gd name="T19" fmla="*/ 0 60000 65536"/>
                <a:gd name="T20" fmla="*/ 0 60000 65536"/>
                <a:gd name="T21" fmla="*/ 0 w 12"/>
                <a:gd name="T22" fmla="*/ 0 h 6"/>
                <a:gd name="T23" fmla="*/ 12 w 12"/>
                <a:gd name="T24" fmla="*/ 6 h 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 h="6">
                  <a:moveTo>
                    <a:pt x="5" y="0"/>
                  </a:moveTo>
                  <a:cubicBezTo>
                    <a:pt x="7" y="1"/>
                    <a:pt x="12" y="0"/>
                    <a:pt x="12" y="3"/>
                  </a:cubicBezTo>
                  <a:cubicBezTo>
                    <a:pt x="10" y="3"/>
                    <a:pt x="6" y="2"/>
                    <a:pt x="7" y="6"/>
                  </a:cubicBezTo>
                  <a:cubicBezTo>
                    <a:pt x="6" y="5"/>
                    <a:pt x="5" y="5"/>
                    <a:pt x="5" y="3"/>
                  </a:cubicBezTo>
                  <a:cubicBezTo>
                    <a:pt x="3" y="3"/>
                    <a:pt x="0" y="4"/>
                    <a:pt x="1" y="1"/>
                  </a:cubicBezTo>
                  <a:cubicBezTo>
                    <a:pt x="2" y="1"/>
                    <a:pt x="3" y="1"/>
                    <a:pt x="3" y="2"/>
                  </a:cubicBezTo>
                  <a:cubicBezTo>
                    <a:pt x="4" y="2"/>
                    <a:pt x="5" y="1"/>
                    <a:pt x="5" y="0"/>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58" name="Freeform 34"/>
            <p:cNvSpPr>
              <a:spLocks noEditPoints="1" noChangeArrowheads="1"/>
            </p:cNvSpPr>
            <p:nvPr/>
          </p:nvSpPr>
          <p:spPr bwMode="auto">
            <a:xfrm>
              <a:off x="177800" y="1147762"/>
              <a:ext cx="200025" cy="198438"/>
            </a:xfrm>
            <a:custGeom>
              <a:avLst/>
              <a:gdLst>
                <a:gd name="T0" fmla="*/ 59 w 72"/>
                <a:gd name="T1" fmla="*/ 68 h 71"/>
                <a:gd name="T2" fmla="*/ 39 w 72"/>
                <a:gd name="T3" fmla="*/ 69 h 71"/>
                <a:gd name="T4" fmla="*/ 3 w 72"/>
                <a:gd name="T5" fmla="*/ 65 h 71"/>
                <a:gd name="T6" fmla="*/ 1 w 72"/>
                <a:gd name="T7" fmla="*/ 49 h 71"/>
                <a:gd name="T8" fmla="*/ 2 w 72"/>
                <a:gd name="T9" fmla="*/ 9 h 71"/>
                <a:gd name="T10" fmla="*/ 18 w 72"/>
                <a:gd name="T11" fmla="*/ 1 h 71"/>
                <a:gd name="T12" fmla="*/ 38 w 72"/>
                <a:gd name="T13" fmla="*/ 1 h 71"/>
                <a:gd name="T14" fmla="*/ 65 w 72"/>
                <a:gd name="T15" fmla="*/ 3 h 71"/>
                <a:gd name="T16" fmla="*/ 70 w 72"/>
                <a:gd name="T17" fmla="*/ 8 h 71"/>
                <a:gd name="T18" fmla="*/ 71 w 72"/>
                <a:gd name="T19" fmla="*/ 20 h 71"/>
                <a:gd name="T20" fmla="*/ 69 w 72"/>
                <a:gd name="T21" fmla="*/ 34 h 71"/>
                <a:gd name="T22" fmla="*/ 70 w 72"/>
                <a:gd name="T23" fmla="*/ 52 h 71"/>
                <a:gd name="T24" fmla="*/ 69 w 72"/>
                <a:gd name="T25" fmla="*/ 63 h 71"/>
                <a:gd name="T26" fmla="*/ 58 w 72"/>
                <a:gd name="T27" fmla="*/ 3 h 71"/>
                <a:gd name="T28" fmla="*/ 13 w 72"/>
                <a:gd name="T29" fmla="*/ 2 h 71"/>
                <a:gd name="T30" fmla="*/ 2 w 72"/>
                <a:gd name="T31" fmla="*/ 19 h 71"/>
                <a:gd name="T32" fmla="*/ 18 w 72"/>
                <a:gd name="T33" fmla="*/ 19 h 71"/>
                <a:gd name="T34" fmla="*/ 69 w 72"/>
                <a:gd name="T35" fmla="*/ 18 h 71"/>
                <a:gd name="T36" fmla="*/ 24 w 72"/>
                <a:gd name="T37" fmla="*/ 28 h 71"/>
                <a:gd name="T38" fmla="*/ 69 w 72"/>
                <a:gd name="T39" fmla="*/ 19 h 71"/>
                <a:gd name="T40" fmla="*/ 1 w 72"/>
                <a:gd name="T41" fmla="*/ 37 h 71"/>
                <a:gd name="T42" fmla="*/ 11 w 72"/>
                <a:gd name="T43" fmla="*/ 30 h 71"/>
                <a:gd name="T44" fmla="*/ 18 w 72"/>
                <a:gd name="T45" fmla="*/ 20 h 71"/>
                <a:gd name="T46" fmla="*/ 20 w 72"/>
                <a:gd name="T47" fmla="*/ 20 h 71"/>
                <a:gd name="T48" fmla="*/ 24 w 72"/>
                <a:gd name="T49" fmla="*/ 36 h 71"/>
                <a:gd name="T50" fmla="*/ 48 w 72"/>
                <a:gd name="T51" fmla="*/ 37 h 71"/>
                <a:gd name="T52" fmla="*/ 68 w 72"/>
                <a:gd name="T53" fmla="*/ 30 h 71"/>
                <a:gd name="T54" fmla="*/ 20 w 72"/>
                <a:gd name="T55" fmla="*/ 30 h 71"/>
                <a:gd name="T56" fmla="*/ 21 w 72"/>
                <a:gd name="T57" fmla="*/ 38 h 71"/>
                <a:gd name="T58" fmla="*/ 42 w 72"/>
                <a:gd name="T59" fmla="*/ 38 h 71"/>
                <a:gd name="T60" fmla="*/ 68 w 72"/>
                <a:gd name="T61" fmla="*/ 47 h 71"/>
                <a:gd name="T62" fmla="*/ 1 w 72"/>
                <a:gd name="T63" fmla="*/ 39 h 71"/>
                <a:gd name="T64" fmla="*/ 19 w 72"/>
                <a:gd name="T65" fmla="*/ 39 h 71"/>
                <a:gd name="T66" fmla="*/ 16 w 72"/>
                <a:gd name="T67" fmla="*/ 46 h 71"/>
                <a:gd name="T68" fmla="*/ 18 w 72"/>
                <a:gd name="T69" fmla="*/ 46 h 71"/>
                <a:gd name="T70" fmla="*/ 25 w 72"/>
                <a:gd name="T71" fmla="*/ 46 h 71"/>
                <a:gd name="T72" fmla="*/ 52 w 72"/>
                <a:gd name="T73" fmla="*/ 54 h 71"/>
                <a:gd name="T74" fmla="*/ 68 w 72"/>
                <a:gd name="T75" fmla="*/ 49 h 71"/>
                <a:gd name="T76" fmla="*/ 21 w 72"/>
                <a:gd name="T77" fmla="*/ 46 h 71"/>
                <a:gd name="T78" fmla="*/ 52 w 72"/>
                <a:gd name="T79" fmla="*/ 55 h 71"/>
                <a:gd name="T80" fmla="*/ 60 w 72"/>
                <a:gd name="T81" fmla="*/ 61 h 71"/>
                <a:gd name="T82" fmla="*/ 3 w 72"/>
                <a:gd name="T83" fmla="*/ 54 h 71"/>
                <a:gd name="T84" fmla="*/ 4 w 72"/>
                <a:gd name="T85" fmla="*/ 60 h 71"/>
                <a:gd name="T86" fmla="*/ 3 w 72"/>
                <a:gd name="T87" fmla="*/ 54 h 71"/>
                <a:gd name="T88" fmla="*/ 23 w 72"/>
                <a:gd name="T89" fmla="*/ 61 h 71"/>
                <a:gd name="T90" fmla="*/ 19 w 72"/>
                <a:gd name="T91" fmla="*/ 67 h 71"/>
                <a:gd name="T92" fmla="*/ 23 w 72"/>
                <a:gd name="T93" fmla="*/ 67 h 71"/>
                <a:gd name="T94" fmla="*/ 25 w 72"/>
                <a:gd name="T95" fmla="*/ 67 h 71"/>
                <a:gd name="T96" fmla="*/ 58 w 72"/>
                <a:gd name="T97" fmla="*/ 67 h 71"/>
                <a:gd name="T98" fmla="*/ 65 w 72"/>
                <a:gd name="T99" fmla="*/ 63 h 7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72"/>
                <a:gd name="T151" fmla="*/ 0 h 71"/>
                <a:gd name="T152" fmla="*/ 72 w 72"/>
                <a:gd name="T153" fmla="*/ 71 h 71"/>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72" h="71">
                  <a:moveTo>
                    <a:pt x="69" y="63"/>
                  </a:moveTo>
                  <a:cubicBezTo>
                    <a:pt x="66" y="63"/>
                    <a:pt x="64" y="67"/>
                    <a:pt x="61" y="68"/>
                  </a:cubicBezTo>
                  <a:cubicBezTo>
                    <a:pt x="61" y="68"/>
                    <a:pt x="60" y="68"/>
                    <a:pt x="59" y="68"/>
                  </a:cubicBezTo>
                  <a:cubicBezTo>
                    <a:pt x="59" y="69"/>
                    <a:pt x="58" y="69"/>
                    <a:pt x="57" y="69"/>
                  </a:cubicBezTo>
                  <a:cubicBezTo>
                    <a:pt x="56" y="69"/>
                    <a:pt x="55" y="69"/>
                    <a:pt x="55" y="69"/>
                  </a:cubicBezTo>
                  <a:cubicBezTo>
                    <a:pt x="53" y="71"/>
                    <a:pt x="45" y="69"/>
                    <a:pt x="39" y="69"/>
                  </a:cubicBezTo>
                  <a:cubicBezTo>
                    <a:pt x="30" y="69"/>
                    <a:pt x="22" y="69"/>
                    <a:pt x="13" y="68"/>
                  </a:cubicBezTo>
                  <a:cubicBezTo>
                    <a:pt x="10" y="68"/>
                    <a:pt x="7" y="68"/>
                    <a:pt x="5" y="67"/>
                  </a:cubicBezTo>
                  <a:cubicBezTo>
                    <a:pt x="5" y="67"/>
                    <a:pt x="4" y="65"/>
                    <a:pt x="3" y="65"/>
                  </a:cubicBezTo>
                  <a:cubicBezTo>
                    <a:pt x="2" y="64"/>
                    <a:pt x="1" y="63"/>
                    <a:pt x="0" y="62"/>
                  </a:cubicBezTo>
                  <a:cubicBezTo>
                    <a:pt x="0" y="60"/>
                    <a:pt x="0" y="57"/>
                    <a:pt x="0" y="55"/>
                  </a:cubicBezTo>
                  <a:cubicBezTo>
                    <a:pt x="0" y="53"/>
                    <a:pt x="1" y="50"/>
                    <a:pt x="1" y="49"/>
                  </a:cubicBezTo>
                  <a:cubicBezTo>
                    <a:pt x="1" y="47"/>
                    <a:pt x="0" y="45"/>
                    <a:pt x="0" y="42"/>
                  </a:cubicBezTo>
                  <a:cubicBezTo>
                    <a:pt x="0" y="34"/>
                    <a:pt x="0" y="21"/>
                    <a:pt x="1" y="13"/>
                  </a:cubicBezTo>
                  <a:cubicBezTo>
                    <a:pt x="1" y="12"/>
                    <a:pt x="1" y="10"/>
                    <a:pt x="2" y="9"/>
                  </a:cubicBezTo>
                  <a:cubicBezTo>
                    <a:pt x="2" y="9"/>
                    <a:pt x="3" y="9"/>
                    <a:pt x="3" y="8"/>
                  </a:cubicBezTo>
                  <a:cubicBezTo>
                    <a:pt x="3" y="7"/>
                    <a:pt x="5" y="3"/>
                    <a:pt x="6" y="3"/>
                  </a:cubicBezTo>
                  <a:cubicBezTo>
                    <a:pt x="8" y="2"/>
                    <a:pt x="13" y="1"/>
                    <a:pt x="18" y="1"/>
                  </a:cubicBezTo>
                  <a:cubicBezTo>
                    <a:pt x="20" y="1"/>
                    <a:pt x="21" y="0"/>
                    <a:pt x="25" y="0"/>
                  </a:cubicBezTo>
                  <a:cubicBezTo>
                    <a:pt x="25" y="0"/>
                    <a:pt x="31" y="3"/>
                    <a:pt x="32" y="1"/>
                  </a:cubicBezTo>
                  <a:cubicBezTo>
                    <a:pt x="34" y="0"/>
                    <a:pt x="35" y="1"/>
                    <a:pt x="38" y="1"/>
                  </a:cubicBezTo>
                  <a:cubicBezTo>
                    <a:pt x="40" y="1"/>
                    <a:pt x="42" y="0"/>
                    <a:pt x="44" y="0"/>
                  </a:cubicBezTo>
                  <a:cubicBezTo>
                    <a:pt x="45" y="0"/>
                    <a:pt x="48" y="1"/>
                    <a:pt x="50" y="1"/>
                  </a:cubicBezTo>
                  <a:cubicBezTo>
                    <a:pt x="55" y="2"/>
                    <a:pt x="60" y="1"/>
                    <a:pt x="65" y="3"/>
                  </a:cubicBezTo>
                  <a:cubicBezTo>
                    <a:pt x="65" y="3"/>
                    <a:pt x="65" y="4"/>
                    <a:pt x="65" y="4"/>
                  </a:cubicBezTo>
                  <a:cubicBezTo>
                    <a:pt x="67" y="4"/>
                    <a:pt x="66" y="6"/>
                    <a:pt x="68" y="6"/>
                  </a:cubicBezTo>
                  <a:cubicBezTo>
                    <a:pt x="68" y="6"/>
                    <a:pt x="70" y="8"/>
                    <a:pt x="70" y="8"/>
                  </a:cubicBezTo>
                  <a:cubicBezTo>
                    <a:pt x="71" y="11"/>
                    <a:pt x="71" y="14"/>
                    <a:pt x="71" y="18"/>
                  </a:cubicBezTo>
                  <a:cubicBezTo>
                    <a:pt x="71" y="18"/>
                    <a:pt x="72" y="19"/>
                    <a:pt x="72" y="19"/>
                  </a:cubicBezTo>
                  <a:cubicBezTo>
                    <a:pt x="72" y="19"/>
                    <a:pt x="71" y="20"/>
                    <a:pt x="71" y="20"/>
                  </a:cubicBezTo>
                  <a:cubicBezTo>
                    <a:pt x="71" y="20"/>
                    <a:pt x="71" y="25"/>
                    <a:pt x="70" y="26"/>
                  </a:cubicBezTo>
                  <a:cubicBezTo>
                    <a:pt x="69" y="29"/>
                    <a:pt x="72" y="27"/>
                    <a:pt x="72" y="30"/>
                  </a:cubicBezTo>
                  <a:cubicBezTo>
                    <a:pt x="69" y="30"/>
                    <a:pt x="70" y="33"/>
                    <a:pt x="69" y="34"/>
                  </a:cubicBezTo>
                  <a:cubicBezTo>
                    <a:pt x="70" y="37"/>
                    <a:pt x="68" y="40"/>
                    <a:pt x="69" y="44"/>
                  </a:cubicBezTo>
                  <a:cubicBezTo>
                    <a:pt x="69" y="45"/>
                    <a:pt x="70" y="45"/>
                    <a:pt x="70" y="46"/>
                  </a:cubicBezTo>
                  <a:cubicBezTo>
                    <a:pt x="70" y="48"/>
                    <a:pt x="70" y="50"/>
                    <a:pt x="70" y="52"/>
                  </a:cubicBezTo>
                  <a:cubicBezTo>
                    <a:pt x="70" y="53"/>
                    <a:pt x="71" y="55"/>
                    <a:pt x="71" y="56"/>
                  </a:cubicBezTo>
                  <a:cubicBezTo>
                    <a:pt x="71" y="56"/>
                    <a:pt x="70" y="56"/>
                    <a:pt x="70" y="57"/>
                  </a:cubicBezTo>
                  <a:cubicBezTo>
                    <a:pt x="70" y="58"/>
                    <a:pt x="68" y="60"/>
                    <a:pt x="69" y="63"/>
                  </a:cubicBezTo>
                  <a:close/>
                  <a:moveTo>
                    <a:pt x="69" y="9"/>
                  </a:moveTo>
                  <a:cubicBezTo>
                    <a:pt x="66" y="8"/>
                    <a:pt x="66" y="6"/>
                    <a:pt x="65" y="5"/>
                  </a:cubicBezTo>
                  <a:cubicBezTo>
                    <a:pt x="63" y="4"/>
                    <a:pt x="59" y="3"/>
                    <a:pt x="58" y="3"/>
                  </a:cubicBezTo>
                  <a:cubicBezTo>
                    <a:pt x="57" y="3"/>
                    <a:pt x="57" y="2"/>
                    <a:pt x="57" y="2"/>
                  </a:cubicBezTo>
                  <a:cubicBezTo>
                    <a:pt x="52" y="1"/>
                    <a:pt x="43" y="2"/>
                    <a:pt x="35" y="2"/>
                  </a:cubicBezTo>
                  <a:cubicBezTo>
                    <a:pt x="26" y="2"/>
                    <a:pt x="17" y="2"/>
                    <a:pt x="13" y="2"/>
                  </a:cubicBezTo>
                  <a:cubicBezTo>
                    <a:pt x="10" y="3"/>
                    <a:pt x="5" y="5"/>
                    <a:pt x="5" y="6"/>
                  </a:cubicBezTo>
                  <a:cubicBezTo>
                    <a:pt x="5" y="7"/>
                    <a:pt x="5" y="7"/>
                    <a:pt x="5" y="7"/>
                  </a:cubicBezTo>
                  <a:cubicBezTo>
                    <a:pt x="3" y="11"/>
                    <a:pt x="2" y="15"/>
                    <a:pt x="2" y="19"/>
                  </a:cubicBezTo>
                  <a:cubicBezTo>
                    <a:pt x="3" y="21"/>
                    <a:pt x="5" y="20"/>
                    <a:pt x="6" y="19"/>
                  </a:cubicBezTo>
                  <a:cubicBezTo>
                    <a:pt x="8" y="19"/>
                    <a:pt x="10" y="20"/>
                    <a:pt x="12" y="19"/>
                  </a:cubicBezTo>
                  <a:cubicBezTo>
                    <a:pt x="15" y="19"/>
                    <a:pt x="16" y="19"/>
                    <a:pt x="18" y="19"/>
                  </a:cubicBezTo>
                  <a:cubicBezTo>
                    <a:pt x="22" y="18"/>
                    <a:pt x="23" y="18"/>
                    <a:pt x="25" y="19"/>
                  </a:cubicBezTo>
                  <a:cubicBezTo>
                    <a:pt x="31" y="20"/>
                    <a:pt x="39" y="19"/>
                    <a:pt x="45" y="19"/>
                  </a:cubicBezTo>
                  <a:cubicBezTo>
                    <a:pt x="54" y="19"/>
                    <a:pt x="61" y="19"/>
                    <a:pt x="69" y="18"/>
                  </a:cubicBezTo>
                  <a:cubicBezTo>
                    <a:pt x="69" y="15"/>
                    <a:pt x="69" y="12"/>
                    <a:pt x="69" y="9"/>
                  </a:cubicBezTo>
                  <a:close/>
                  <a:moveTo>
                    <a:pt x="24" y="20"/>
                  </a:moveTo>
                  <a:cubicBezTo>
                    <a:pt x="24" y="23"/>
                    <a:pt x="24" y="26"/>
                    <a:pt x="24" y="28"/>
                  </a:cubicBezTo>
                  <a:cubicBezTo>
                    <a:pt x="31" y="28"/>
                    <a:pt x="39" y="28"/>
                    <a:pt x="46" y="28"/>
                  </a:cubicBezTo>
                  <a:cubicBezTo>
                    <a:pt x="55" y="28"/>
                    <a:pt x="62" y="29"/>
                    <a:pt x="69" y="27"/>
                  </a:cubicBezTo>
                  <a:cubicBezTo>
                    <a:pt x="69" y="25"/>
                    <a:pt x="69" y="22"/>
                    <a:pt x="69" y="19"/>
                  </a:cubicBezTo>
                  <a:cubicBezTo>
                    <a:pt x="53" y="19"/>
                    <a:pt x="39" y="20"/>
                    <a:pt x="24" y="20"/>
                  </a:cubicBezTo>
                  <a:close/>
                  <a:moveTo>
                    <a:pt x="2" y="21"/>
                  </a:moveTo>
                  <a:cubicBezTo>
                    <a:pt x="3" y="27"/>
                    <a:pt x="1" y="31"/>
                    <a:pt x="1" y="37"/>
                  </a:cubicBezTo>
                  <a:cubicBezTo>
                    <a:pt x="6" y="39"/>
                    <a:pt x="13" y="36"/>
                    <a:pt x="19" y="37"/>
                  </a:cubicBezTo>
                  <a:cubicBezTo>
                    <a:pt x="19" y="35"/>
                    <a:pt x="19" y="32"/>
                    <a:pt x="19" y="30"/>
                  </a:cubicBezTo>
                  <a:cubicBezTo>
                    <a:pt x="17" y="30"/>
                    <a:pt x="14" y="30"/>
                    <a:pt x="11" y="30"/>
                  </a:cubicBezTo>
                  <a:cubicBezTo>
                    <a:pt x="8" y="30"/>
                    <a:pt x="3" y="31"/>
                    <a:pt x="3" y="28"/>
                  </a:cubicBezTo>
                  <a:cubicBezTo>
                    <a:pt x="8" y="28"/>
                    <a:pt x="13" y="28"/>
                    <a:pt x="18" y="28"/>
                  </a:cubicBezTo>
                  <a:cubicBezTo>
                    <a:pt x="18" y="26"/>
                    <a:pt x="18" y="23"/>
                    <a:pt x="18" y="20"/>
                  </a:cubicBezTo>
                  <a:cubicBezTo>
                    <a:pt x="12" y="20"/>
                    <a:pt x="8" y="22"/>
                    <a:pt x="2" y="21"/>
                  </a:cubicBezTo>
                  <a:close/>
                  <a:moveTo>
                    <a:pt x="22" y="28"/>
                  </a:moveTo>
                  <a:cubicBezTo>
                    <a:pt x="21" y="26"/>
                    <a:pt x="24" y="20"/>
                    <a:pt x="20" y="20"/>
                  </a:cubicBezTo>
                  <a:cubicBezTo>
                    <a:pt x="21" y="23"/>
                    <a:pt x="18" y="29"/>
                    <a:pt x="22" y="28"/>
                  </a:cubicBezTo>
                  <a:close/>
                  <a:moveTo>
                    <a:pt x="24" y="30"/>
                  </a:moveTo>
                  <a:cubicBezTo>
                    <a:pt x="24" y="32"/>
                    <a:pt x="24" y="34"/>
                    <a:pt x="24" y="36"/>
                  </a:cubicBezTo>
                  <a:cubicBezTo>
                    <a:pt x="27" y="37"/>
                    <a:pt x="30" y="36"/>
                    <a:pt x="34" y="36"/>
                  </a:cubicBezTo>
                  <a:cubicBezTo>
                    <a:pt x="35" y="36"/>
                    <a:pt x="37" y="37"/>
                    <a:pt x="38" y="37"/>
                  </a:cubicBezTo>
                  <a:cubicBezTo>
                    <a:pt x="41" y="37"/>
                    <a:pt x="45" y="37"/>
                    <a:pt x="48" y="37"/>
                  </a:cubicBezTo>
                  <a:cubicBezTo>
                    <a:pt x="50" y="37"/>
                    <a:pt x="51" y="38"/>
                    <a:pt x="52" y="38"/>
                  </a:cubicBezTo>
                  <a:cubicBezTo>
                    <a:pt x="58" y="38"/>
                    <a:pt x="63" y="39"/>
                    <a:pt x="67" y="39"/>
                  </a:cubicBezTo>
                  <a:cubicBezTo>
                    <a:pt x="69" y="37"/>
                    <a:pt x="68" y="33"/>
                    <a:pt x="68" y="30"/>
                  </a:cubicBezTo>
                  <a:cubicBezTo>
                    <a:pt x="52" y="30"/>
                    <a:pt x="39" y="29"/>
                    <a:pt x="24" y="30"/>
                  </a:cubicBezTo>
                  <a:close/>
                  <a:moveTo>
                    <a:pt x="22" y="37"/>
                  </a:moveTo>
                  <a:cubicBezTo>
                    <a:pt x="23" y="35"/>
                    <a:pt x="23" y="30"/>
                    <a:pt x="20" y="30"/>
                  </a:cubicBezTo>
                  <a:cubicBezTo>
                    <a:pt x="20" y="33"/>
                    <a:pt x="20" y="36"/>
                    <a:pt x="22" y="37"/>
                  </a:cubicBezTo>
                  <a:close/>
                  <a:moveTo>
                    <a:pt x="22" y="45"/>
                  </a:moveTo>
                  <a:cubicBezTo>
                    <a:pt x="23" y="43"/>
                    <a:pt x="24" y="38"/>
                    <a:pt x="21" y="38"/>
                  </a:cubicBezTo>
                  <a:cubicBezTo>
                    <a:pt x="22" y="40"/>
                    <a:pt x="20" y="44"/>
                    <a:pt x="22" y="45"/>
                  </a:cubicBezTo>
                  <a:close/>
                  <a:moveTo>
                    <a:pt x="54" y="39"/>
                  </a:moveTo>
                  <a:cubicBezTo>
                    <a:pt x="50" y="39"/>
                    <a:pt x="46" y="38"/>
                    <a:pt x="42" y="38"/>
                  </a:cubicBezTo>
                  <a:cubicBezTo>
                    <a:pt x="36" y="37"/>
                    <a:pt x="28" y="38"/>
                    <a:pt x="24" y="38"/>
                  </a:cubicBezTo>
                  <a:cubicBezTo>
                    <a:pt x="24" y="40"/>
                    <a:pt x="24" y="42"/>
                    <a:pt x="24" y="45"/>
                  </a:cubicBezTo>
                  <a:cubicBezTo>
                    <a:pt x="39" y="45"/>
                    <a:pt x="53" y="47"/>
                    <a:pt x="68" y="47"/>
                  </a:cubicBezTo>
                  <a:cubicBezTo>
                    <a:pt x="68" y="45"/>
                    <a:pt x="68" y="43"/>
                    <a:pt x="68" y="40"/>
                  </a:cubicBezTo>
                  <a:cubicBezTo>
                    <a:pt x="64" y="39"/>
                    <a:pt x="59" y="40"/>
                    <a:pt x="54" y="39"/>
                  </a:cubicBezTo>
                  <a:close/>
                  <a:moveTo>
                    <a:pt x="1" y="39"/>
                  </a:moveTo>
                  <a:cubicBezTo>
                    <a:pt x="1" y="42"/>
                    <a:pt x="2" y="44"/>
                    <a:pt x="2" y="46"/>
                  </a:cubicBezTo>
                  <a:cubicBezTo>
                    <a:pt x="8" y="46"/>
                    <a:pt x="13" y="44"/>
                    <a:pt x="19" y="45"/>
                  </a:cubicBezTo>
                  <a:cubicBezTo>
                    <a:pt x="19" y="43"/>
                    <a:pt x="19" y="41"/>
                    <a:pt x="19" y="39"/>
                  </a:cubicBezTo>
                  <a:cubicBezTo>
                    <a:pt x="12" y="38"/>
                    <a:pt x="7" y="39"/>
                    <a:pt x="1" y="39"/>
                  </a:cubicBezTo>
                  <a:close/>
                  <a:moveTo>
                    <a:pt x="18" y="46"/>
                  </a:moveTo>
                  <a:cubicBezTo>
                    <a:pt x="17" y="46"/>
                    <a:pt x="17" y="46"/>
                    <a:pt x="16" y="46"/>
                  </a:cubicBezTo>
                  <a:cubicBezTo>
                    <a:pt x="12" y="47"/>
                    <a:pt x="5" y="46"/>
                    <a:pt x="2" y="47"/>
                  </a:cubicBezTo>
                  <a:cubicBezTo>
                    <a:pt x="0" y="57"/>
                    <a:pt x="14" y="53"/>
                    <a:pt x="19" y="53"/>
                  </a:cubicBezTo>
                  <a:cubicBezTo>
                    <a:pt x="19" y="50"/>
                    <a:pt x="20" y="46"/>
                    <a:pt x="18" y="46"/>
                  </a:cubicBezTo>
                  <a:close/>
                  <a:moveTo>
                    <a:pt x="62" y="48"/>
                  </a:moveTo>
                  <a:cubicBezTo>
                    <a:pt x="57" y="48"/>
                    <a:pt x="54" y="48"/>
                    <a:pt x="51" y="47"/>
                  </a:cubicBezTo>
                  <a:cubicBezTo>
                    <a:pt x="42" y="47"/>
                    <a:pt x="31" y="47"/>
                    <a:pt x="25" y="46"/>
                  </a:cubicBezTo>
                  <a:cubicBezTo>
                    <a:pt x="23" y="47"/>
                    <a:pt x="24" y="49"/>
                    <a:pt x="24" y="52"/>
                  </a:cubicBezTo>
                  <a:cubicBezTo>
                    <a:pt x="31" y="53"/>
                    <a:pt x="39" y="53"/>
                    <a:pt x="47" y="53"/>
                  </a:cubicBezTo>
                  <a:cubicBezTo>
                    <a:pt x="49" y="54"/>
                    <a:pt x="50" y="54"/>
                    <a:pt x="52" y="54"/>
                  </a:cubicBezTo>
                  <a:cubicBezTo>
                    <a:pt x="56" y="54"/>
                    <a:pt x="60" y="54"/>
                    <a:pt x="65" y="54"/>
                  </a:cubicBezTo>
                  <a:cubicBezTo>
                    <a:pt x="66" y="54"/>
                    <a:pt x="69" y="55"/>
                    <a:pt x="68" y="53"/>
                  </a:cubicBezTo>
                  <a:cubicBezTo>
                    <a:pt x="68" y="51"/>
                    <a:pt x="68" y="50"/>
                    <a:pt x="68" y="49"/>
                  </a:cubicBezTo>
                  <a:cubicBezTo>
                    <a:pt x="66" y="47"/>
                    <a:pt x="64" y="48"/>
                    <a:pt x="62" y="48"/>
                  </a:cubicBezTo>
                  <a:close/>
                  <a:moveTo>
                    <a:pt x="21" y="53"/>
                  </a:moveTo>
                  <a:cubicBezTo>
                    <a:pt x="24" y="54"/>
                    <a:pt x="24" y="45"/>
                    <a:pt x="21" y="46"/>
                  </a:cubicBezTo>
                  <a:cubicBezTo>
                    <a:pt x="21" y="48"/>
                    <a:pt x="21" y="51"/>
                    <a:pt x="21" y="53"/>
                  </a:cubicBezTo>
                  <a:close/>
                  <a:moveTo>
                    <a:pt x="63" y="56"/>
                  </a:moveTo>
                  <a:cubicBezTo>
                    <a:pt x="58" y="56"/>
                    <a:pt x="55" y="55"/>
                    <a:pt x="52" y="55"/>
                  </a:cubicBezTo>
                  <a:cubicBezTo>
                    <a:pt x="42" y="55"/>
                    <a:pt x="33" y="54"/>
                    <a:pt x="25" y="53"/>
                  </a:cubicBezTo>
                  <a:cubicBezTo>
                    <a:pt x="24" y="55"/>
                    <a:pt x="25" y="59"/>
                    <a:pt x="25" y="61"/>
                  </a:cubicBezTo>
                  <a:cubicBezTo>
                    <a:pt x="35" y="60"/>
                    <a:pt x="50" y="62"/>
                    <a:pt x="60" y="61"/>
                  </a:cubicBezTo>
                  <a:cubicBezTo>
                    <a:pt x="63" y="61"/>
                    <a:pt x="70" y="63"/>
                    <a:pt x="68" y="57"/>
                  </a:cubicBezTo>
                  <a:cubicBezTo>
                    <a:pt x="67" y="55"/>
                    <a:pt x="64" y="56"/>
                    <a:pt x="63" y="56"/>
                  </a:cubicBezTo>
                  <a:close/>
                  <a:moveTo>
                    <a:pt x="3" y="54"/>
                  </a:moveTo>
                  <a:cubicBezTo>
                    <a:pt x="3" y="56"/>
                    <a:pt x="1" y="58"/>
                    <a:pt x="2" y="60"/>
                  </a:cubicBezTo>
                  <a:cubicBezTo>
                    <a:pt x="3" y="60"/>
                    <a:pt x="3" y="61"/>
                    <a:pt x="3" y="61"/>
                  </a:cubicBezTo>
                  <a:cubicBezTo>
                    <a:pt x="3" y="61"/>
                    <a:pt x="4" y="60"/>
                    <a:pt x="4" y="60"/>
                  </a:cubicBezTo>
                  <a:cubicBezTo>
                    <a:pt x="8" y="60"/>
                    <a:pt x="13" y="62"/>
                    <a:pt x="18" y="61"/>
                  </a:cubicBezTo>
                  <a:cubicBezTo>
                    <a:pt x="20" y="60"/>
                    <a:pt x="19" y="57"/>
                    <a:pt x="19" y="54"/>
                  </a:cubicBezTo>
                  <a:cubicBezTo>
                    <a:pt x="14" y="54"/>
                    <a:pt x="8" y="54"/>
                    <a:pt x="3" y="54"/>
                  </a:cubicBezTo>
                  <a:close/>
                  <a:moveTo>
                    <a:pt x="21" y="55"/>
                  </a:moveTo>
                  <a:cubicBezTo>
                    <a:pt x="21" y="55"/>
                    <a:pt x="20" y="58"/>
                    <a:pt x="20" y="58"/>
                  </a:cubicBezTo>
                  <a:cubicBezTo>
                    <a:pt x="20" y="60"/>
                    <a:pt x="20" y="62"/>
                    <a:pt x="23" y="61"/>
                  </a:cubicBezTo>
                  <a:cubicBezTo>
                    <a:pt x="23" y="59"/>
                    <a:pt x="23" y="57"/>
                    <a:pt x="23" y="54"/>
                  </a:cubicBezTo>
                  <a:cubicBezTo>
                    <a:pt x="22" y="54"/>
                    <a:pt x="21" y="55"/>
                    <a:pt x="21" y="55"/>
                  </a:cubicBezTo>
                  <a:close/>
                  <a:moveTo>
                    <a:pt x="19" y="67"/>
                  </a:moveTo>
                  <a:cubicBezTo>
                    <a:pt x="21" y="58"/>
                    <a:pt x="9" y="63"/>
                    <a:pt x="4" y="62"/>
                  </a:cubicBezTo>
                  <a:cubicBezTo>
                    <a:pt x="5" y="68"/>
                    <a:pt x="12" y="67"/>
                    <a:pt x="19" y="67"/>
                  </a:cubicBezTo>
                  <a:close/>
                  <a:moveTo>
                    <a:pt x="23" y="67"/>
                  </a:moveTo>
                  <a:cubicBezTo>
                    <a:pt x="25" y="67"/>
                    <a:pt x="24" y="61"/>
                    <a:pt x="21" y="62"/>
                  </a:cubicBezTo>
                  <a:cubicBezTo>
                    <a:pt x="20" y="63"/>
                    <a:pt x="20" y="67"/>
                    <a:pt x="23" y="67"/>
                  </a:cubicBezTo>
                  <a:close/>
                  <a:moveTo>
                    <a:pt x="25" y="67"/>
                  </a:moveTo>
                  <a:cubicBezTo>
                    <a:pt x="29" y="67"/>
                    <a:pt x="32" y="68"/>
                    <a:pt x="36" y="68"/>
                  </a:cubicBezTo>
                  <a:cubicBezTo>
                    <a:pt x="43" y="69"/>
                    <a:pt x="48" y="69"/>
                    <a:pt x="52" y="68"/>
                  </a:cubicBezTo>
                  <a:cubicBezTo>
                    <a:pt x="56" y="68"/>
                    <a:pt x="57" y="68"/>
                    <a:pt x="58" y="67"/>
                  </a:cubicBezTo>
                  <a:cubicBezTo>
                    <a:pt x="58" y="67"/>
                    <a:pt x="59" y="67"/>
                    <a:pt x="59" y="67"/>
                  </a:cubicBezTo>
                  <a:cubicBezTo>
                    <a:pt x="62" y="67"/>
                    <a:pt x="62" y="66"/>
                    <a:pt x="64" y="65"/>
                  </a:cubicBezTo>
                  <a:cubicBezTo>
                    <a:pt x="64" y="64"/>
                    <a:pt x="65" y="64"/>
                    <a:pt x="65" y="63"/>
                  </a:cubicBezTo>
                  <a:cubicBezTo>
                    <a:pt x="51" y="63"/>
                    <a:pt x="39" y="61"/>
                    <a:pt x="25" y="62"/>
                  </a:cubicBezTo>
                  <a:cubicBezTo>
                    <a:pt x="24" y="65"/>
                    <a:pt x="25" y="65"/>
                    <a:pt x="25" y="67"/>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59" name="Freeform 35"/>
            <p:cNvSpPr>
              <a:spLocks noChangeArrowheads="1"/>
            </p:cNvSpPr>
            <p:nvPr/>
          </p:nvSpPr>
          <p:spPr bwMode="auto">
            <a:xfrm>
              <a:off x="779462" y="1154112"/>
              <a:ext cx="4763" cy="19050"/>
            </a:xfrm>
            <a:custGeom>
              <a:avLst/>
              <a:gdLst>
                <a:gd name="T0" fmla="*/ 1 w 2"/>
                <a:gd name="T1" fmla="*/ 3 h 7"/>
                <a:gd name="T2" fmla="*/ 2 w 2"/>
                <a:gd name="T3" fmla="*/ 5 h 7"/>
                <a:gd name="T4" fmla="*/ 1 w 2"/>
                <a:gd name="T5" fmla="*/ 3 h 7"/>
                <a:gd name="T6" fmla="*/ 0 60000 65536"/>
                <a:gd name="T7" fmla="*/ 0 60000 65536"/>
                <a:gd name="T8" fmla="*/ 0 60000 65536"/>
                <a:gd name="T9" fmla="*/ 0 w 2"/>
                <a:gd name="T10" fmla="*/ 0 h 7"/>
                <a:gd name="T11" fmla="*/ 2 w 2"/>
                <a:gd name="T12" fmla="*/ 7 h 7"/>
              </a:gdLst>
              <a:ahLst/>
              <a:cxnLst>
                <a:cxn ang="T6">
                  <a:pos x="T0" y="T1"/>
                </a:cxn>
                <a:cxn ang="T7">
                  <a:pos x="T2" y="T3"/>
                </a:cxn>
                <a:cxn ang="T8">
                  <a:pos x="T4" y="T5"/>
                </a:cxn>
              </a:cxnLst>
              <a:rect l="T9" t="T10" r="T11" b="T12"/>
              <a:pathLst>
                <a:path w="2" h="7">
                  <a:moveTo>
                    <a:pt x="1" y="3"/>
                  </a:moveTo>
                  <a:cubicBezTo>
                    <a:pt x="1" y="0"/>
                    <a:pt x="2" y="5"/>
                    <a:pt x="2" y="5"/>
                  </a:cubicBezTo>
                  <a:cubicBezTo>
                    <a:pt x="1" y="7"/>
                    <a:pt x="0" y="6"/>
                    <a:pt x="1" y="3"/>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60" name="Freeform 36"/>
            <p:cNvSpPr>
              <a:spLocks noChangeArrowheads="1"/>
            </p:cNvSpPr>
            <p:nvPr/>
          </p:nvSpPr>
          <p:spPr bwMode="auto">
            <a:xfrm>
              <a:off x="542925" y="1223962"/>
              <a:ext cx="1" cy="68263"/>
            </a:xfrm>
            <a:custGeom>
              <a:avLst/>
              <a:gdLst>
                <a:gd name="T0" fmla="*/ 0 w 1"/>
                <a:gd name="T1" fmla="*/ 1 h 25"/>
                <a:gd name="T2" fmla="*/ 0 w 1"/>
                <a:gd name="T3" fmla="*/ 2 h 25"/>
                <a:gd name="T4" fmla="*/ 0 w 1"/>
                <a:gd name="T5" fmla="*/ 24 h 25"/>
                <a:gd name="T6" fmla="*/ 0 w 1"/>
                <a:gd name="T7" fmla="*/ 23 h 25"/>
                <a:gd name="T8" fmla="*/ 0 w 1"/>
                <a:gd name="T9" fmla="*/ 1 h 25"/>
                <a:gd name="T10" fmla="*/ 0 60000 65536"/>
                <a:gd name="T11" fmla="*/ 0 60000 65536"/>
                <a:gd name="T12" fmla="*/ 0 60000 65536"/>
                <a:gd name="T13" fmla="*/ 0 60000 65536"/>
                <a:gd name="T14" fmla="*/ 0 60000 65536"/>
                <a:gd name="T15" fmla="*/ 0 w 1"/>
                <a:gd name="T16" fmla="*/ 0 h 25"/>
                <a:gd name="T17" fmla="*/ 1 w 1"/>
                <a:gd name="T18" fmla="*/ 25 h 25"/>
              </a:gdLst>
              <a:ahLst/>
              <a:cxnLst>
                <a:cxn ang="T10">
                  <a:pos x="T0" y="T1"/>
                </a:cxn>
                <a:cxn ang="T11">
                  <a:pos x="T2" y="T3"/>
                </a:cxn>
                <a:cxn ang="T12">
                  <a:pos x="T4" y="T5"/>
                </a:cxn>
                <a:cxn ang="T13">
                  <a:pos x="T6" y="T7"/>
                </a:cxn>
                <a:cxn ang="T14">
                  <a:pos x="T8" y="T9"/>
                </a:cxn>
              </a:cxnLst>
              <a:rect l="T15" t="T16" r="T17" b="T18"/>
              <a:pathLst>
                <a:path w="1" h="25">
                  <a:moveTo>
                    <a:pt x="0" y="1"/>
                  </a:moveTo>
                  <a:cubicBezTo>
                    <a:pt x="0" y="0"/>
                    <a:pt x="0" y="1"/>
                    <a:pt x="0" y="2"/>
                  </a:cubicBezTo>
                  <a:cubicBezTo>
                    <a:pt x="0" y="9"/>
                    <a:pt x="0" y="17"/>
                    <a:pt x="0" y="24"/>
                  </a:cubicBezTo>
                  <a:cubicBezTo>
                    <a:pt x="0" y="25"/>
                    <a:pt x="0" y="24"/>
                    <a:pt x="0" y="23"/>
                  </a:cubicBezTo>
                  <a:cubicBezTo>
                    <a:pt x="0" y="16"/>
                    <a:pt x="0" y="8"/>
                    <a:pt x="0" y="1"/>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61" name="Freeform 37"/>
            <p:cNvSpPr>
              <a:spLocks noChangeArrowheads="1"/>
            </p:cNvSpPr>
            <p:nvPr/>
          </p:nvSpPr>
          <p:spPr bwMode="auto">
            <a:xfrm>
              <a:off x="704850" y="1231900"/>
              <a:ext cx="15875" cy="7938"/>
            </a:xfrm>
            <a:custGeom>
              <a:avLst/>
              <a:gdLst>
                <a:gd name="T0" fmla="*/ 0 w 6"/>
                <a:gd name="T1" fmla="*/ 2 h 3"/>
                <a:gd name="T2" fmla="*/ 6 w 6"/>
                <a:gd name="T3" fmla="*/ 1 h 3"/>
                <a:gd name="T4" fmla="*/ 0 w 6"/>
                <a:gd name="T5" fmla="*/ 2 h 3"/>
                <a:gd name="T6" fmla="*/ 0 60000 65536"/>
                <a:gd name="T7" fmla="*/ 0 60000 65536"/>
                <a:gd name="T8" fmla="*/ 0 60000 65536"/>
                <a:gd name="T9" fmla="*/ 0 w 6"/>
                <a:gd name="T10" fmla="*/ 0 h 3"/>
                <a:gd name="T11" fmla="*/ 6 w 6"/>
                <a:gd name="T12" fmla="*/ 3 h 3"/>
              </a:gdLst>
              <a:ahLst/>
              <a:cxnLst>
                <a:cxn ang="T6">
                  <a:pos x="T0" y="T1"/>
                </a:cxn>
                <a:cxn ang="T7">
                  <a:pos x="T2" y="T3"/>
                </a:cxn>
                <a:cxn ang="T8">
                  <a:pos x="T4" y="T5"/>
                </a:cxn>
              </a:cxnLst>
              <a:rect l="T9" t="T10" r="T11" b="T12"/>
              <a:pathLst>
                <a:path w="6" h="3">
                  <a:moveTo>
                    <a:pt x="0" y="2"/>
                  </a:moveTo>
                  <a:cubicBezTo>
                    <a:pt x="0" y="0"/>
                    <a:pt x="4" y="1"/>
                    <a:pt x="6" y="1"/>
                  </a:cubicBezTo>
                  <a:cubicBezTo>
                    <a:pt x="6" y="3"/>
                    <a:pt x="2" y="1"/>
                    <a:pt x="0" y="2"/>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62" name="Freeform 38"/>
            <p:cNvSpPr>
              <a:spLocks noChangeArrowheads="1"/>
            </p:cNvSpPr>
            <p:nvPr/>
          </p:nvSpPr>
          <p:spPr bwMode="auto">
            <a:xfrm>
              <a:off x="942975" y="1243012"/>
              <a:ext cx="36513" cy="4763"/>
            </a:xfrm>
            <a:custGeom>
              <a:avLst/>
              <a:gdLst>
                <a:gd name="T0" fmla="*/ 13 w 13"/>
                <a:gd name="T1" fmla="*/ 0 h 2"/>
                <a:gd name="T2" fmla="*/ 8 w 13"/>
                <a:gd name="T3" fmla="*/ 1 h 2"/>
                <a:gd name="T4" fmla="*/ 5 w 13"/>
                <a:gd name="T5" fmla="*/ 0 h 2"/>
                <a:gd name="T6" fmla="*/ 13 w 13"/>
                <a:gd name="T7" fmla="*/ 0 h 2"/>
                <a:gd name="T8" fmla="*/ 0 60000 65536"/>
                <a:gd name="T9" fmla="*/ 0 60000 65536"/>
                <a:gd name="T10" fmla="*/ 0 60000 65536"/>
                <a:gd name="T11" fmla="*/ 0 60000 65536"/>
                <a:gd name="T12" fmla="*/ 0 w 13"/>
                <a:gd name="T13" fmla="*/ 0 h 2"/>
                <a:gd name="T14" fmla="*/ 13 w 13"/>
                <a:gd name="T15" fmla="*/ 2 h 2"/>
              </a:gdLst>
              <a:ahLst/>
              <a:cxnLst>
                <a:cxn ang="T8">
                  <a:pos x="T0" y="T1"/>
                </a:cxn>
                <a:cxn ang="T9">
                  <a:pos x="T2" y="T3"/>
                </a:cxn>
                <a:cxn ang="T10">
                  <a:pos x="T4" y="T5"/>
                </a:cxn>
                <a:cxn ang="T11">
                  <a:pos x="T6" y="T7"/>
                </a:cxn>
              </a:cxnLst>
              <a:rect l="T12" t="T13" r="T14" b="T15"/>
              <a:pathLst>
                <a:path w="13" h="2">
                  <a:moveTo>
                    <a:pt x="13" y="0"/>
                  </a:moveTo>
                  <a:cubicBezTo>
                    <a:pt x="12" y="2"/>
                    <a:pt x="9" y="1"/>
                    <a:pt x="8" y="1"/>
                  </a:cubicBezTo>
                  <a:cubicBezTo>
                    <a:pt x="5" y="1"/>
                    <a:pt x="0" y="1"/>
                    <a:pt x="5" y="0"/>
                  </a:cubicBezTo>
                  <a:cubicBezTo>
                    <a:pt x="7" y="0"/>
                    <a:pt x="10" y="0"/>
                    <a:pt x="13" y="0"/>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63" name="Freeform 39"/>
            <p:cNvSpPr>
              <a:spLocks noChangeArrowheads="1"/>
            </p:cNvSpPr>
            <p:nvPr/>
          </p:nvSpPr>
          <p:spPr bwMode="auto">
            <a:xfrm>
              <a:off x="519112" y="1247775"/>
              <a:ext cx="1588" cy="61913"/>
            </a:xfrm>
            <a:custGeom>
              <a:avLst/>
              <a:gdLst>
                <a:gd name="T0" fmla="*/ 0 w 1"/>
                <a:gd name="T1" fmla="*/ 2 h 22"/>
                <a:gd name="T2" fmla="*/ 1 w 1"/>
                <a:gd name="T3" fmla="*/ 3 h 22"/>
                <a:gd name="T4" fmla="*/ 1 w 1"/>
                <a:gd name="T5" fmla="*/ 21 h 22"/>
                <a:gd name="T6" fmla="*/ 0 w 1"/>
                <a:gd name="T7" fmla="*/ 20 h 22"/>
                <a:gd name="T8" fmla="*/ 0 w 1"/>
                <a:gd name="T9" fmla="*/ 2 h 22"/>
                <a:gd name="T10" fmla="*/ 0 60000 65536"/>
                <a:gd name="T11" fmla="*/ 0 60000 65536"/>
                <a:gd name="T12" fmla="*/ 0 60000 65536"/>
                <a:gd name="T13" fmla="*/ 0 60000 65536"/>
                <a:gd name="T14" fmla="*/ 0 60000 65536"/>
                <a:gd name="T15" fmla="*/ 0 w 1"/>
                <a:gd name="T16" fmla="*/ 0 h 22"/>
                <a:gd name="T17" fmla="*/ 1 w 1"/>
                <a:gd name="T18" fmla="*/ 22 h 22"/>
              </a:gdLst>
              <a:ahLst/>
              <a:cxnLst>
                <a:cxn ang="T10">
                  <a:pos x="T0" y="T1"/>
                </a:cxn>
                <a:cxn ang="T11">
                  <a:pos x="T2" y="T3"/>
                </a:cxn>
                <a:cxn ang="T12">
                  <a:pos x="T4" y="T5"/>
                </a:cxn>
                <a:cxn ang="T13">
                  <a:pos x="T6" y="T7"/>
                </a:cxn>
                <a:cxn ang="T14">
                  <a:pos x="T8" y="T9"/>
                </a:cxn>
              </a:cxnLst>
              <a:rect l="T15" t="T16" r="T17" b="T18"/>
              <a:pathLst>
                <a:path w="1" h="22">
                  <a:moveTo>
                    <a:pt x="0" y="2"/>
                  </a:moveTo>
                  <a:cubicBezTo>
                    <a:pt x="0" y="0"/>
                    <a:pt x="1" y="2"/>
                    <a:pt x="1" y="3"/>
                  </a:cubicBezTo>
                  <a:cubicBezTo>
                    <a:pt x="1" y="9"/>
                    <a:pt x="1" y="15"/>
                    <a:pt x="1" y="21"/>
                  </a:cubicBezTo>
                  <a:cubicBezTo>
                    <a:pt x="0" y="22"/>
                    <a:pt x="0" y="21"/>
                    <a:pt x="0" y="20"/>
                  </a:cubicBezTo>
                  <a:cubicBezTo>
                    <a:pt x="0" y="14"/>
                    <a:pt x="0" y="8"/>
                    <a:pt x="0" y="2"/>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64" name="Freeform 40"/>
            <p:cNvSpPr>
              <a:spLocks noChangeArrowheads="1"/>
            </p:cNvSpPr>
            <p:nvPr/>
          </p:nvSpPr>
          <p:spPr bwMode="auto">
            <a:xfrm>
              <a:off x="984250" y="1250950"/>
              <a:ext cx="19050" cy="6350"/>
            </a:xfrm>
            <a:custGeom>
              <a:avLst/>
              <a:gdLst>
                <a:gd name="T0" fmla="*/ 5 w 7"/>
                <a:gd name="T1" fmla="*/ 0 h 2"/>
                <a:gd name="T2" fmla="*/ 7 w 7"/>
                <a:gd name="T3" fmla="*/ 0 h 2"/>
                <a:gd name="T4" fmla="*/ 5 w 7"/>
                <a:gd name="T5" fmla="*/ 0 h 2"/>
                <a:gd name="T6" fmla="*/ 0 60000 65536"/>
                <a:gd name="T7" fmla="*/ 0 60000 65536"/>
                <a:gd name="T8" fmla="*/ 0 60000 65536"/>
                <a:gd name="T9" fmla="*/ 0 w 7"/>
                <a:gd name="T10" fmla="*/ 0 h 2"/>
                <a:gd name="T11" fmla="*/ 7 w 7"/>
                <a:gd name="T12" fmla="*/ 2 h 2"/>
              </a:gdLst>
              <a:ahLst/>
              <a:cxnLst>
                <a:cxn ang="T6">
                  <a:pos x="T0" y="T1"/>
                </a:cxn>
                <a:cxn ang="T7">
                  <a:pos x="T2" y="T3"/>
                </a:cxn>
                <a:cxn ang="T8">
                  <a:pos x="T4" y="T5"/>
                </a:cxn>
              </a:cxnLst>
              <a:rect l="T9" t="T10" r="T11" b="T12"/>
              <a:pathLst>
                <a:path w="7" h="2">
                  <a:moveTo>
                    <a:pt x="5" y="0"/>
                  </a:moveTo>
                  <a:cubicBezTo>
                    <a:pt x="6" y="0"/>
                    <a:pt x="6" y="0"/>
                    <a:pt x="7" y="0"/>
                  </a:cubicBezTo>
                  <a:cubicBezTo>
                    <a:pt x="7" y="2"/>
                    <a:pt x="0" y="0"/>
                    <a:pt x="5" y="0"/>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65" name="Freeform 41"/>
            <p:cNvSpPr>
              <a:spLocks noChangeArrowheads="1"/>
            </p:cNvSpPr>
            <p:nvPr/>
          </p:nvSpPr>
          <p:spPr bwMode="auto">
            <a:xfrm>
              <a:off x="549275" y="1250950"/>
              <a:ext cx="4763" cy="39688"/>
            </a:xfrm>
            <a:custGeom>
              <a:avLst/>
              <a:gdLst>
                <a:gd name="T0" fmla="*/ 1 w 2"/>
                <a:gd name="T1" fmla="*/ 2 h 14"/>
                <a:gd name="T2" fmla="*/ 2 w 2"/>
                <a:gd name="T3" fmla="*/ 2 h 14"/>
                <a:gd name="T4" fmla="*/ 2 w 2"/>
                <a:gd name="T5" fmla="*/ 12 h 14"/>
                <a:gd name="T6" fmla="*/ 1 w 2"/>
                <a:gd name="T7" fmla="*/ 2 h 14"/>
                <a:gd name="T8" fmla="*/ 0 60000 65536"/>
                <a:gd name="T9" fmla="*/ 0 60000 65536"/>
                <a:gd name="T10" fmla="*/ 0 60000 65536"/>
                <a:gd name="T11" fmla="*/ 0 60000 65536"/>
                <a:gd name="T12" fmla="*/ 0 w 2"/>
                <a:gd name="T13" fmla="*/ 0 h 14"/>
                <a:gd name="T14" fmla="*/ 2 w 2"/>
                <a:gd name="T15" fmla="*/ 14 h 14"/>
              </a:gdLst>
              <a:ahLst/>
              <a:cxnLst>
                <a:cxn ang="T8">
                  <a:pos x="T0" y="T1"/>
                </a:cxn>
                <a:cxn ang="T9">
                  <a:pos x="T2" y="T3"/>
                </a:cxn>
                <a:cxn ang="T10">
                  <a:pos x="T4" y="T5"/>
                </a:cxn>
                <a:cxn ang="T11">
                  <a:pos x="T6" y="T7"/>
                </a:cxn>
              </a:cxnLst>
              <a:rect l="T12" t="T13" r="T14" b="T15"/>
              <a:pathLst>
                <a:path w="2" h="14">
                  <a:moveTo>
                    <a:pt x="1" y="2"/>
                  </a:moveTo>
                  <a:cubicBezTo>
                    <a:pt x="1" y="0"/>
                    <a:pt x="2" y="2"/>
                    <a:pt x="2" y="2"/>
                  </a:cubicBezTo>
                  <a:cubicBezTo>
                    <a:pt x="2" y="6"/>
                    <a:pt x="2" y="9"/>
                    <a:pt x="2" y="12"/>
                  </a:cubicBezTo>
                  <a:cubicBezTo>
                    <a:pt x="0" y="14"/>
                    <a:pt x="1" y="4"/>
                    <a:pt x="1" y="2"/>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66" name="Freeform 42"/>
            <p:cNvSpPr>
              <a:spLocks noChangeArrowheads="1"/>
            </p:cNvSpPr>
            <p:nvPr/>
          </p:nvSpPr>
          <p:spPr bwMode="auto">
            <a:xfrm>
              <a:off x="857250" y="1257300"/>
              <a:ext cx="11113" cy="4763"/>
            </a:xfrm>
            <a:custGeom>
              <a:avLst/>
              <a:gdLst>
                <a:gd name="T0" fmla="*/ 0 w 4"/>
                <a:gd name="T1" fmla="*/ 1 h 2"/>
                <a:gd name="T2" fmla="*/ 2 w 4"/>
                <a:gd name="T3" fmla="*/ 0 h 2"/>
                <a:gd name="T4" fmla="*/ 4 w 4"/>
                <a:gd name="T5" fmla="*/ 0 h 2"/>
                <a:gd name="T6" fmla="*/ 0 w 4"/>
                <a:gd name="T7" fmla="*/ 1 h 2"/>
                <a:gd name="T8" fmla="*/ 0 60000 65536"/>
                <a:gd name="T9" fmla="*/ 0 60000 65536"/>
                <a:gd name="T10" fmla="*/ 0 60000 65536"/>
                <a:gd name="T11" fmla="*/ 0 60000 65536"/>
                <a:gd name="T12" fmla="*/ 0 w 4"/>
                <a:gd name="T13" fmla="*/ 0 h 2"/>
                <a:gd name="T14" fmla="*/ 4 w 4"/>
                <a:gd name="T15" fmla="*/ 2 h 2"/>
              </a:gdLst>
              <a:ahLst/>
              <a:cxnLst>
                <a:cxn ang="T8">
                  <a:pos x="T0" y="T1"/>
                </a:cxn>
                <a:cxn ang="T9">
                  <a:pos x="T2" y="T3"/>
                </a:cxn>
                <a:cxn ang="T10">
                  <a:pos x="T4" y="T5"/>
                </a:cxn>
                <a:cxn ang="T11">
                  <a:pos x="T6" y="T7"/>
                </a:cxn>
              </a:cxnLst>
              <a:rect l="T12" t="T13" r="T14" b="T15"/>
              <a:pathLst>
                <a:path w="4" h="2">
                  <a:moveTo>
                    <a:pt x="0" y="1"/>
                  </a:moveTo>
                  <a:cubicBezTo>
                    <a:pt x="1" y="1"/>
                    <a:pt x="2" y="1"/>
                    <a:pt x="2" y="0"/>
                  </a:cubicBezTo>
                  <a:cubicBezTo>
                    <a:pt x="3" y="0"/>
                    <a:pt x="3" y="0"/>
                    <a:pt x="4" y="0"/>
                  </a:cubicBezTo>
                  <a:cubicBezTo>
                    <a:pt x="4" y="2"/>
                    <a:pt x="2" y="1"/>
                    <a:pt x="0" y="1"/>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67" name="Freeform 43"/>
            <p:cNvSpPr>
              <a:spLocks noChangeArrowheads="1"/>
            </p:cNvSpPr>
            <p:nvPr/>
          </p:nvSpPr>
          <p:spPr bwMode="auto">
            <a:xfrm>
              <a:off x="474662" y="1262062"/>
              <a:ext cx="4763" cy="33338"/>
            </a:xfrm>
            <a:custGeom>
              <a:avLst/>
              <a:gdLst>
                <a:gd name="T0" fmla="*/ 1 w 2"/>
                <a:gd name="T1" fmla="*/ 1 h 12"/>
                <a:gd name="T2" fmla="*/ 2 w 2"/>
                <a:gd name="T3" fmla="*/ 2 h 12"/>
                <a:gd name="T4" fmla="*/ 2 w 2"/>
                <a:gd name="T5" fmla="*/ 10 h 12"/>
                <a:gd name="T6" fmla="*/ 1 w 2"/>
                <a:gd name="T7" fmla="*/ 1 h 12"/>
                <a:gd name="T8" fmla="*/ 0 60000 65536"/>
                <a:gd name="T9" fmla="*/ 0 60000 65536"/>
                <a:gd name="T10" fmla="*/ 0 60000 65536"/>
                <a:gd name="T11" fmla="*/ 0 60000 65536"/>
                <a:gd name="T12" fmla="*/ 0 w 2"/>
                <a:gd name="T13" fmla="*/ 0 h 12"/>
                <a:gd name="T14" fmla="*/ 2 w 2"/>
                <a:gd name="T15" fmla="*/ 12 h 12"/>
              </a:gdLst>
              <a:ahLst/>
              <a:cxnLst>
                <a:cxn ang="T8">
                  <a:pos x="T0" y="T1"/>
                </a:cxn>
                <a:cxn ang="T9">
                  <a:pos x="T2" y="T3"/>
                </a:cxn>
                <a:cxn ang="T10">
                  <a:pos x="T4" y="T5"/>
                </a:cxn>
                <a:cxn ang="T11">
                  <a:pos x="T6" y="T7"/>
                </a:cxn>
              </a:cxnLst>
              <a:rect l="T12" t="T13" r="T14" b="T15"/>
              <a:pathLst>
                <a:path w="2" h="12">
                  <a:moveTo>
                    <a:pt x="1" y="1"/>
                  </a:moveTo>
                  <a:cubicBezTo>
                    <a:pt x="2" y="0"/>
                    <a:pt x="2" y="1"/>
                    <a:pt x="2" y="2"/>
                  </a:cubicBezTo>
                  <a:cubicBezTo>
                    <a:pt x="2" y="5"/>
                    <a:pt x="2" y="7"/>
                    <a:pt x="2" y="10"/>
                  </a:cubicBezTo>
                  <a:cubicBezTo>
                    <a:pt x="0" y="12"/>
                    <a:pt x="1" y="3"/>
                    <a:pt x="1" y="1"/>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68" name="Freeform 44"/>
            <p:cNvSpPr>
              <a:spLocks noChangeArrowheads="1"/>
            </p:cNvSpPr>
            <p:nvPr/>
          </p:nvSpPr>
          <p:spPr bwMode="auto">
            <a:xfrm>
              <a:off x="530225" y="1262062"/>
              <a:ext cx="4763" cy="50800"/>
            </a:xfrm>
            <a:custGeom>
              <a:avLst/>
              <a:gdLst>
                <a:gd name="T0" fmla="*/ 0 w 2"/>
                <a:gd name="T1" fmla="*/ 3 h 18"/>
                <a:gd name="T2" fmla="*/ 1 w 2"/>
                <a:gd name="T3" fmla="*/ 8 h 18"/>
                <a:gd name="T4" fmla="*/ 1 w 2"/>
                <a:gd name="T5" fmla="*/ 16 h 18"/>
                <a:gd name="T6" fmla="*/ 0 w 2"/>
                <a:gd name="T7" fmla="*/ 11 h 18"/>
                <a:gd name="T8" fmla="*/ 0 w 2"/>
                <a:gd name="T9" fmla="*/ 3 h 18"/>
                <a:gd name="T10" fmla="*/ 0 60000 65536"/>
                <a:gd name="T11" fmla="*/ 0 60000 65536"/>
                <a:gd name="T12" fmla="*/ 0 60000 65536"/>
                <a:gd name="T13" fmla="*/ 0 60000 65536"/>
                <a:gd name="T14" fmla="*/ 0 60000 65536"/>
                <a:gd name="T15" fmla="*/ 0 w 2"/>
                <a:gd name="T16" fmla="*/ 0 h 18"/>
                <a:gd name="T17" fmla="*/ 2 w 2"/>
                <a:gd name="T18" fmla="*/ 18 h 18"/>
              </a:gdLst>
              <a:ahLst/>
              <a:cxnLst>
                <a:cxn ang="T10">
                  <a:pos x="T0" y="T1"/>
                </a:cxn>
                <a:cxn ang="T11">
                  <a:pos x="T2" y="T3"/>
                </a:cxn>
                <a:cxn ang="T12">
                  <a:pos x="T4" y="T5"/>
                </a:cxn>
                <a:cxn ang="T13">
                  <a:pos x="T6" y="T7"/>
                </a:cxn>
                <a:cxn ang="T14">
                  <a:pos x="T8" y="T9"/>
                </a:cxn>
              </a:cxnLst>
              <a:rect l="T15" t="T16" r="T17" b="T18"/>
              <a:pathLst>
                <a:path w="2" h="18">
                  <a:moveTo>
                    <a:pt x="0" y="3"/>
                  </a:moveTo>
                  <a:cubicBezTo>
                    <a:pt x="2" y="0"/>
                    <a:pt x="1" y="6"/>
                    <a:pt x="1" y="8"/>
                  </a:cubicBezTo>
                  <a:cubicBezTo>
                    <a:pt x="1" y="11"/>
                    <a:pt x="1" y="14"/>
                    <a:pt x="1" y="16"/>
                  </a:cubicBezTo>
                  <a:cubicBezTo>
                    <a:pt x="0" y="18"/>
                    <a:pt x="0" y="13"/>
                    <a:pt x="0" y="11"/>
                  </a:cubicBezTo>
                  <a:cubicBezTo>
                    <a:pt x="0" y="8"/>
                    <a:pt x="0" y="5"/>
                    <a:pt x="0" y="3"/>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69" name="Freeform 45"/>
            <p:cNvSpPr>
              <a:spLocks noChangeArrowheads="1"/>
            </p:cNvSpPr>
            <p:nvPr/>
          </p:nvSpPr>
          <p:spPr bwMode="auto">
            <a:xfrm>
              <a:off x="549275" y="1284287"/>
              <a:ext cx="4763" cy="30163"/>
            </a:xfrm>
            <a:custGeom>
              <a:avLst/>
              <a:gdLst>
                <a:gd name="T0" fmla="*/ 0 w 2"/>
                <a:gd name="T1" fmla="*/ 3 h 11"/>
                <a:gd name="T2" fmla="*/ 1 w 2"/>
                <a:gd name="T3" fmla="*/ 9 h 11"/>
                <a:gd name="T4" fmla="*/ 0 w 2"/>
                <a:gd name="T5" fmla="*/ 3 h 11"/>
                <a:gd name="T6" fmla="*/ 0 60000 65536"/>
                <a:gd name="T7" fmla="*/ 0 60000 65536"/>
                <a:gd name="T8" fmla="*/ 0 60000 65536"/>
                <a:gd name="T9" fmla="*/ 0 w 2"/>
                <a:gd name="T10" fmla="*/ 0 h 11"/>
                <a:gd name="T11" fmla="*/ 2 w 2"/>
                <a:gd name="T12" fmla="*/ 11 h 11"/>
              </a:gdLst>
              <a:ahLst/>
              <a:cxnLst>
                <a:cxn ang="T6">
                  <a:pos x="T0" y="T1"/>
                </a:cxn>
                <a:cxn ang="T7">
                  <a:pos x="T2" y="T3"/>
                </a:cxn>
                <a:cxn ang="T8">
                  <a:pos x="T4" y="T5"/>
                </a:cxn>
              </a:cxnLst>
              <a:rect l="T9" t="T10" r="T11" b="T12"/>
              <a:pathLst>
                <a:path w="2" h="11">
                  <a:moveTo>
                    <a:pt x="0" y="3"/>
                  </a:moveTo>
                  <a:cubicBezTo>
                    <a:pt x="2" y="0"/>
                    <a:pt x="1" y="7"/>
                    <a:pt x="1" y="9"/>
                  </a:cubicBezTo>
                  <a:cubicBezTo>
                    <a:pt x="0" y="11"/>
                    <a:pt x="0" y="4"/>
                    <a:pt x="0" y="3"/>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70" name="Freeform 46"/>
            <p:cNvSpPr>
              <a:spLocks noChangeArrowheads="1"/>
            </p:cNvSpPr>
            <p:nvPr/>
          </p:nvSpPr>
          <p:spPr bwMode="auto">
            <a:xfrm>
              <a:off x="538162" y="1290637"/>
              <a:ext cx="4763" cy="26988"/>
            </a:xfrm>
            <a:custGeom>
              <a:avLst/>
              <a:gdLst>
                <a:gd name="T0" fmla="*/ 1 w 2"/>
                <a:gd name="T1" fmla="*/ 2 h 10"/>
                <a:gd name="T2" fmla="*/ 2 w 2"/>
                <a:gd name="T3" fmla="*/ 8 h 10"/>
                <a:gd name="T4" fmla="*/ 1 w 2"/>
                <a:gd name="T5" fmla="*/ 2 h 10"/>
                <a:gd name="T6" fmla="*/ 0 60000 65536"/>
                <a:gd name="T7" fmla="*/ 0 60000 65536"/>
                <a:gd name="T8" fmla="*/ 0 60000 65536"/>
                <a:gd name="T9" fmla="*/ 0 w 2"/>
                <a:gd name="T10" fmla="*/ 0 h 10"/>
                <a:gd name="T11" fmla="*/ 2 w 2"/>
                <a:gd name="T12" fmla="*/ 10 h 10"/>
              </a:gdLst>
              <a:ahLst/>
              <a:cxnLst>
                <a:cxn ang="T6">
                  <a:pos x="T0" y="T1"/>
                </a:cxn>
                <a:cxn ang="T7">
                  <a:pos x="T2" y="T3"/>
                </a:cxn>
                <a:cxn ang="T8">
                  <a:pos x="T4" y="T5"/>
                </a:cxn>
              </a:cxnLst>
              <a:rect l="T9" t="T10" r="T11" b="T12"/>
              <a:pathLst>
                <a:path w="2" h="10">
                  <a:moveTo>
                    <a:pt x="1" y="2"/>
                  </a:moveTo>
                  <a:cubicBezTo>
                    <a:pt x="2" y="0"/>
                    <a:pt x="1" y="6"/>
                    <a:pt x="2" y="8"/>
                  </a:cubicBezTo>
                  <a:cubicBezTo>
                    <a:pt x="0" y="10"/>
                    <a:pt x="1" y="4"/>
                    <a:pt x="1" y="2"/>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71" name="Freeform 47"/>
            <p:cNvSpPr>
              <a:spLocks noChangeArrowheads="1"/>
            </p:cNvSpPr>
            <p:nvPr/>
          </p:nvSpPr>
          <p:spPr bwMode="auto">
            <a:xfrm>
              <a:off x="474662" y="1292225"/>
              <a:ext cx="1588" cy="25400"/>
            </a:xfrm>
            <a:custGeom>
              <a:avLst/>
              <a:gdLst>
                <a:gd name="T0" fmla="*/ 0 w 1"/>
                <a:gd name="T1" fmla="*/ 3 h 9"/>
                <a:gd name="T2" fmla="*/ 1 w 1"/>
                <a:gd name="T3" fmla="*/ 7 h 9"/>
                <a:gd name="T4" fmla="*/ 0 w 1"/>
                <a:gd name="T5" fmla="*/ 3 h 9"/>
                <a:gd name="T6" fmla="*/ 0 60000 65536"/>
                <a:gd name="T7" fmla="*/ 0 60000 65536"/>
                <a:gd name="T8" fmla="*/ 0 60000 65536"/>
                <a:gd name="T9" fmla="*/ 0 w 1"/>
                <a:gd name="T10" fmla="*/ 0 h 9"/>
                <a:gd name="T11" fmla="*/ 1 w 1"/>
                <a:gd name="T12" fmla="*/ 9 h 9"/>
              </a:gdLst>
              <a:ahLst/>
              <a:cxnLst>
                <a:cxn ang="T6">
                  <a:pos x="T0" y="T1"/>
                </a:cxn>
                <a:cxn ang="T7">
                  <a:pos x="T2" y="T3"/>
                </a:cxn>
                <a:cxn ang="T8">
                  <a:pos x="T4" y="T5"/>
                </a:cxn>
              </a:cxnLst>
              <a:rect l="T9" t="T10" r="T11" b="T12"/>
              <a:pathLst>
                <a:path w="1" h="9">
                  <a:moveTo>
                    <a:pt x="0" y="3"/>
                  </a:moveTo>
                  <a:cubicBezTo>
                    <a:pt x="1" y="0"/>
                    <a:pt x="1" y="5"/>
                    <a:pt x="1" y="7"/>
                  </a:cubicBezTo>
                  <a:cubicBezTo>
                    <a:pt x="0" y="9"/>
                    <a:pt x="0" y="4"/>
                    <a:pt x="0" y="3"/>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72" name="Freeform 48"/>
            <p:cNvSpPr>
              <a:spLocks noChangeArrowheads="1"/>
            </p:cNvSpPr>
            <p:nvPr/>
          </p:nvSpPr>
          <p:spPr bwMode="auto">
            <a:xfrm>
              <a:off x="498475" y="1292225"/>
              <a:ext cx="3175" cy="25400"/>
            </a:xfrm>
            <a:custGeom>
              <a:avLst/>
              <a:gdLst>
                <a:gd name="T0" fmla="*/ 0 w 1"/>
                <a:gd name="T1" fmla="*/ 3 h 9"/>
                <a:gd name="T2" fmla="*/ 1 w 1"/>
                <a:gd name="T3" fmla="*/ 7 h 9"/>
                <a:gd name="T4" fmla="*/ 0 w 1"/>
                <a:gd name="T5" fmla="*/ 3 h 9"/>
                <a:gd name="T6" fmla="*/ 0 60000 65536"/>
                <a:gd name="T7" fmla="*/ 0 60000 65536"/>
                <a:gd name="T8" fmla="*/ 0 60000 65536"/>
                <a:gd name="T9" fmla="*/ 0 w 1"/>
                <a:gd name="T10" fmla="*/ 0 h 9"/>
                <a:gd name="T11" fmla="*/ 1 w 1"/>
                <a:gd name="T12" fmla="*/ 9 h 9"/>
              </a:gdLst>
              <a:ahLst/>
              <a:cxnLst>
                <a:cxn ang="T6">
                  <a:pos x="T0" y="T1"/>
                </a:cxn>
                <a:cxn ang="T7">
                  <a:pos x="T2" y="T3"/>
                </a:cxn>
                <a:cxn ang="T8">
                  <a:pos x="T4" y="T5"/>
                </a:cxn>
              </a:cxnLst>
              <a:rect l="T9" t="T10" r="T11" b="T12"/>
              <a:pathLst>
                <a:path w="1" h="9">
                  <a:moveTo>
                    <a:pt x="0" y="3"/>
                  </a:moveTo>
                  <a:cubicBezTo>
                    <a:pt x="1" y="0"/>
                    <a:pt x="1" y="5"/>
                    <a:pt x="1" y="7"/>
                  </a:cubicBezTo>
                  <a:cubicBezTo>
                    <a:pt x="0" y="9"/>
                    <a:pt x="0" y="4"/>
                    <a:pt x="0" y="3"/>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73" name="Freeform 49"/>
            <p:cNvSpPr>
              <a:spLocks noEditPoints="1" noChangeArrowheads="1"/>
            </p:cNvSpPr>
            <p:nvPr/>
          </p:nvSpPr>
          <p:spPr bwMode="auto">
            <a:xfrm>
              <a:off x="263525" y="1555750"/>
              <a:ext cx="26988" cy="31750"/>
            </a:xfrm>
            <a:custGeom>
              <a:avLst/>
              <a:gdLst>
                <a:gd name="T0" fmla="*/ 7 w 10"/>
                <a:gd name="T1" fmla="*/ 2 h 11"/>
                <a:gd name="T2" fmla="*/ 6 w 10"/>
                <a:gd name="T3" fmla="*/ 11 h 11"/>
                <a:gd name="T4" fmla="*/ 2 w 10"/>
                <a:gd name="T5" fmla="*/ 10 h 11"/>
                <a:gd name="T6" fmla="*/ 7 w 10"/>
                <a:gd name="T7" fmla="*/ 2 h 11"/>
                <a:gd name="T8" fmla="*/ 4 w 10"/>
                <a:gd name="T9" fmla="*/ 7 h 11"/>
                <a:gd name="T10" fmla="*/ 7 w 10"/>
                <a:gd name="T11" fmla="*/ 7 h 11"/>
                <a:gd name="T12" fmla="*/ 7 w 10"/>
                <a:gd name="T13" fmla="*/ 5 h 11"/>
                <a:gd name="T14" fmla="*/ 4 w 10"/>
                <a:gd name="T15" fmla="*/ 5 h 11"/>
                <a:gd name="T16" fmla="*/ 4 w 10"/>
                <a:gd name="T17" fmla="*/ 7 h 1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0"/>
                <a:gd name="T28" fmla="*/ 0 h 11"/>
                <a:gd name="T29" fmla="*/ 10 w 10"/>
                <a:gd name="T30" fmla="*/ 11 h 1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0" h="11">
                  <a:moveTo>
                    <a:pt x="7" y="2"/>
                  </a:moveTo>
                  <a:cubicBezTo>
                    <a:pt x="10" y="5"/>
                    <a:pt x="9" y="10"/>
                    <a:pt x="6" y="11"/>
                  </a:cubicBezTo>
                  <a:cubicBezTo>
                    <a:pt x="4" y="11"/>
                    <a:pt x="4" y="10"/>
                    <a:pt x="2" y="10"/>
                  </a:cubicBezTo>
                  <a:cubicBezTo>
                    <a:pt x="0" y="6"/>
                    <a:pt x="1" y="0"/>
                    <a:pt x="7" y="2"/>
                  </a:cubicBezTo>
                  <a:close/>
                  <a:moveTo>
                    <a:pt x="4" y="7"/>
                  </a:moveTo>
                  <a:cubicBezTo>
                    <a:pt x="5" y="7"/>
                    <a:pt x="6" y="7"/>
                    <a:pt x="7" y="7"/>
                  </a:cubicBezTo>
                  <a:cubicBezTo>
                    <a:pt x="7" y="6"/>
                    <a:pt x="7" y="6"/>
                    <a:pt x="7" y="5"/>
                  </a:cubicBezTo>
                  <a:cubicBezTo>
                    <a:pt x="6" y="5"/>
                    <a:pt x="5" y="5"/>
                    <a:pt x="4" y="5"/>
                  </a:cubicBezTo>
                  <a:cubicBezTo>
                    <a:pt x="4" y="6"/>
                    <a:pt x="4" y="6"/>
                    <a:pt x="4" y="7"/>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74" name="Freeform 50"/>
            <p:cNvSpPr>
              <a:spLocks noChangeArrowheads="1"/>
            </p:cNvSpPr>
            <p:nvPr/>
          </p:nvSpPr>
          <p:spPr bwMode="auto">
            <a:xfrm>
              <a:off x="1009650" y="1822450"/>
              <a:ext cx="33338" cy="6350"/>
            </a:xfrm>
            <a:custGeom>
              <a:avLst/>
              <a:gdLst>
                <a:gd name="T0" fmla="*/ 12 w 12"/>
                <a:gd name="T1" fmla="*/ 0 h 2"/>
                <a:gd name="T2" fmla="*/ 9 w 12"/>
                <a:gd name="T3" fmla="*/ 0 h 2"/>
                <a:gd name="T4" fmla="*/ 12 w 12"/>
                <a:gd name="T5" fmla="*/ 0 h 2"/>
                <a:gd name="T6" fmla="*/ 0 60000 65536"/>
                <a:gd name="T7" fmla="*/ 0 60000 65536"/>
                <a:gd name="T8" fmla="*/ 0 60000 65536"/>
                <a:gd name="T9" fmla="*/ 0 w 12"/>
                <a:gd name="T10" fmla="*/ 0 h 2"/>
                <a:gd name="T11" fmla="*/ 12 w 12"/>
                <a:gd name="T12" fmla="*/ 2 h 2"/>
              </a:gdLst>
              <a:ahLst/>
              <a:cxnLst>
                <a:cxn ang="T6">
                  <a:pos x="T0" y="T1"/>
                </a:cxn>
                <a:cxn ang="T7">
                  <a:pos x="T2" y="T3"/>
                </a:cxn>
                <a:cxn ang="T8">
                  <a:pos x="T4" y="T5"/>
                </a:cxn>
              </a:cxnLst>
              <a:rect l="T9" t="T10" r="T11" b="T12"/>
              <a:pathLst>
                <a:path w="12" h="2">
                  <a:moveTo>
                    <a:pt x="12" y="0"/>
                  </a:moveTo>
                  <a:cubicBezTo>
                    <a:pt x="12" y="2"/>
                    <a:pt x="0" y="0"/>
                    <a:pt x="9" y="0"/>
                  </a:cubicBezTo>
                  <a:cubicBezTo>
                    <a:pt x="10" y="0"/>
                    <a:pt x="11" y="0"/>
                    <a:pt x="12" y="0"/>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75" name="Freeform 51"/>
            <p:cNvSpPr>
              <a:spLocks noChangeArrowheads="1"/>
            </p:cNvSpPr>
            <p:nvPr/>
          </p:nvSpPr>
          <p:spPr bwMode="auto">
            <a:xfrm>
              <a:off x="468312" y="1851025"/>
              <a:ext cx="36513" cy="4763"/>
            </a:xfrm>
            <a:custGeom>
              <a:avLst/>
              <a:gdLst>
                <a:gd name="T0" fmla="*/ 13 w 13"/>
                <a:gd name="T1" fmla="*/ 0 h 2"/>
                <a:gd name="T2" fmla="*/ 9 w 13"/>
                <a:gd name="T3" fmla="*/ 0 h 2"/>
                <a:gd name="T4" fmla="*/ 13 w 13"/>
                <a:gd name="T5" fmla="*/ 0 h 2"/>
                <a:gd name="T6" fmla="*/ 0 60000 65536"/>
                <a:gd name="T7" fmla="*/ 0 60000 65536"/>
                <a:gd name="T8" fmla="*/ 0 60000 65536"/>
                <a:gd name="T9" fmla="*/ 0 w 13"/>
                <a:gd name="T10" fmla="*/ 0 h 2"/>
                <a:gd name="T11" fmla="*/ 13 w 13"/>
                <a:gd name="T12" fmla="*/ 2 h 2"/>
              </a:gdLst>
              <a:ahLst/>
              <a:cxnLst>
                <a:cxn ang="T6">
                  <a:pos x="T0" y="T1"/>
                </a:cxn>
                <a:cxn ang="T7">
                  <a:pos x="T2" y="T3"/>
                </a:cxn>
                <a:cxn ang="T8">
                  <a:pos x="T4" y="T5"/>
                </a:cxn>
              </a:cxnLst>
              <a:rect l="T9" t="T10" r="T11" b="T12"/>
              <a:pathLst>
                <a:path w="13" h="2">
                  <a:moveTo>
                    <a:pt x="13" y="0"/>
                  </a:moveTo>
                  <a:cubicBezTo>
                    <a:pt x="13" y="2"/>
                    <a:pt x="0" y="1"/>
                    <a:pt x="9" y="0"/>
                  </a:cubicBezTo>
                  <a:cubicBezTo>
                    <a:pt x="10" y="0"/>
                    <a:pt x="11" y="0"/>
                    <a:pt x="13" y="0"/>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76" name="Freeform 52"/>
            <p:cNvSpPr>
              <a:spLocks noChangeArrowheads="1"/>
            </p:cNvSpPr>
            <p:nvPr/>
          </p:nvSpPr>
          <p:spPr bwMode="auto">
            <a:xfrm>
              <a:off x="1076325" y="1852612"/>
              <a:ext cx="3175" cy="66675"/>
            </a:xfrm>
            <a:custGeom>
              <a:avLst/>
              <a:gdLst>
                <a:gd name="T0" fmla="*/ 0 w 1"/>
                <a:gd name="T1" fmla="*/ 1 h 24"/>
                <a:gd name="T2" fmla="*/ 1 w 1"/>
                <a:gd name="T3" fmla="*/ 2 h 24"/>
                <a:gd name="T4" fmla="*/ 1 w 1"/>
                <a:gd name="T5" fmla="*/ 23 h 24"/>
                <a:gd name="T6" fmla="*/ 0 w 1"/>
                <a:gd name="T7" fmla="*/ 22 h 24"/>
                <a:gd name="T8" fmla="*/ 0 w 1"/>
                <a:gd name="T9" fmla="*/ 1 h 24"/>
                <a:gd name="T10" fmla="*/ 0 60000 65536"/>
                <a:gd name="T11" fmla="*/ 0 60000 65536"/>
                <a:gd name="T12" fmla="*/ 0 60000 65536"/>
                <a:gd name="T13" fmla="*/ 0 60000 65536"/>
                <a:gd name="T14" fmla="*/ 0 60000 65536"/>
                <a:gd name="T15" fmla="*/ 0 w 1"/>
                <a:gd name="T16" fmla="*/ 0 h 24"/>
                <a:gd name="T17" fmla="*/ 1 w 1"/>
                <a:gd name="T18" fmla="*/ 24 h 24"/>
              </a:gdLst>
              <a:ahLst/>
              <a:cxnLst>
                <a:cxn ang="T10">
                  <a:pos x="T0" y="T1"/>
                </a:cxn>
                <a:cxn ang="T11">
                  <a:pos x="T2" y="T3"/>
                </a:cxn>
                <a:cxn ang="T12">
                  <a:pos x="T4" y="T5"/>
                </a:cxn>
                <a:cxn ang="T13">
                  <a:pos x="T6" y="T7"/>
                </a:cxn>
                <a:cxn ang="T14">
                  <a:pos x="T8" y="T9"/>
                </a:cxn>
              </a:cxnLst>
              <a:rect l="T15" t="T16" r="T17" b="T18"/>
              <a:pathLst>
                <a:path w="1" h="24">
                  <a:moveTo>
                    <a:pt x="0" y="1"/>
                  </a:moveTo>
                  <a:cubicBezTo>
                    <a:pt x="0" y="0"/>
                    <a:pt x="1" y="1"/>
                    <a:pt x="1" y="2"/>
                  </a:cubicBezTo>
                  <a:cubicBezTo>
                    <a:pt x="1" y="9"/>
                    <a:pt x="1" y="16"/>
                    <a:pt x="1" y="23"/>
                  </a:cubicBezTo>
                  <a:cubicBezTo>
                    <a:pt x="0" y="24"/>
                    <a:pt x="0" y="23"/>
                    <a:pt x="0" y="22"/>
                  </a:cubicBezTo>
                  <a:cubicBezTo>
                    <a:pt x="0" y="15"/>
                    <a:pt x="0" y="8"/>
                    <a:pt x="0" y="1"/>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77" name="Freeform 53"/>
            <p:cNvSpPr>
              <a:spLocks noChangeArrowheads="1"/>
            </p:cNvSpPr>
            <p:nvPr/>
          </p:nvSpPr>
          <p:spPr bwMode="auto">
            <a:xfrm>
              <a:off x="806450" y="1855787"/>
              <a:ext cx="9525" cy="11113"/>
            </a:xfrm>
            <a:custGeom>
              <a:avLst/>
              <a:gdLst>
                <a:gd name="T0" fmla="*/ 2 w 3"/>
                <a:gd name="T1" fmla="*/ 0 h 4"/>
                <a:gd name="T2" fmla="*/ 3 w 3"/>
                <a:gd name="T3" fmla="*/ 2 h 4"/>
                <a:gd name="T4" fmla="*/ 1 w 3"/>
                <a:gd name="T5" fmla="*/ 2 h 4"/>
                <a:gd name="T6" fmla="*/ 1 w 3"/>
                <a:gd name="T7" fmla="*/ 4 h 4"/>
                <a:gd name="T8" fmla="*/ 0 w 3"/>
                <a:gd name="T9" fmla="*/ 1 h 4"/>
                <a:gd name="T10" fmla="*/ 2 w 3"/>
                <a:gd name="T11" fmla="*/ 0 h 4"/>
                <a:gd name="T12" fmla="*/ 0 60000 65536"/>
                <a:gd name="T13" fmla="*/ 0 60000 65536"/>
                <a:gd name="T14" fmla="*/ 0 60000 65536"/>
                <a:gd name="T15" fmla="*/ 0 60000 65536"/>
                <a:gd name="T16" fmla="*/ 0 60000 65536"/>
                <a:gd name="T17" fmla="*/ 0 60000 65536"/>
                <a:gd name="T18" fmla="*/ 0 w 3"/>
                <a:gd name="T19" fmla="*/ 0 h 4"/>
                <a:gd name="T20" fmla="*/ 3 w 3"/>
                <a:gd name="T21" fmla="*/ 4 h 4"/>
              </a:gdLst>
              <a:ahLst/>
              <a:cxnLst>
                <a:cxn ang="T12">
                  <a:pos x="T0" y="T1"/>
                </a:cxn>
                <a:cxn ang="T13">
                  <a:pos x="T2" y="T3"/>
                </a:cxn>
                <a:cxn ang="T14">
                  <a:pos x="T4" y="T5"/>
                </a:cxn>
                <a:cxn ang="T15">
                  <a:pos x="T6" y="T7"/>
                </a:cxn>
                <a:cxn ang="T16">
                  <a:pos x="T8" y="T9"/>
                </a:cxn>
                <a:cxn ang="T17">
                  <a:pos x="T10" y="T11"/>
                </a:cxn>
              </a:cxnLst>
              <a:rect l="T18" t="T19" r="T20" b="T21"/>
              <a:pathLst>
                <a:path w="3" h="4">
                  <a:moveTo>
                    <a:pt x="2" y="0"/>
                  </a:moveTo>
                  <a:cubicBezTo>
                    <a:pt x="2" y="0"/>
                    <a:pt x="3" y="2"/>
                    <a:pt x="3" y="2"/>
                  </a:cubicBezTo>
                  <a:cubicBezTo>
                    <a:pt x="3" y="2"/>
                    <a:pt x="1" y="2"/>
                    <a:pt x="1" y="2"/>
                  </a:cubicBezTo>
                  <a:cubicBezTo>
                    <a:pt x="1" y="2"/>
                    <a:pt x="1" y="4"/>
                    <a:pt x="1" y="4"/>
                  </a:cubicBezTo>
                  <a:cubicBezTo>
                    <a:pt x="1" y="4"/>
                    <a:pt x="0" y="2"/>
                    <a:pt x="0" y="1"/>
                  </a:cubicBezTo>
                  <a:cubicBezTo>
                    <a:pt x="0" y="1"/>
                    <a:pt x="2" y="1"/>
                    <a:pt x="2" y="0"/>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78" name="Freeform 54"/>
            <p:cNvSpPr>
              <a:spLocks noChangeArrowheads="1"/>
            </p:cNvSpPr>
            <p:nvPr/>
          </p:nvSpPr>
          <p:spPr bwMode="auto">
            <a:xfrm>
              <a:off x="708025" y="1873250"/>
              <a:ext cx="11113" cy="7938"/>
            </a:xfrm>
            <a:custGeom>
              <a:avLst/>
              <a:gdLst>
                <a:gd name="T0" fmla="*/ 4 w 4"/>
                <a:gd name="T1" fmla="*/ 1 h 3"/>
                <a:gd name="T2" fmla="*/ 0 w 4"/>
                <a:gd name="T3" fmla="*/ 2 h 3"/>
                <a:gd name="T4" fmla="*/ 4 w 4"/>
                <a:gd name="T5" fmla="*/ 1 h 3"/>
                <a:gd name="T6" fmla="*/ 0 60000 65536"/>
                <a:gd name="T7" fmla="*/ 0 60000 65536"/>
                <a:gd name="T8" fmla="*/ 0 60000 65536"/>
                <a:gd name="T9" fmla="*/ 0 w 4"/>
                <a:gd name="T10" fmla="*/ 0 h 3"/>
                <a:gd name="T11" fmla="*/ 4 w 4"/>
                <a:gd name="T12" fmla="*/ 3 h 3"/>
              </a:gdLst>
              <a:ahLst/>
              <a:cxnLst>
                <a:cxn ang="T6">
                  <a:pos x="T0" y="T1"/>
                </a:cxn>
                <a:cxn ang="T7">
                  <a:pos x="T2" y="T3"/>
                </a:cxn>
                <a:cxn ang="T8">
                  <a:pos x="T4" y="T5"/>
                </a:cxn>
              </a:cxnLst>
              <a:rect l="T9" t="T10" r="T11" b="T12"/>
              <a:pathLst>
                <a:path w="4" h="3">
                  <a:moveTo>
                    <a:pt x="4" y="1"/>
                  </a:moveTo>
                  <a:cubicBezTo>
                    <a:pt x="4" y="3"/>
                    <a:pt x="1" y="2"/>
                    <a:pt x="0" y="2"/>
                  </a:cubicBezTo>
                  <a:cubicBezTo>
                    <a:pt x="0" y="0"/>
                    <a:pt x="3" y="0"/>
                    <a:pt x="4" y="1"/>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79" name="Freeform 55"/>
            <p:cNvSpPr>
              <a:spLocks noChangeArrowheads="1"/>
            </p:cNvSpPr>
            <p:nvPr/>
          </p:nvSpPr>
          <p:spPr bwMode="auto">
            <a:xfrm>
              <a:off x="846137" y="1874837"/>
              <a:ext cx="19050" cy="22225"/>
            </a:xfrm>
            <a:custGeom>
              <a:avLst/>
              <a:gdLst>
                <a:gd name="T0" fmla="*/ 0 w 7"/>
                <a:gd name="T1" fmla="*/ 0 h 8"/>
                <a:gd name="T2" fmla="*/ 6 w 7"/>
                <a:gd name="T3" fmla="*/ 0 h 8"/>
                <a:gd name="T4" fmla="*/ 6 w 7"/>
                <a:gd name="T5" fmla="*/ 5 h 8"/>
                <a:gd name="T6" fmla="*/ 4 w 7"/>
                <a:gd name="T7" fmla="*/ 2 h 8"/>
                <a:gd name="T8" fmla="*/ 4 w 7"/>
                <a:gd name="T9" fmla="*/ 5 h 8"/>
                <a:gd name="T10" fmla="*/ 2 w 7"/>
                <a:gd name="T11" fmla="*/ 1 h 8"/>
                <a:gd name="T12" fmla="*/ 1 w 7"/>
                <a:gd name="T13" fmla="*/ 5 h 8"/>
                <a:gd name="T14" fmla="*/ 0 w 7"/>
                <a:gd name="T15" fmla="*/ 0 h 8"/>
                <a:gd name="T16" fmla="*/ 0 60000 65536"/>
                <a:gd name="T17" fmla="*/ 0 60000 65536"/>
                <a:gd name="T18" fmla="*/ 0 60000 65536"/>
                <a:gd name="T19" fmla="*/ 0 60000 65536"/>
                <a:gd name="T20" fmla="*/ 0 60000 65536"/>
                <a:gd name="T21" fmla="*/ 0 60000 65536"/>
                <a:gd name="T22" fmla="*/ 0 60000 65536"/>
                <a:gd name="T23" fmla="*/ 0 60000 65536"/>
                <a:gd name="T24" fmla="*/ 0 w 7"/>
                <a:gd name="T25" fmla="*/ 0 h 8"/>
                <a:gd name="T26" fmla="*/ 7 w 7"/>
                <a:gd name="T27" fmla="*/ 8 h 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 h="8">
                  <a:moveTo>
                    <a:pt x="0" y="0"/>
                  </a:moveTo>
                  <a:cubicBezTo>
                    <a:pt x="2" y="0"/>
                    <a:pt x="4" y="0"/>
                    <a:pt x="6" y="0"/>
                  </a:cubicBezTo>
                  <a:cubicBezTo>
                    <a:pt x="6" y="2"/>
                    <a:pt x="6" y="4"/>
                    <a:pt x="6" y="5"/>
                  </a:cubicBezTo>
                  <a:cubicBezTo>
                    <a:pt x="4" y="6"/>
                    <a:pt x="7" y="2"/>
                    <a:pt x="4" y="2"/>
                  </a:cubicBezTo>
                  <a:cubicBezTo>
                    <a:pt x="3" y="2"/>
                    <a:pt x="4" y="3"/>
                    <a:pt x="4" y="5"/>
                  </a:cubicBezTo>
                  <a:cubicBezTo>
                    <a:pt x="3" y="8"/>
                    <a:pt x="3" y="1"/>
                    <a:pt x="2" y="1"/>
                  </a:cubicBezTo>
                  <a:cubicBezTo>
                    <a:pt x="0" y="2"/>
                    <a:pt x="1" y="2"/>
                    <a:pt x="1" y="5"/>
                  </a:cubicBezTo>
                  <a:cubicBezTo>
                    <a:pt x="0" y="8"/>
                    <a:pt x="0" y="2"/>
                    <a:pt x="0" y="0"/>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80" name="Freeform 56"/>
            <p:cNvSpPr>
              <a:spLocks noChangeArrowheads="1"/>
            </p:cNvSpPr>
            <p:nvPr/>
          </p:nvSpPr>
          <p:spPr bwMode="auto">
            <a:xfrm>
              <a:off x="601662" y="1911350"/>
              <a:ext cx="3175" cy="19050"/>
            </a:xfrm>
            <a:custGeom>
              <a:avLst/>
              <a:gdLst>
                <a:gd name="T0" fmla="*/ 0 w 1"/>
                <a:gd name="T1" fmla="*/ 3 h 7"/>
                <a:gd name="T2" fmla="*/ 1 w 1"/>
                <a:gd name="T3" fmla="*/ 5 h 7"/>
                <a:gd name="T4" fmla="*/ 0 w 1"/>
                <a:gd name="T5" fmla="*/ 3 h 7"/>
                <a:gd name="T6" fmla="*/ 0 60000 65536"/>
                <a:gd name="T7" fmla="*/ 0 60000 65536"/>
                <a:gd name="T8" fmla="*/ 0 60000 65536"/>
                <a:gd name="T9" fmla="*/ 0 w 1"/>
                <a:gd name="T10" fmla="*/ 0 h 7"/>
                <a:gd name="T11" fmla="*/ 1 w 1"/>
                <a:gd name="T12" fmla="*/ 7 h 7"/>
              </a:gdLst>
              <a:ahLst/>
              <a:cxnLst>
                <a:cxn ang="T6">
                  <a:pos x="T0" y="T1"/>
                </a:cxn>
                <a:cxn ang="T7">
                  <a:pos x="T2" y="T3"/>
                </a:cxn>
                <a:cxn ang="T8">
                  <a:pos x="T4" y="T5"/>
                </a:cxn>
              </a:cxnLst>
              <a:rect l="T9" t="T10" r="T11" b="T12"/>
              <a:pathLst>
                <a:path w="1" h="7">
                  <a:moveTo>
                    <a:pt x="0" y="3"/>
                  </a:moveTo>
                  <a:cubicBezTo>
                    <a:pt x="1" y="0"/>
                    <a:pt x="1" y="5"/>
                    <a:pt x="1" y="5"/>
                  </a:cubicBezTo>
                  <a:cubicBezTo>
                    <a:pt x="1" y="7"/>
                    <a:pt x="0" y="6"/>
                    <a:pt x="0" y="3"/>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81" name="Freeform 57"/>
            <p:cNvSpPr>
              <a:spLocks noChangeArrowheads="1"/>
            </p:cNvSpPr>
            <p:nvPr/>
          </p:nvSpPr>
          <p:spPr bwMode="auto">
            <a:xfrm>
              <a:off x="498475" y="1925637"/>
              <a:ext cx="39688" cy="4763"/>
            </a:xfrm>
            <a:custGeom>
              <a:avLst/>
              <a:gdLst>
                <a:gd name="T0" fmla="*/ 0 w 14"/>
                <a:gd name="T1" fmla="*/ 1 h 2"/>
                <a:gd name="T2" fmla="*/ 7 w 14"/>
                <a:gd name="T3" fmla="*/ 0 h 2"/>
                <a:gd name="T4" fmla="*/ 14 w 14"/>
                <a:gd name="T5" fmla="*/ 0 h 2"/>
                <a:gd name="T6" fmla="*/ 7 w 14"/>
                <a:gd name="T7" fmla="*/ 1 h 2"/>
                <a:gd name="T8" fmla="*/ 0 w 14"/>
                <a:gd name="T9" fmla="*/ 1 h 2"/>
                <a:gd name="T10" fmla="*/ 0 60000 65536"/>
                <a:gd name="T11" fmla="*/ 0 60000 65536"/>
                <a:gd name="T12" fmla="*/ 0 60000 65536"/>
                <a:gd name="T13" fmla="*/ 0 60000 65536"/>
                <a:gd name="T14" fmla="*/ 0 60000 65536"/>
                <a:gd name="T15" fmla="*/ 0 w 14"/>
                <a:gd name="T16" fmla="*/ 0 h 2"/>
                <a:gd name="T17" fmla="*/ 14 w 14"/>
                <a:gd name="T18" fmla="*/ 2 h 2"/>
              </a:gdLst>
              <a:ahLst/>
              <a:cxnLst>
                <a:cxn ang="T10">
                  <a:pos x="T0" y="T1"/>
                </a:cxn>
                <a:cxn ang="T11">
                  <a:pos x="T2" y="T3"/>
                </a:cxn>
                <a:cxn ang="T12">
                  <a:pos x="T4" y="T5"/>
                </a:cxn>
                <a:cxn ang="T13">
                  <a:pos x="T6" y="T7"/>
                </a:cxn>
                <a:cxn ang="T14">
                  <a:pos x="T8" y="T9"/>
                </a:cxn>
              </a:cxnLst>
              <a:rect l="T15" t="T16" r="T17" b="T18"/>
              <a:pathLst>
                <a:path w="14" h="2">
                  <a:moveTo>
                    <a:pt x="0" y="1"/>
                  </a:moveTo>
                  <a:cubicBezTo>
                    <a:pt x="1" y="0"/>
                    <a:pt x="4" y="0"/>
                    <a:pt x="7" y="0"/>
                  </a:cubicBezTo>
                  <a:cubicBezTo>
                    <a:pt x="9" y="0"/>
                    <a:pt x="12" y="0"/>
                    <a:pt x="14" y="0"/>
                  </a:cubicBezTo>
                  <a:cubicBezTo>
                    <a:pt x="13" y="2"/>
                    <a:pt x="10" y="1"/>
                    <a:pt x="7" y="1"/>
                  </a:cubicBezTo>
                  <a:cubicBezTo>
                    <a:pt x="5" y="1"/>
                    <a:pt x="2" y="1"/>
                    <a:pt x="0" y="1"/>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82" name="Freeform 58"/>
            <p:cNvSpPr>
              <a:spLocks noChangeArrowheads="1"/>
            </p:cNvSpPr>
            <p:nvPr/>
          </p:nvSpPr>
          <p:spPr bwMode="auto">
            <a:xfrm>
              <a:off x="523875" y="1928812"/>
              <a:ext cx="39688" cy="4763"/>
            </a:xfrm>
            <a:custGeom>
              <a:avLst/>
              <a:gdLst>
                <a:gd name="T0" fmla="*/ 14 w 14"/>
                <a:gd name="T1" fmla="*/ 0 h 2"/>
                <a:gd name="T2" fmla="*/ 9 w 14"/>
                <a:gd name="T3" fmla="*/ 0 h 2"/>
                <a:gd name="T4" fmla="*/ 14 w 14"/>
                <a:gd name="T5" fmla="*/ 0 h 2"/>
                <a:gd name="T6" fmla="*/ 0 60000 65536"/>
                <a:gd name="T7" fmla="*/ 0 60000 65536"/>
                <a:gd name="T8" fmla="*/ 0 60000 65536"/>
                <a:gd name="T9" fmla="*/ 0 w 14"/>
                <a:gd name="T10" fmla="*/ 0 h 2"/>
                <a:gd name="T11" fmla="*/ 14 w 14"/>
                <a:gd name="T12" fmla="*/ 2 h 2"/>
              </a:gdLst>
              <a:ahLst/>
              <a:cxnLst>
                <a:cxn ang="T6">
                  <a:pos x="T0" y="T1"/>
                </a:cxn>
                <a:cxn ang="T7">
                  <a:pos x="T2" y="T3"/>
                </a:cxn>
                <a:cxn ang="T8">
                  <a:pos x="T4" y="T5"/>
                </a:cxn>
              </a:cxnLst>
              <a:rect l="T9" t="T10" r="T11" b="T12"/>
              <a:pathLst>
                <a:path w="14" h="2">
                  <a:moveTo>
                    <a:pt x="14" y="0"/>
                  </a:moveTo>
                  <a:cubicBezTo>
                    <a:pt x="14" y="2"/>
                    <a:pt x="0" y="1"/>
                    <a:pt x="9" y="0"/>
                  </a:cubicBezTo>
                  <a:cubicBezTo>
                    <a:pt x="11" y="0"/>
                    <a:pt x="12" y="0"/>
                    <a:pt x="14" y="0"/>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83" name="Freeform 59"/>
            <p:cNvSpPr>
              <a:spLocks noChangeArrowheads="1"/>
            </p:cNvSpPr>
            <p:nvPr/>
          </p:nvSpPr>
          <p:spPr bwMode="auto">
            <a:xfrm>
              <a:off x="1003300" y="1933575"/>
              <a:ext cx="50800" cy="17463"/>
            </a:xfrm>
            <a:custGeom>
              <a:avLst/>
              <a:gdLst>
                <a:gd name="T0" fmla="*/ 1 w 18"/>
                <a:gd name="T1" fmla="*/ 0 h 6"/>
                <a:gd name="T2" fmla="*/ 2 w 18"/>
                <a:gd name="T3" fmla="*/ 4 h 6"/>
                <a:gd name="T4" fmla="*/ 15 w 18"/>
                <a:gd name="T5" fmla="*/ 4 h 6"/>
                <a:gd name="T6" fmla="*/ 18 w 18"/>
                <a:gd name="T7" fmla="*/ 4 h 6"/>
                <a:gd name="T8" fmla="*/ 17 w 18"/>
                <a:gd name="T9" fmla="*/ 5 h 6"/>
                <a:gd name="T10" fmla="*/ 1 w 18"/>
                <a:gd name="T11" fmla="*/ 5 h 6"/>
                <a:gd name="T12" fmla="*/ 1 w 18"/>
                <a:gd name="T13" fmla="*/ 0 h 6"/>
                <a:gd name="T14" fmla="*/ 0 60000 65536"/>
                <a:gd name="T15" fmla="*/ 0 60000 65536"/>
                <a:gd name="T16" fmla="*/ 0 60000 65536"/>
                <a:gd name="T17" fmla="*/ 0 60000 65536"/>
                <a:gd name="T18" fmla="*/ 0 60000 65536"/>
                <a:gd name="T19" fmla="*/ 0 60000 65536"/>
                <a:gd name="T20" fmla="*/ 0 60000 65536"/>
                <a:gd name="T21" fmla="*/ 0 w 18"/>
                <a:gd name="T22" fmla="*/ 0 h 6"/>
                <a:gd name="T23" fmla="*/ 18 w 18"/>
                <a:gd name="T24" fmla="*/ 6 h 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8" h="6">
                  <a:moveTo>
                    <a:pt x="1" y="0"/>
                  </a:moveTo>
                  <a:cubicBezTo>
                    <a:pt x="4" y="1"/>
                    <a:pt x="1" y="3"/>
                    <a:pt x="2" y="4"/>
                  </a:cubicBezTo>
                  <a:cubicBezTo>
                    <a:pt x="5" y="6"/>
                    <a:pt x="12" y="3"/>
                    <a:pt x="15" y="4"/>
                  </a:cubicBezTo>
                  <a:cubicBezTo>
                    <a:pt x="16" y="4"/>
                    <a:pt x="17" y="4"/>
                    <a:pt x="18" y="4"/>
                  </a:cubicBezTo>
                  <a:cubicBezTo>
                    <a:pt x="18" y="5"/>
                    <a:pt x="18" y="5"/>
                    <a:pt x="17" y="5"/>
                  </a:cubicBezTo>
                  <a:cubicBezTo>
                    <a:pt x="12" y="5"/>
                    <a:pt x="6" y="5"/>
                    <a:pt x="1" y="5"/>
                  </a:cubicBezTo>
                  <a:cubicBezTo>
                    <a:pt x="0" y="3"/>
                    <a:pt x="2" y="3"/>
                    <a:pt x="1" y="0"/>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84" name="Freeform 60"/>
            <p:cNvSpPr>
              <a:spLocks noChangeArrowheads="1"/>
            </p:cNvSpPr>
            <p:nvPr/>
          </p:nvSpPr>
          <p:spPr bwMode="auto">
            <a:xfrm>
              <a:off x="1057275" y="1947862"/>
              <a:ext cx="7938" cy="3175"/>
            </a:xfrm>
            <a:custGeom>
              <a:avLst/>
              <a:gdLst>
                <a:gd name="T0" fmla="*/ 0 w 3"/>
                <a:gd name="T1" fmla="*/ 1 h 1"/>
                <a:gd name="T2" fmla="*/ 2 w 3"/>
                <a:gd name="T3" fmla="*/ 0 h 1"/>
                <a:gd name="T4" fmla="*/ 3 w 3"/>
                <a:gd name="T5" fmla="*/ 0 h 1"/>
                <a:gd name="T6" fmla="*/ 0 w 3"/>
                <a:gd name="T7" fmla="*/ 1 h 1"/>
                <a:gd name="T8" fmla="*/ 0 60000 65536"/>
                <a:gd name="T9" fmla="*/ 0 60000 65536"/>
                <a:gd name="T10" fmla="*/ 0 60000 65536"/>
                <a:gd name="T11" fmla="*/ 0 60000 65536"/>
                <a:gd name="T12" fmla="*/ 0 w 3"/>
                <a:gd name="T13" fmla="*/ 0 h 1"/>
                <a:gd name="T14" fmla="*/ 3 w 3"/>
                <a:gd name="T15" fmla="*/ 1 h 1"/>
              </a:gdLst>
              <a:ahLst/>
              <a:cxnLst>
                <a:cxn ang="T8">
                  <a:pos x="T0" y="T1"/>
                </a:cxn>
                <a:cxn ang="T9">
                  <a:pos x="T2" y="T3"/>
                </a:cxn>
                <a:cxn ang="T10">
                  <a:pos x="T4" y="T5"/>
                </a:cxn>
                <a:cxn ang="T11">
                  <a:pos x="T6" y="T7"/>
                </a:cxn>
              </a:cxnLst>
              <a:rect l="T12" t="T13" r="T14" b="T15"/>
              <a:pathLst>
                <a:path w="3" h="1">
                  <a:moveTo>
                    <a:pt x="0" y="1"/>
                  </a:moveTo>
                  <a:cubicBezTo>
                    <a:pt x="0" y="0"/>
                    <a:pt x="1" y="0"/>
                    <a:pt x="2" y="0"/>
                  </a:cubicBezTo>
                  <a:cubicBezTo>
                    <a:pt x="2" y="0"/>
                    <a:pt x="3" y="0"/>
                    <a:pt x="3" y="0"/>
                  </a:cubicBezTo>
                  <a:cubicBezTo>
                    <a:pt x="3" y="1"/>
                    <a:pt x="1" y="1"/>
                    <a:pt x="0" y="1"/>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85" name="Freeform 61"/>
            <p:cNvSpPr>
              <a:spLocks noEditPoints="1" noChangeArrowheads="1"/>
            </p:cNvSpPr>
            <p:nvPr/>
          </p:nvSpPr>
          <p:spPr bwMode="auto">
            <a:xfrm>
              <a:off x="538162" y="2144712"/>
              <a:ext cx="234950" cy="238125"/>
            </a:xfrm>
            <a:custGeom>
              <a:avLst/>
              <a:gdLst>
                <a:gd name="T0" fmla="*/ 42 w 85"/>
                <a:gd name="T1" fmla="*/ 85 h 86"/>
                <a:gd name="T2" fmla="*/ 38 w 85"/>
                <a:gd name="T3" fmla="*/ 84 h 86"/>
                <a:gd name="T4" fmla="*/ 28 w 85"/>
                <a:gd name="T5" fmla="*/ 81 h 86"/>
                <a:gd name="T6" fmla="*/ 15 w 85"/>
                <a:gd name="T7" fmla="*/ 75 h 86"/>
                <a:gd name="T8" fmla="*/ 13 w 85"/>
                <a:gd name="T9" fmla="*/ 74 h 86"/>
                <a:gd name="T10" fmla="*/ 7 w 85"/>
                <a:gd name="T11" fmla="*/ 66 h 86"/>
                <a:gd name="T12" fmla="*/ 1 w 85"/>
                <a:gd name="T13" fmla="*/ 56 h 86"/>
                <a:gd name="T14" fmla="*/ 2 w 85"/>
                <a:gd name="T15" fmla="*/ 32 h 86"/>
                <a:gd name="T16" fmla="*/ 2 w 85"/>
                <a:gd name="T17" fmla="*/ 30 h 86"/>
                <a:gd name="T18" fmla="*/ 3 w 85"/>
                <a:gd name="T19" fmla="*/ 28 h 86"/>
                <a:gd name="T20" fmla="*/ 4 w 85"/>
                <a:gd name="T21" fmla="*/ 27 h 86"/>
                <a:gd name="T22" fmla="*/ 5 w 85"/>
                <a:gd name="T23" fmla="*/ 25 h 86"/>
                <a:gd name="T24" fmla="*/ 7 w 85"/>
                <a:gd name="T25" fmla="*/ 21 h 86"/>
                <a:gd name="T26" fmla="*/ 19 w 85"/>
                <a:gd name="T27" fmla="*/ 8 h 86"/>
                <a:gd name="T28" fmla="*/ 21 w 85"/>
                <a:gd name="T29" fmla="*/ 8 h 86"/>
                <a:gd name="T30" fmla="*/ 22 w 85"/>
                <a:gd name="T31" fmla="*/ 7 h 86"/>
                <a:gd name="T32" fmla="*/ 27 w 85"/>
                <a:gd name="T33" fmla="*/ 5 h 86"/>
                <a:gd name="T34" fmla="*/ 31 w 85"/>
                <a:gd name="T35" fmla="*/ 2 h 86"/>
                <a:gd name="T36" fmla="*/ 45 w 85"/>
                <a:gd name="T37" fmla="*/ 1 h 86"/>
                <a:gd name="T38" fmla="*/ 62 w 85"/>
                <a:gd name="T39" fmla="*/ 4 h 86"/>
                <a:gd name="T40" fmla="*/ 72 w 85"/>
                <a:gd name="T41" fmla="*/ 14 h 86"/>
                <a:gd name="T42" fmla="*/ 78 w 85"/>
                <a:gd name="T43" fmla="*/ 20 h 86"/>
                <a:gd name="T44" fmla="*/ 82 w 85"/>
                <a:gd name="T45" fmla="*/ 24 h 86"/>
                <a:gd name="T46" fmla="*/ 84 w 85"/>
                <a:gd name="T47" fmla="*/ 35 h 86"/>
                <a:gd name="T48" fmla="*/ 83 w 85"/>
                <a:gd name="T49" fmla="*/ 51 h 86"/>
                <a:gd name="T50" fmla="*/ 78 w 85"/>
                <a:gd name="T51" fmla="*/ 62 h 86"/>
                <a:gd name="T52" fmla="*/ 71 w 85"/>
                <a:gd name="T53" fmla="*/ 74 h 86"/>
                <a:gd name="T54" fmla="*/ 67 w 85"/>
                <a:gd name="T55" fmla="*/ 77 h 86"/>
                <a:gd name="T56" fmla="*/ 65 w 85"/>
                <a:gd name="T57" fmla="*/ 78 h 86"/>
                <a:gd name="T58" fmla="*/ 57 w 85"/>
                <a:gd name="T59" fmla="*/ 81 h 86"/>
                <a:gd name="T60" fmla="*/ 48 w 85"/>
                <a:gd name="T61" fmla="*/ 85 h 86"/>
                <a:gd name="T62" fmla="*/ 24 w 85"/>
                <a:gd name="T63" fmla="*/ 76 h 86"/>
                <a:gd name="T64" fmla="*/ 45 w 85"/>
                <a:gd name="T65" fmla="*/ 81 h 86"/>
                <a:gd name="T66" fmla="*/ 51 w 85"/>
                <a:gd name="T67" fmla="*/ 80 h 86"/>
                <a:gd name="T68" fmla="*/ 59 w 85"/>
                <a:gd name="T69" fmla="*/ 78 h 86"/>
                <a:gd name="T70" fmla="*/ 68 w 85"/>
                <a:gd name="T71" fmla="*/ 74 h 86"/>
                <a:gd name="T72" fmla="*/ 71 w 85"/>
                <a:gd name="T73" fmla="*/ 72 h 86"/>
                <a:gd name="T74" fmla="*/ 75 w 85"/>
                <a:gd name="T75" fmla="*/ 66 h 86"/>
                <a:gd name="T76" fmla="*/ 80 w 85"/>
                <a:gd name="T77" fmla="*/ 56 h 86"/>
                <a:gd name="T78" fmla="*/ 81 w 85"/>
                <a:gd name="T79" fmla="*/ 55 h 86"/>
                <a:gd name="T80" fmla="*/ 82 w 85"/>
                <a:gd name="T81" fmla="*/ 48 h 86"/>
                <a:gd name="T82" fmla="*/ 83 w 85"/>
                <a:gd name="T83" fmla="*/ 47 h 86"/>
                <a:gd name="T84" fmla="*/ 82 w 85"/>
                <a:gd name="T85" fmla="*/ 28 h 86"/>
                <a:gd name="T86" fmla="*/ 82 w 85"/>
                <a:gd name="T87" fmla="*/ 26 h 86"/>
                <a:gd name="T88" fmla="*/ 81 w 85"/>
                <a:gd name="T89" fmla="*/ 24 h 86"/>
                <a:gd name="T90" fmla="*/ 78 w 85"/>
                <a:gd name="T91" fmla="*/ 21 h 86"/>
                <a:gd name="T92" fmla="*/ 75 w 85"/>
                <a:gd name="T93" fmla="*/ 16 h 86"/>
                <a:gd name="T94" fmla="*/ 59 w 85"/>
                <a:gd name="T95" fmla="*/ 5 h 86"/>
                <a:gd name="T96" fmla="*/ 30 w 85"/>
                <a:gd name="T97" fmla="*/ 7 h 86"/>
                <a:gd name="T98" fmla="*/ 23 w 85"/>
                <a:gd name="T99" fmla="*/ 10 h 86"/>
                <a:gd name="T100" fmla="*/ 22 w 85"/>
                <a:gd name="T101" fmla="*/ 11 h 86"/>
                <a:gd name="T102" fmla="*/ 16 w 85"/>
                <a:gd name="T103" fmla="*/ 16 h 86"/>
                <a:gd name="T104" fmla="*/ 6 w 85"/>
                <a:gd name="T105" fmla="*/ 30 h 86"/>
                <a:gd name="T106" fmla="*/ 3 w 85"/>
                <a:gd name="T107" fmla="*/ 55 h 86"/>
                <a:gd name="T108" fmla="*/ 9 w 85"/>
                <a:gd name="T109" fmla="*/ 64 h 86"/>
                <a:gd name="T110" fmla="*/ 14 w 85"/>
                <a:gd name="T111" fmla="*/ 69 h 86"/>
                <a:gd name="T112" fmla="*/ 18 w 85"/>
                <a:gd name="T113" fmla="*/ 72 h 8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85"/>
                <a:gd name="T172" fmla="*/ 0 h 86"/>
                <a:gd name="T173" fmla="*/ 85 w 85"/>
                <a:gd name="T174" fmla="*/ 86 h 8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85" h="86">
                  <a:moveTo>
                    <a:pt x="48" y="85"/>
                  </a:moveTo>
                  <a:cubicBezTo>
                    <a:pt x="47" y="84"/>
                    <a:pt x="43" y="86"/>
                    <a:pt x="42" y="85"/>
                  </a:cubicBezTo>
                  <a:cubicBezTo>
                    <a:pt x="42" y="84"/>
                    <a:pt x="41" y="84"/>
                    <a:pt x="40" y="84"/>
                  </a:cubicBezTo>
                  <a:cubicBezTo>
                    <a:pt x="40" y="84"/>
                    <a:pt x="38" y="84"/>
                    <a:pt x="38" y="84"/>
                  </a:cubicBezTo>
                  <a:cubicBezTo>
                    <a:pt x="37" y="82"/>
                    <a:pt x="31" y="83"/>
                    <a:pt x="29" y="82"/>
                  </a:cubicBezTo>
                  <a:cubicBezTo>
                    <a:pt x="28" y="82"/>
                    <a:pt x="28" y="82"/>
                    <a:pt x="28" y="81"/>
                  </a:cubicBezTo>
                  <a:cubicBezTo>
                    <a:pt x="27" y="81"/>
                    <a:pt x="25" y="80"/>
                    <a:pt x="23" y="80"/>
                  </a:cubicBezTo>
                  <a:cubicBezTo>
                    <a:pt x="19" y="78"/>
                    <a:pt x="19" y="78"/>
                    <a:pt x="15" y="75"/>
                  </a:cubicBezTo>
                  <a:cubicBezTo>
                    <a:pt x="15" y="75"/>
                    <a:pt x="15" y="74"/>
                    <a:pt x="15" y="74"/>
                  </a:cubicBezTo>
                  <a:cubicBezTo>
                    <a:pt x="14" y="73"/>
                    <a:pt x="13" y="74"/>
                    <a:pt x="13" y="74"/>
                  </a:cubicBezTo>
                  <a:cubicBezTo>
                    <a:pt x="12" y="73"/>
                    <a:pt x="12" y="71"/>
                    <a:pt x="11" y="70"/>
                  </a:cubicBezTo>
                  <a:cubicBezTo>
                    <a:pt x="10" y="69"/>
                    <a:pt x="7" y="68"/>
                    <a:pt x="7" y="66"/>
                  </a:cubicBezTo>
                  <a:cubicBezTo>
                    <a:pt x="7" y="64"/>
                    <a:pt x="1" y="60"/>
                    <a:pt x="1" y="58"/>
                  </a:cubicBezTo>
                  <a:cubicBezTo>
                    <a:pt x="0" y="57"/>
                    <a:pt x="1" y="57"/>
                    <a:pt x="1" y="56"/>
                  </a:cubicBezTo>
                  <a:cubicBezTo>
                    <a:pt x="0" y="52"/>
                    <a:pt x="0" y="39"/>
                    <a:pt x="1" y="33"/>
                  </a:cubicBezTo>
                  <a:cubicBezTo>
                    <a:pt x="1" y="33"/>
                    <a:pt x="1" y="32"/>
                    <a:pt x="2" y="32"/>
                  </a:cubicBezTo>
                  <a:cubicBezTo>
                    <a:pt x="2" y="32"/>
                    <a:pt x="1" y="30"/>
                    <a:pt x="2" y="30"/>
                  </a:cubicBezTo>
                  <a:cubicBezTo>
                    <a:pt x="2" y="30"/>
                    <a:pt x="2" y="30"/>
                    <a:pt x="2" y="30"/>
                  </a:cubicBezTo>
                  <a:cubicBezTo>
                    <a:pt x="3" y="30"/>
                    <a:pt x="2" y="29"/>
                    <a:pt x="2" y="28"/>
                  </a:cubicBezTo>
                  <a:cubicBezTo>
                    <a:pt x="3" y="28"/>
                    <a:pt x="3" y="29"/>
                    <a:pt x="3" y="28"/>
                  </a:cubicBezTo>
                  <a:cubicBezTo>
                    <a:pt x="3" y="28"/>
                    <a:pt x="3" y="27"/>
                    <a:pt x="3" y="27"/>
                  </a:cubicBezTo>
                  <a:cubicBezTo>
                    <a:pt x="3" y="27"/>
                    <a:pt x="4" y="27"/>
                    <a:pt x="4" y="27"/>
                  </a:cubicBezTo>
                  <a:cubicBezTo>
                    <a:pt x="4" y="26"/>
                    <a:pt x="4" y="25"/>
                    <a:pt x="4" y="25"/>
                  </a:cubicBezTo>
                  <a:cubicBezTo>
                    <a:pt x="4" y="25"/>
                    <a:pt x="5" y="25"/>
                    <a:pt x="5" y="25"/>
                  </a:cubicBezTo>
                  <a:cubicBezTo>
                    <a:pt x="5" y="25"/>
                    <a:pt x="5" y="23"/>
                    <a:pt x="5" y="23"/>
                  </a:cubicBezTo>
                  <a:cubicBezTo>
                    <a:pt x="6" y="23"/>
                    <a:pt x="6" y="22"/>
                    <a:pt x="7" y="21"/>
                  </a:cubicBezTo>
                  <a:cubicBezTo>
                    <a:pt x="9" y="19"/>
                    <a:pt x="12" y="17"/>
                    <a:pt x="15" y="14"/>
                  </a:cubicBezTo>
                  <a:cubicBezTo>
                    <a:pt x="16" y="12"/>
                    <a:pt x="18" y="9"/>
                    <a:pt x="19" y="8"/>
                  </a:cubicBezTo>
                  <a:cubicBezTo>
                    <a:pt x="19" y="8"/>
                    <a:pt x="20" y="9"/>
                    <a:pt x="21" y="8"/>
                  </a:cubicBezTo>
                  <a:cubicBezTo>
                    <a:pt x="21" y="8"/>
                    <a:pt x="21" y="8"/>
                    <a:pt x="21" y="8"/>
                  </a:cubicBezTo>
                  <a:cubicBezTo>
                    <a:pt x="21" y="7"/>
                    <a:pt x="22" y="8"/>
                    <a:pt x="22" y="8"/>
                  </a:cubicBezTo>
                  <a:cubicBezTo>
                    <a:pt x="23" y="7"/>
                    <a:pt x="22" y="7"/>
                    <a:pt x="22" y="7"/>
                  </a:cubicBezTo>
                  <a:cubicBezTo>
                    <a:pt x="24" y="6"/>
                    <a:pt x="25" y="6"/>
                    <a:pt x="26" y="6"/>
                  </a:cubicBezTo>
                  <a:cubicBezTo>
                    <a:pt x="26" y="6"/>
                    <a:pt x="26" y="5"/>
                    <a:pt x="27" y="5"/>
                  </a:cubicBezTo>
                  <a:cubicBezTo>
                    <a:pt x="28" y="5"/>
                    <a:pt x="28" y="3"/>
                    <a:pt x="29" y="3"/>
                  </a:cubicBezTo>
                  <a:cubicBezTo>
                    <a:pt x="30" y="3"/>
                    <a:pt x="30" y="3"/>
                    <a:pt x="31" y="2"/>
                  </a:cubicBezTo>
                  <a:cubicBezTo>
                    <a:pt x="33" y="2"/>
                    <a:pt x="37" y="3"/>
                    <a:pt x="40" y="2"/>
                  </a:cubicBezTo>
                  <a:cubicBezTo>
                    <a:pt x="40" y="2"/>
                    <a:pt x="44" y="0"/>
                    <a:pt x="45" y="1"/>
                  </a:cubicBezTo>
                  <a:cubicBezTo>
                    <a:pt x="46" y="2"/>
                    <a:pt x="46" y="3"/>
                    <a:pt x="48" y="3"/>
                  </a:cubicBezTo>
                  <a:cubicBezTo>
                    <a:pt x="52" y="4"/>
                    <a:pt x="58" y="2"/>
                    <a:pt x="62" y="4"/>
                  </a:cubicBezTo>
                  <a:cubicBezTo>
                    <a:pt x="62" y="4"/>
                    <a:pt x="61" y="5"/>
                    <a:pt x="62" y="5"/>
                  </a:cubicBezTo>
                  <a:cubicBezTo>
                    <a:pt x="66" y="5"/>
                    <a:pt x="69" y="11"/>
                    <a:pt x="72" y="14"/>
                  </a:cubicBezTo>
                  <a:cubicBezTo>
                    <a:pt x="73" y="14"/>
                    <a:pt x="74" y="14"/>
                    <a:pt x="75" y="15"/>
                  </a:cubicBezTo>
                  <a:cubicBezTo>
                    <a:pt x="76" y="16"/>
                    <a:pt x="77" y="18"/>
                    <a:pt x="78" y="20"/>
                  </a:cubicBezTo>
                  <a:cubicBezTo>
                    <a:pt x="79" y="20"/>
                    <a:pt x="81" y="21"/>
                    <a:pt x="81" y="22"/>
                  </a:cubicBezTo>
                  <a:cubicBezTo>
                    <a:pt x="81" y="23"/>
                    <a:pt x="82" y="23"/>
                    <a:pt x="82" y="24"/>
                  </a:cubicBezTo>
                  <a:cubicBezTo>
                    <a:pt x="83" y="24"/>
                    <a:pt x="82" y="26"/>
                    <a:pt x="82" y="26"/>
                  </a:cubicBezTo>
                  <a:cubicBezTo>
                    <a:pt x="84" y="27"/>
                    <a:pt x="84" y="32"/>
                    <a:pt x="84" y="35"/>
                  </a:cubicBezTo>
                  <a:cubicBezTo>
                    <a:pt x="84" y="36"/>
                    <a:pt x="85" y="37"/>
                    <a:pt x="85" y="40"/>
                  </a:cubicBezTo>
                  <a:cubicBezTo>
                    <a:pt x="85" y="44"/>
                    <a:pt x="85" y="47"/>
                    <a:pt x="83" y="51"/>
                  </a:cubicBezTo>
                  <a:cubicBezTo>
                    <a:pt x="82" y="55"/>
                    <a:pt x="81" y="58"/>
                    <a:pt x="79" y="61"/>
                  </a:cubicBezTo>
                  <a:cubicBezTo>
                    <a:pt x="79" y="62"/>
                    <a:pt x="78" y="62"/>
                    <a:pt x="78" y="62"/>
                  </a:cubicBezTo>
                  <a:cubicBezTo>
                    <a:pt x="76" y="67"/>
                    <a:pt x="77" y="68"/>
                    <a:pt x="74" y="71"/>
                  </a:cubicBezTo>
                  <a:cubicBezTo>
                    <a:pt x="73" y="72"/>
                    <a:pt x="72" y="73"/>
                    <a:pt x="71" y="74"/>
                  </a:cubicBezTo>
                  <a:cubicBezTo>
                    <a:pt x="71" y="74"/>
                    <a:pt x="70" y="73"/>
                    <a:pt x="69" y="74"/>
                  </a:cubicBezTo>
                  <a:cubicBezTo>
                    <a:pt x="69" y="75"/>
                    <a:pt x="68" y="76"/>
                    <a:pt x="67" y="77"/>
                  </a:cubicBezTo>
                  <a:cubicBezTo>
                    <a:pt x="66" y="77"/>
                    <a:pt x="65" y="77"/>
                    <a:pt x="65" y="77"/>
                  </a:cubicBezTo>
                  <a:cubicBezTo>
                    <a:pt x="65" y="77"/>
                    <a:pt x="65" y="78"/>
                    <a:pt x="65" y="78"/>
                  </a:cubicBezTo>
                  <a:cubicBezTo>
                    <a:pt x="63" y="79"/>
                    <a:pt x="61" y="78"/>
                    <a:pt x="59" y="79"/>
                  </a:cubicBezTo>
                  <a:cubicBezTo>
                    <a:pt x="58" y="79"/>
                    <a:pt x="58" y="80"/>
                    <a:pt x="57" y="81"/>
                  </a:cubicBezTo>
                  <a:cubicBezTo>
                    <a:pt x="55" y="81"/>
                    <a:pt x="52" y="81"/>
                    <a:pt x="50" y="82"/>
                  </a:cubicBezTo>
                  <a:cubicBezTo>
                    <a:pt x="49" y="83"/>
                    <a:pt x="50" y="86"/>
                    <a:pt x="48" y="85"/>
                  </a:cubicBezTo>
                  <a:close/>
                  <a:moveTo>
                    <a:pt x="22" y="75"/>
                  </a:moveTo>
                  <a:cubicBezTo>
                    <a:pt x="23" y="76"/>
                    <a:pt x="23" y="76"/>
                    <a:pt x="24" y="76"/>
                  </a:cubicBezTo>
                  <a:cubicBezTo>
                    <a:pt x="28" y="79"/>
                    <a:pt x="37" y="80"/>
                    <a:pt x="40" y="81"/>
                  </a:cubicBezTo>
                  <a:cubicBezTo>
                    <a:pt x="43" y="81"/>
                    <a:pt x="44" y="82"/>
                    <a:pt x="45" y="81"/>
                  </a:cubicBezTo>
                  <a:cubicBezTo>
                    <a:pt x="45" y="80"/>
                    <a:pt x="46" y="81"/>
                    <a:pt x="46" y="81"/>
                  </a:cubicBezTo>
                  <a:cubicBezTo>
                    <a:pt x="48" y="81"/>
                    <a:pt x="51" y="80"/>
                    <a:pt x="51" y="80"/>
                  </a:cubicBezTo>
                  <a:cubicBezTo>
                    <a:pt x="51" y="80"/>
                    <a:pt x="53" y="80"/>
                    <a:pt x="53" y="80"/>
                  </a:cubicBezTo>
                  <a:cubicBezTo>
                    <a:pt x="56" y="79"/>
                    <a:pt x="57" y="79"/>
                    <a:pt x="59" y="78"/>
                  </a:cubicBezTo>
                  <a:cubicBezTo>
                    <a:pt x="61" y="77"/>
                    <a:pt x="63" y="77"/>
                    <a:pt x="65" y="76"/>
                  </a:cubicBezTo>
                  <a:cubicBezTo>
                    <a:pt x="66" y="76"/>
                    <a:pt x="67" y="74"/>
                    <a:pt x="68" y="74"/>
                  </a:cubicBezTo>
                  <a:cubicBezTo>
                    <a:pt x="69" y="73"/>
                    <a:pt x="69" y="73"/>
                    <a:pt x="69" y="72"/>
                  </a:cubicBezTo>
                  <a:cubicBezTo>
                    <a:pt x="70" y="72"/>
                    <a:pt x="71" y="72"/>
                    <a:pt x="71" y="72"/>
                  </a:cubicBezTo>
                  <a:cubicBezTo>
                    <a:pt x="72" y="71"/>
                    <a:pt x="72" y="70"/>
                    <a:pt x="73" y="68"/>
                  </a:cubicBezTo>
                  <a:cubicBezTo>
                    <a:pt x="74" y="67"/>
                    <a:pt x="75" y="67"/>
                    <a:pt x="75" y="66"/>
                  </a:cubicBezTo>
                  <a:cubicBezTo>
                    <a:pt x="77" y="64"/>
                    <a:pt x="79" y="59"/>
                    <a:pt x="80" y="58"/>
                  </a:cubicBezTo>
                  <a:cubicBezTo>
                    <a:pt x="80" y="58"/>
                    <a:pt x="80" y="57"/>
                    <a:pt x="80" y="56"/>
                  </a:cubicBezTo>
                  <a:cubicBezTo>
                    <a:pt x="80" y="56"/>
                    <a:pt x="81" y="56"/>
                    <a:pt x="81" y="56"/>
                  </a:cubicBezTo>
                  <a:cubicBezTo>
                    <a:pt x="81" y="56"/>
                    <a:pt x="81" y="55"/>
                    <a:pt x="81" y="55"/>
                  </a:cubicBezTo>
                  <a:cubicBezTo>
                    <a:pt x="81" y="52"/>
                    <a:pt x="82" y="51"/>
                    <a:pt x="82" y="50"/>
                  </a:cubicBezTo>
                  <a:cubicBezTo>
                    <a:pt x="83" y="50"/>
                    <a:pt x="82" y="49"/>
                    <a:pt x="82" y="48"/>
                  </a:cubicBezTo>
                  <a:cubicBezTo>
                    <a:pt x="82" y="48"/>
                    <a:pt x="83" y="49"/>
                    <a:pt x="83" y="48"/>
                  </a:cubicBezTo>
                  <a:cubicBezTo>
                    <a:pt x="84" y="48"/>
                    <a:pt x="83" y="47"/>
                    <a:pt x="83" y="47"/>
                  </a:cubicBezTo>
                  <a:cubicBezTo>
                    <a:pt x="85" y="42"/>
                    <a:pt x="84" y="39"/>
                    <a:pt x="83" y="35"/>
                  </a:cubicBezTo>
                  <a:cubicBezTo>
                    <a:pt x="83" y="32"/>
                    <a:pt x="83" y="29"/>
                    <a:pt x="82" y="28"/>
                  </a:cubicBezTo>
                  <a:cubicBezTo>
                    <a:pt x="82" y="27"/>
                    <a:pt x="82" y="28"/>
                    <a:pt x="82" y="28"/>
                  </a:cubicBezTo>
                  <a:cubicBezTo>
                    <a:pt x="81" y="27"/>
                    <a:pt x="82" y="26"/>
                    <a:pt x="82" y="26"/>
                  </a:cubicBezTo>
                  <a:cubicBezTo>
                    <a:pt x="82" y="26"/>
                    <a:pt x="81" y="26"/>
                    <a:pt x="81" y="26"/>
                  </a:cubicBezTo>
                  <a:cubicBezTo>
                    <a:pt x="80" y="26"/>
                    <a:pt x="81" y="24"/>
                    <a:pt x="81" y="24"/>
                  </a:cubicBezTo>
                  <a:cubicBezTo>
                    <a:pt x="80" y="24"/>
                    <a:pt x="79" y="24"/>
                    <a:pt x="79" y="23"/>
                  </a:cubicBezTo>
                  <a:cubicBezTo>
                    <a:pt x="78" y="22"/>
                    <a:pt x="79" y="21"/>
                    <a:pt x="78" y="21"/>
                  </a:cubicBezTo>
                  <a:cubicBezTo>
                    <a:pt x="77" y="20"/>
                    <a:pt x="75" y="18"/>
                    <a:pt x="75" y="18"/>
                  </a:cubicBezTo>
                  <a:cubicBezTo>
                    <a:pt x="74" y="18"/>
                    <a:pt x="75" y="17"/>
                    <a:pt x="75" y="16"/>
                  </a:cubicBezTo>
                  <a:cubicBezTo>
                    <a:pt x="74" y="16"/>
                    <a:pt x="73" y="16"/>
                    <a:pt x="72" y="15"/>
                  </a:cubicBezTo>
                  <a:cubicBezTo>
                    <a:pt x="68" y="11"/>
                    <a:pt x="65" y="6"/>
                    <a:pt x="59" y="5"/>
                  </a:cubicBezTo>
                  <a:cubicBezTo>
                    <a:pt x="49" y="3"/>
                    <a:pt x="43" y="7"/>
                    <a:pt x="32" y="6"/>
                  </a:cubicBezTo>
                  <a:cubicBezTo>
                    <a:pt x="31" y="6"/>
                    <a:pt x="31" y="6"/>
                    <a:pt x="30" y="7"/>
                  </a:cubicBezTo>
                  <a:cubicBezTo>
                    <a:pt x="30" y="7"/>
                    <a:pt x="29" y="8"/>
                    <a:pt x="29" y="8"/>
                  </a:cubicBezTo>
                  <a:cubicBezTo>
                    <a:pt x="27" y="9"/>
                    <a:pt x="25" y="9"/>
                    <a:pt x="23" y="10"/>
                  </a:cubicBezTo>
                  <a:cubicBezTo>
                    <a:pt x="23" y="10"/>
                    <a:pt x="23" y="11"/>
                    <a:pt x="23" y="11"/>
                  </a:cubicBezTo>
                  <a:cubicBezTo>
                    <a:pt x="23" y="11"/>
                    <a:pt x="22" y="11"/>
                    <a:pt x="22" y="11"/>
                  </a:cubicBezTo>
                  <a:cubicBezTo>
                    <a:pt x="21" y="11"/>
                    <a:pt x="20" y="12"/>
                    <a:pt x="20" y="13"/>
                  </a:cubicBezTo>
                  <a:cubicBezTo>
                    <a:pt x="18" y="14"/>
                    <a:pt x="18" y="15"/>
                    <a:pt x="16" y="16"/>
                  </a:cubicBezTo>
                  <a:cubicBezTo>
                    <a:pt x="13" y="19"/>
                    <a:pt x="10" y="23"/>
                    <a:pt x="8" y="27"/>
                  </a:cubicBezTo>
                  <a:cubicBezTo>
                    <a:pt x="7" y="28"/>
                    <a:pt x="6" y="29"/>
                    <a:pt x="6" y="30"/>
                  </a:cubicBezTo>
                  <a:cubicBezTo>
                    <a:pt x="5" y="32"/>
                    <a:pt x="5" y="33"/>
                    <a:pt x="4" y="36"/>
                  </a:cubicBezTo>
                  <a:cubicBezTo>
                    <a:pt x="3" y="41"/>
                    <a:pt x="2" y="50"/>
                    <a:pt x="3" y="55"/>
                  </a:cubicBezTo>
                  <a:cubicBezTo>
                    <a:pt x="4" y="58"/>
                    <a:pt x="8" y="61"/>
                    <a:pt x="9" y="62"/>
                  </a:cubicBezTo>
                  <a:cubicBezTo>
                    <a:pt x="10" y="63"/>
                    <a:pt x="9" y="64"/>
                    <a:pt x="9" y="64"/>
                  </a:cubicBezTo>
                  <a:cubicBezTo>
                    <a:pt x="10" y="65"/>
                    <a:pt x="13" y="66"/>
                    <a:pt x="14" y="68"/>
                  </a:cubicBezTo>
                  <a:cubicBezTo>
                    <a:pt x="14" y="68"/>
                    <a:pt x="14" y="69"/>
                    <a:pt x="14" y="69"/>
                  </a:cubicBezTo>
                  <a:cubicBezTo>
                    <a:pt x="14" y="70"/>
                    <a:pt x="15" y="70"/>
                    <a:pt x="15" y="70"/>
                  </a:cubicBezTo>
                  <a:cubicBezTo>
                    <a:pt x="16" y="71"/>
                    <a:pt x="16" y="72"/>
                    <a:pt x="18" y="72"/>
                  </a:cubicBezTo>
                  <a:cubicBezTo>
                    <a:pt x="18" y="75"/>
                    <a:pt x="21" y="75"/>
                    <a:pt x="22" y="75"/>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86" name="Freeform 62"/>
            <p:cNvSpPr>
              <a:spLocks noEditPoints="1" noChangeArrowheads="1"/>
            </p:cNvSpPr>
            <p:nvPr/>
          </p:nvSpPr>
          <p:spPr bwMode="auto">
            <a:xfrm>
              <a:off x="604837" y="2219325"/>
              <a:ext cx="96838" cy="84138"/>
            </a:xfrm>
            <a:custGeom>
              <a:avLst/>
              <a:gdLst>
                <a:gd name="T0" fmla="*/ 34 w 35"/>
                <a:gd name="T1" fmla="*/ 8 h 30"/>
                <a:gd name="T2" fmla="*/ 33 w 35"/>
                <a:gd name="T3" fmla="*/ 23 h 30"/>
                <a:gd name="T4" fmla="*/ 24 w 35"/>
                <a:gd name="T5" fmla="*/ 28 h 30"/>
                <a:gd name="T6" fmla="*/ 21 w 35"/>
                <a:gd name="T7" fmla="*/ 28 h 30"/>
                <a:gd name="T8" fmla="*/ 4 w 35"/>
                <a:gd name="T9" fmla="*/ 29 h 30"/>
                <a:gd name="T10" fmla="*/ 1 w 35"/>
                <a:gd name="T11" fmla="*/ 7 h 30"/>
                <a:gd name="T12" fmla="*/ 24 w 35"/>
                <a:gd name="T13" fmla="*/ 1 h 30"/>
                <a:gd name="T14" fmla="*/ 25 w 35"/>
                <a:gd name="T15" fmla="*/ 1 h 30"/>
                <a:gd name="T16" fmla="*/ 26 w 35"/>
                <a:gd name="T17" fmla="*/ 1 h 30"/>
                <a:gd name="T18" fmla="*/ 34 w 35"/>
                <a:gd name="T19" fmla="*/ 8 h 30"/>
                <a:gd name="T20" fmla="*/ 27 w 35"/>
                <a:gd name="T21" fmla="*/ 3 h 30"/>
                <a:gd name="T22" fmla="*/ 15 w 35"/>
                <a:gd name="T23" fmla="*/ 4 h 30"/>
                <a:gd name="T24" fmla="*/ 5 w 35"/>
                <a:gd name="T25" fmla="*/ 5 h 30"/>
                <a:gd name="T26" fmla="*/ 5 w 35"/>
                <a:gd name="T27" fmla="*/ 7 h 30"/>
                <a:gd name="T28" fmla="*/ 2 w 35"/>
                <a:gd name="T29" fmla="*/ 8 h 30"/>
                <a:gd name="T30" fmla="*/ 5 w 35"/>
                <a:gd name="T31" fmla="*/ 28 h 30"/>
                <a:gd name="T32" fmla="*/ 31 w 35"/>
                <a:gd name="T33" fmla="*/ 23 h 30"/>
                <a:gd name="T34" fmla="*/ 32 w 35"/>
                <a:gd name="T35" fmla="*/ 7 h 30"/>
                <a:gd name="T36" fmla="*/ 27 w 35"/>
                <a:gd name="T37" fmla="*/ 3 h 3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5"/>
                <a:gd name="T58" fmla="*/ 0 h 30"/>
                <a:gd name="T59" fmla="*/ 35 w 35"/>
                <a:gd name="T60" fmla="*/ 30 h 3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5" h="30">
                  <a:moveTo>
                    <a:pt x="34" y="8"/>
                  </a:moveTo>
                  <a:cubicBezTo>
                    <a:pt x="35" y="14"/>
                    <a:pt x="33" y="17"/>
                    <a:pt x="33" y="23"/>
                  </a:cubicBezTo>
                  <a:cubicBezTo>
                    <a:pt x="31" y="25"/>
                    <a:pt x="28" y="27"/>
                    <a:pt x="24" y="28"/>
                  </a:cubicBezTo>
                  <a:cubicBezTo>
                    <a:pt x="23" y="28"/>
                    <a:pt x="22" y="27"/>
                    <a:pt x="21" y="28"/>
                  </a:cubicBezTo>
                  <a:cubicBezTo>
                    <a:pt x="18" y="28"/>
                    <a:pt x="10" y="30"/>
                    <a:pt x="4" y="29"/>
                  </a:cubicBezTo>
                  <a:cubicBezTo>
                    <a:pt x="0" y="24"/>
                    <a:pt x="0" y="15"/>
                    <a:pt x="1" y="7"/>
                  </a:cubicBezTo>
                  <a:cubicBezTo>
                    <a:pt x="6" y="2"/>
                    <a:pt x="16" y="2"/>
                    <a:pt x="24" y="1"/>
                  </a:cubicBezTo>
                  <a:cubicBezTo>
                    <a:pt x="25" y="1"/>
                    <a:pt x="25" y="1"/>
                    <a:pt x="25" y="1"/>
                  </a:cubicBezTo>
                  <a:cubicBezTo>
                    <a:pt x="26" y="0"/>
                    <a:pt x="26" y="1"/>
                    <a:pt x="26" y="1"/>
                  </a:cubicBezTo>
                  <a:cubicBezTo>
                    <a:pt x="29" y="4"/>
                    <a:pt x="32" y="5"/>
                    <a:pt x="34" y="8"/>
                  </a:cubicBezTo>
                  <a:close/>
                  <a:moveTo>
                    <a:pt x="27" y="3"/>
                  </a:moveTo>
                  <a:cubicBezTo>
                    <a:pt x="23" y="3"/>
                    <a:pt x="19" y="4"/>
                    <a:pt x="15" y="4"/>
                  </a:cubicBezTo>
                  <a:cubicBezTo>
                    <a:pt x="12" y="4"/>
                    <a:pt x="7" y="4"/>
                    <a:pt x="5" y="5"/>
                  </a:cubicBezTo>
                  <a:cubicBezTo>
                    <a:pt x="5" y="5"/>
                    <a:pt x="5" y="6"/>
                    <a:pt x="5" y="7"/>
                  </a:cubicBezTo>
                  <a:cubicBezTo>
                    <a:pt x="4" y="7"/>
                    <a:pt x="3" y="8"/>
                    <a:pt x="2" y="8"/>
                  </a:cubicBezTo>
                  <a:cubicBezTo>
                    <a:pt x="2" y="16"/>
                    <a:pt x="1" y="24"/>
                    <a:pt x="5" y="28"/>
                  </a:cubicBezTo>
                  <a:cubicBezTo>
                    <a:pt x="15" y="28"/>
                    <a:pt x="25" y="27"/>
                    <a:pt x="31" y="23"/>
                  </a:cubicBezTo>
                  <a:cubicBezTo>
                    <a:pt x="32" y="18"/>
                    <a:pt x="33" y="13"/>
                    <a:pt x="32" y="7"/>
                  </a:cubicBezTo>
                  <a:cubicBezTo>
                    <a:pt x="30" y="6"/>
                    <a:pt x="28" y="5"/>
                    <a:pt x="27" y="3"/>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87" name="Freeform 63"/>
            <p:cNvSpPr>
              <a:spLocks noEditPoints="1" noChangeArrowheads="1"/>
            </p:cNvSpPr>
            <p:nvPr/>
          </p:nvSpPr>
          <p:spPr bwMode="auto">
            <a:xfrm>
              <a:off x="171450" y="552450"/>
              <a:ext cx="206375" cy="198438"/>
            </a:xfrm>
            <a:custGeom>
              <a:avLst/>
              <a:gdLst>
                <a:gd name="T0" fmla="*/ 73 w 74"/>
                <a:gd name="T1" fmla="*/ 34 h 72"/>
                <a:gd name="T2" fmla="*/ 66 w 74"/>
                <a:gd name="T3" fmla="*/ 70 h 72"/>
                <a:gd name="T4" fmla="*/ 2 w 74"/>
                <a:gd name="T5" fmla="*/ 60 h 72"/>
                <a:gd name="T6" fmla="*/ 1 w 74"/>
                <a:gd name="T7" fmla="*/ 11 h 72"/>
                <a:gd name="T8" fmla="*/ 19 w 74"/>
                <a:gd name="T9" fmla="*/ 0 h 72"/>
                <a:gd name="T10" fmla="*/ 2 w 74"/>
                <a:gd name="T11" fmla="*/ 20 h 72"/>
                <a:gd name="T12" fmla="*/ 12 w 74"/>
                <a:gd name="T13" fmla="*/ 36 h 72"/>
                <a:gd name="T14" fmla="*/ 28 w 74"/>
                <a:gd name="T15" fmla="*/ 16 h 72"/>
                <a:gd name="T16" fmla="*/ 35 w 74"/>
                <a:gd name="T17" fmla="*/ 6 h 72"/>
                <a:gd name="T18" fmla="*/ 24 w 74"/>
                <a:gd name="T19" fmla="*/ 11 h 72"/>
                <a:gd name="T20" fmla="*/ 16 w 74"/>
                <a:gd name="T21" fmla="*/ 22 h 72"/>
                <a:gd name="T22" fmla="*/ 4 w 74"/>
                <a:gd name="T23" fmla="*/ 38 h 72"/>
                <a:gd name="T24" fmla="*/ 20 w 74"/>
                <a:gd name="T25" fmla="*/ 16 h 72"/>
                <a:gd name="T26" fmla="*/ 19 w 74"/>
                <a:gd name="T27" fmla="*/ 9 h 72"/>
                <a:gd name="T28" fmla="*/ 3 w 74"/>
                <a:gd name="T29" fmla="*/ 30 h 72"/>
                <a:gd name="T30" fmla="*/ 14 w 74"/>
                <a:gd name="T31" fmla="*/ 14 h 72"/>
                <a:gd name="T32" fmla="*/ 11 w 74"/>
                <a:gd name="T33" fmla="*/ 8 h 72"/>
                <a:gd name="T34" fmla="*/ 3 w 74"/>
                <a:gd name="T35" fmla="*/ 7 h 72"/>
                <a:gd name="T36" fmla="*/ 8 w 74"/>
                <a:gd name="T37" fmla="*/ 43 h 72"/>
                <a:gd name="T38" fmla="*/ 5 w 74"/>
                <a:gd name="T39" fmla="*/ 57 h 72"/>
                <a:gd name="T40" fmla="*/ 19 w 74"/>
                <a:gd name="T41" fmla="*/ 37 h 72"/>
                <a:gd name="T42" fmla="*/ 13 w 74"/>
                <a:gd name="T43" fmla="*/ 48 h 72"/>
                <a:gd name="T44" fmla="*/ 6 w 74"/>
                <a:gd name="T45" fmla="*/ 64 h 72"/>
                <a:gd name="T46" fmla="*/ 18 w 74"/>
                <a:gd name="T47" fmla="*/ 49 h 72"/>
                <a:gd name="T48" fmla="*/ 18 w 74"/>
                <a:gd name="T49" fmla="*/ 50 h 72"/>
                <a:gd name="T50" fmla="*/ 16 w 74"/>
                <a:gd name="T51" fmla="*/ 68 h 72"/>
                <a:gd name="T52" fmla="*/ 12 w 74"/>
                <a:gd name="T53" fmla="*/ 65 h 72"/>
                <a:gd name="T54" fmla="*/ 20 w 74"/>
                <a:gd name="T55" fmla="*/ 54 h 72"/>
                <a:gd name="T56" fmla="*/ 29 w 74"/>
                <a:gd name="T57" fmla="*/ 61 h 72"/>
                <a:gd name="T58" fmla="*/ 34 w 74"/>
                <a:gd name="T59" fmla="*/ 47 h 72"/>
                <a:gd name="T60" fmla="*/ 17 w 74"/>
                <a:gd name="T61" fmla="*/ 68 h 72"/>
                <a:gd name="T62" fmla="*/ 40 w 74"/>
                <a:gd name="T63" fmla="*/ 57 h 72"/>
                <a:gd name="T64" fmla="*/ 70 w 74"/>
                <a:gd name="T65" fmla="*/ 16 h 72"/>
                <a:gd name="T66" fmla="*/ 26 w 74"/>
                <a:gd name="T67" fmla="*/ 68 h 72"/>
                <a:gd name="T68" fmla="*/ 52 w 74"/>
                <a:gd name="T69" fmla="*/ 55 h 72"/>
                <a:gd name="T70" fmla="*/ 67 w 74"/>
                <a:gd name="T71" fmla="*/ 39 h 72"/>
                <a:gd name="T72" fmla="*/ 52 w 74"/>
                <a:gd name="T73" fmla="*/ 46 h 72"/>
                <a:gd name="T74" fmla="*/ 40 w 74"/>
                <a:gd name="T75" fmla="*/ 59 h 72"/>
                <a:gd name="T76" fmla="*/ 66 w 74"/>
                <a:gd name="T77" fmla="*/ 41 h 72"/>
                <a:gd name="T78" fmla="*/ 42 w 74"/>
                <a:gd name="T79" fmla="*/ 67 h 72"/>
                <a:gd name="T80" fmla="*/ 60 w 74"/>
                <a:gd name="T81" fmla="*/ 54 h 72"/>
                <a:gd name="T82" fmla="*/ 66 w 74"/>
                <a:gd name="T83" fmla="*/ 41 h 72"/>
                <a:gd name="T84" fmla="*/ 71 w 74"/>
                <a:gd name="T85" fmla="*/ 50 h 72"/>
                <a:gd name="T86" fmla="*/ 55 w 74"/>
                <a:gd name="T87" fmla="*/ 61 h 72"/>
                <a:gd name="T88" fmla="*/ 71 w 74"/>
                <a:gd name="T89" fmla="*/ 58 h 72"/>
                <a:gd name="T90" fmla="*/ 67 w 74"/>
                <a:gd name="T91" fmla="*/ 61 h 72"/>
                <a:gd name="T92" fmla="*/ 64 w 74"/>
                <a:gd name="T93" fmla="*/ 18 h 72"/>
                <a:gd name="T94" fmla="*/ 35 w 74"/>
                <a:gd name="T95" fmla="*/ 15 h 72"/>
                <a:gd name="T96" fmla="*/ 46 w 74"/>
                <a:gd name="T97" fmla="*/ 10 h 72"/>
                <a:gd name="T98" fmla="*/ 58 w 74"/>
                <a:gd name="T99" fmla="*/ 6 h 72"/>
                <a:gd name="T100" fmla="*/ 60 w 74"/>
                <a:gd name="T101" fmla="*/ 9 h 72"/>
                <a:gd name="T102" fmla="*/ 54 w 74"/>
                <a:gd name="T103" fmla="*/ 22 h 72"/>
                <a:gd name="T104" fmla="*/ 43 w 74"/>
                <a:gd name="T105" fmla="*/ 3 h 72"/>
                <a:gd name="T106" fmla="*/ 30 w 74"/>
                <a:gd name="T107" fmla="*/ 16 h 72"/>
                <a:gd name="T108" fmla="*/ 33 w 74"/>
                <a:gd name="T109" fmla="*/ 47 h 72"/>
                <a:gd name="T110" fmla="*/ 54 w 74"/>
                <a:gd name="T111" fmla="*/ 32 h 72"/>
                <a:gd name="T112" fmla="*/ 49 w 74"/>
                <a:gd name="T113" fmla="*/ 20 h 72"/>
                <a:gd name="T114" fmla="*/ 38 w 74"/>
                <a:gd name="T115" fmla="*/ 16 h 72"/>
                <a:gd name="T116" fmla="*/ 20 w 74"/>
                <a:gd name="T117" fmla="*/ 39 h 72"/>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74"/>
                <a:gd name="T178" fmla="*/ 0 h 72"/>
                <a:gd name="T179" fmla="*/ 74 w 74"/>
                <a:gd name="T180" fmla="*/ 72 h 72"/>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74" h="72">
                  <a:moveTo>
                    <a:pt x="71" y="7"/>
                  </a:moveTo>
                  <a:cubicBezTo>
                    <a:pt x="71" y="8"/>
                    <a:pt x="70" y="10"/>
                    <a:pt x="71" y="11"/>
                  </a:cubicBezTo>
                  <a:cubicBezTo>
                    <a:pt x="71" y="11"/>
                    <a:pt x="73" y="12"/>
                    <a:pt x="73" y="12"/>
                  </a:cubicBezTo>
                  <a:cubicBezTo>
                    <a:pt x="73" y="12"/>
                    <a:pt x="72" y="13"/>
                    <a:pt x="72" y="14"/>
                  </a:cubicBezTo>
                  <a:cubicBezTo>
                    <a:pt x="71" y="19"/>
                    <a:pt x="71" y="29"/>
                    <a:pt x="73" y="34"/>
                  </a:cubicBezTo>
                  <a:cubicBezTo>
                    <a:pt x="73" y="36"/>
                    <a:pt x="74" y="38"/>
                    <a:pt x="74" y="40"/>
                  </a:cubicBezTo>
                  <a:cubicBezTo>
                    <a:pt x="74" y="39"/>
                    <a:pt x="74" y="40"/>
                    <a:pt x="74" y="41"/>
                  </a:cubicBezTo>
                  <a:cubicBezTo>
                    <a:pt x="73" y="43"/>
                    <a:pt x="74" y="46"/>
                    <a:pt x="74" y="49"/>
                  </a:cubicBezTo>
                  <a:cubicBezTo>
                    <a:pt x="74" y="49"/>
                    <a:pt x="73" y="49"/>
                    <a:pt x="73" y="50"/>
                  </a:cubicBezTo>
                  <a:cubicBezTo>
                    <a:pt x="72" y="58"/>
                    <a:pt x="71" y="66"/>
                    <a:pt x="66" y="70"/>
                  </a:cubicBezTo>
                  <a:cubicBezTo>
                    <a:pt x="61" y="71"/>
                    <a:pt x="57" y="69"/>
                    <a:pt x="53" y="69"/>
                  </a:cubicBezTo>
                  <a:cubicBezTo>
                    <a:pt x="37" y="69"/>
                    <a:pt x="21" y="72"/>
                    <a:pt x="6" y="68"/>
                  </a:cubicBezTo>
                  <a:cubicBezTo>
                    <a:pt x="6" y="67"/>
                    <a:pt x="4" y="66"/>
                    <a:pt x="4" y="66"/>
                  </a:cubicBezTo>
                  <a:cubicBezTo>
                    <a:pt x="4" y="65"/>
                    <a:pt x="4" y="63"/>
                    <a:pt x="4" y="62"/>
                  </a:cubicBezTo>
                  <a:cubicBezTo>
                    <a:pt x="4" y="61"/>
                    <a:pt x="2" y="61"/>
                    <a:pt x="2" y="60"/>
                  </a:cubicBezTo>
                  <a:cubicBezTo>
                    <a:pt x="2" y="60"/>
                    <a:pt x="3" y="59"/>
                    <a:pt x="3" y="59"/>
                  </a:cubicBezTo>
                  <a:cubicBezTo>
                    <a:pt x="3" y="58"/>
                    <a:pt x="2" y="58"/>
                    <a:pt x="2" y="58"/>
                  </a:cubicBezTo>
                  <a:cubicBezTo>
                    <a:pt x="2" y="54"/>
                    <a:pt x="2" y="48"/>
                    <a:pt x="1" y="43"/>
                  </a:cubicBezTo>
                  <a:cubicBezTo>
                    <a:pt x="1" y="38"/>
                    <a:pt x="1" y="33"/>
                    <a:pt x="1" y="27"/>
                  </a:cubicBezTo>
                  <a:cubicBezTo>
                    <a:pt x="1" y="21"/>
                    <a:pt x="0" y="16"/>
                    <a:pt x="1" y="11"/>
                  </a:cubicBezTo>
                  <a:cubicBezTo>
                    <a:pt x="2" y="10"/>
                    <a:pt x="2" y="7"/>
                    <a:pt x="3" y="5"/>
                  </a:cubicBezTo>
                  <a:cubicBezTo>
                    <a:pt x="5" y="4"/>
                    <a:pt x="7" y="3"/>
                    <a:pt x="8" y="2"/>
                  </a:cubicBezTo>
                  <a:cubicBezTo>
                    <a:pt x="9" y="2"/>
                    <a:pt x="8" y="1"/>
                    <a:pt x="9" y="1"/>
                  </a:cubicBezTo>
                  <a:cubicBezTo>
                    <a:pt x="11" y="1"/>
                    <a:pt x="13" y="2"/>
                    <a:pt x="15" y="1"/>
                  </a:cubicBezTo>
                  <a:cubicBezTo>
                    <a:pt x="17" y="1"/>
                    <a:pt x="17" y="1"/>
                    <a:pt x="19" y="0"/>
                  </a:cubicBezTo>
                  <a:cubicBezTo>
                    <a:pt x="23" y="0"/>
                    <a:pt x="27" y="1"/>
                    <a:pt x="32" y="1"/>
                  </a:cubicBezTo>
                  <a:cubicBezTo>
                    <a:pt x="38" y="2"/>
                    <a:pt x="44" y="1"/>
                    <a:pt x="50" y="1"/>
                  </a:cubicBezTo>
                  <a:cubicBezTo>
                    <a:pt x="59" y="2"/>
                    <a:pt x="66" y="4"/>
                    <a:pt x="71" y="7"/>
                  </a:cubicBezTo>
                  <a:close/>
                  <a:moveTo>
                    <a:pt x="16" y="2"/>
                  </a:moveTo>
                  <a:cubicBezTo>
                    <a:pt x="11" y="8"/>
                    <a:pt x="7" y="14"/>
                    <a:pt x="2" y="20"/>
                  </a:cubicBezTo>
                  <a:cubicBezTo>
                    <a:pt x="2" y="26"/>
                    <a:pt x="3" y="32"/>
                    <a:pt x="3" y="38"/>
                  </a:cubicBezTo>
                  <a:cubicBezTo>
                    <a:pt x="3" y="42"/>
                    <a:pt x="2" y="46"/>
                    <a:pt x="4" y="47"/>
                  </a:cubicBezTo>
                  <a:cubicBezTo>
                    <a:pt x="5" y="45"/>
                    <a:pt x="7" y="42"/>
                    <a:pt x="8" y="41"/>
                  </a:cubicBezTo>
                  <a:cubicBezTo>
                    <a:pt x="8" y="40"/>
                    <a:pt x="9" y="40"/>
                    <a:pt x="9" y="40"/>
                  </a:cubicBezTo>
                  <a:cubicBezTo>
                    <a:pt x="10" y="38"/>
                    <a:pt x="11" y="37"/>
                    <a:pt x="12" y="36"/>
                  </a:cubicBezTo>
                  <a:cubicBezTo>
                    <a:pt x="14" y="34"/>
                    <a:pt x="15" y="30"/>
                    <a:pt x="18" y="29"/>
                  </a:cubicBezTo>
                  <a:cubicBezTo>
                    <a:pt x="18" y="26"/>
                    <a:pt x="20" y="25"/>
                    <a:pt x="20" y="22"/>
                  </a:cubicBezTo>
                  <a:cubicBezTo>
                    <a:pt x="22" y="21"/>
                    <a:pt x="23" y="21"/>
                    <a:pt x="24" y="20"/>
                  </a:cubicBezTo>
                  <a:cubicBezTo>
                    <a:pt x="25" y="19"/>
                    <a:pt x="25" y="18"/>
                    <a:pt x="26" y="18"/>
                  </a:cubicBezTo>
                  <a:cubicBezTo>
                    <a:pt x="26" y="18"/>
                    <a:pt x="28" y="17"/>
                    <a:pt x="28" y="16"/>
                  </a:cubicBezTo>
                  <a:cubicBezTo>
                    <a:pt x="28" y="14"/>
                    <a:pt x="31" y="14"/>
                    <a:pt x="31" y="13"/>
                  </a:cubicBezTo>
                  <a:cubicBezTo>
                    <a:pt x="31" y="12"/>
                    <a:pt x="32" y="12"/>
                    <a:pt x="32" y="12"/>
                  </a:cubicBezTo>
                  <a:cubicBezTo>
                    <a:pt x="32" y="11"/>
                    <a:pt x="32" y="10"/>
                    <a:pt x="33" y="9"/>
                  </a:cubicBezTo>
                  <a:cubicBezTo>
                    <a:pt x="33" y="9"/>
                    <a:pt x="34" y="9"/>
                    <a:pt x="34" y="8"/>
                  </a:cubicBezTo>
                  <a:cubicBezTo>
                    <a:pt x="35" y="8"/>
                    <a:pt x="35" y="6"/>
                    <a:pt x="35" y="6"/>
                  </a:cubicBezTo>
                  <a:cubicBezTo>
                    <a:pt x="36" y="5"/>
                    <a:pt x="38" y="4"/>
                    <a:pt x="38" y="2"/>
                  </a:cubicBezTo>
                  <a:cubicBezTo>
                    <a:pt x="35" y="2"/>
                    <a:pt x="33" y="2"/>
                    <a:pt x="30" y="2"/>
                  </a:cubicBezTo>
                  <a:cubicBezTo>
                    <a:pt x="31" y="4"/>
                    <a:pt x="28" y="5"/>
                    <a:pt x="27" y="7"/>
                  </a:cubicBezTo>
                  <a:cubicBezTo>
                    <a:pt x="27" y="7"/>
                    <a:pt x="27" y="8"/>
                    <a:pt x="27" y="9"/>
                  </a:cubicBezTo>
                  <a:cubicBezTo>
                    <a:pt x="26" y="10"/>
                    <a:pt x="25" y="10"/>
                    <a:pt x="24" y="11"/>
                  </a:cubicBezTo>
                  <a:cubicBezTo>
                    <a:pt x="23" y="12"/>
                    <a:pt x="24" y="13"/>
                    <a:pt x="23" y="14"/>
                  </a:cubicBezTo>
                  <a:cubicBezTo>
                    <a:pt x="23" y="14"/>
                    <a:pt x="21" y="15"/>
                    <a:pt x="20" y="15"/>
                  </a:cubicBezTo>
                  <a:cubicBezTo>
                    <a:pt x="20" y="16"/>
                    <a:pt x="20" y="17"/>
                    <a:pt x="20" y="18"/>
                  </a:cubicBezTo>
                  <a:cubicBezTo>
                    <a:pt x="19" y="19"/>
                    <a:pt x="18" y="19"/>
                    <a:pt x="17" y="20"/>
                  </a:cubicBezTo>
                  <a:cubicBezTo>
                    <a:pt x="16" y="20"/>
                    <a:pt x="17" y="21"/>
                    <a:pt x="16" y="22"/>
                  </a:cubicBezTo>
                  <a:cubicBezTo>
                    <a:pt x="16" y="23"/>
                    <a:pt x="14" y="23"/>
                    <a:pt x="14" y="24"/>
                  </a:cubicBezTo>
                  <a:cubicBezTo>
                    <a:pt x="13" y="25"/>
                    <a:pt x="13" y="26"/>
                    <a:pt x="13" y="27"/>
                  </a:cubicBezTo>
                  <a:cubicBezTo>
                    <a:pt x="13" y="27"/>
                    <a:pt x="12" y="27"/>
                    <a:pt x="12" y="27"/>
                  </a:cubicBezTo>
                  <a:cubicBezTo>
                    <a:pt x="11" y="29"/>
                    <a:pt x="8" y="32"/>
                    <a:pt x="8" y="33"/>
                  </a:cubicBezTo>
                  <a:cubicBezTo>
                    <a:pt x="8" y="34"/>
                    <a:pt x="5" y="37"/>
                    <a:pt x="4" y="38"/>
                  </a:cubicBezTo>
                  <a:cubicBezTo>
                    <a:pt x="5" y="36"/>
                    <a:pt x="5" y="35"/>
                    <a:pt x="7" y="34"/>
                  </a:cubicBezTo>
                  <a:cubicBezTo>
                    <a:pt x="7" y="32"/>
                    <a:pt x="9" y="31"/>
                    <a:pt x="9" y="30"/>
                  </a:cubicBezTo>
                  <a:cubicBezTo>
                    <a:pt x="9" y="29"/>
                    <a:pt x="10" y="30"/>
                    <a:pt x="10" y="29"/>
                  </a:cubicBezTo>
                  <a:cubicBezTo>
                    <a:pt x="12" y="26"/>
                    <a:pt x="14" y="23"/>
                    <a:pt x="16" y="20"/>
                  </a:cubicBezTo>
                  <a:cubicBezTo>
                    <a:pt x="17" y="18"/>
                    <a:pt x="19" y="17"/>
                    <a:pt x="20" y="16"/>
                  </a:cubicBezTo>
                  <a:cubicBezTo>
                    <a:pt x="21" y="15"/>
                    <a:pt x="21" y="14"/>
                    <a:pt x="21" y="13"/>
                  </a:cubicBezTo>
                  <a:cubicBezTo>
                    <a:pt x="21" y="12"/>
                    <a:pt x="23" y="12"/>
                    <a:pt x="23" y="12"/>
                  </a:cubicBezTo>
                  <a:cubicBezTo>
                    <a:pt x="25" y="9"/>
                    <a:pt x="28" y="6"/>
                    <a:pt x="29" y="2"/>
                  </a:cubicBezTo>
                  <a:cubicBezTo>
                    <a:pt x="27" y="3"/>
                    <a:pt x="25" y="0"/>
                    <a:pt x="24" y="2"/>
                  </a:cubicBezTo>
                  <a:cubicBezTo>
                    <a:pt x="21" y="4"/>
                    <a:pt x="20" y="7"/>
                    <a:pt x="19" y="9"/>
                  </a:cubicBezTo>
                  <a:cubicBezTo>
                    <a:pt x="19" y="9"/>
                    <a:pt x="18" y="9"/>
                    <a:pt x="18" y="9"/>
                  </a:cubicBezTo>
                  <a:cubicBezTo>
                    <a:pt x="18" y="9"/>
                    <a:pt x="18" y="11"/>
                    <a:pt x="18" y="11"/>
                  </a:cubicBezTo>
                  <a:cubicBezTo>
                    <a:pt x="17" y="11"/>
                    <a:pt x="17" y="12"/>
                    <a:pt x="16" y="13"/>
                  </a:cubicBezTo>
                  <a:cubicBezTo>
                    <a:pt x="13" y="16"/>
                    <a:pt x="11" y="20"/>
                    <a:pt x="8" y="23"/>
                  </a:cubicBezTo>
                  <a:cubicBezTo>
                    <a:pt x="7" y="25"/>
                    <a:pt x="5" y="28"/>
                    <a:pt x="3" y="30"/>
                  </a:cubicBezTo>
                  <a:cubicBezTo>
                    <a:pt x="4" y="27"/>
                    <a:pt x="7" y="23"/>
                    <a:pt x="9" y="21"/>
                  </a:cubicBezTo>
                  <a:cubicBezTo>
                    <a:pt x="9" y="21"/>
                    <a:pt x="9" y="20"/>
                    <a:pt x="9" y="20"/>
                  </a:cubicBezTo>
                  <a:cubicBezTo>
                    <a:pt x="9" y="19"/>
                    <a:pt x="11" y="19"/>
                    <a:pt x="11" y="19"/>
                  </a:cubicBezTo>
                  <a:cubicBezTo>
                    <a:pt x="12" y="18"/>
                    <a:pt x="11" y="17"/>
                    <a:pt x="12" y="16"/>
                  </a:cubicBezTo>
                  <a:cubicBezTo>
                    <a:pt x="12" y="15"/>
                    <a:pt x="14" y="15"/>
                    <a:pt x="14" y="14"/>
                  </a:cubicBezTo>
                  <a:cubicBezTo>
                    <a:pt x="17" y="10"/>
                    <a:pt x="20" y="6"/>
                    <a:pt x="21" y="2"/>
                  </a:cubicBezTo>
                  <a:cubicBezTo>
                    <a:pt x="22" y="2"/>
                    <a:pt x="22" y="2"/>
                    <a:pt x="21" y="1"/>
                  </a:cubicBezTo>
                  <a:cubicBezTo>
                    <a:pt x="21" y="3"/>
                    <a:pt x="18" y="2"/>
                    <a:pt x="16" y="2"/>
                  </a:cubicBezTo>
                  <a:close/>
                  <a:moveTo>
                    <a:pt x="9" y="10"/>
                  </a:moveTo>
                  <a:cubicBezTo>
                    <a:pt x="10" y="9"/>
                    <a:pt x="10" y="9"/>
                    <a:pt x="11" y="8"/>
                  </a:cubicBezTo>
                  <a:cubicBezTo>
                    <a:pt x="11" y="8"/>
                    <a:pt x="11" y="7"/>
                    <a:pt x="12" y="6"/>
                  </a:cubicBezTo>
                  <a:cubicBezTo>
                    <a:pt x="12" y="5"/>
                    <a:pt x="16" y="4"/>
                    <a:pt x="14" y="2"/>
                  </a:cubicBezTo>
                  <a:cubicBezTo>
                    <a:pt x="12" y="3"/>
                    <a:pt x="10" y="4"/>
                    <a:pt x="9" y="5"/>
                  </a:cubicBezTo>
                  <a:cubicBezTo>
                    <a:pt x="9" y="4"/>
                    <a:pt x="8" y="4"/>
                    <a:pt x="7" y="4"/>
                  </a:cubicBezTo>
                  <a:cubicBezTo>
                    <a:pt x="6" y="6"/>
                    <a:pt x="5" y="7"/>
                    <a:pt x="3" y="7"/>
                  </a:cubicBezTo>
                  <a:cubicBezTo>
                    <a:pt x="4" y="11"/>
                    <a:pt x="0" y="15"/>
                    <a:pt x="3" y="18"/>
                  </a:cubicBezTo>
                  <a:cubicBezTo>
                    <a:pt x="5" y="16"/>
                    <a:pt x="7" y="13"/>
                    <a:pt x="9" y="10"/>
                  </a:cubicBezTo>
                  <a:close/>
                  <a:moveTo>
                    <a:pt x="14" y="35"/>
                  </a:moveTo>
                  <a:cubicBezTo>
                    <a:pt x="12" y="38"/>
                    <a:pt x="10" y="40"/>
                    <a:pt x="8" y="41"/>
                  </a:cubicBezTo>
                  <a:cubicBezTo>
                    <a:pt x="8" y="42"/>
                    <a:pt x="9" y="43"/>
                    <a:pt x="8" y="43"/>
                  </a:cubicBezTo>
                  <a:cubicBezTo>
                    <a:pt x="8" y="43"/>
                    <a:pt x="7" y="44"/>
                    <a:pt x="7" y="44"/>
                  </a:cubicBezTo>
                  <a:cubicBezTo>
                    <a:pt x="6" y="44"/>
                    <a:pt x="7" y="45"/>
                    <a:pt x="7" y="46"/>
                  </a:cubicBezTo>
                  <a:cubicBezTo>
                    <a:pt x="6" y="46"/>
                    <a:pt x="4" y="47"/>
                    <a:pt x="4" y="47"/>
                  </a:cubicBezTo>
                  <a:cubicBezTo>
                    <a:pt x="2" y="50"/>
                    <a:pt x="4" y="52"/>
                    <a:pt x="4" y="54"/>
                  </a:cubicBezTo>
                  <a:cubicBezTo>
                    <a:pt x="4" y="55"/>
                    <a:pt x="4" y="57"/>
                    <a:pt x="5" y="57"/>
                  </a:cubicBezTo>
                  <a:cubicBezTo>
                    <a:pt x="7" y="54"/>
                    <a:pt x="11" y="49"/>
                    <a:pt x="13" y="47"/>
                  </a:cubicBezTo>
                  <a:cubicBezTo>
                    <a:pt x="13" y="46"/>
                    <a:pt x="14" y="45"/>
                    <a:pt x="14" y="44"/>
                  </a:cubicBezTo>
                  <a:cubicBezTo>
                    <a:pt x="15" y="42"/>
                    <a:pt x="16" y="42"/>
                    <a:pt x="17" y="41"/>
                  </a:cubicBezTo>
                  <a:cubicBezTo>
                    <a:pt x="17" y="41"/>
                    <a:pt x="17" y="40"/>
                    <a:pt x="17" y="40"/>
                  </a:cubicBezTo>
                  <a:cubicBezTo>
                    <a:pt x="18" y="39"/>
                    <a:pt x="19" y="39"/>
                    <a:pt x="19" y="37"/>
                  </a:cubicBezTo>
                  <a:cubicBezTo>
                    <a:pt x="19" y="36"/>
                    <a:pt x="18" y="36"/>
                    <a:pt x="18" y="34"/>
                  </a:cubicBezTo>
                  <a:cubicBezTo>
                    <a:pt x="18" y="33"/>
                    <a:pt x="19" y="30"/>
                    <a:pt x="17" y="30"/>
                  </a:cubicBezTo>
                  <a:cubicBezTo>
                    <a:pt x="17" y="32"/>
                    <a:pt x="15" y="34"/>
                    <a:pt x="14" y="35"/>
                  </a:cubicBezTo>
                  <a:close/>
                  <a:moveTo>
                    <a:pt x="14" y="47"/>
                  </a:moveTo>
                  <a:cubicBezTo>
                    <a:pt x="13" y="47"/>
                    <a:pt x="13" y="48"/>
                    <a:pt x="13" y="48"/>
                  </a:cubicBezTo>
                  <a:cubicBezTo>
                    <a:pt x="12" y="49"/>
                    <a:pt x="11" y="50"/>
                    <a:pt x="10" y="51"/>
                  </a:cubicBezTo>
                  <a:cubicBezTo>
                    <a:pt x="10" y="51"/>
                    <a:pt x="9" y="52"/>
                    <a:pt x="9" y="53"/>
                  </a:cubicBezTo>
                  <a:cubicBezTo>
                    <a:pt x="9" y="54"/>
                    <a:pt x="7" y="55"/>
                    <a:pt x="7" y="55"/>
                  </a:cubicBezTo>
                  <a:cubicBezTo>
                    <a:pt x="6" y="56"/>
                    <a:pt x="6" y="57"/>
                    <a:pt x="6" y="58"/>
                  </a:cubicBezTo>
                  <a:cubicBezTo>
                    <a:pt x="4" y="59"/>
                    <a:pt x="4" y="62"/>
                    <a:pt x="6" y="64"/>
                  </a:cubicBezTo>
                  <a:cubicBezTo>
                    <a:pt x="6" y="62"/>
                    <a:pt x="8" y="61"/>
                    <a:pt x="9" y="61"/>
                  </a:cubicBezTo>
                  <a:cubicBezTo>
                    <a:pt x="9" y="60"/>
                    <a:pt x="9" y="59"/>
                    <a:pt x="9" y="59"/>
                  </a:cubicBezTo>
                  <a:cubicBezTo>
                    <a:pt x="10" y="57"/>
                    <a:pt x="12" y="56"/>
                    <a:pt x="14" y="55"/>
                  </a:cubicBezTo>
                  <a:cubicBezTo>
                    <a:pt x="14" y="55"/>
                    <a:pt x="13" y="54"/>
                    <a:pt x="14" y="54"/>
                  </a:cubicBezTo>
                  <a:cubicBezTo>
                    <a:pt x="15" y="52"/>
                    <a:pt x="17" y="51"/>
                    <a:pt x="18" y="49"/>
                  </a:cubicBezTo>
                  <a:cubicBezTo>
                    <a:pt x="18" y="49"/>
                    <a:pt x="19" y="48"/>
                    <a:pt x="19" y="47"/>
                  </a:cubicBezTo>
                  <a:cubicBezTo>
                    <a:pt x="19" y="45"/>
                    <a:pt x="22" y="45"/>
                    <a:pt x="21" y="43"/>
                  </a:cubicBezTo>
                  <a:cubicBezTo>
                    <a:pt x="20" y="42"/>
                    <a:pt x="20" y="39"/>
                    <a:pt x="18" y="40"/>
                  </a:cubicBezTo>
                  <a:cubicBezTo>
                    <a:pt x="17" y="42"/>
                    <a:pt x="14" y="45"/>
                    <a:pt x="14" y="47"/>
                  </a:cubicBezTo>
                  <a:close/>
                  <a:moveTo>
                    <a:pt x="18" y="50"/>
                  </a:moveTo>
                  <a:cubicBezTo>
                    <a:pt x="17" y="51"/>
                    <a:pt x="17" y="51"/>
                    <a:pt x="17" y="52"/>
                  </a:cubicBezTo>
                  <a:cubicBezTo>
                    <a:pt x="16" y="53"/>
                    <a:pt x="14" y="55"/>
                    <a:pt x="13" y="56"/>
                  </a:cubicBezTo>
                  <a:cubicBezTo>
                    <a:pt x="12" y="57"/>
                    <a:pt x="12" y="58"/>
                    <a:pt x="12" y="59"/>
                  </a:cubicBezTo>
                  <a:cubicBezTo>
                    <a:pt x="10" y="61"/>
                    <a:pt x="6" y="62"/>
                    <a:pt x="6" y="66"/>
                  </a:cubicBezTo>
                  <a:cubicBezTo>
                    <a:pt x="8" y="68"/>
                    <a:pt x="12" y="69"/>
                    <a:pt x="16" y="68"/>
                  </a:cubicBezTo>
                  <a:cubicBezTo>
                    <a:pt x="19" y="63"/>
                    <a:pt x="24" y="59"/>
                    <a:pt x="27" y="54"/>
                  </a:cubicBezTo>
                  <a:cubicBezTo>
                    <a:pt x="25" y="54"/>
                    <a:pt x="28" y="48"/>
                    <a:pt x="26" y="48"/>
                  </a:cubicBezTo>
                  <a:cubicBezTo>
                    <a:pt x="25" y="51"/>
                    <a:pt x="22" y="53"/>
                    <a:pt x="21" y="54"/>
                  </a:cubicBezTo>
                  <a:cubicBezTo>
                    <a:pt x="20" y="56"/>
                    <a:pt x="19" y="58"/>
                    <a:pt x="18" y="59"/>
                  </a:cubicBezTo>
                  <a:cubicBezTo>
                    <a:pt x="16" y="61"/>
                    <a:pt x="14" y="63"/>
                    <a:pt x="12" y="65"/>
                  </a:cubicBezTo>
                  <a:cubicBezTo>
                    <a:pt x="12" y="66"/>
                    <a:pt x="10" y="67"/>
                    <a:pt x="10" y="66"/>
                  </a:cubicBezTo>
                  <a:cubicBezTo>
                    <a:pt x="12" y="65"/>
                    <a:pt x="13" y="63"/>
                    <a:pt x="14" y="61"/>
                  </a:cubicBezTo>
                  <a:cubicBezTo>
                    <a:pt x="16" y="60"/>
                    <a:pt x="17" y="59"/>
                    <a:pt x="19" y="57"/>
                  </a:cubicBezTo>
                  <a:cubicBezTo>
                    <a:pt x="19" y="57"/>
                    <a:pt x="19" y="56"/>
                    <a:pt x="19" y="55"/>
                  </a:cubicBezTo>
                  <a:cubicBezTo>
                    <a:pt x="19" y="55"/>
                    <a:pt x="20" y="55"/>
                    <a:pt x="20" y="54"/>
                  </a:cubicBezTo>
                  <a:cubicBezTo>
                    <a:pt x="23" y="52"/>
                    <a:pt x="25" y="49"/>
                    <a:pt x="26" y="47"/>
                  </a:cubicBezTo>
                  <a:cubicBezTo>
                    <a:pt x="23" y="47"/>
                    <a:pt x="24" y="44"/>
                    <a:pt x="21" y="45"/>
                  </a:cubicBezTo>
                  <a:cubicBezTo>
                    <a:pt x="21" y="47"/>
                    <a:pt x="19" y="49"/>
                    <a:pt x="18" y="50"/>
                  </a:cubicBezTo>
                  <a:close/>
                  <a:moveTo>
                    <a:pt x="25" y="66"/>
                  </a:moveTo>
                  <a:cubicBezTo>
                    <a:pt x="26" y="65"/>
                    <a:pt x="28" y="62"/>
                    <a:pt x="29" y="61"/>
                  </a:cubicBezTo>
                  <a:cubicBezTo>
                    <a:pt x="29" y="61"/>
                    <a:pt x="29" y="60"/>
                    <a:pt x="29" y="60"/>
                  </a:cubicBezTo>
                  <a:cubicBezTo>
                    <a:pt x="31" y="58"/>
                    <a:pt x="33" y="56"/>
                    <a:pt x="34" y="54"/>
                  </a:cubicBezTo>
                  <a:cubicBezTo>
                    <a:pt x="36" y="52"/>
                    <a:pt x="38" y="51"/>
                    <a:pt x="39" y="48"/>
                  </a:cubicBezTo>
                  <a:cubicBezTo>
                    <a:pt x="39" y="48"/>
                    <a:pt x="40" y="48"/>
                    <a:pt x="40" y="47"/>
                  </a:cubicBezTo>
                  <a:cubicBezTo>
                    <a:pt x="38" y="47"/>
                    <a:pt x="36" y="47"/>
                    <a:pt x="34" y="47"/>
                  </a:cubicBezTo>
                  <a:cubicBezTo>
                    <a:pt x="33" y="52"/>
                    <a:pt x="29" y="54"/>
                    <a:pt x="27" y="58"/>
                  </a:cubicBezTo>
                  <a:cubicBezTo>
                    <a:pt x="24" y="56"/>
                    <a:pt x="23" y="61"/>
                    <a:pt x="21" y="63"/>
                  </a:cubicBezTo>
                  <a:cubicBezTo>
                    <a:pt x="21" y="63"/>
                    <a:pt x="20" y="64"/>
                    <a:pt x="20" y="64"/>
                  </a:cubicBezTo>
                  <a:cubicBezTo>
                    <a:pt x="19" y="64"/>
                    <a:pt x="20" y="65"/>
                    <a:pt x="20" y="66"/>
                  </a:cubicBezTo>
                  <a:cubicBezTo>
                    <a:pt x="19" y="67"/>
                    <a:pt x="17" y="67"/>
                    <a:pt x="17" y="68"/>
                  </a:cubicBezTo>
                  <a:cubicBezTo>
                    <a:pt x="21" y="69"/>
                    <a:pt x="23" y="67"/>
                    <a:pt x="25" y="66"/>
                  </a:cubicBezTo>
                  <a:close/>
                  <a:moveTo>
                    <a:pt x="31" y="68"/>
                  </a:moveTo>
                  <a:cubicBezTo>
                    <a:pt x="32" y="68"/>
                    <a:pt x="33" y="67"/>
                    <a:pt x="34" y="66"/>
                  </a:cubicBezTo>
                  <a:cubicBezTo>
                    <a:pt x="34" y="65"/>
                    <a:pt x="35" y="64"/>
                    <a:pt x="36" y="63"/>
                  </a:cubicBezTo>
                  <a:cubicBezTo>
                    <a:pt x="38" y="61"/>
                    <a:pt x="39" y="59"/>
                    <a:pt x="40" y="57"/>
                  </a:cubicBezTo>
                  <a:cubicBezTo>
                    <a:pt x="42" y="55"/>
                    <a:pt x="43" y="53"/>
                    <a:pt x="45" y="51"/>
                  </a:cubicBezTo>
                  <a:cubicBezTo>
                    <a:pt x="46" y="49"/>
                    <a:pt x="49" y="48"/>
                    <a:pt x="51" y="46"/>
                  </a:cubicBezTo>
                  <a:cubicBezTo>
                    <a:pt x="52" y="44"/>
                    <a:pt x="53" y="42"/>
                    <a:pt x="55" y="40"/>
                  </a:cubicBezTo>
                  <a:cubicBezTo>
                    <a:pt x="57" y="38"/>
                    <a:pt x="59" y="36"/>
                    <a:pt x="60" y="34"/>
                  </a:cubicBezTo>
                  <a:cubicBezTo>
                    <a:pt x="66" y="28"/>
                    <a:pt x="71" y="25"/>
                    <a:pt x="70" y="16"/>
                  </a:cubicBezTo>
                  <a:cubicBezTo>
                    <a:pt x="70" y="15"/>
                    <a:pt x="69" y="15"/>
                    <a:pt x="68" y="15"/>
                  </a:cubicBezTo>
                  <a:cubicBezTo>
                    <a:pt x="65" y="20"/>
                    <a:pt x="61" y="23"/>
                    <a:pt x="56" y="27"/>
                  </a:cubicBezTo>
                  <a:cubicBezTo>
                    <a:pt x="56" y="39"/>
                    <a:pt x="50" y="45"/>
                    <a:pt x="40" y="47"/>
                  </a:cubicBezTo>
                  <a:cubicBezTo>
                    <a:pt x="36" y="55"/>
                    <a:pt x="30" y="60"/>
                    <a:pt x="26" y="67"/>
                  </a:cubicBezTo>
                  <a:cubicBezTo>
                    <a:pt x="24" y="67"/>
                    <a:pt x="23" y="69"/>
                    <a:pt x="26" y="68"/>
                  </a:cubicBezTo>
                  <a:cubicBezTo>
                    <a:pt x="27" y="68"/>
                    <a:pt x="29" y="68"/>
                    <a:pt x="31" y="68"/>
                  </a:cubicBezTo>
                  <a:close/>
                  <a:moveTo>
                    <a:pt x="43" y="64"/>
                  </a:moveTo>
                  <a:cubicBezTo>
                    <a:pt x="45" y="62"/>
                    <a:pt x="48" y="60"/>
                    <a:pt x="50" y="58"/>
                  </a:cubicBezTo>
                  <a:cubicBezTo>
                    <a:pt x="50" y="58"/>
                    <a:pt x="50" y="57"/>
                    <a:pt x="50" y="56"/>
                  </a:cubicBezTo>
                  <a:cubicBezTo>
                    <a:pt x="50" y="56"/>
                    <a:pt x="52" y="56"/>
                    <a:pt x="52" y="55"/>
                  </a:cubicBezTo>
                  <a:cubicBezTo>
                    <a:pt x="53" y="54"/>
                    <a:pt x="54" y="54"/>
                    <a:pt x="54" y="53"/>
                  </a:cubicBezTo>
                  <a:cubicBezTo>
                    <a:pt x="56" y="51"/>
                    <a:pt x="56" y="49"/>
                    <a:pt x="58" y="47"/>
                  </a:cubicBezTo>
                  <a:cubicBezTo>
                    <a:pt x="60" y="45"/>
                    <a:pt x="63" y="43"/>
                    <a:pt x="65" y="41"/>
                  </a:cubicBezTo>
                  <a:cubicBezTo>
                    <a:pt x="65" y="41"/>
                    <a:pt x="65" y="40"/>
                    <a:pt x="65" y="40"/>
                  </a:cubicBezTo>
                  <a:cubicBezTo>
                    <a:pt x="65" y="39"/>
                    <a:pt x="66" y="39"/>
                    <a:pt x="67" y="39"/>
                  </a:cubicBezTo>
                  <a:cubicBezTo>
                    <a:pt x="68" y="37"/>
                    <a:pt x="69" y="35"/>
                    <a:pt x="70" y="33"/>
                  </a:cubicBezTo>
                  <a:cubicBezTo>
                    <a:pt x="72" y="32"/>
                    <a:pt x="70" y="30"/>
                    <a:pt x="70" y="28"/>
                  </a:cubicBezTo>
                  <a:cubicBezTo>
                    <a:pt x="70" y="27"/>
                    <a:pt x="70" y="26"/>
                    <a:pt x="69" y="26"/>
                  </a:cubicBezTo>
                  <a:cubicBezTo>
                    <a:pt x="67" y="30"/>
                    <a:pt x="63" y="32"/>
                    <a:pt x="60" y="35"/>
                  </a:cubicBezTo>
                  <a:cubicBezTo>
                    <a:pt x="57" y="39"/>
                    <a:pt x="55" y="42"/>
                    <a:pt x="52" y="46"/>
                  </a:cubicBezTo>
                  <a:cubicBezTo>
                    <a:pt x="50" y="47"/>
                    <a:pt x="49" y="48"/>
                    <a:pt x="47" y="49"/>
                  </a:cubicBezTo>
                  <a:cubicBezTo>
                    <a:pt x="47" y="49"/>
                    <a:pt x="48" y="51"/>
                    <a:pt x="47" y="51"/>
                  </a:cubicBezTo>
                  <a:cubicBezTo>
                    <a:pt x="46" y="53"/>
                    <a:pt x="44" y="54"/>
                    <a:pt x="42" y="55"/>
                  </a:cubicBezTo>
                  <a:cubicBezTo>
                    <a:pt x="42" y="56"/>
                    <a:pt x="42" y="57"/>
                    <a:pt x="42" y="57"/>
                  </a:cubicBezTo>
                  <a:cubicBezTo>
                    <a:pt x="42" y="58"/>
                    <a:pt x="41" y="58"/>
                    <a:pt x="40" y="59"/>
                  </a:cubicBezTo>
                  <a:cubicBezTo>
                    <a:pt x="40" y="60"/>
                    <a:pt x="40" y="59"/>
                    <a:pt x="40" y="60"/>
                  </a:cubicBezTo>
                  <a:cubicBezTo>
                    <a:pt x="38" y="63"/>
                    <a:pt x="36" y="64"/>
                    <a:pt x="34" y="67"/>
                  </a:cubicBezTo>
                  <a:cubicBezTo>
                    <a:pt x="33" y="67"/>
                    <a:pt x="32" y="69"/>
                    <a:pt x="34" y="68"/>
                  </a:cubicBezTo>
                  <a:cubicBezTo>
                    <a:pt x="39" y="70"/>
                    <a:pt x="42" y="66"/>
                    <a:pt x="43" y="64"/>
                  </a:cubicBezTo>
                  <a:close/>
                  <a:moveTo>
                    <a:pt x="66" y="41"/>
                  </a:moveTo>
                  <a:cubicBezTo>
                    <a:pt x="65" y="42"/>
                    <a:pt x="63" y="43"/>
                    <a:pt x="62" y="44"/>
                  </a:cubicBezTo>
                  <a:cubicBezTo>
                    <a:pt x="61" y="45"/>
                    <a:pt x="61" y="47"/>
                    <a:pt x="60" y="48"/>
                  </a:cubicBezTo>
                  <a:cubicBezTo>
                    <a:pt x="58" y="50"/>
                    <a:pt x="57" y="51"/>
                    <a:pt x="56" y="52"/>
                  </a:cubicBezTo>
                  <a:cubicBezTo>
                    <a:pt x="54" y="54"/>
                    <a:pt x="51" y="56"/>
                    <a:pt x="49" y="59"/>
                  </a:cubicBezTo>
                  <a:cubicBezTo>
                    <a:pt x="47" y="61"/>
                    <a:pt x="45" y="64"/>
                    <a:pt x="42" y="67"/>
                  </a:cubicBezTo>
                  <a:cubicBezTo>
                    <a:pt x="42" y="68"/>
                    <a:pt x="41" y="68"/>
                    <a:pt x="43" y="68"/>
                  </a:cubicBezTo>
                  <a:cubicBezTo>
                    <a:pt x="47" y="69"/>
                    <a:pt x="50" y="65"/>
                    <a:pt x="53" y="63"/>
                  </a:cubicBezTo>
                  <a:cubicBezTo>
                    <a:pt x="54" y="62"/>
                    <a:pt x="54" y="61"/>
                    <a:pt x="54" y="60"/>
                  </a:cubicBezTo>
                  <a:cubicBezTo>
                    <a:pt x="54" y="59"/>
                    <a:pt x="56" y="59"/>
                    <a:pt x="56" y="59"/>
                  </a:cubicBezTo>
                  <a:cubicBezTo>
                    <a:pt x="57" y="57"/>
                    <a:pt x="59" y="56"/>
                    <a:pt x="60" y="54"/>
                  </a:cubicBezTo>
                  <a:cubicBezTo>
                    <a:pt x="62" y="52"/>
                    <a:pt x="66" y="47"/>
                    <a:pt x="68" y="45"/>
                  </a:cubicBezTo>
                  <a:cubicBezTo>
                    <a:pt x="69" y="43"/>
                    <a:pt x="70" y="42"/>
                    <a:pt x="71" y="41"/>
                  </a:cubicBezTo>
                  <a:cubicBezTo>
                    <a:pt x="72" y="40"/>
                    <a:pt x="72" y="38"/>
                    <a:pt x="72" y="36"/>
                  </a:cubicBezTo>
                  <a:cubicBezTo>
                    <a:pt x="72" y="35"/>
                    <a:pt x="71" y="35"/>
                    <a:pt x="70" y="34"/>
                  </a:cubicBezTo>
                  <a:cubicBezTo>
                    <a:pt x="69" y="37"/>
                    <a:pt x="67" y="39"/>
                    <a:pt x="66" y="41"/>
                  </a:cubicBezTo>
                  <a:close/>
                  <a:moveTo>
                    <a:pt x="59" y="62"/>
                  </a:moveTo>
                  <a:cubicBezTo>
                    <a:pt x="61" y="60"/>
                    <a:pt x="64" y="57"/>
                    <a:pt x="66" y="56"/>
                  </a:cubicBezTo>
                  <a:cubicBezTo>
                    <a:pt x="66" y="56"/>
                    <a:pt x="67" y="56"/>
                    <a:pt x="67" y="55"/>
                  </a:cubicBezTo>
                  <a:cubicBezTo>
                    <a:pt x="69" y="54"/>
                    <a:pt x="69" y="53"/>
                    <a:pt x="69" y="52"/>
                  </a:cubicBezTo>
                  <a:cubicBezTo>
                    <a:pt x="69" y="51"/>
                    <a:pt x="71" y="51"/>
                    <a:pt x="71" y="50"/>
                  </a:cubicBezTo>
                  <a:cubicBezTo>
                    <a:pt x="71" y="49"/>
                    <a:pt x="72" y="49"/>
                    <a:pt x="72" y="49"/>
                  </a:cubicBezTo>
                  <a:cubicBezTo>
                    <a:pt x="72" y="48"/>
                    <a:pt x="72" y="46"/>
                    <a:pt x="72" y="45"/>
                  </a:cubicBezTo>
                  <a:cubicBezTo>
                    <a:pt x="72" y="44"/>
                    <a:pt x="73" y="42"/>
                    <a:pt x="72" y="41"/>
                  </a:cubicBezTo>
                  <a:cubicBezTo>
                    <a:pt x="69" y="46"/>
                    <a:pt x="64" y="50"/>
                    <a:pt x="60" y="54"/>
                  </a:cubicBezTo>
                  <a:cubicBezTo>
                    <a:pt x="59" y="57"/>
                    <a:pt x="57" y="59"/>
                    <a:pt x="55" y="61"/>
                  </a:cubicBezTo>
                  <a:cubicBezTo>
                    <a:pt x="53" y="64"/>
                    <a:pt x="50" y="65"/>
                    <a:pt x="49" y="68"/>
                  </a:cubicBezTo>
                  <a:cubicBezTo>
                    <a:pt x="55" y="68"/>
                    <a:pt x="55" y="66"/>
                    <a:pt x="59" y="62"/>
                  </a:cubicBezTo>
                  <a:close/>
                  <a:moveTo>
                    <a:pt x="67" y="61"/>
                  </a:moveTo>
                  <a:cubicBezTo>
                    <a:pt x="69" y="60"/>
                    <a:pt x="68" y="60"/>
                    <a:pt x="69" y="59"/>
                  </a:cubicBezTo>
                  <a:cubicBezTo>
                    <a:pt x="69" y="58"/>
                    <a:pt x="71" y="58"/>
                    <a:pt x="71" y="58"/>
                  </a:cubicBezTo>
                  <a:cubicBezTo>
                    <a:pt x="72" y="56"/>
                    <a:pt x="71" y="55"/>
                    <a:pt x="72" y="54"/>
                  </a:cubicBezTo>
                  <a:cubicBezTo>
                    <a:pt x="72" y="54"/>
                    <a:pt x="71" y="52"/>
                    <a:pt x="71" y="52"/>
                  </a:cubicBezTo>
                  <a:cubicBezTo>
                    <a:pt x="68" y="55"/>
                    <a:pt x="64" y="59"/>
                    <a:pt x="61" y="61"/>
                  </a:cubicBezTo>
                  <a:cubicBezTo>
                    <a:pt x="59" y="63"/>
                    <a:pt x="56" y="65"/>
                    <a:pt x="55" y="68"/>
                  </a:cubicBezTo>
                  <a:cubicBezTo>
                    <a:pt x="60" y="70"/>
                    <a:pt x="65" y="64"/>
                    <a:pt x="67" y="61"/>
                  </a:cubicBezTo>
                  <a:close/>
                  <a:moveTo>
                    <a:pt x="60" y="69"/>
                  </a:moveTo>
                  <a:cubicBezTo>
                    <a:pt x="63" y="70"/>
                    <a:pt x="64" y="68"/>
                    <a:pt x="66" y="68"/>
                  </a:cubicBezTo>
                  <a:cubicBezTo>
                    <a:pt x="66" y="66"/>
                    <a:pt x="70" y="63"/>
                    <a:pt x="68" y="61"/>
                  </a:cubicBezTo>
                  <a:cubicBezTo>
                    <a:pt x="67" y="65"/>
                    <a:pt x="62" y="66"/>
                    <a:pt x="60" y="69"/>
                  </a:cubicBezTo>
                  <a:close/>
                  <a:moveTo>
                    <a:pt x="64" y="18"/>
                  </a:moveTo>
                  <a:cubicBezTo>
                    <a:pt x="67" y="18"/>
                    <a:pt x="67" y="15"/>
                    <a:pt x="69" y="14"/>
                  </a:cubicBezTo>
                  <a:cubicBezTo>
                    <a:pt x="72" y="10"/>
                    <a:pt x="68" y="6"/>
                    <a:pt x="65" y="6"/>
                  </a:cubicBezTo>
                  <a:cubicBezTo>
                    <a:pt x="62" y="5"/>
                    <a:pt x="58" y="5"/>
                    <a:pt x="56" y="4"/>
                  </a:cubicBezTo>
                  <a:cubicBezTo>
                    <a:pt x="53" y="3"/>
                    <a:pt x="47" y="3"/>
                    <a:pt x="44" y="3"/>
                  </a:cubicBezTo>
                  <a:cubicBezTo>
                    <a:pt x="42" y="8"/>
                    <a:pt x="37" y="10"/>
                    <a:pt x="35" y="15"/>
                  </a:cubicBezTo>
                  <a:cubicBezTo>
                    <a:pt x="37" y="15"/>
                    <a:pt x="40" y="16"/>
                    <a:pt x="40" y="14"/>
                  </a:cubicBezTo>
                  <a:cubicBezTo>
                    <a:pt x="42" y="14"/>
                    <a:pt x="42" y="13"/>
                    <a:pt x="43" y="12"/>
                  </a:cubicBezTo>
                  <a:cubicBezTo>
                    <a:pt x="44" y="11"/>
                    <a:pt x="45" y="10"/>
                    <a:pt x="46" y="9"/>
                  </a:cubicBezTo>
                  <a:cubicBezTo>
                    <a:pt x="47" y="7"/>
                    <a:pt x="48" y="4"/>
                    <a:pt x="51" y="4"/>
                  </a:cubicBezTo>
                  <a:cubicBezTo>
                    <a:pt x="50" y="6"/>
                    <a:pt x="46" y="8"/>
                    <a:pt x="46" y="10"/>
                  </a:cubicBezTo>
                  <a:cubicBezTo>
                    <a:pt x="46" y="13"/>
                    <a:pt x="40" y="14"/>
                    <a:pt x="41" y="16"/>
                  </a:cubicBezTo>
                  <a:cubicBezTo>
                    <a:pt x="47" y="17"/>
                    <a:pt x="48" y="13"/>
                    <a:pt x="50" y="11"/>
                  </a:cubicBezTo>
                  <a:cubicBezTo>
                    <a:pt x="53" y="11"/>
                    <a:pt x="52" y="9"/>
                    <a:pt x="54" y="8"/>
                  </a:cubicBezTo>
                  <a:cubicBezTo>
                    <a:pt x="55" y="7"/>
                    <a:pt x="55" y="7"/>
                    <a:pt x="56" y="7"/>
                  </a:cubicBezTo>
                  <a:cubicBezTo>
                    <a:pt x="56" y="6"/>
                    <a:pt x="58" y="4"/>
                    <a:pt x="58" y="6"/>
                  </a:cubicBezTo>
                  <a:cubicBezTo>
                    <a:pt x="54" y="8"/>
                    <a:pt x="51" y="13"/>
                    <a:pt x="48" y="15"/>
                  </a:cubicBezTo>
                  <a:cubicBezTo>
                    <a:pt x="48" y="16"/>
                    <a:pt x="46" y="15"/>
                    <a:pt x="47" y="17"/>
                  </a:cubicBezTo>
                  <a:cubicBezTo>
                    <a:pt x="48" y="17"/>
                    <a:pt x="49" y="18"/>
                    <a:pt x="50" y="19"/>
                  </a:cubicBezTo>
                  <a:cubicBezTo>
                    <a:pt x="53" y="18"/>
                    <a:pt x="55" y="15"/>
                    <a:pt x="57" y="13"/>
                  </a:cubicBezTo>
                  <a:cubicBezTo>
                    <a:pt x="58" y="12"/>
                    <a:pt x="59" y="10"/>
                    <a:pt x="60" y="9"/>
                  </a:cubicBezTo>
                  <a:cubicBezTo>
                    <a:pt x="61" y="8"/>
                    <a:pt x="64" y="6"/>
                    <a:pt x="64" y="7"/>
                  </a:cubicBezTo>
                  <a:cubicBezTo>
                    <a:pt x="62" y="9"/>
                    <a:pt x="57" y="17"/>
                    <a:pt x="54" y="17"/>
                  </a:cubicBezTo>
                  <a:cubicBezTo>
                    <a:pt x="53" y="17"/>
                    <a:pt x="54" y="18"/>
                    <a:pt x="54" y="18"/>
                  </a:cubicBezTo>
                  <a:cubicBezTo>
                    <a:pt x="51" y="19"/>
                    <a:pt x="52" y="19"/>
                    <a:pt x="54" y="20"/>
                  </a:cubicBezTo>
                  <a:cubicBezTo>
                    <a:pt x="54" y="21"/>
                    <a:pt x="53" y="22"/>
                    <a:pt x="54" y="22"/>
                  </a:cubicBezTo>
                  <a:cubicBezTo>
                    <a:pt x="54" y="24"/>
                    <a:pt x="55" y="24"/>
                    <a:pt x="55" y="26"/>
                  </a:cubicBezTo>
                  <a:cubicBezTo>
                    <a:pt x="59" y="24"/>
                    <a:pt x="61" y="21"/>
                    <a:pt x="64" y="18"/>
                  </a:cubicBezTo>
                  <a:close/>
                  <a:moveTo>
                    <a:pt x="36" y="12"/>
                  </a:moveTo>
                  <a:cubicBezTo>
                    <a:pt x="38" y="9"/>
                    <a:pt x="41" y="6"/>
                    <a:pt x="42" y="4"/>
                  </a:cubicBezTo>
                  <a:cubicBezTo>
                    <a:pt x="42" y="4"/>
                    <a:pt x="43" y="4"/>
                    <a:pt x="43" y="3"/>
                  </a:cubicBezTo>
                  <a:cubicBezTo>
                    <a:pt x="43" y="3"/>
                    <a:pt x="42" y="3"/>
                    <a:pt x="42" y="2"/>
                  </a:cubicBezTo>
                  <a:cubicBezTo>
                    <a:pt x="41" y="2"/>
                    <a:pt x="40" y="2"/>
                    <a:pt x="40" y="2"/>
                  </a:cubicBezTo>
                  <a:cubicBezTo>
                    <a:pt x="37" y="5"/>
                    <a:pt x="35" y="8"/>
                    <a:pt x="34" y="10"/>
                  </a:cubicBezTo>
                  <a:cubicBezTo>
                    <a:pt x="33" y="11"/>
                    <a:pt x="32" y="12"/>
                    <a:pt x="32" y="13"/>
                  </a:cubicBezTo>
                  <a:cubicBezTo>
                    <a:pt x="32" y="15"/>
                    <a:pt x="29" y="14"/>
                    <a:pt x="30" y="16"/>
                  </a:cubicBezTo>
                  <a:cubicBezTo>
                    <a:pt x="33" y="17"/>
                    <a:pt x="34" y="14"/>
                    <a:pt x="36" y="12"/>
                  </a:cubicBezTo>
                  <a:close/>
                  <a:moveTo>
                    <a:pt x="30" y="54"/>
                  </a:moveTo>
                  <a:cubicBezTo>
                    <a:pt x="30" y="51"/>
                    <a:pt x="34" y="49"/>
                    <a:pt x="33" y="47"/>
                  </a:cubicBezTo>
                  <a:cubicBezTo>
                    <a:pt x="32" y="49"/>
                    <a:pt x="28" y="52"/>
                    <a:pt x="30" y="54"/>
                  </a:cubicBezTo>
                  <a:close/>
                  <a:moveTo>
                    <a:pt x="33" y="47"/>
                  </a:moveTo>
                  <a:cubicBezTo>
                    <a:pt x="37" y="46"/>
                    <a:pt x="41" y="47"/>
                    <a:pt x="44" y="46"/>
                  </a:cubicBezTo>
                  <a:cubicBezTo>
                    <a:pt x="44" y="46"/>
                    <a:pt x="45" y="44"/>
                    <a:pt x="46" y="44"/>
                  </a:cubicBezTo>
                  <a:cubicBezTo>
                    <a:pt x="48" y="43"/>
                    <a:pt x="52" y="40"/>
                    <a:pt x="52" y="39"/>
                  </a:cubicBezTo>
                  <a:cubicBezTo>
                    <a:pt x="52" y="38"/>
                    <a:pt x="52" y="38"/>
                    <a:pt x="53" y="38"/>
                  </a:cubicBezTo>
                  <a:cubicBezTo>
                    <a:pt x="53" y="37"/>
                    <a:pt x="54" y="33"/>
                    <a:pt x="54" y="32"/>
                  </a:cubicBezTo>
                  <a:cubicBezTo>
                    <a:pt x="55" y="29"/>
                    <a:pt x="53" y="29"/>
                    <a:pt x="54" y="27"/>
                  </a:cubicBezTo>
                  <a:cubicBezTo>
                    <a:pt x="55" y="27"/>
                    <a:pt x="53" y="26"/>
                    <a:pt x="54" y="27"/>
                  </a:cubicBezTo>
                  <a:cubicBezTo>
                    <a:pt x="53" y="25"/>
                    <a:pt x="54" y="25"/>
                    <a:pt x="53" y="24"/>
                  </a:cubicBezTo>
                  <a:cubicBezTo>
                    <a:pt x="52" y="24"/>
                    <a:pt x="53" y="23"/>
                    <a:pt x="53" y="22"/>
                  </a:cubicBezTo>
                  <a:cubicBezTo>
                    <a:pt x="52" y="21"/>
                    <a:pt x="50" y="21"/>
                    <a:pt x="49" y="20"/>
                  </a:cubicBezTo>
                  <a:cubicBezTo>
                    <a:pt x="49" y="20"/>
                    <a:pt x="49" y="19"/>
                    <a:pt x="49" y="19"/>
                  </a:cubicBezTo>
                  <a:cubicBezTo>
                    <a:pt x="49" y="19"/>
                    <a:pt x="48" y="19"/>
                    <a:pt x="47" y="19"/>
                  </a:cubicBezTo>
                  <a:cubicBezTo>
                    <a:pt x="47" y="19"/>
                    <a:pt x="47" y="18"/>
                    <a:pt x="47" y="18"/>
                  </a:cubicBezTo>
                  <a:cubicBezTo>
                    <a:pt x="43" y="17"/>
                    <a:pt x="41" y="17"/>
                    <a:pt x="38" y="17"/>
                  </a:cubicBezTo>
                  <a:cubicBezTo>
                    <a:pt x="38" y="17"/>
                    <a:pt x="38" y="16"/>
                    <a:pt x="38" y="16"/>
                  </a:cubicBezTo>
                  <a:cubicBezTo>
                    <a:pt x="38" y="16"/>
                    <a:pt x="36" y="17"/>
                    <a:pt x="36" y="17"/>
                  </a:cubicBezTo>
                  <a:cubicBezTo>
                    <a:pt x="33" y="18"/>
                    <a:pt x="30" y="17"/>
                    <a:pt x="28" y="18"/>
                  </a:cubicBezTo>
                  <a:cubicBezTo>
                    <a:pt x="28" y="20"/>
                    <a:pt x="25" y="21"/>
                    <a:pt x="24" y="22"/>
                  </a:cubicBezTo>
                  <a:cubicBezTo>
                    <a:pt x="22" y="24"/>
                    <a:pt x="22" y="26"/>
                    <a:pt x="20" y="27"/>
                  </a:cubicBezTo>
                  <a:cubicBezTo>
                    <a:pt x="19" y="33"/>
                    <a:pt x="20" y="37"/>
                    <a:pt x="20" y="39"/>
                  </a:cubicBezTo>
                  <a:cubicBezTo>
                    <a:pt x="22" y="41"/>
                    <a:pt x="23" y="42"/>
                    <a:pt x="23" y="44"/>
                  </a:cubicBezTo>
                  <a:cubicBezTo>
                    <a:pt x="24" y="45"/>
                    <a:pt x="27" y="45"/>
                    <a:pt x="28" y="46"/>
                  </a:cubicBezTo>
                  <a:cubicBezTo>
                    <a:pt x="28" y="47"/>
                    <a:pt x="27" y="48"/>
                    <a:pt x="27" y="50"/>
                  </a:cubicBezTo>
                  <a:cubicBezTo>
                    <a:pt x="31" y="51"/>
                    <a:pt x="30" y="46"/>
                    <a:pt x="33" y="47"/>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88" name="Freeform 64"/>
            <p:cNvSpPr>
              <a:spLocks noEditPoints="1" noChangeArrowheads="1"/>
            </p:cNvSpPr>
            <p:nvPr/>
          </p:nvSpPr>
          <p:spPr bwMode="auto">
            <a:xfrm>
              <a:off x="757237" y="612775"/>
              <a:ext cx="60325" cy="63500"/>
            </a:xfrm>
            <a:custGeom>
              <a:avLst/>
              <a:gdLst>
                <a:gd name="T0" fmla="*/ 3 w 22"/>
                <a:gd name="T1" fmla="*/ 20 h 23"/>
                <a:gd name="T2" fmla="*/ 1 w 22"/>
                <a:gd name="T3" fmla="*/ 9 h 23"/>
                <a:gd name="T4" fmla="*/ 2 w 22"/>
                <a:gd name="T5" fmla="*/ 8 h 23"/>
                <a:gd name="T6" fmla="*/ 4 w 22"/>
                <a:gd name="T7" fmla="*/ 2 h 23"/>
                <a:gd name="T8" fmla="*/ 10 w 22"/>
                <a:gd name="T9" fmla="*/ 1 h 23"/>
                <a:gd name="T10" fmla="*/ 12 w 22"/>
                <a:gd name="T11" fmla="*/ 0 h 23"/>
                <a:gd name="T12" fmla="*/ 12 w 22"/>
                <a:gd name="T13" fmla="*/ 1 h 23"/>
                <a:gd name="T14" fmla="*/ 19 w 22"/>
                <a:gd name="T15" fmla="*/ 3 h 23"/>
                <a:gd name="T16" fmla="*/ 20 w 22"/>
                <a:gd name="T17" fmla="*/ 5 h 23"/>
                <a:gd name="T18" fmla="*/ 22 w 22"/>
                <a:gd name="T19" fmla="*/ 7 h 23"/>
                <a:gd name="T20" fmla="*/ 21 w 22"/>
                <a:gd name="T21" fmla="*/ 16 h 23"/>
                <a:gd name="T22" fmla="*/ 17 w 22"/>
                <a:gd name="T23" fmla="*/ 19 h 23"/>
                <a:gd name="T24" fmla="*/ 15 w 22"/>
                <a:gd name="T25" fmla="*/ 21 h 23"/>
                <a:gd name="T26" fmla="*/ 3 w 22"/>
                <a:gd name="T27" fmla="*/ 20 h 23"/>
                <a:gd name="T28" fmla="*/ 13 w 22"/>
                <a:gd name="T29" fmla="*/ 5 h 23"/>
                <a:gd name="T30" fmla="*/ 11 w 22"/>
                <a:gd name="T31" fmla="*/ 12 h 23"/>
                <a:gd name="T32" fmla="*/ 12 w 22"/>
                <a:gd name="T33" fmla="*/ 12 h 23"/>
                <a:gd name="T34" fmla="*/ 16 w 22"/>
                <a:gd name="T35" fmla="*/ 4 h 23"/>
                <a:gd name="T36" fmla="*/ 16 w 22"/>
                <a:gd name="T37" fmla="*/ 3 h 23"/>
                <a:gd name="T38" fmla="*/ 13 w 22"/>
                <a:gd name="T39" fmla="*/ 5 h 23"/>
                <a:gd name="T40" fmla="*/ 8 w 22"/>
                <a:gd name="T41" fmla="*/ 9 h 23"/>
                <a:gd name="T42" fmla="*/ 6 w 22"/>
                <a:gd name="T43" fmla="*/ 11 h 23"/>
                <a:gd name="T44" fmla="*/ 6 w 22"/>
                <a:gd name="T45" fmla="*/ 13 h 23"/>
                <a:gd name="T46" fmla="*/ 9 w 22"/>
                <a:gd name="T47" fmla="*/ 8 h 23"/>
                <a:gd name="T48" fmla="*/ 10 w 22"/>
                <a:gd name="T49" fmla="*/ 6 h 23"/>
                <a:gd name="T50" fmla="*/ 10 w 22"/>
                <a:gd name="T51" fmla="*/ 4 h 23"/>
                <a:gd name="T52" fmla="*/ 8 w 22"/>
                <a:gd name="T53" fmla="*/ 9 h 23"/>
                <a:gd name="T54" fmla="*/ 3 w 22"/>
                <a:gd name="T55" fmla="*/ 10 h 23"/>
                <a:gd name="T56" fmla="*/ 4 w 22"/>
                <a:gd name="T57" fmla="*/ 5 h 23"/>
                <a:gd name="T58" fmla="*/ 3 w 22"/>
                <a:gd name="T59" fmla="*/ 10 h 23"/>
                <a:gd name="T60" fmla="*/ 8 w 22"/>
                <a:gd name="T61" fmla="*/ 12 h 23"/>
                <a:gd name="T62" fmla="*/ 8 w 22"/>
                <a:gd name="T63" fmla="*/ 13 h 23"/>
                <a:gd name="T64" fmla="*/ 6 w 22"/>
                <a:gd name="T65" fmla="*/ 15 h 23"/>
                <a:gd name="T66" fmla="*/ 6 w 22"/>
                <a:gd name="T67" fmla="*/ 18 h 23"/>
                <a:gd name="T68" fmla="*/ 9 w 22"/>
                <a:gd name="T69" fmla="*/ 14 h 23"/>
                <a:gd name="T70" fmla="*/ 9 w 22"/>
                <a:gd name="T71" fmla="*/ 12 h 23"/>
                <a:gd name="T72" fmla="*/ 10 w 22"/>
                <a:gd name="T73" fmla="*/ 12 h 23"/>
                <a:gd name="T74" fmla="*/ 10 w 22"/>
                <a:gd name="T75" fmla="*/ 8 h 23"/>
                <a:gd name="T76" fmla="*/ 8 w 22"/>
                <a:gd name="T77" fmla="*/ 12 h 23"/>
                <a:gd name="T78" fmla="*/ 8 w 22"/>
                <a:gd name="T79" fmla="*/ 19 h 23"/>
                <a:gd name="T80" fmla="*/ 9 w 22"/>
                <a:gd name="T81" fmla="*/ 16 h 23"/>
                <a:gd name="T82" fmla="*/ 8 w 22"/>
                <a:gd name="T83" fmla="*/ 19 h 2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22"/>
                <a:gd name="T127" fmla="*/ 0 h 23"/>
                <a:gd name="T128" fmla="*/ 22 w 22"/>
                <a:gd name="T129" fmla="*/ 23 h 2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22" h="23">
                  <a:moveTo>
                    <a:pt x="3" y="20"/>
                  </a:moveTo>
                  <a:cubicBezTo>
                    <a:pt x="1" y="17"/>
                    <a:pt x="0" y="13"/>
                    <a:pt x="1" y="9"/>
                  </a:cubicBezTo>
                  <a:cubicBezTo>
                    <a:pt x="1" y="9"/>
                    <a:pt x="2" y="9"/>
                    <a:pt x="2" y="8"/>
                  </a:cubicBezTo>
                  <a:cubicBezTo>
                    <a:pt x="2" y="6"/>
                    <a:pt x="4" y="4"/>
                    <a:pt x="4" y="2"/>
                  </a:cubicBezTo>
                  <a:cubicBezTo>
                    <a:pt x="6" y="1"/>
                    <a:pt x="8" y="2"/>
                    <a:pt x="10" y="1"/>
                  </a:cubicBezTo>
                  <a:cubicBezTo>
                    <a:pt x="11" y="1"/>
                    <a:pt x="12" y="0"/>
                    <a:pt x="12" y="0"/>
                  </a:cubicBezTo>
                  <a:cubicBezTo>
                    <a:pt x="12" y="0"/>
                    <a:pt x="12" y="1"/>
                    <a:pt x="12" y="1"/>
                  </a:cubicBezTo>
                  <a:cubicBezTo>
                    <a:pt x="15" y="1"/>
                    <a:pt x="17" y="1"/>
                    <a:pt x="19" y="3"/>
                  </a:cubicBezTo>
                  <a:cubicBezTo>
                    <a:pt x="20" y="4"/>
                    <a:pt x="19" y="4"/>
                    <a:pt x="20" y="5"/>
                  </a:cubicBezTo>
                  <a:cubicBezTo>
                    <a:pt x="20" y="6"/>
                    <a:pt x="22" y="7"/>
                    <a:pt x="22" y="7"/>
                  </a:cubicBezTo>
                  <a:cubicBezTo>
                    <a:pt x="22" y="9"/>
                    <a:pt x="22" y="14"/>
                    <a:pt x="21" y="16"/>
                  </a:cubicBezTo>
                  <a:cubicBezTo>
                    <a:pt x="21" y="16"/>
                    <a:pt x="19" y="17"/>
                    <a:pt x="17" y="19"/>
                  </a:cubicBezTo>
                  <a:cubicBezTo>
                    <a:pt x="17" y="19"/>
                    <a:pt x="15" y="21"/>
                    <a:pt x="15" y="21"/>
                  </a:cubicBezTo>
                  <a:cubicBezTo>
                    <a:pt x="11" y="23"/>
                    <a:pt x="7" y="21"/>
                    <a:pt x="3" y="20"/>
                  </a:cubicBezTo>
                  <a:close/>
                  <a:moveTo>
                    <a:pt x="13" y="5"/>
                  </a:moveTo>
                  <a:cubicBezTo>
                    <a:pt x="14" y="9"/>
                    <a:pt x="12" y="10"/>
                    <a:pt x="11" y="12"/>
                  </a:cubicBezTo>
                  <a:cubicBezTo>
                    <a:pt x="10" y="13"/>
                    <a:pt x="10" y="13"/>
                    <a:pt x="12" y="12"/>
                  </a:cubicBezTo>
                  <a:cubicBezTo>
                    <a:pt x="13" y="9"/>
                    <a:pt x="16" y="8"/>
                    <a:pt x="16" y="4"/>
                  </a:cubicBezTo>
                  <a:cubicBezTo>
                    <a:pt x="16" y="4"/>
                    <a:pt x="17" y="3"/>
                    <a:pt x="16" y="3"/>
                  </a:cubicBezTo>
                  <a:cubicBezTo>
                    <a:pt x="15" y="4"/>
                    <a:pt x="14" y="5"/>
                    <a:pt x="13" y="5"/>
                  </a:cubicBezTo>
                  <a:close/>
                  <a:moveTo>
                    <a:pt x="8" y="9"/>
                  </a:moveTo>
                  <a:cubicBezTo>
                    <a:pt x="8" y="9"/>
                    <a:pt x="6" y="10"/>
                    <a:pt x="6" y="11"/>
                  </a:cubicBezTo>
                  <a:cubicBezTo>
                    <a:pt x="6" y="12"/>
                    <a:pt x="5" y="13"/>
                    <a:pt x="6" y="13"/>
                  </a:cubicBezTo>
                  <a:cubicBezTo>
                    <a:pt x="7" y="12"/>
                    <a:pt x="8" y="10"/>
                    <a:pt x="9" y="8"/>
                  </a:cubicBezTo>
                  <a:cubicBezTo>
                    <a:pt x="9" y="8"/>
                    <a:pt x="10" y="7"/>
                    <a:pt x="10" y="6"/>
                  </a:cubicBezTo>
                  <a:cubicBezTo>
                    <a:pt x="11" y="5"/>
                    <a:pt x="11" y="4"/>
                    <a:pt x="10" y="4"/>
                  </a:cubicBezTo>
                  <a:cubicBezTo>
                    <a:pt x="9" y="5"/>
                    <a:pt x="9" y="7"/>
                    <a:pt x="8" y="9"/>
                  </a:cubicBezTo>
                  <a:close/>
                  <a:moveTo>
                    <a:pt x="3" y="10"/>
                  </a:moveTo>
                  <a:cubicBezTo>
                    <a:pt x="4" y="8"/>
                    <a:pt x="7" y="6"/>
                    <a:pt x="4" y="5"/>
                  </a:cubicBezTo>
                  <a:cubicBezTo>
                    <a:pt x="5" y="7"/>
                    <a:pt x="1" y="9"/>
                    <a:pt x="3" y="10"/>
                  </a:cubicBezTo>
                  <a:close/>
                  <a:moveTo>
                    <a:pt x="8" y="12"/>
                  </a:moveTo>
                  <a:cubicBezTo>
                    <a:pt x="8" y="12"/>
                    <a:pt x="8" y="13"/>
                    <a:pt x="8" y="13"/>
                  </a:cubicBezTo>
                  <a:cubicBezTo>
                    <a:pt x="8" y="14"/>
                    <a:pt x="6" y="14"/>
                    <a:pt x="6" y="15"/>
                  </a:cubicBezTo>
                  <a:cubicBezTo>
                    <a:pt x="6" y="16"/>
                    <a:pt x="5" y="18"/>
                    <a:pt x="6" y="18"/>
                  </a:cubicBezTo>
                  <a:cubicBezTo>
                    <a:pt x="6" y="16"/>
                    <a:pt x="8" y="15"/>
                    <a:pt x="9" y="14"/>
                  </a:cubicBezTo>
                  <a:cubicBezTo>
                    <a:pt x="9" y="14"/>
                    <a:pt x="8" y="13"/>
                    <a:pt x="9" y="12"/>
                  </a:cubicBezTo>
                  <a:cubicBezTo>
                    <a:pt x="9" y="12"/>
                    <a:pt x="10" y="12"/>
                    <a:pt x="10" y="12"/>
                  </a:cubicBezTo>
                  <a:cubicBezTo>
                    <a:pt x="11" y="11"/>
                    <a:pt x="11" y="8"/>
                    <a:pt x="10" y="8"/>
                  </a:cubicBezTo>
                  <a:cubicBezTo>
                    <a:pt x="10" y="10"/>
                    <a:pt x="9" y="11"/>
                    <a:pt x="8" y="12"/>
                  </a:cubicBezTo>
                  <a:close/>
                  <a:moveTo>
                    <a:pt x="8" y="19"/>
                  </a:moveTo>
                  <a:cubicBezTo>
                    <a:pt x="8" y="18"/>
                    <a:pt x="11" y="16"/>
                    <a:pt x="9" y="16"/>
                  </a:cubicBezTo>
                  <a:cubicBezTo>
                    <a:pt x="9" y="17"/>
                    <a:pt x="5" y="19"/>
                    <a:pt x="8" y="19"/>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89" name="Freeform 65"/>
            <p:cNvSpPr>
              <a:spLocks noEditPoints="1" noChangeArrowheads="1"/>
            </p:cNvSpPr>
            <p:nvPr/>
          </p:nvSpPr>
          <p:spPr bwMode="auto">
            <a:xfrm>
              <a:off x="493712" y="627062"/>
              <a:ext cx="82550" cy="100013"/>
            </a:xfrm>
            <a:custGeom>
              <a:avLst/>
              <a:gdLst>
                <a:gd name="T0" fmla="*/ 29 w 30"/>
                <a:gd name="T1" fmla="*/ 0 h 36"/>
                <a:gd name="T2" fmla="*/ 24 w 30"/>
                <a:gd name="T3" fmla="*/ 10 h 36"/>
                <a:gd name="T4" fmla="*/ 23 w 30"/>
                <a:gd name="T5" fmla="*/ 12 h 36"/>
                <a:gd name="T6" fmla="*/ 20 w 30"/>
                <a:gd name="T7" fmla="*/ 15 h 36"/>
                <a:gd name="T8" fmla="*/ 18 w 30"/>
                <a:gd name="T9" fmla="*/ 17 h 36"/>
                <a:gd name="T10" fmla="*/ 18 w 30"/>
                <a:gd name="T11" fmla="*/ 20 h 36"/>
                <a:gd name="T12" fmla="*/ 16 w 30"/>
                <a:gd name="T13" fmla="*/ 22 h 36"/>
                <a:gd name="T14" fmla="*/ 15 w 30"/>
                <a:gd name="T15" fmla="*/ 24 h 36"/>
                <a:gd name="T16" fmla="*/ 12 w 30"/>
                <a:gd name="T17" fmla="*/ 36 h 36"/>
                <a:gd name="T18" fmla="*/ 6 w 30"/>
                <a:gd name="T19" fmla="*/ 36 h 36"/>
                <a:gd name="T20" fmla="*/ 18 w 30"/>
                <a:gd name="T21" fmla="*/ 7 h 36"/>
                <a:gd name="T22" fmla="*/ 2 w 30"/>
                <a:gd name="T23" fmla="*/ 7 h 36"/>
                <a:gd name="T24" fmla="*/ 0 w 30"/>
                <a:gd name="T25" fmla="*/ 0 h 36"/>
                <a:gd name="T26" fmla="*/ 29 w 30"/>
                <a:gd name="T27" fmla="*/ 0 h 36"/>
                <a:gd name="T28" fmla="*/ 19 w 30"/>
                <a:gd name="T29" fmla="*/ 6 h 36"/>
                <a:gd name="T30" fmla="*/ 23 w 30"/>
                <a:gd name="T31" fmla="*/ 1 h 36"/>
                <a:gd name="T32" fmla="*/ 19 w 30"/>
                <a:gd name="T33" fmla="*/ 6 h 36"/>
                <a:gd name="T34" fmla="*/ 3 w 30"/>
                <a:gd name="T35" fmla="*/ 5 h 36"/>
                <a:gd name="T36" fmla="*/ 3 w 30"/>
                <a:gd name="T37" fmla="*/ 2 h 36"/>
                <a:gd name="T38" fmla="*/ 3 w 30"/>
                <a:gd name="T39" fmla="*/ 5 h 36"/>
                <a:gd name="T40" fmla="*/ 6 w 30"/>
                <a:gd name="T41" fmla="*/ 5 h 36"/>
                <a:gd name="T42" fmla="*/ 8 w 30"/>
                <a:gd name="T43" fmla="*/ 2 h 36"/>
                <a:gd name="T44" fmla="*/ 6 w 30"/>
                <a:gd name="T45" fmla="*/ 5 h 36"/>
                <a:gd name="T46" fmla="*/ 23 w 30"/>
                <a:gd name="T47" fmla="*/ 5 h 36"/>
                <a:gd name="T48" fmla="*/ 23 w 30"/>
                <a:gd name="T49" fmla="*/ 7 h 36"/>
                <a:gd name="T50" fmla="*/ 20 w 30"/>
                <a:gd name="T51" fmla="*/ 10 h 36"/>
                <a:gd name="T52" fmla="*/ 23 w 30"/>
                <a:gd name="T53" fmla="*/ 8 h 36"/>
                <a:gd name="T54" fmla="*/ 25 w 30"/>
                <a:gd name="T55" fmla="*/ 2 h 36"/>
                <a:gd name="T56" fmla="*/ 23 w 30"/>
                <a:gd name="T57" fmla="*/ 5 h 36"/>
                <a:gd name="T58" fmla="*/ 13 w 30"/>
                <a:gd name="T59" fmla="*/ 20 h 36"/>
                <a:gd name="T60" fmla="*/ 13 w 30"/>
                <a:gd name="T61" fmla="*/ 21 h 36"/>
                <a:gd name="T62" fmla="*/ 11 w 30"/>
                <a:gd name="T63" fmla="*/ 27 h 36"/>
                <a:gd name="T64" fmla="*/ 15 w 30"/>
                <a:gd name="T65" fmla="*/ 21 h 36"/>
                <a:gd name="T66" fmla="*/ 15 w 30"/>
                <a:gd name="T67" fmla="*/ 20 h 36"/>
                <a:gd name="T68" fmla="*/ 17 w 30"/>
                <a:gd name="T69" fmla="*/ 16 h 36"/>
                <a:gd name="T70" fmla="*/ 13 w 30"/>
                <a:gd name="T71" fmla="*/ 20 h 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0"/>
                <a:gd name="T109" fmla="*/ 0 h 36"/>
                <a:gd name="T110" fmla="*/ 30 w 30"/>
                <a:gd name="T111" fmla="*/ 36 h 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0" h="36">
                  <a:moveTo>
                    <a:pt x="29" y="0"/>
                  </a:moveTo>
                  <a:cubicBezTo>
                    <a:pt x="30" y="5"/>
                    <a:pt x="26" y="7"/>
                    <a:pt x="24" y="10"/>
                  </a:cubicBezTo>
                  <a:cubicBezTo>
                    <a:pt x="23" y="11"/>
                    <a:pt x="23" y="11"/>
                    <a:pt x="23" y="12"/>
                  </a:cubicBezTo>
                  <a:cubicBezTo>
                    <a:pt x="22" y="13"/>
                    <a:pt x="20" y="14"/>
                    <a:pt x="20" y="15"/>
                  </a:cubicBezTo>
                  <a:cubicBezTo>
                    <a:pt x="20" y="16"/>
                    <a:pt x="19" y="16"/>
                    <a:pt x="18" y="17"/>
                  </a:cubicBezTo>
                  <a:cubicBezTo>
                    <a:pt x="18" y="18"/>
                    <a:pt x="19" y="19"/>
                    <a:pt x="18" y="20"/>
                  </a:cubicBezTo>
                  <a:cubicBezTo>
                    <a:pt x="18" y="21"/>
                    <a:pt x="16" y="21"/>
                    <a:pt x="16" y="22"/>
                  </a:cubicBezTo>
                  <a:cubicBezTo>
                    <a:pt x="15" y="23"/>
                    <a:pt x="15" y="23"/>
                    <a:pt x="15" y="24"/>
                  </a:cubicBezTo>
                  <a:cubicBezTo>
                    <a:pt x="14" y="26"/>
                    <a:pt x="12" y="32"/>
                    <a:pt x="12" y="36"/>
                  </a:cubicBezTo>
                  <a:cubicBezTo>
                    <a:pt x="10" y="36"/>
                    <a:pt x="8" y="36"/>
                    <a:pt x="6" y="36"/>
                  </a:cubicBezTo>
                  <a:cubicBezTo>
                    <a:pt x="6" y="22"/>
                    <a:pt x="12" y="15"/>
                    <a:pt x="18" y="7"/>
                  </a:cubicBezTo>
                  <a:cubicBezTo>
                    <a:pt x="14" y="6"/>
                    <a:pt x="7" y="7"/>
                    <a:pt x="2" y="7"/>
                  </a:cubicBezTo>
                  <a:cubicBezTo>
                    <a:pt x="3" y="3"/>
                    <a:pt x="0" y="3"/>
                    <a:pt x="0" y="0"/>
                  </a:cubicBezTo>
                  <a:cubicBezTo>
                    <a:pt x="10" y="0"/>
                    <a:pt x="21" y="1"/>
                    <a:pt x="29" y="0"/>
                  </a:cubicBezTo>
                  <a:close/>
                  <a:moveTo>
                    <a:pt x="19" y="6"/>
                  </a:moveTo>
                  <a:cubicBezTo>
                    <a:pt x="21" y="6"/>
                    <a:pt x="25" y="3"/>
                    <a:pt x="23" y="1"/>
                  </a:cubicBezTo>
                  <a:cubicBezTo>
                    <a:pt x="22" y="3"/>
                    <a:pt x="20" y="4"/>
                    <a:pt x="19" y="6"/>
                  </a:cubicBezTo>
                  <a:close/>
                  <a:moveTo>
                    <a:pt x="3" y="5"/>
                  </a:moveTo>
                  <a:cubicBezTo>
                    <a:pt x="5" y="6"/>
                    <a:pt x="5" y="1"/>
                    <a:pt x="3" y="2"/>
                  </a:cubicBezTo>
                  <a:cubicBezTo>
                    <a:pt x="3" y="3"/>
                    <a:pt x="3" y="4"/>
                    <a:pt x="3" y="5"/>
                  </a:cubicBezTo>
                  <a:close/>
                  <a:moveTo>
                    <a:pt x="6" y="5"/>
                  </a:moveTo>
                  <a:cubicBezTo>
                    <a:pt x="7" y="5"/>
                    <a:pt x="8" y="2"/>
                    <a:pt x="8" y="2"/>
                  </a:cubicBezTo>
                  <a:cubicBezTo>
                    <a:pt x="5" y="2"/>
                    <a:pt x="5" y="5"/>
                    <a:pt x="6" y="5"/>
                  </a:cubicBezTo>
                  <a:close/>
                  <a:moveTo>
                    <a:pt x="23" y="5"/>
                  </a:moveTo>
                  <a:cubicBezTo>
                    <a:pt x="23" y="5"/>
                    <a:pt x="23" y="6"/>
                    <a:pt x="23" y="7"/>
                  </a:cubicBezTo>
                  <a:cubicBezTo>
                    <a:pt x="22" y="8"/>
                    <a:pt x="18" y="9"/>
                    <a:pt x="20" y="10"/>
                  </a:cubicBezTo>
                  <a:cubicBezTo>
                    <a:pt x="21" y="9"/>
                    <a:pt x="21" y="8"/>
                    <a:pt x="23" y="8"/>
                  </a:cubicBezTo>
                  <a:cubicBezTo>
                    <a:pt x="22" y="5"/>
                    <a:pt x="28" y="4"/>
                    <a:pt x="25" y="2"/>
                  </a:cubicBezTo>
                  <a:cubicBezTo>
                    <a:pt x="26" y="4"/>
                    <a:pt x="24" y="3"/>
                    <a:pt x="23" y="5"/>
                  </a:cubicBezTo>
                  <a:close/>
                  <a:moveTo>
                    <a:pt x="13" y="20"/>
                  </a:moveTo>
                  <a:cubicBezTo>
                    <a:pt x="13" y="20"/>
                    <a:pt x="13" y="21"/>
                    <a:pt x="13" y="21"/>
                  </a:cubicBezTo>
                  <a:cubicBezTo>
                    <a:pt x="12" y="23"/>
                    <a:pt x="9" y="25"/>
                    <a:pt x="11" y="27"/>
                  </a:cubicBezTo>
                  <a:cubicBezTo>
                    <a:pt x="10" y="24"/>
                    <a:pt x="14" y="23"/>
                    <a:pt x="15" y="21"/>
                  </a:cubicBezTo>
                  <a:cubicBezTo>
                    <a:pt x="15" y="21"/>
                    <a:pt x="15" y="20"/>
                    <a:pt x="15" y="20"/>
                  </a:cubicBezTo>
                  <a:cubicBezTo>
                    <a:pt x="15" y="19"/>
                    <a:pt x="19" y="16"/>
                    <a:pt x="17" y="16"/>
                  </a:cubicBezTo>
                  <a:cubicBezTo>
                    <a:pt x="16" y="18"/>
                    <a:pt x="14" y="19"/>
                    <a:pt x="13" y="20"/>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90" name="Freeform 66"/>
            <p:cNvSpPr>
              <a:spLocks noEditPoints="1" noChangeArrowheads="1"/>
            </p:cNvSpPr>
            <p:nvPr/>
          </p:nvSpPr>
          <p:spPr bwMode="auto">
            <a:xfrm>
              <a:off x="687387" y="554037"/>
              <a:ext cx="200025" cy="206375"/>
            </a:xfrm>
            <a:custGeom>
              <a:avLst/>
              <a:gdLst>
                <a:gd name="T0" fmla="*/ 68 w 72"/>
                <a:gd name="T1" fmla="*/ 23 h 74"/>
                <a:gd name="T2" fmla="*/ 69 w 72"/>
                <a:gd name="T3" fmla="*/ 35 h 74"/>
                <a:gd name="T4" fmla="*/ 69 w 72"/>
                <a:gd name="T5" fmla="*/ 58 h 74"/>
                <a:gd name="T6" fmla="*/ 63 w 72"/>
                <a:gd name="T7" fmla="*/ 71 h 74"/>
                <a:gd name="T8" fmla="*/ 1 w 72"/>
                <a:gd name="T9" fmla="*/ 62 h 74"/>
                <a:gd name="T10" fmla="*/ 0 w 72"/>
                <a:gd name="T11" fmla="*/ 19 h 74"/>
                <a:gd name="T12" fmla="*/ 0 w 72"/>
                <a:gd name="T13" fmla="*/ 15 h 74"/>
                <a:gd name="T14" fmla="*/ 30 w 72"/>
                <a:gd name="T15" fmla="*/ 1 h 74"/>
                <a:gd name="T16" fmla="*/ 61 w 72"/>
                <a:gd name="T17" fmla="*/ 2 h 74"/>
                <a:gd name="T18" fmla="*/ 6 w 72"/>
                <a:gd name="T19" fmla="*/ 2 h 74"/>
                <a:gd name="T20" fmla="*/ 2 w 72"/>
                <a:gd name="T21" fmla="*/ 60 h 74"/>
                <a:gd name="T22" fmla="*/ 34 w 72"/>
                <a:gd name="T23" fmla="*/ 55 h 74"/>
                <a:gd name="T24" fmla="*/ 20 w 72"/>
                <a:gd name="T25" fmla="*/ 55 h 74"/>
                <a:gd name="T26" fmla="*/ 11 w 72"/>
                <a:gd name="T27" fmla="*/ 59 h 74"/>
                <a:gd name="T28" fmla="*/ 14 w 72"/>
                <a:gd name="T29" fmla="*/ 40 h 74"/>
                <a:gd name="T30" fmla="*/ 15 w 72"/>
                <a:gd name="T31" fmla="*/ 33 h 74"/>
                <a:gd name="T32" fmla="*/ 8 w 72"/>
                <a:gd name="T33" fmla="*/ 25 h 74"/>
                <a:gd name="T34" fmla="*/ 20 w 72"/>
                <a:gd name="T35" fmla="*/ 17 h 74"/>
                <a:gd name="T36" fmla="*/ 28 w 72"/>
                <a:gd name="T37" fmla="*/ 13 h 74"/>
                <a:gd name="T38" fmla="*/ 39 w 72"/>
                <a:gd name="T39" fmla="*/ 5 h 74"/>
                <a:gd name="T40" fmla="*/ 47 w 72"/>
                <a:gd name="T41" fmla="*/ 13 h 74"/>
                <a:gd name="T42" fmla="*/ 66 w 72"/>
                <a:gd name="T43" fmla="*/ 16 h 74"/>
                <a:gd name="T44" fmla="*/ 62 w 72"/>
                <a:gd name="T45" fmla="*/ 23 h 74"/>
                <a:gd name="T46" fmla="*/ 44 w 72"/>
                <a:gd name="T47" fmla="*/ 2 h 74"/>
                <a:gd name="T48" fmla="*/ 35 w 72"/>
                <a:gd name="T49" fmla="*/ 13 h 74"/>
                <a:gd name="T50" fmla="*/ 28 w 72"/>
                <a:gd name="T51" fmla="*/ 14 h 74"/>
                <a:gd name="T52" fmla="*/ 21 w 72"/>
                <a:gd name="T53" fmla="*/ 16 h 74"/>
                <a:gd name="T54" fmla="*/ 18 w 72"/>
                <a:gd name="T55" fmla="*/ 25 h 74"/>
                <a:gd name="T56" fmla="*/ 13 w 72"/>
                <a:gd name="T57" fmla="*/ 31 h 74"/>
                <a:gd name="T58" fmla="*/ 16 w 72"/>
                <a:gd name="T59" fmla="*/ 40 h 74"/>
                <a:gd name="T60" fmla="*/ 19 w 72"/>
                <a:gd name="T61" fmla="*/ 46 h 74"/>
                <a:gd name="T62" fmla="*/ 27 w 72"/>
                <a:gd name="T63" fmla="*/ 47 h 74"/>
                <a:gd name="T64" fmla="*/ 34 w 72"/>
                <a:gd name="T65" fmla="*/ 52 h 74"/>
                <a:gd name="T66" fmla="*/ 41 w 72"/>
                <a:gd name="T67" fmla="*/ 46 h 74"/>
                <a:gd name="T68" fmla="*/ 48 w 72"/>
                <a:gd name="T69" fmla="*/ 46 h 74"/>
                <a:gd name="T70" fmla="*/ 59 w 72"/>
                <a:gd name="T71" fmla="*/ 46 h 74"/>
                <a:gd name="T72" fmla="*/ 55 w 72"/>
                <a:gd name="T73" fmla="*/ 33 h 74"/>
                <a:gd name="T74" fmla="*/ 67 w 72"/>
                <a:gd name="T75" fmla="*/ 29 h 74"/>
                <a:gd name="T76" fmla="*/ 58 w 72"/>
                <a:gd name="T77" fmla="*/ 18 h 74"/>
                <a:gd name="T78" fmla="*/ 54 w 72"/>
                <a:gd name="T79" fmla="*/ 12 h 74"/>
                <a:gd name="T80" fmla="*/ 38 w 72"/>
                <a:gd name="T81" fmla="*/ 7 h 74"/>
                <a:gd name="T82" fmla="*/ 68 w 72"/>
                <a:gd name="T83" fmla="*/ 33 h 74"/>
                <a:gd name="T84" fmla="*/ 61 w 72"/>
                <a:gd name="T85" fmla="*/ 49 h 74"/>
                <a:gd name="T86" fmla="*/ 54 w 72"/>
                <a:gd name="T87" fmla="*/ 54 h 74"/>
                <a:gd name="T88" fmla="*/ 67 w 72"/>
                <a:gd name="T89" fmla="*/ 47 h 74"/>
                <a:gd name="T90" fmla="*/ 63 w 72"/>
                <a:gd name="T91" fmla="*/ 41 h 74"/>
                <a:gd name="T92" fmla="*/ 41 w 72"/>
                <a:gd name="T93" fmla="*/ 49 h 74"/>
                <a:gd name="T94" fmla="*/ 15 w 72"/>
                <a:gd name="T95" fmla="*/ 51 h 74"/>
                <a:gd name="T96" fmla="*/ 21 w 72"/>
                <a:gd name="T97" fmla="*/ 50 h 74"/>
                <a:gd name="T98" fmla="*/ 50 w 72"/>
                <a:gd name="T99" fmla="*/ 60 h 74"/>
                <a:gd name="T100" fmla="*/ 43 w 72"/>
                <a:gd name="T101" fmla="*/ 57 h 74"/>
                <a:gd name="T102" fmla="*/ 59 w 72"/>
                <a:gd name="T103" fmla="*/ 70 h 74"/>
                <a:gd name="T104" fmla="*/ 67 w 72"/>
                <a:gd name="T105" fmla="*/ 63 h 74"/>
                <a:gd name="T106" fmla="*/ 61 w 72"/>
                <a:gd name="T107" fmla="*/ 60 h 74"/>
                <a:gd name="T108" fmla="*/ 35 w 72"/>
                <a:gd name="T109" fmla="*/ 62 h 74"/>
                <a:gd name="T110" fmla="*/ 38 w 72"/>
                <a:gd name="T111" fmla="*/ 58 h 74"/>
                <a:gd name="T112" fmla="*/ 37 w 72"/>
                <a:gd name="T113" fmla="*/ 56 h 74"/>
                <a:gd name="T114" fmla="*/ 45 w 72"/>
                <a:gd name="T115" fmla="*/ 53 h 74"/>
                <a:gd name="T116" fmla="*/ 57 w 72"/>
                <a:gd name="T117" fmla="*/ 60 h 74"/>
                <a:gd name="T118" fmla="*/ 65 w 72"/>
                <a:gd name="T119" fmla="*/ 54 h 7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72"/>
                <a:gd name="T181" fmla="*/ 0 h 74"/>
                <a:gd name="T182" fmla="*/ 72 w 72"/>
                <a:gd name="T183" fmla="*/ 74 h 74"/>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72" h="74">
                  <a:moveTo>
                    <a:pt x="68" y="5"/>
                  </a:moveTo>
                  <a:cubicBezTo>
                    <a:pt x="67" y="7"/>
                    <a:pt x="69" y="7"/>
                    <a:pt x="69" y="8"/>
                  </a:cubicBezTo>
                  <a:cubicBezTo>
                    <a:pt x="70" y="12"/>
                    <a:pt x="68" y="19"/>
                    <a:pt x="68" y="23"/>
                  </a:cubicBezTo>
                  <a:cubicBezTo>
                    <a:pt x="69" y="25"/>
                    <a:pt x="68" y="28"/>
                    <a:pt x="71" y="28"/>
                  </a:cubicBezTo>
                  <a:cubicBezTo>
                    <a:pt x="72" y="31"/>
                    <a:pt x="68" y="29"/>
                    <a:pt x="68" y="33"/>
                  </a:cubicBezTo>
                  <a:cubicBezTo>
                    <a:pt x="68" y="34"/>
                    <a:pt x="69" y="35"/>
                    <a:pt x="69" y="35"/>
                  </a:cubicBezTo>
                  <a:cubicBezTo>
                    <a:pt x="69" y="35"/>
                    <a:pt x="69" y="37"/>
                    <a:pt x="69" y="37"/>
                  </a:cubicBezTo>
                  <a:cubicBezTo>
                    <a:pt x="71" y="38"/>
                    <a:pt x="69" y="38"/>
                    <a:pt x="69" y="41"/>
                  </a:cubicBezTo>
                  <a:cubicBezTo>
                    <a:pt x="70" y="47"/>
                    <a:pt x="71" y="52"/>
                    <a:pt x="69" y="58"/>
                  </a:cubicBezTo>
                  <a:cubicBezTo>
                    <a:pt x="69" y="59"/>
                    <a:pt x="69" y="59"/>
                    <a:pt x="68" y="60"/>
                  </a:cubicBezTo>
                  <a:cubicBezTo>
                    <a:pt x="68" y="63"/>
                    <a:pt x="68" y="65"/>
                    <a:pt x="67" y="66"/>
                  </a:cubicBezTo>
                  <a:cubicBezTo>
                    <a:pt x="66" y="67"/>
                    <a:pt x="64" y="69"/>
                    <a:pt x="63" y="71"/>
                  </a:cubicBezTo>
                  <a:cubicBezTo>
                    <a:pt x="45" y="74"/>
                    <a:pt x="26" y="70"/>
                    <a:pt x="8" y="70"/>
                  </a:cubicBezTo>
                  <a:cubicBezTo>
                    <a:pt x="6" y="69"/>
                    <a:pt x="5" y="66"/>
                    <a:pt x="3" y="64"/>
                  </a:cubicBezTo>
                  <a:cubicBezTo>
                    <a:pt x="3" y="63"/>
                    <a:pt x="2" y="63"/>
                    <a:pt x="1" y="62"/>
                  </a:cubicBezTo>
                  <a:cubicBezTo>
                    <a:pt x="1" y="62"/>
                    <a:pt x="2" y="61"/>
                    <a:pt x="1" y="60"/>
                  </a:cubicBezTo>
                  <a:cubicBezTo>
                    <a:pt x="0" y="54"/>
                    <a:pt x="1" y="37"/>
                    <a:pt x="1" y="26"/>
                  </a:cubicBezTo>
                  <a:cubicBezTo>
                    <a:pt x="1" y="24"/>
                    <a:pt x="0" y="22"/>
                    <a:pt x="0" y="19"/>
                  </a:cubicBezTo>
                  <a:cubicBezTo>
                    <a:pt x="0" y="19"/>
                    <a:pt x="1" y="19"/>
                    <a:pt x="1" y="18"/>
                  </a:cubicBezTo>
                  <a:cubicBezTo>
                    <a:pt x="1" y="18"/>
                    <a:pt x="0" y="18"/>
                    <a:pt x="0" y="17"/>
                  </a:cubicBezTo>
                  <a:cubicBezTo>
                    <a:pt x="0" y="16"/>
                    <a:pt x="0" y="16"/>
                    <a:pt x="0" y="15"/>
                  </a:cubicBezTo>
                  <a:cubicBezTo>
                    <a:pt x="0" y="12"/>
                    <a:pt x="1" y="5"/>
                    <a:pt x="3" y="2"/>
                  </a:cubicBezTo>
                  <a:cubicBezTo>
                    <a:pt x="5" y="2"/>
                    <a:pt x="6" y="0"/>
                    <a:pt x="8" y="0"/>
                  </a:cubicBezTo>
                  <a:cubicBezTo>
                    <a:pt x="14" y="1"/>
                    <a:pt x="22" y="2"/>
                    <a:pt x="30" y="1"/>
                  </a:cubicBezTo>
                  <a:cubicBezTo>
                    <a:pt x="33" y="1"/>
                    <a:pt x="36" y="0"/>
                    <a:pt x="39" y="0"/>
                  </a:cubicBezTo>
                  <a:cubicBezTo>
                    <a:pt x="42" y="0"/>
                    <a:pt x="45" y="1"/>
                    <a:pt x="48" y="1"/>
                  </a:cubicBezTo>
                  <a:cubicBezTo>
                    <a:pt x="53" y="2"/>
                    <a:pt x="57" y="1"/>
                    <a:pt x="61" y="2"/>
                  </a:cubicBezTo>
                  <a:cubicBezTo>
                    <a:pt x="62" y="2"/>
                    <a:pt x="62" y="3"/>
                    <a:pt x="62" y="3"/>
                  </a:cubicBezTo>
                  <a:cubicBezTo>
                    <a:pt x="64" y="3"/>
                    <a:pt x="66" y="4"/>
                    <a:pt x="68" y="5"/>
                  </a:cubicBezTo>
                  <a:close/>
                  <a:moveTo>
                    <a:pt x="6" y="2"/>
                  </a:moveTo>
                  <a:cubicBezTo>
                    <a:pt x="6" y="3"/>
                    <a:pt x="5" y="3"/>
                    <a:pt x="4" y="4"/>
                  </a:cubicBezTo>
                  <a:cubicBezTo>
                    <a:pt x="4" y="4"/>
                    <a:pt x="3" y="5"/>
                    <a:pt x="2" y="6"/>
                  </a:cubicBezTo>
                  <a:cubicBezTo>
                    <a:pt x="0" y="23"/>
                    <a:pt x="3" y="41"/>
                    <a:pt x="2" y="60"/>
                  </a:cubicBezTo>
                  <a:cubicBezTo>
                    <a:pt x="4" y="63"/>
                    <a:pt x="6" y="66"/>
                    <a:pt x="8" y="68"/>
                  </a:cubicBezTo>
                  <a:cubicBezTo>
                    <a:pt x="16" y="69"/>
                    <a:pt x="24" y="70"/>
                    <a:pt x="34" y="70"/>
                  </a:cubicBezTo>
                  <a:cubicBezTo>
                    <a:pt x="34" y="65"/>
                    <a:pt x="34" y="60"/>
                    <a:pt x="34" y="55"/>
                  </a:cubicBezTo>
                  <a:cubicBezTo>
                    <a:pt x="30" y="57"/>
                    <a:pt x="31" y="54"/>
                    <a:pt x="29" y="53"/>
                  </a:cubicBezTo>
                  <a:cubicBezTo>
                    <a:pt x="28" y="55"/>
                    <a:pt x="25" y="54"/>
                    <a:pt x="22" y="53"/>
                  </a:cubicBezTo>
                  <a:cubicBezTo>
                    <a:pt x="22" y="55"/>
                    <a:pt x="21" y="54"/>
                    <a:pt x="20" y="55"/>
                  </a:cubicBezTo>
                  <a:cubicBezTo>
                    <a:pt x="17" y="57"/>
                    <a:pt x="16" y="61"/>
                    <a:pt x="13" y="61"/>
                  </a:cubicBezTo>
                  <a:cubicBezTo>
                    <a:pt x="12" y="64"/>
                    <a:pt x="11" y="66"/>
                    <a:pt x="9" y="67"/>
                  </a:cubicBezTo>
                  <a:cubicBezTo>
                    <a:pt x="8" y="65"/>
                    <a:pt x="10" y="62"/>
                    <a:pt x="11" y="59"/>
                  </a:cubicBezTo>
                  <a:cubicBezTo>
                    <a:pt x="12" y="56"/>
                    <a:pt x="13" y="52"/>
                    <a:pt x="15" y="50"/>
                  </a:cubicBezTo>
                  <a:cubicBezTo>
                    <a:pt x="12" y="49"/>
                    <a:pt x="10" y="52"/>
                    <a:pt x="10" y="50"/>
                  </a:cubicBezTo>
                  <a:cubicBezTo>
                    <a:pt x="10" y="46"/>
                    <a:pt x="12" y="43"/>
                    <a:pt x="14" y="40"/>
                  </a:cubicBezTo>
                  <a:cubicBezTo>
                    <a:pt x="12" y="39"/>
                    <a:pt x="8" y="41"/>
                    <a:pt x="8" y="38"/>
                  </a:cubicBezTo>
                  <a:cubicBezTo>
                    <a:pt x="9" y="36"/>
                    <a:pt x="11" y="34"/>
                    <a:pt x="13" y="33"/>
                  </a:cubicBezTo>
                  <a:cubicBezTo>
                    <a:pt x="14" y="33"/>
                    <a:pt x="15" y="34"/>
                    <a:pt x="15" y="33"/>
                  </a:cubicBezTo>
                  <a:cubicBezTo>
                    <a:pt x="14" y="32"/>
                    <a:pt x="10" y="32"/>
                    <a:pt x="9" y="30"/>
                  </a:cubicBezTo>
                  <a:cubicBezTo>
                    <a:pt x="9" y="29"/>
                    <a:pt x="11" y="29"/>
                    <a:pt x="11" y="28"/>
                  </a:cubicBezTo>
                  <a:cubicBezTo>
                    <a:pt x="9" y="28"/>
                    <a:pt x="8" y="27"/>
                    <a:pt x="8" y="25"/>
                  </a:cubicBezTo>
                  <a:cubicBezTo>
                    <a:pt x="10" y="24"/>
                    <a:pt x="12" y="23"/>
                    <a:pt x="15" y="24"/>
                  </a:cubicBezTo>
                  <a:cubicBezTo>
                    <a:pt x="15" y="22"/>
                    <a:pt x="14" y="22"/>
                    <a:pt x="14" y="20"/>
                  </a:cubicBezTo>
                  <a:cubicBezTo>
                    <a:pt x="18" y="21"/>
                    <a:pt x="17" y="17"/>
                    <a:pt x="20" y="17"/>
                  </a:cubicBezTo>
                  <a:cubicBezTo>
                    <a:pt x="20" y="16"/>
                    <a:pt x="20" y="15"/>
                    <a:pt x="21" y="15"/>
                  </a:cubicBezTo>
                  <a:cubicBezTo>
                    <a:pt x="21" y="12"/>
                    <a:pt x="18" y="3"/>
                    <a:pt x="23" y="3"/>
                  </a:cubicBezTo>
                  <a:cubicBezTo>
                    <a:pt x="23" y="7"/>
                    <a:pt x="25" y="10"/>
                    <a:pt x="28" y="13"/>
                  </a:cubicBezTo>
                  <a:cubicBezTo>
                    <a:pt x="29" y="9"/>
                    <a:pt x="31" y="7"/>
                    <a:pt x="35" y="6"/>
                  </a:cubicBezTo>
                  <a:cubicBezTo>
                    <a:pt x="34" y="8"/>
                    <a:pt x="35" y="9"/>
                    <a:pt x="36" y="9"/>
                  </a:cubicBezTo>
                  <a:cubicBezTo>
                    <a:pt x="36" y="6"/>
                    <a:pt x="39" y="6"/>
                    <a:pt x="39" y="5"/>
                  </a:cubicBezTo>
                  <a:cubicBezTo>
                    <a:pt x="39" y="3"/>
                    <a:pt x="42" y="4"/>
                    <a:pt x="41" y="2"/>
                  </a:cubicBezTo>
                  <a:cubicBezTo>
                    <a:pt x="30" y="2"/>
                    <a:pt x="18" y="2"/>
                    <a:pt x="6" y="2"/>
                  </a:cubicBezTo>
                  <a:close/>
                  <a:moveTo>
                    <a:pt x="47" y="13"/>
                  </a:moveTo>
                  <a:cubicBezTo>
                    <a:pt x="48" y="11"/>
                    <a:pt x="51" y="10"/>
                    <a:pt x="53" y="8"/>
                  </a:cubicBezTo>
                  <a:cubicBezTo>
                    <a:pt x="54" y="10"/>
                    <a:pt x="55" y="12"/>
                    <a:pt x="55" y="15"/>
                  </a:cubicBezTo>
                  <a:cubicBezTo>
                    <a:pt x="58" y="16"/>
                    <a:pt x="64" y="14"/>
                    <a:pt x="66" y="16"/>
                  </a:cubicBezTo>
                  <a:cubicBezTo>
                    <a:pt x="67" y="19"/>
                    <a:pt x="63" y="17"/>
                    <a:pt x="63" y="19"/>
                  </a:cubicBezTo>
                  <a:cubicBezTo>
                    <a:pt x="65" y="19"/>
                    <a:pt x="67" y="20"/>
                    <a:pt x="67" y="21"/>
                  </a:cubicBezTo>
                  <a:cubicBezTo>
                    <a:pt x="66" y="23"/>
                    <a:pt x="63" y="21"/>
                    <a:pt x="62" y="23"/>
                  </a:cubicBezTo>
                  <a:cubicBezTo>
                    <a:pt x="65" y="23"/>
                    <a:pt x="65" y="26"/>
                    <a:pt x="68" y="26"/>
                  </a:cubicBezTo>
                  <a:cubicBezTo>
                    <a:pt x="67" y="19"/>
                    <a:pt x="68" y="11"/>
                    <a:pt x="67" y="6"/>
                  </a:cubicBezTo>
                  <a:cubicBezTo>
                    <a:pt x="61" y="3"/>
                    <a:pt x="53" y="2"/>
                    <a:pt x="44" y="2"/>
                  </a:cubicBezTo>
                  <a:cubicBezTo>
                    <a:pt x="45" y="6"/>
                    <a:pt x="44" y="11"/>
                    <a:pt x="47" y="13"/>
                  </a:cubicBezTo>
                  <a:close/>
                  <a:moveTo>
                    <a:pt x="38" y="7"/>
                  </a:moveTo>
                  <a:cubicBezTo>
                    <a:pt x="37" y="9"/>
                    <a:pt x="37" y="12"/>
                    <a:pt x="35" y="13"/>
                  </a:cubicBezTo>
                  <a:cubicBezTo>
                    <a:pt x="33" y="12"/>
                    <a:pt x="35" y="9"/>
                    <a:pt x="33" y="8"/>
                  </a:cubicBezTo>
                  <a:cubicBezTo>
                    <a:pt x="32" y="9"/>
                    <a:pt x="32" y="10"/>
                    <a:pt x="30" y="10"/>
                  </a:cubicBezTo>
                  <a:cubicBezTo>
                    <a:pt x="30" y="12"/>
                    <a:pt x="29" y="13"/>
                    <a:pt x="28" y="14"/>
                  </a:cubicBezTo>
                  <a:cubicBezTo>
                    <a:pt x="25" y="13"/>
                    <a:pt x="24" y="10"/>
                    <a:pt x="22" y="8"/>
                  </a:cubicBezTo>
                  <a:cubicBezTo>
                    <a:pt x="22" y="12"/>
                    <a:pt x="24" y="14"/>
                    <a:pt x="25" y="16"/>
                  </a:cubicBezTo>
                  <a:cubicBezTo>
                    <a:pt x="24" y="16"/>
                    <a:pt x="22" y="16"/>
                    <a:pt x="21" y="16"/>
                  </a:cubicBezTo>
                  <a:cubicBezTo>
                    <a:pt x="22" y="19"/>
                    <a:pt x="18" y="18"/>
                    <a:pt x="19" y="20"/>
                  </a:cubicBezTo>
                  <a:cubicBezTo>
                    <a:pt x="18" y="21"/>
                    <a:pt x="17" y="21"/>
                    <a:pt x="16" y="22"/>
                  </a:cubicBezTo>
                  <a:cubicBezTo>
                    <a:pt x="17" y="22"/>
                    <a:pt x="18" y="23"/>
                    <a:pt x="18" y="25"/>
                  </a:cubicBezTo>
                  <a:cubicBezTo>
                    <a:pt x="15" y="25"/>
                    <a:pt x="12" y="25"/>
                    <a:pt x="10" y="26"/>
                  </a:cubicBezTo>
                  <a:cubicBezTo>
                    <a:pt x="11" y="28"/>
                    <a:pt x="14" y="26"/>
                    <a:pt x="15" y="28"/>
                  </a:cubicBezTo>
                  <a:cubicBezTo>
                    <a:pt x="15" y="30"/>
                    <a:pt x="13" y="30"/>
                    <a:pt x="13" y="31"/>
                  </a:cubicBezTo>
                  <a:cubicBezTo>
                    <a:pt x="15" y="31"/>
                    <a:pt x="17" y="31"/>
                    <a:pt x="17" y="33"/>
                  </a:cubicBezTo>
                  <a:cubicBezTo>
                    <a:pt x="15" y="36"/>
                    <a:pt x="10" y="35"/>
                    <a:pt x="9" y="39"/>
                  </a:cubicBezTo>
                  <a:cubicBezTo>
                    <a:pt x="11" y="39"/>
                    <a:pt x="16" y="38"/>
                    <a:pt x="16" y="40"/>
                  </a:cubicBezTo>
                  <a:cubicBezTo>
                    <a:pt x="15" y="41"/>
                    <a:pt x="15" y="43"/>
                    <a:pt x="13" y="44"/>
                  </a:cubicBezTo>
                  <a:cubicBezTo>
                    <a:pt x="14" y="46"/>
                    <a:pt x="10" y="48"/>
                    <a:pt x="13" y="49"/>
                  </a:cubicBezTo>
                  <a:cubicBezTo>
                    <a:pt x="14" y="47"/>
                    <a:pt x="17" y="48"/>
                    <a:pt x="19" y="46"/>
                  </a:cubicBezTo>
                  <a:cubicBezTo>
                    <a:pt x="18" y="50"/>
                    <a:pt x="22" y="48"/>
                    <a:pt x="22" y="47"/>
                  </a:cubicBezTo>
                  <a:cubicBezTo>
                    <a:pt x="23" y="49"/>
                    <a:pt x="22" y="51"/>
                    <a:pt x="23" y="51"/>
                  </a:cubicBezTo>
                  <a:cubicBezTo>
                    <a:pt x="24" y="50"/>
                    <a:pt x="24" y="47"/>
                    <a:pt x="27" y="47"/>
                  </a:cubicBezTo>
                  <a:cubicBezTo>
                    <a:pt x="27" y="48"/>
                    <a:pt x="27" y="50"/>
                    <a:pt x="27" y="51"/>
                  </a:cubicBezTo>
                  <a:cubicBezTo>
                    <a:pt x="30" y="51"/>
                    <a:pt x="30" y="48"/>
                    <a:pt x="32" y="47"/>
                  </a:cubicBezTo>
                  <a:cubicBezTo>
                    <a:pt x="32" y="49"/>
                    <a:pt x="32" y="52"/>
                    <a:pt x="34" y="52"/>
                  </a:cubicBezTo>
                  <a:cubicBezTo>
                    <a:pt x="35" y="51"/>
                    <a:pt x="35" y="48"/>
                    <a:pt x="37" y="48"/>
                  </a:cubicBezTo>
                  <a:cubicBezTo>
                    <a:pt x="37" y="50"/>
                    <a:pt x="37" y="51"/>
                    <a:pt x="38" y="52"/>
                  </a:cubicBezTo>
                  <a:cubicBezTo>
                    <a:pt x="39" y="50"/>
                    <a:pt x="38" y="46"/>
                    <a:pt x="41" y="46"/>
                  </a:cubicBezTo>
                  <a:cubicBezTo>
                    <a:pt x="41" y="48"/>
                    <a:pt x="43" y="50"/>
                    <a:pt x="44" y="52"/>
                  </a:cubicBezTo>
                  <a:cubicBezTo>
                    <a:pt x="43" y="49"/>
                    <a:pt x="45" y="49"/>
                    <a:pt x="47" y="50"/>
                  </a:cubicBezTo>
                  <a:cubicBezTo>
                    <a:pt x="46" y="48"/>
                    <a:pt x="47" y="47"/>
                    <a:pt x="48" y="46"/>
                  </a:cubicBezTo>
                  <a:cubicBezTo>
                    <a:pt x="50" y="48"/>
                    <a:pt x="51" y="51"/>
                    <a:pt x="54" y="51"/>
                  </a:cubicBezTo>
                  <a:cubicBezTo>
                    <a:pt x="54" y="50"/>
                    <a:pt x="53" y="46"/>
                    <a:pt x="55" y="46"/>
                  </a:cubicBezTo>
                  <a:cubicBezTo>
                    <a:pt x="57" y="45"/>
                    <a:pt x="58" y="49"/>
                    <a:pt x="59" y="46"/>
                  </a:cubicBezTo>
                  <a:cubicBezTo>
                    <a:pt x="57" y="45"/>
                    <a:pt x="54" y="44"/>
                    <a:pt x="55" y="40"/>
                  </a:cubicBezTo>
                  <a:cubicBezTo>
                    <a:pt x="57" y="40"/>
                    <a:pt x="59" y="40"/>
                    <a:pt x="61" y="40"/>
                  </a:cubicBezTo>
                  <a:cubicBezTo>
                    <a:pt x="60" y="35"/>
                    <a:pt x="55" y="36"/>
                    <a:pt x="55" y="33"/>
                  </a:cubicBezTo>
                  <a:cubicBezTo>
                    <a:pt x="60" y="32"/>
                    <a:pt x="62" y="36"/>
                    <a:pt x="67" y="37"/>
                  </a:cubicBezTo>
                  <a:cubicBezTo>
                    <a:pt x="66" y="33"/>
                    <a:pt x="62" y="33"/>
                    <a:pt x="61" y="29"/>
                  </a:cubicBezTo>
                  <a:cubicBezTo>
                    <a:pt x="63" y="27"/>
                    <a:pt x="65" y="29"/>
                    <a:pt x="67" y="29"/>
                  </a:cubicBezTo>
                  <a:cubicBezTo>
                    <a:pt x="67" y="25"/>
                    <a:pt x="59" y="25"/>
                    <a:pt x="60" y="22"/>
                  </a:cubicBezTo>
                  <a:cubicBezTo>
                    <a:pt x="60" y="21"/>
                    <a:pt x="64" y="22"/>
                    <a:pt x="63" y="20"/>
                  </a:cubicBezTo>
                  <a:cubicBezTo>
                    <a:pt x="61" y="20"/>
                    <a:pt x="58" y="20"/>
                    <a:pt x="58" y="18"/>
                  </a:cubicBezTo>
                  <a:cubicBezTo>
                    <a:pt x="59" y="18"/>
                    <a:pt x="63" y="18"/>
                    <a:pt x="61" y="17"/>
                  </a:cubicBezTo>
                  <a:cubicBezTo>
                    <a:pt x="57" y="16"/>
                    <a:pt x="52" y="18"/>
                    <a:pt x="51" y="15"/>
                  </a:cubicBezTo>
                  <a:cubicBezTo>
                    <a:pt x="52" y="14"/>
                    <a:pt x="54" y="14"/>
                    <a:pt x="54" y="12"/>
                  </a:cubicBezTo>
                  <a:cubicBezTo>
                    <a:pt x="50" y="9"/>
                    <a:pt x="49" y="15"/>
                    <a:pt x="44" y="14"/>
                  </a:cubicBezTo>
                  <a:cubicBezTo>
                    <a:pt x="44" y="10"/>
                    <a:pt x="44" y="6"/>
                    <a:pt x="41" y="4"/>
                  </a:cubicBezTo>
                  <a:cubicBezTo>
                    <a:pt x="41" y="6"/>
                    <a:pt x="39" y="6"/>
                    <a:pt x="38" y="7"/>
                  </a:cubicBezTo>
                  <a:close/>
                  <a:moveTo>
                    <a:pt x="68" y="33"/>
                  </a:moveTo>
                  <a:cubicBezTo>
                    <a:pt x="68" y="30"/>
                    <a:pt x="66" y="30"/>
                    <a:pt x="64" y="30"/>
                  </a:cubicBezTo>
                  <a:cubicBezTo>
                    <a:pt x="64" y="32"/>
                    <a:pt x="66" y="34"/>
                    <a:pt x="68" y="33"/>
                  </a:cubicBezTo>
                  <a:close/>
                  <a:moveTo>
                    <a:pt x="63" y="41"/>
                  </a:moveTo>
                  <a:cubicBezTo>
                    <a:pt x="60" y="42"/>
                    <a:pt x="59" y="40"/>
                    <a:pt x="56" y="40"/>
                  </a:cubicBezTo>
                  <a:cubicBezTo>
                    <a:pt x="56" y="45"/>
                    <a:pt x="61" y="45"/>
                    <a:pt x="61" y="49"/>
                  </a:cubicBezTo>
                  <a:cubicBezTo>
                    <a:pt x="58" y="50"/>
                    <a:pt x="57" y="48"/>
                    <a:pt x="55" y="48"/>
                  </a:cubicBezTo>
                  <a:cubicBezTo>
                    <a:pt x="55" y="50"/>
                    <a:pt x="55" y="52"/>
                    <a:pt x="55" y="53"/>
                  </a:cubicBezTo>
                  <a:cubicBezTo>
                    <a:pt x="55" y="54"/>
                    <a:pt x="54" y="53"/>
                    <a:pt x="54" y="54"/>
                  </a:cubicBezTo>
                  <a:cubicBezTo>
                    <a:pt x="57" y="55"/>
                    <a:pt x="60" y="57"/>
                    <a:pt x="62" y="55"/>
                  </a:cubicBezTo>
                  <a:cubicBezTo>
                    <a:pt x="63" y="55"/>
                    <a:pt x="65" y="52"/>
                    <a:pt x="65" y="52"/>
                  </a:cubicBezTo>
                  <a:cubicBezTo>
                    <a:pt x="65" y="50"/>
                    <a:pt x="66" y="48"/>
                    <a:pt x="67" y="47"/>
                  </a:cubicBezTo>
                  <a:cubicBezTo>
                    <a:pt x="68" y="45"/>
                    <a:pt x="68" y="41"/>
                    <a:pt x="68" y="39"/>
                  </a:cubicBezTo>
                  <a:cubicBezTo>
                    <a:pt x="65" y="39"/>
                    <a:pt x="62" y="35"/>
                    <a:pt x="61" y="37"/>
                  </a:cubicBezTo>
                  <a:cubicBezTo>
                    <a:pt x="62" y="37"/>
                    <a:pt x="63" y="39"/>
                    <a:pt x="63" y="41"/>
                  </a:cubicBezTo>
                  <a:close/>
                  <a:moveTo>
                    <a:pt x="40" y="51"/>
                  </a:moveTo>
                  <a:cubicBezTo>
                    <a:pt x="40" y="51"/>
                    <a:pt x="41" y="51"/>
                    <a:pt x="41" y="51"/>
                  </a:cubicBezTo>
                  <a:cubicBezTo>
                    <a:pt x="41" y="50"/>
                    <a:pt x="41" y="50"/>
                    <a:pt x="41" y="49"/>
                  </a:cubicBezTo>
                  <a:cubicBezTo>
                    <a:pt x="41" y="49"/>
                    <a:pt x="40" y="49"/>
                    <a:pt x="40" y="49"/>
                  </a:cubicBezTo>
                  <a:cubicBezTo>
                    <a:pt x="40" y="50"/>
                    <a:pt x="40" y="50"/>
                    <a:pt x="40" y="51"/>
                  </a:cubicBezTo>
                  <a:close/>
                  <a:moveTo>
                    <a:pt x="15" y="51"/>
                  </a:moveTo>
                  <a:cubicBezTo>
                    <a:pt x="15" y="54"/>
                    <a:pt x="13" y="55"/>
                    <a:pt x="13" y="57"/>
                  </a:cubicBezTo>
                  <a:cubicBezTo>
                    <a:pt x="13" y="58"/>
                    <a:pt x="11" y="60"/>
                    <a:pt x="13" y="60"/>
                  </a:cubicBezTo>
                  <a:cubicBezTo>
                    <a:pt x="15" y="56"/>
                    <a:pt x="21" y="56"/>
                    <a:pt x="21" y="50"/>
                  </a:cubicBezTo>
                  <a:cubicBezTo>
                    <a:pt x="19" y="50"/>
                    <a:pt x="18" y="51"/>
                    <a:pt x="15" y="51"/>
                  </a:cubicBezTo>
                  <a:close/>
                  <a:moveTo>
                    <a:pt x="61" y="60"/>
                  </a:moveTo>
                  <a:cubicBezTo>
                    <a:pt x="57" y="62"/>
                    <a:pt x="52" y="61"/>
                    <a:pt x="50" y="60"/>
                  </a:cubicBezTo>
                  <a:cubicBezTo>
                    <a:pt x="49" y="60"/>
                    <a:pt x="48" y="60"/>
                    <a:pt x="47" y="60"/>
                  </a:cubicBezTo>
                  <a:cubicBezTo>
                    <a:pt x="46" y="59"/>
                    <a:pt x="46" y="58"/>
                    <a:pt x="46" y="58"/>
                  </a:cubicBezTo>
                  <a:cubicBezTo>
                    <a:pt x="45" y="57"/>
                    <a:pt x="44" y="58"/>
                    <a:pt x="43" y="57"/>
                  </a:cubicBezTo>
                  <a:cubicBezTo>
                    <a:pt x="42" y="56"/>
                    <a:pt x="42" y="53"/>
                    <a:pt x="41" y="53"/>
                  </a:cubicBezTo>
                  <a:cubicBezTo>
                    <a:pt x="39" y="58"/>
                    <a:pt x="40" y="64"/>
                    <a:pt x="40" y="70"/>
                  </a:cubicBezTo>
                  <a:cubicBezTo>
                    <a:pt x="46" y="69"/>
                    <a:pt x="57" y="73"/>
                    <a:pt x="59" y="70"/>
                  </a:cubicBezTo>
                  <a:cubicBezTo>
                    <a:pt x="60" y="69"/>
                    <a:pt x="63" y="70"/>
                    <a:pt x="63" y="69"/>
                  </a:cubicBezTo>
                  <a:cubicBezTo>
                    <a:pt x="64" y="68"/>
                    <a:pt x="64" y="67"/>
                    <a:pt x="65" y="66"/>
                  </a:cubicBezTo>
                  <a:cubicBezTo>
                    <a:pt x="66" y="65"/>
                    <a:pt x="66" y="64"/>
                    <a:pt x="67" y="63"/>
                  </a:cubicBezTo>
                  <a:cubicBezTo>
                    <a:pt x="68" y="60"/>
                    <a:pt x="68" y="58"/>
                    <a:pt x="68" y="54"/>
                  </a:cubicBezTo>
                  <a:cubicBezTo>
                    <a:pt x="69" y="53"/>
                    <a:pt x="70" y="49"/>
                    <a:pt x="68" y="50"/>
                  </a:cubicBezTo>
                  <a:cubicBezTo>
                    <a:pt x="68" y="56"/>
                    <a:pt x="65" y="59"/>
                    <a:pt x="61" y="60"/>
                  </a:cubicBezTo>
                  <a:close/>
                  <a:moveTo>
                    <a:pt x="37" y="56"/>
                  </a:moveTo>
                  <a:cubicBezTo>
                    <a:pt x="35" y="57"/>
                    <a:pt x="37" y="49"/>
                    <a:pt x="35" y="53"/>
                  </a:cubicBezTo>
                  <a:cubicBezTo>
                    <a:pt x="35" y="55"/>
                    <a:pt x="35" y="59"/>
                    <a:pt x="35" y="62"/>
                  </a:cubicBezTo>
                  <a:cubicBezTo>
                    <a:pt x="36" y="65"/>
                    <a:pt x="34" y="70"/>
                    <a:pt x="37" y="70"/>
                  </a:cubicBezTo>
                  <a:cubicBezTo>
                    <a:pt x="39" y="69"/>
                    <a:pt x="38" y="67"/>
                    <a:pt x="38" y="65"/>
                  </a:cubicBezTo>
                  <a:cubicBezTo>
                    <a:pt x="38" y="62"/>
                    <a:pt x="38" y="60"/>
                    <a:pt x="38" y="58"/>
                  </a:cubicBezTo>
                  <a:cubicBezTo>
                    <a:pt x="38" y="57"/>
                    <a:pt x="39" y="56"/>
                    <a:pt x="39" y="54"/>
                  </a:cubicBezTo>
                  <a:cubicBezTo>
                    <a:pt x="39" y="54"/>
                    <a:pt x="40" y="54"/>
                    <a:pt x="39" y="53"/>
                  </a:cubicBezTo>
                  <a:cubicBezTo>
                    <a:pt x="38" y="54"/>
                    <a:pt x="38" y="55"/>
                    <a:pt x="37" y="56"/>
                  </a:cubicBezTo>
                  <a:close/>
                  <a:moveTo>
                    <a:pt x="56" y="57"/>
                  </a:moveTo>
                  <a:cubicBezTo>
                    <a:pt x="54" y="57"/>
                    <a:pt x="51" y="52"/>
                    <a:pt x="49" y="55"/>
                  </a:cubicBezTo>
                  <a:cubicBezTo>
                    <a:pt x="48" y="54"/>
                    <a:pt x="47" y="51"/>
                    <a:pt x="45" y="53"/>
                  </a:cubicBezTo>
                  <a:cubicBezTo>
                    <a:pt x="44" y="57"/>
                    <a:pt x="48" y="58"/>
                    <a:pt x="49" y="59"/>
                  </a:cubicBezTo>
                  <a:cubicBezTo>
                    <a:pt x="51" y="60"/>
                    <a:pt x="52" y="59"/>
                    <a:pt x="54" y="60"/>
                  </a:cubicBezTo>
                  <a:cubicBezTo>
                    <a:pt x="55" y="60"/>
                    <a:pt x="56" y="61"/>
                    <a:pt x="57" y="60"/>
                  </a:cubicBezTo>
                  <a:cubicBezTo>
                    <a:pt x="58" y="60"/>
                    <a:pt x="58" y="60"/>
                    <a:pt x="59" y="60"/>
                  </a:cubicBezTo>
                  <a:cubicBezTo>
                    <a:pt x="61" y="59"/>
                    <a:pt x="63" y="56"/>
                    <a:pt x="65" y="56"/>
                  </a:cubicBezTo>
                  <a:cubicBezTo>
                    <a:pt x="65" y="55"/>
                    <a:pt x="66" y="55"/>
                    <a:pt x="65" y="54"/>
                  </a:cubicBezTo>
                  <a:cubicBezTo>
                    <a:pt x="62" y="57"/>
                    <a:pt x="60" y="57"/>
                    <a:pt x="56" y="57"/>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91" name="Freeform 67"/>
            <p:cNvSpPr>
              <a:spLocks noEditPoints="1" noChangeArrowheads="1"/>
            </p:cNvSpPr>
            <p:nvPr/>
          </p:nvSpPr>
          <p:spPr bwMode="auto">
            <a:xfrm>
              <a:off x="682625" y="842962"/>
              <a:ext cx="204788" cy="204788"/>
            </a:xfrm>
            <a:custGeom>
              <a:avLst/>
              <a:gdLst>
                <a:gd name="T0" fmla="*/ 30 w 74"/>
                <a:gd name="T1" fmla="*/ 73 h 74"/>
                <a:gd name="T2" fmla="*/ 20 w 74"/>
                <a:gd name="T3" fmla="*/ 72 h 74"/>
                <a:gd name="T4" fmla="*/ 11 w 74"/>
                <a:gd name="T5" fmla="*/ 70 h 74"/>
                <a:gd name="T6" fmla="*/ 1 w 74"/>
                <a:gd name="T7" fmla="*/ 52 h 74"/>
                <a:gd name="T8" fmla="*/ 3 w 74"/>
                <a:gd name="T9" fmla="*/ 10 h 74"/>
                <a:gd name="T10" fmla="*/ 17 w 74"/>
                <a:gd name="T11" fmla="*/ 1 h 74"/>
                <a:gd name="T12" fmla="*/ 65 w 74"/>
                <a:gd name="T13" fmla="*/ 3 h 74"/>
                <a:gd name="T14" fmla="*/ 73 w 74"/>
                <a:gd name="T15" fmla="*/ 23 h 74"/>
                <a:gd name="T16" fmla="*/ 70 w 74"/>
                <a:gd name="T17" fmla="*/ 61 h 74"/>
                <a:gd name="T18" fmla="*/ 66 w 74"/>
                <a:gd name="T19" fmla="*/ 5 h 74"/>
                <a:gd name="T20" fmla="*/ 59 w 74"/>
                <a:gd name="T21" fmla="*/ 2 h 74"/>
                <a:gd name="T22" fmla="*/ 28 w 74"/>
                <a:gd name="T23" fmla="*/ 3 h 74"/>
                <a:gd name="T24" fmla="*/ 37 w 74"/>
                <a:gd name="T25" fmla="*/ 7 h 74"/>
                <a:gd name="T26" fmla="*/ 48 w 74"/>
                <a:gd name="T27" fmla="*/ 9 h 74"/>
                <a:gd name="T28" fmla="*/ 65 w 74"/>
                <a:gd name="T29" fmla="*/ 9 h 74"/>
                <a:gd name="T30" fmla="*/ 72 w 74"/>
                <a:gd name="T31" fmla="*/ 9 h 74"/>
                <a:gd name="T32" fmla="*/ 17 w 74"/>
                <a:gd name="T33" fmla="*/ 16 h 74"/>
                <a:gd name="T34" fmla="*/ 17 w 74"/>
                <a:gd name="T35" fmla="*/ 4 h 74"/>
                <a:gd name="T36" fmla="*/ 27 w 74"/>
                <a:gd name="T37" fmla="*/ 4 h 74"/>
                <a:gd name="T38" fmla="*/ 38 w 74"/>
                <a:gd name="T39" fmla="*/ 9 h 74"/>
                <a:gd name="T40" fmla="*/ 53 w 74"/>
                <a:gd name="T41" fmla="*/ 12 h 74"/>
                <a:gd name="T42" fmla="*/ 13 w 74"/>
                <a:gd name="T43" fmla="*/ 27 h 74"/>
                <a:gd name="T44" fmla="*/ 38 w 74"/>
                <a:gd name="T45" fmla="*/ 26 h 74"/>
                <a:gd name="T46" fmla="*/ 3 w 74"/>
                <a:gd name="T47" fmla="*/ 27 h 74"/>
                <a:gd name="T48" fmla="*/ 54 w 74"/>
                <a:gd name="T49" fmla="*/ 30 h 74"/>
                <a:gd name="T50" fmla="*/ 63 w 74"/>
                <a:gd name="T51" fmla="*/ 18 h 74"/>
                <a:gd name="T52" fmla="*/ 63 w 74"/>
                <a:gd name="T53" fmla="*/ 26 h 74"/>
                <a:gd name="T54" fmla="*/ 66 w 74"/>
                <a:gd name="T55" fmla="*/ 17 h 74"/>
                <a:gd name="T56" fmla="*/ 60 w 74"/>
                <a:gd name="T57" fmla="*/ 29 h 74"/>
                <a:gd name="T58" fmla="*/ 29 w 74"/>
                <a:gd name="T59" fmla="*/ 29 h 74"/>
                <a:gd name="T60" fmla="*/ 30 w 74"/>
                <a:gd name="T61" fmla="*/ 39 h 74"/>
                <a:gd name="T62" fmla="*/ 34 w 74"/>
                <a:gd name="T63" fmla="*/ 46 h 74"/>
                <a:gd name="T64" fmla="*/ 41 w 74"/>
                <a:gd name="T65" fmla="*/ 34 h 74"/>
                <a:gd name="T66" fmla="*/ 52 w 74"/>
                <a:gd name="T67" fmla="*/ 47 h 74"/>
                <a:gd name="T68" fmla="*/ 50 w 74"/>
                <a:gd name="T69" fmla="*/ 69 h 74"/>
                <a:gd name="T70" fmla="*/ 27 w 74"/>
                <a:gd name="T71" fmla="*/ 70 h 74"/>
                <a:gd name="T72" fmla="*/ 52 w 74"/>
                <a:gd name="T73" fmla="*/ 71 h 74"/>
                <a:gd name="T74" fmla="*/ 55 w 74"/>
                <a:gd name="T75" fmla="*/ 63 h 74"/>
                <a:gd name="T76" fmla="*/ 68 w 74"/>
                <a:gd name="T77" fmla="*/ 63 h 74"/>
                <a:gd name="T78" fmla="*/ 3 w 74"/>
                <a:gd name="T79" fmla="*/ 37 h 74"/>
                <a:gd name="T80" fmla="*/ 17 w 74"/>
                <a:gd name="T81" fmla="*/ 28 h 74"/>
                <a:gd name="T82" fmla="*/ 19 w 74"/>
                <a:gd name="T83" fmla="*/ 35 h 74"/>
                <a:gd name="T84" fmla="*/ 18 w 74"/>
                <a:gd name="T85" fmla="*/ 28 h 74"/>
                <a:gd name="T86" fmla="*/ 38 w 74"/>
                <a:gd name="T87" fmla="*/ 38 h 74"/>
                <a:gd name="T88" fmla="*/ 36 w 74"/>
                <a:gd name="T89" fmla="*/ 44 h 74"/>
                <a:gd name="T90" fmla="*/ 37 w 74"/>
                <a:gd name="T91" fmla="*/ 55 h 74"/>
                <a:gd name="T92" fmla="*/ 50 w 74"/>
                <a:gd name="T93" fmla="*/ 64 h 74"/>
                <a:gd name="T94" fmla="*/ 41 w 74"/>
                <a:gd name="T95" fmla="*/ 35 h 74"/>
                <a:gd name="T96" fmla="*/ 23 w 74"/>
                <a:gd name="T97" fmla="*/ 41 h 74"/>
                <a:gd name="T98" fmla="*/ 23 w 74"/>
                <a:gd name="T99" fmla="*/ 41 h 74"/>
                <a:gd name="T100" fmla="*/ 10 w 74"/>
                <a:gd name="T101" fmla="*/ 42 h 74"/>
                <a:gd name="T102" fmla="*/ 5 w 74"/>
                <a:gd name="T103" fmla="*/ 66 h 74"/>
                <a:gd name="T104" fmla="*/ 17 w 74"/>
                <a:gd name="T105" fmla="*/ 49 h 74"/>
                <a:gd name="T106" fmla="*/ 3 w 74"/>
                <a:gd name="T107" fmla="*/ 43 h 74"/>
                <a:gd name="T108" fmla="*/ 26 w 74"/>
                <a:gd name="T109" fmla="*/ 71 h 74"/>
                <a:gd name="T110" fmla="*/ 21 w 74"/>
                <a:gd name="T111" fmla="*/ 45 h 74"/>
                <a:gd name="T112" fmla="*/ 27 w 74"/>
                <a:gd name="T113" fmla="*/ 56 h 74"/>
                <a:gd name="T114" fmla="*/ 27 w 74"/>
                <a:gd name="T115" fmla="*/ 56 h 74"/>
                <a:gd name="T116" fmla="*/ 23 w 74"/>
                <a:gd name="T117" fmla="*/ 48 h 74"/>
                <a:gd name="T118" fmla="*/ 63 w 74"/>
                <a:gd name="T119" fmla="*/ 63 h 74"/>
                <a:gd name="T120" fmla="*/ 61 w 74"/>
                <a:gd name="T121" fmla="*/ 64 h 74"/>
                <a:gd name="T122" fmla="*/ 63 w 74"/>
                <a:gd name="T123" fmla="*/ 65 h 7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74"/>
                <a:gd name="T187" fmla="*/ 0 h 74"/>
                <a:gd name="T188" fmla="*/ 74 w 74"/>
                <a:gd name="T189" fmla="*/ 74 h 74"/>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74" h="74">
                  <a:moveTo>
                    <a:pt x="62" y="73"/>
                  </a:moveTo>
                  <a:cubicBezTo>
                    <a:pt x="56" y="72"/>
                    <a:pt x="50" y="73"/>
                    <a:pt x="44" y="73"/>
                  </a:cubicBezTo>
                  <a:cubicBezTo>
                    <a:pt x="40" y="73"/>
                    <a:pt x="35" y="72"/>
                    <a:pt x="30" y="73"/>
                  </a:cubicBezTo>
                  <a:cubicBezTo>
                    <a:pt x="28" y="73"/>
                    <a:pt x="28" y="74"/>
                    <a:pt x="26" y="74"/>
                  </a:cubicBezTo>
                  <a:cubicBezTo>
                    <a:pt x="26" y="74"/>
                    <a:pt x="26" y="73"/>
                    <a:pt x="25" y="73"/>
                  </a:cubicBezTo>
                  <a:cubicBezTo>
                    <a:pt x="23" y="73"/>
                    <a:pt x="22" y="72"/>
                    <a:pt x="20" y="72"/>
                  </a:cubicBezTo>
                  <a:cubicBezTo>
                    <a:pt x="19" y="72"/>
                    <a:pt x="18" y="71"/>
                    <a:pt x="17" y="71"/>
                  </a:cubicBezTo>
                  <a:cubicBezTo>
                    <a:pt x="16" y="71"/>
                    <a:pt x="15" y="71"/>
                    <a:pt x="15" y="71"/>
                  </a:cubicBezTo>
                  <a:cubicBezTo>
                    <a:pt x="14" y="71"/>
                    <a:pt x="13" y="71"/>
                    <a:pt x="11" y="70"/>
                  </a:cubicBezTo>
                  <a:cubicBezTo>
                    <a:pt x="10" y="70"/>
                    <a:pt x="10" y="70"/>
                    <a:pt x="9" y="69"/>
                  </a:cubicBezTo>
                  <a:cubicBezTo>
                    <a:pt x="7" y="69"/>
                    <a:pt x="6" y="67"/>
                    <a:pt x="3" y="66"/>
                  </a:cubicBezTo>
                  <a:cubicBezTo>
                    <a:pt x="3" y="62"/>
                    <a:pt x="1" y="57"/>
                    <a:pt x="1" y="52"/>
                  </a:cubicBezTo>
                  <a:cubicBezTo>
                    <a:pt x="0" y="46"/>
                    <a:pt x="1" y="39"/>
                    <a:pt x="1" y="32"/>
                  </a:cubicBezTo>
                  <a:cubicBezTo>
                    <a:pt x="1" y="24"/>
                    <a:pt x="0" y="16"/>
                    <a:pt x="2" y="11"/>
                  </a:cubicBezTo>
                  <a:cubicBezTo>
                    <a:pt x="2" y="11"/>
                    <a:pt x="3" y="11"/>
                    <a:pt x="3" y="10"/>
                  </a:cubicBezTo>
                  <a:cubicBezTo>
                    <a:pt x="3" y="8"/>
                    <a:pt x="7" y="6"/>
                    <a:pt x="8" y="3"/>
                  </a:cubicBezTo>
                  <a:cubicBezTo>
                    <a:pt x="10" y="3"/>
                    <a:pt x="12" y="2"/>
                    <a:pt x="15" y="2"/>
                  </a:cubicBezTo>
                  <a:cubicBezTo>
                    <a:pt x="15" y="3"/>
                    <a:pt x="17" y="0"/>
                    <a:pt x="17" y="1"/>
                  </a:cubicBezTo>
                  <a:cubicBezTo>
                    <a:pt x="19" y="3"/>
                    <a:pt x="29" y="1"/>
                    <a:pt x="33" y="1"/>
                  </a:cubicBezTo>
                  <a:cubicBezTo>
                    <a:pt x="41" y="0"/>
                    <a:pt x="49" y="1"/>
                    <a:pt x="57" y="2"/>
                  </a:cubicBezTo>
                  <a:cubicBezTo>
                    <a:pt x="59" y="2"/>
                    <a:pt x="63" y="2"/>
                    <a:pt x="65" y="3"/>
                  </a:cubicBezTo>
                  <a:cubicBezTo>
                    <a:pt x="66" y="4"/>
                    <a:pt x="67" y="4"/>
                    <a:pt x="68" y="4"/>
                  </a:cubicBezTo>
                  <a:cubicBezTo>
                    <a:pt x="70" y="5"/>
                    <a:pt x="72" y="6"/>
                    <a:pt x="73" y="9"/>
                  </a:cubicBezTo>
                  <a:cubicBezTo>
                    <a:pt x="74" y="13"/>
                    <a:pt x="73" y="18"/>
                    <a:pt x="73" y="23"/>
                  </a:cubicBezTo>
                  <a:cubicBezTo>
                    <a:pt x="73" y="26"/>
                    <a:pt x="74" y="29"/>
                    <a:pt x="73" y="31"/>
                  </a:cubicBezTo>
                  <a:cubicBezTo>
                    <a:pt x="71" y="37"/>
                    <a:pt x="71" y="48"/>
                    <a:pt x="70" y="56"/>
                  </a:cubicBezTo>
                  <a:cubicBezTo>
                    <a:pt x="70" y="58"/>
                    <a:pt x="71" y="59"/>
                    <a:pt x="70" y="61"/>
                  </a:cubicBezTo>
                  <a:cubicBezTo>
                    <a:pt x="70" y="61"/>
                    <a:pt x="70" y="61"/>
                    <a:pt x="70" y="62"/>
                  </a:cubicBezTo>
                  <a:cubicBezTo>
                    <a:pt x="69" y="66"/>
                    <a:pt x="64" y="69"/>
                    <a:pt x="62" y="73"/>
                  </a:cubicBezTo>
                  <a:close/>
                  <a:moveTo>
                    <a:pt x="66" y="5"/>
                  </a:moveTo>
                  <a:cubicBezTo>
                    <a:pt x="64" y="4"/>
                    <a:pt x="62" y="5"/>
                    <a:pt x="61" y="3"/>
                  </a:cubicBezTo>
                  <a:cubicBezTo>
                    <a:pt x="61" y="3"/>
                    <a:pt x="59" y="4"/>
                    <a:pt x="59" y="3"/>
                  </a:cubicBezTo>
                  <a:cubicBezTo>
                    <a:pt x="59" y="3"/>
                    <a:pt x="59" y="3"/>
                    <a:pt x="59" y="2"/>
                  </a:cubicBezTo>
                  <a:cubicBezTo>
                    <a:pt x="58" y="1"/>
                    <a:pt x="47" y="3"/>
                    <a:pt x="44" y="2"/>
                  </a:cubicBezTo>
                  <a:cubicBezTo>
                    <a:pt x="43" y="2"/>
                    <a:pt x="43" y="2"/>
                    <a:pt x="42" y="2"/>
                  </a:cubicBezTo>
                  <a:cubicBezTo>
                    <a:pt x="37" y="1"/>
                    <a:pt x="32" y="2"/>
                    <a:pt x="28" y="3"/>
                  </a:cubicBezTo>
                  <a:cubicBezTo>
                    <a:pt x="28" y="8"/>
                    <a:pt x="27" y="14"/>
                    <a:pt x="29" y="16"/>
                  </a:cubicBezTo>
                  <a:cubicBezTo>
                    <a:pt x="30" y="16"/>
                    <a:pt x="32" y="16"/>
                    <a:pt x="33" y="16"/>
                  </a:cubicBezTo>
                  <a:cubicBezTo>
                    <a:pt x="35" y="14"/>
                    <a:pt x="34" y="8"/>
                    <a:pt x="37" y="7"/>
                  </a:cubicBezTo>
                  <a:cubicBezTo>
                    <a:pt x="40" y="7"/>
                    <a:pt x="40" y="10"/>
                    <a:pt x="43" y="10"/>
                  </a:cubicBezTo>
                  <a:cubicBezTo>
                    <a:pt x="44" y="9"/>
                    <a:pt x="45" y="10"/>
                    <a:pt x="46" y="10"/>
                  </a:cubicBezTo>
                  <a:cubicBezTo>
                    <a:pt x="46" y="9"/>
                    <a:pt x="47" y="9"/>
                    <a:pt x="48" y="9"/>
                  </a:cubicBezTo>
                  <a:cubicBezTo>
                    <a:pt x="49" y="8"/>
                    <a:pt x="48" y="6"/>
                    <a:pt x="50" y="6"/>
                  </a:cubicBezTo>
                  <a:cubicBezTo>
                    <a:pt x="51" y="11"/>
                    <a:pt x="58" y="11"/>
                    <a:pt x="62" y="9"/>
                  </a:cubicBezTo>
                  <a:cubicBezTo>
                    <a:pt x="63" y="9"/>
                    <a:pt x="64" y="7"/>
                    <a:pt x="65" y="9"/>
                  </a:cubicBezTo>
                  <a:cubicBezTo>
                    <a:pt x="66" y="12"/>
                    <a:pt x="64" y="13"/>
                    <a:pt x="66" y="16"/>
                  </a:cubicBezTo>
                  <a:cubicBezTo>
                    <a:pt x="68" y="16"/>
                    <a:pt x="70" y="16"/>
                    <a:pt x="72" y="16"/>
                  </a:cubicBezTo>
                  <a:cubicBezTo>
                    <a:pt x="72" y="13"/>
                    <a:pt x="72" y="11"/>
                    <a:pt x="72" y="9"/>
                  </a:cubicBezTo>
                  <a:cubicBezTo>
                    <a:pt x="70" y="7"/>
                    <a:pt x="67" y="6"/>
                    <a:pt x="66" y="5"/>
                  </a:cubicBezTo>
                  <a:close/>
                  <a:moveTo>
                    <a:pt x="3" y="16"/>
                  </a:moveTo>
                  <a:cubicBezTo>
                    <a:pt x="8" y="15"/>
                    <a:pt x="11" y="17"/>
                    <a:pt x="17" y="16"/>
                  </a:cubicBezTo>
                  <a:cubicBezTo>
                    <a:pt x="17" y="12"/>
                    <a:pt x="17" y="8"/>
                    <a:pt x="17" y="3"/>
                  </a:cubicBezTo>
                  <a:cubicBezTo>
                    <a:pt x="8" y="4"/>
                    <a:pt x="4" y="8"/>
                    <a:pt x="3" y="16"/>
                  </a:cubicBezTo>
                  <a:close/>
                  <a:moveTo>
                    <a:pt x="17" y="4"/>
                  </a:moveTo>
                  <a:cubicBezTo>
                    <a:pt x="17" y="9"/>
                    <a:pt x="19" y="11"/>
                    <a:pt x="18" y="16"/>
                  </a:cubicBezTo>
                  <a:cubicBezTo>
                    <a:pt x="21" y="16"/>
                    <a:pt x="23" y="16"/>
                    <a:pt x="26" y="16"/>
                  </a:cubicBezTo>
                  <a:cubicBezTo>
                    <a:pt x="25" y="11"/>
                    <a:pt x="27" y="9"/>
                    <a:pt x="27" y="4"/>
                  </a:cubicBezTo>
                  <a:cubicBezTo>
                    <a:pt x="25" y="3"/>
                    <a:pt x="19" y="3"/>
                    <a:pt x="17" y="4"/>
                  </a:cubicBezTo>
                  <a:close/>
                  <a:moveTo>
                    <a:pt x="37" y="13"/>
                  </a:moveTo>
                  <a:cubicBezTo>
                    <a:pt x="37" y="11"/>
                    <a:pt x="39" y="12"/>
                    <a:pt x="38" y="9"/>
                  </a:cubicBezTo>
                  <a:cubicBezTo>
                    <a:pt x="36" y="9"/>
                    <a:pt x="35" y="13"/>
                    <a:pt x="37" y="13"/>
                  </a:cubicBezTo>
                  <a:close/>
                  <a:moveTo>
                    <a:pt x="52" y="16"/>
                  </a:moveTo>
                  <a:cubicBezTo>
                    <a:pt x="52" y="14"/>
                    <a:pt x="55" y="12"/>
                    <a:pt x="53" y="12"/>
                  </a:cubicBezTo>
                  <a:cubicBezTo>
                    <a:pt x="53" y="13"/>
                    <a:pt x="50" y="15"/>
                    <a:pt x="52" y="16"/>
                  </a:cubicBezTo>
                  <a:close/>
                  <a:moveTo>
                    <a:pt x="3" y="27"/>
                  </a:moveTo>
                  <a:cubicBezTo>
                    <a:pt x="6" y="27"/>
                    <a:pt x="10" y="27"/>
                    <a:pt x="13" y="27"/>
                  </a:cubicBezTo>
                  <a:cubicBezTo>
                    <a:pt x="17" y="27"/>
                    <a:pt x="16" y="26"/>
                    <a:pt x="18" y="27"/>
                  </a:cubicBezTo>
                  <a:cubicBezTo>
                    <a:pt x="23" y="28"/>
                    <a:pt x="29" y="27"/>
                    <a:pt x="33" y="27"/>
                  </a:cubicBezTo>
                  <a:cubicBezTo>
                    <a:pt x="34" y="27"/>
                    <a:pt x="37" y="28"/>
                    <a:pt x="38" y="26"/>
                  </a:cubicBezTo>
                  <a:cubicBezTo>
                    <a:pt x="36" y="24"/>
                    <a:pt x="36" y="20"/>
                    <a:pt x="34" y="17"/>
                  </a:cubicBezTo>
                  <a:cubicBezTo>
                    <a:pt x="25" y="18"/>
                    <a:pt x="14" y="17"/>
                    <a:pt x="3" y="17"/>
                  </a:cubicBezTo>
                  <a:cubicBezTo>
                    <a:pt x="3" y="20"/>
                    <a:pt x="3" y="24"/>
                    <a:pt x="3" y="27"/>
                  </a:cubicBezTo>
                  <a:close/>
                  <a:moveTo>
                    <a:pt x="37" y="21"/>
                  </a:moveTo>
                  <a:cubicBezTo>
                    <a:pt x="38" y="25"/>
                    <a:pt x="38" y="25"/>
                    <a:pt x="42" y="27"/>
                  </a:cubicBezTo>
                  <a:cubicBezTo>
                    <a:pt x="45" y="28"/>
                    <a:pt x="52" y="31"/>
                    <a:pt x="54" y="30"/>
                  </a:cubicBezTo>
                  <a:cubicBezTo>
                    <a:pt x="54" y="30"/>
                    <a:pt x="54" y="30"/>
                    <a:pt x="54" y="29"/>
                  </a:cubicBezTo>
                  <a:cubicBezTo>
                    <a:pt x="54" y="29"/>
                    <a:pt x="55" y="30"/>
                    <a:pt x="56" y="29"/>
                  </a:cubicBezTo>
                  <a:cubicBezTo>
                    <a:pt x="60" y="28"/>
                    <a:pt x="64" y="23"/>
                    <a:pt x="63" y="18"/>
                  </a:cubicBezTo>
                  <a:cubicBezTo>
                    <a:pt x="56" y="16"/>
                    <a:pt x="45" y="18"/>
                    <a:pt x="37" y="17"/>
                  </a:cubicBezTo>
                  <a:cubicBezTo>
                    <a:pt x="37" y="18"/>
                    <a:pt x="36" y="20"/>
                    <a:pt x="37" y="21"/>
                  </a:cubicBezTo>
                  <a:close/>
                  <a:moveTo>
                    <a:pt x="63" y="26"/>
                  </a:moveTo>
                  <a:cubicBezTo>
                    <a:pt x="66" y="26"/>
                    <a:pt x="70" y="27"/>
                    <a:pt x="71" y="25"/>
                  </a:cubicBezTo>
                  <a:cubicBezTo>
                    <a:pt x="73" y="24"/>
                    <a:pt x="72" y="20"/>
                    <a:pt x="72" y="17"/>
                  </a:cubicBezTo>
                  <a:cubicBezTo>
                    <a:pt x="70" y="17"/>
                    <a:pt x="68" y="17"/>
                    <a:pt x="66" y="17"/>
                  </a:cubicBezTo>
                  <a:cubicBezTo>
                    <a:pt x="65" y="20"/>
                    <a:pt x="64" y="23"/>
                    <a:pt x="63" y="26"/>
                  </a:cubicBezTo>
                  <a:close/>
                  <a:moveTo>
                    <a:pt x="63" y="27"/>
                  </a:moveTo>
                  <a:cubicBezTo>
                    <a:pt x="62" y="27"/>
                    <a:pt x="61" y="28"/>
                    <a:pt x="60" y="29"/>
                  </a:cubicBezTo>
                  <a:cubicBezTo>
                    <a:pt x="58" y="30"/>
                    <a:pt x="56" y="31"/>
                    <a:pt x="54" y="31"/>
                  </a:cubicBezTo>
                  <a:cubicBezTo>
                    <a:pt x="47" y="32"/>
                    <a:pt x="46" y="29"/>
                    <a:pt x="41" y="29"/>
                  </a:cubicBezTo>
                  <a:cubicBezTo>
                    <a:pt x="37" y="28"/>
                    <a:pt x="33" y="29"/>
                    <a:pt x="29" y="29"/>
                  </a:cubicBezTo>
                  <a:cubicBezTo>
                    <a:pt x="29" y="31"/>
                    <a:pt x="28" y="33"/>
                    <a:pt x="29" y="35"/>
                  </a:cubicBezTo>
                  <a:cubicBezTo>
                    <a:pt x="29" y="35"/>
                    <a:pt x="30" y="35"/>
                    <a:pt x="30" y="36"/>
                  </a:cubicBezTo>
                  <a:cubicBezTo>
                    <a:pt x="31" y="36"/>
                    <a:pt x="30" y="38"/>
                    <a:pt x="30" y="39"/>
                  </a:cubicBezTo>
                  <a:cubicBezTo>
                    <a:pt x="30" y="43"/>
                    <a:pt x="28" y="46"/>
                    <a:pt x="29" y="51"/>
                  </a:cubicBezTo>
                  <a:cubicBezTo>
                    <a:pt x="30" y="51"/>
                    <a:pt x="32" y="51"/>
                    <a:pt x="33" y="51"/>
                  </a:cubicBezTo>
                  <a:cubicBezTo>
                    <a:pt x="35" y="50"/>
                    <a:pt x="34" y="47"/>
                    <a:pt x="34" y="46"/>
                  </a:cubicBezTo>
                  <a:cubicBezTo>
                    <a:pt x="34" y="46"/>
                    <a:pt x="35" y="46"/>
                    <a:pt x="35" y="46"/>
                  </a:cubicBezTo>
                  <a:cubicBezTo>
                    <a:pt x="35" y="46"/>
                    <a:pt x="35" y="45"/>
                    <a:pt x="35" y="44"/>
                  </a:cubicBezTo>
                  <a:cubicBezTo>
                    <a:pt x="36" y="40"/>
                    <a:pt x="37" y="35"/>
                    <a:pt x="41" y="34"/>
                  </a:cubicBezTo>
                  <a:cubicBezTo>
                    <a:pt x="43" y="33"/>
                    <a:pt x="44" y="34"/>
                    <a:pt x="46" y="35"/>
                  </a:cubicBezTo>
                  <a:cubicBezTo>
                    <a:pt x="47" y="35"/>
                    <a:pt x="50" y="34"/>
                    <a:pt x="51" y="36"/>
                  </a:cubicBezTo>
                  <a:cubicBezTo>
                    <a:pt x="53" y="39"/>
                    <a:pt x="52" y="43"/>
                    <a:pt x="52" y="47"/>
                  </a:cubicBezTo>
                  <a:cubicBezTo>
                    <a:pt x="52" y="48"/>
                    <a:pt x="53" y="50"/>
                    <a:pt x="53" y="51"/>
                  </a:cubicBezTo>
                  <a:cubicBezTo>
                    <a:pt x="54" y="56"/>
                    <a:pt x="53" y="61"/>
                    <a:pt x="52" y="63"/>
                  </a:cubicBezTo>
                  <a:cubicBezTo>
                    <a:pt x="52" y="66"/>
                    <a:pt x="52" y="68"/>
                    <a:pt x="50" y="69"/>
                  </a:cubicBezTo>
                  <a:cubicBezTo>
                    <a:pt x="44" y="69"/>
                    <a:pt x="39" y="69"/>
                    <a:pt x="37" y="65"/>
                  </a:cubicBezTo>
                  <a:cubicBezTo>
                    <a:pt x="36" y="63"/>
                    <a:pt x="36" y="60"/>
                    <a:pt x="36" y="56"/>
                  </a:cubicBezTo>
                  <a:cubicBezTo>
                    <a:pt x="27" y="55"/>
                    <a:pt x="27" y="63"/>
                    <a:pt x="27" y="70"/>
                  </a:cubicBezTo>
                  <a:cubicBezTo>
                    <a:pt x="30" y="72"/>
                    <a:pt x="35" y="71"/>
                    <a:pt x="40" y="71"/>
                  </a:cubicBezTo>
                  <a:cubicBezTo>
                    <a:pt x="41" y="71"/>
                    <a:pt x="43" y="72"/>
                    <a:pt x="44" y="72"/>
                  </a:cubicBezTo>
                  <a:cubicBezTo>
                    <a:pt x="48" y="72"/>
                    <a:pt x="51" y="71"/>
                    <a:pt x="52" y="71"/>
                  </a:cubicBezTo>
                  <a:cubicBezTo>
                    <a:pt x="55" y="71"/>
                    <a:pt x="57" y="72"/>
                    <a:pt x="58" y="70"/>
                  </a:cubicBezTo>
                  <a:cubicBezTo>
                    <a:pt x="59" y="69"/>
                    <a:pt x="58" y="67"/>
                    <a:pt x="58" y="66"/>
                  </a:cubicBezTo>
                  <a:cubicBezTo>
                    <a:pt x="58" y="64"/>
                    <a:pt x="54" y="68"/>
                    <a:pt x="55" y="63"/>
                  </a:cubicBezTo>
                  <a:cubicBezTo>
                    <a:pt x="56" y="62"/>
                    <a:pt x="57" y="62"/>
                    <a:pt x="59" y="62"/>
                  </a:cubicBezTo>
                  <a:cubicBezTo>
                    <a:pt x="61" y="61"/>
                    <a:pt x="63" y="61"/>
                    <a:pt x="64" y="61"/>
                  </a:cubicBezTo>
                  <a:cubicBezTo>
                    <a:pt x="67" y="60"/>
                    <a:pt x="66" y="63"/>
                    <a:pt x="68" y="63"/>
                  </a:cubicBezTo>
                  <a:cubicBezTo>
                    <a:pt x="71" y="53"/>
                    <a:pt x="70" y="39"/>
                    <a:pt x="71" y="27"/>
                  </a:cubicBezTo>
                  <a:cubicBezTo>
                    <a:pt x="68" y="27"/>
                    <a:pt x="65" y="26"/>
                    <a:pt x="63" y="27"/>
                  </a:cubicBezTo>
                  <a:close/>
                  <a:moveTo>
                    <a:pt x="3" y="37"/>
                  </a:moveTo>
                  <a:cubicBezTo>
                    <a:pt x="5" y="38"/>
                    <a:pt x="7" y="39"/>
                    <a:pt x="10" y="39"/>
                  </a:cubicBezTo>
                  <a:cubicBezTo>
                    <a:pt x="12" y="41"/>
                    <a:pt x="13" y="43"/>
                    <a:pt x="17" y="42"/>
                  </a:cubicBezTo>
                  <a:cubicBezTo>
                    <a:pt x="17" y="38"/>
                    <a:pt x="17" y="33"/>
                    <a:pt x="17" y="28"/>
                  </a:cubicBezTo>
                  <a:cubicBezTo>
                    <a:pt x="12" y="28"/>
                    <a:pt x="7" y="28"/>
                    <a:pt x="3" y="28"/>
                  </a:cubicBezTo>
                  <a:cubicBezTo>
                    <a:pt x="3" y="31"/>
                    <a:pt x="3" y="34"/>
                    <a:pt x="3" y="37"/>
                  </a:cubicBezTo>
                  <a:close/>
                  <a:moveTo>
                    <a:pt x="19" y="35"/>
                  </a:moveTo>
                  <a:cubicBezTo>
                    <a:pt x="20" y="32"/>
                    <a:pt x="25" y="33"/>
                    <a:pt x="27" y="34"/>
                  </a:cubicBezTo>
                  <a:cubicBezTo>
                    <a:pt x="27" y="32"/>
                    <a:pt x="27" y="30"/>
                    <a:pt x="27" y="29"/>
                  </a:cubicBezTo>
                  <a:cubicBezTo>
                    <a:pt x="24" y="28"/>
                    <a:pt x="22" y="27"/>
                    <a:pt x="18" y="28"/>
                  </a:cubicBezTo>
                  <a:cubicBezTo>
                    <a:pt x="19" y="30"/>
                    <a:pt x="17" y="34"/>
                    <a:pt x="19" y="35"/>
                  </a:cubicBezTo>
                  <a:close/>
                  <a:moveTo>
                    <a:pt x="41" y="35"/>
                  </a:moveTo>
                  <a:cubicBezTo>
                    <a:pt x="40" y="36"/>
                    <a:pt x="38" y="37"/>
                    <a:pt x="38" y="38"/>
                  </a:cubicBezTo>
                  <a:cubicBezTo>
                    <a:pt x="38" y="39"/>
                    <a:pt x="38" y="39"/>
                    <a:pt x="37" y="39"/>
                  </a:cubicBezTo>
                  <a:cubicBezTo>
                    <a:pt x="37" y="41"/>
                    <a:pt x="37" y="41"/>
                    <a:pt x="37" y="43"/>
                  </a:cubicBezTo>
                  <a:cubicBezTo>
                    <a:pt x="36" y="44"/>
                    <a:pt x="36" y="44"/>
                    <a:pt x="36" y="44"/>
                  </a:cubicBezTo>
                  <a:cubicBezTo>
                    <a:pt x="35" y="47"/>
                    <a:pt x="37" y="50"/>
                    <a:pt x="35" y="53"/>
                  </a:cubicBezTo>
                  <a:cubicBezTo>
                    <a:pt x="32" y="53"/>
                    <a:pt x="28" y="51"/>
                    <a:pt x="29" y="56"/>
                  </a:cubicBezTo>
                  <a:cubicBezTo>
                    <a:pt x="30" y="58"/>
                    <a:pt x="33" y="54"/>
                    <a:pt x="37" y="55"/>
                  </a:cubicBezTo>
                  <a:cubicBezTo>
                    <a:pt x="38" y="59"/>
                    <a:pt x="38" y="64"/>
                    <a:pt x="40" y="67"/>
                  </a:cubicBezTo>
                  <a:cubicBezTo>
                    <a:pt x="42" y="68"/>
                    <a:pt x="45" y="68"/>
                    <a:pt x="49" y="68"/>
                  </a:cubicBezTo>
                  <a:cubicBezTo>
                    <a:pt x="50" y="66"/>
                    <a:pt x="50" y="66"/>
                    <a:pt x="50" y="64"/>
                  </a:cubicBezTo>
                  <a:cubicBezTo>
                    <a:pt x="51" y="61"/>
                    <a:pt x="51" y="55"/>
                    <a:pt x="51" y="49"/>
                  </a:cubicBezTo>
                  <a:cubicBezTo>
                    <a:pt x="51" y="44"/>
                    <a:pt x="52" y="40"/>
                    <a:pt x="50" y="36"/>
                  </a:cubicBezTo>
                  <a:cubicBezTo>
                    <a:pt x="46" y="37"/>
                    <a:pt x="45" y="35"/>
                    <a:pt x="41" y="35"/>
                  </a:cubicBezTo>
                  <a:close/>
                  <a:moveTo>
                    <a:pt x="21" y="40"/>
                  </a:moveTo>
                  <a:cubicBezTo>
                    <a:pt x="23" y="34"/>
                    <a:pt x="18" y="37"/>
                    <a:pt x="21" y="40"/>
                  </a:cubicBezTo>
                  <a:close/>
                  <a:moveTo>
                    <a:pt x="23" y="41"/>
                  </a:moveTo>
                  <a:cubicBezTo>
                    <a:pt x="25" y="41"/>
                    <a:pt x="24" y="39"/>
                    <a:pt x="25" y="39"/>
                  </a:cubicBezTo>
                  <a:cubicBezTo>
                    <a:pt x="26" y="36"/>
                    <a:pt x="24" y="36"/>
                    <a:pt x="24" y="39"/>
                  </a:cubicBezTo>
                  <a:cubicBezTo>
                    <a:pt x="24" y="39"/>
                    <a:pt x="23" y="40"/>
                    <a:pt x="23" y="41"/>
                  </a:cubicBezTo>
                  <a:close/>
                  <a:moveTo>
                    <a:pt x="17" y="47"/>
                  </a:moveTo>
                  <a:cubicBezTo>
                    <a:pt x="17" y="44"/>
                    <a:pt x="14" y="44"/>
                    <a:pt x="12" y="43"/>
                  </a:cubicBezTo>
                  <a:cubicBezTo>
                    <a:pt x="12" y="43"/>
                    <a:pt x="11" y="42"/>
                    <a:pt x="10" y="42"/>
                  </a:cubicBezTo>
                  <a:cubicBezTo>
                    <a:pt x="8" y="40"/>
                    <a:pt x="6" y="40"/>
                    <a:pt x="3" y="39"/>
                  </a:cubicBezTo>
                  <a:cubicBezTo>
                    <a:pt x="4" y="45"/>
                    <a:pt x="11" y="45"/>
                    <a:pt x="17" y="47"/>
                  </a:cubicBezTo>
                  <a:close/>
                  <a:moveTo>
                    <a:pt x="5" y="66"/>
                  </a:moveTo>
                  <a:cubicBezTo>
                    <a:pt x="6" y="66"/>
                    <a:pt x="7" y="67"/>
                    <a:pt x="7" y="67"/>
                  </a:cubicBezTo>
                  <a:cubicBezTo>
                    <a:pt x="9" y="68"/>
                    <a:pt x="12" y="69"/>
                    <a:pt x="16" y="69"/>
                  </a:cubicBezTo>
                  <a:cubicBezTo>
                    <a:pt x="16" y="62"/>
                    <a:pt x="15" y="55"/>
                    <a:pt x="17" y="49"/>
                  </a:cubicBezTo>
                  <a:cubicBezTo>
                    <a:pt x="14" y="48"/>
                    <a:pt x="10" y="47"/>
                    <a:pt x="9" y="46"/>
                  </a:cubicBezTo>
                  <a:cubicBezTo>
                    <a:pt x="8" y="45"/>
                    <a:pt x="7" y="45"/>
                    <a:pt x="6" y="45"/>
                  </a:cubicBezTo>
                  <a:cubicBezTo>
                    <a:pt x="4" y="45"/>
                    <a:pt x="5" y="43"/>
                    <a:pt x="3" y="43"/>
                  </a:cubicBezTo>
                  <a:cubicBezTo>
                    <a:pt x="2" y="52"/>
                    <a:pt x="3" y="60"/>
                    <a:pt x="5" y="66"/>
                  </a:cubicBezTo>
                  <a:close/>
                  <a:moveTo>
                    <a:pt x="17" y="69"/>
                  </a:moveTo>
                  <a:cubicBezTo>
                    <a:pt x="19" y="71"/>
                    <a:pt x="22" y="71"/>
                    <a:pt x="26" y="71"/>
                  </a:cubicBezTo>
                  <a:cubicBezTo>
                    <a:pt x="26" y="69"/>
                    <a:pt x="27" y="64"/>
                    <a:pt x="25" y="63"/>
                  </a:cubicBezTo>
                  <a:cubicBezTo>
                    <a:pt x="25" y="64"/>
                    <a:pt x="20" y="62"/>
                    <a:pt x="20" y="61"/>
                  </a:cubicBezTo>
                  <a:cubicBezTo>
                    <a:pt x="23" y="58"/>
                    <a:pt x="22" y="49"/>
                    <a:pt x="21" y="45"/>
                  </a:cubicBezTo>
                  <a:cubicBezTo>
                    <a:pt x="20" y="45"/>
                    <a:pt x="19" y="45"/>
                    <a:pt x="18" y="44"/>
                  </a:cubicBezTo>
                  <a:cubicBezTo>
                    <a:pt x="16" y="51"/>
                    <a:pt x="19" y="63"/>
                    <a:pt x="17" y="69"/>
                  </a:cubicBezTo>
                  <a:close/>
                  <a:moveTo>
                    <a:pt x="27" y="56"/>
                  </a:moveTo>
                  <a:cubicBezTo>
                    <a:pt x="27" y="54"/>
                    <a:pt x="27" y="51"/>
                    <a:pt x="27" y="48"/>
                  </a:cubicBezTo>
                  <a:cubicBezTo>
                    <a:pt x="27" y="47"/>
                    <a:pt x="27" y="46"/>
                    <a:pt x="26" y="47"/>
                  </a:cubicBezTo>
                  <a:cubicBezTo>
                    <a:pt x="26" y="49"/>
                    <a:pt x="25" y="59"/>
                    <a:pt x="27" y="56"/>
                  </a:cubicBezTo>
                  <a:close/>
                  <a:moveTo>
                    <a:pt x="24" y="60"/>
                  </a:moveTo>
                  <a:cubicBezTo>
                    <a:pt x="24" y="58"/>
                    <a:pt x="24" y="56"/>
                    <a:pt x="24" y="53"/>
                  </a:cubicBezTo>
                  <a:cubicBezTo>
                    <a:pt x="24" y="51"/>
                    <a:pt x="25" y="46"/>
                    <a:pt x="23" y="48"/>
                  </a:cubicBezTo>
                  <a:cubicBezTo>
                    <a:pt x="24" y="52"/>
                    <a:pt x="20" y="58"/>
                    <a:pt x="24" y="60"/>
                  </a:cubicBezTo>
                  <a:close/>
                  <a:moveTo>
                    <a:pt x="61" y="64"/>
                  </a:moveTo>
                  <a:cubicBezTo>
                    <a:pt x="62" y="64"/>
                    <a:pt x="62" y="64"/>
                    <a:pt x="63" y="63"/>
                  </a:cubicBezTo>
                  <a:cubicBezTo>
                    <a:pt x="70" y="63"/>
                    <a:pt x="58" y="61"/>
                    <a:pt x="59" y="64"/>
                  </a:cubicBezTo>
                  <a:cubicBezTo>
                    <a:pt x="61" y="64"/>
                    <a:pt x="59" y="73"/>
                    <a:pt x="61" y="69"/>
                  </a:cubicBezTo>
                  <a:cubicBezTo>
                    <a:pt x="61" y="68"/>
                    <a:pt x="61" y="66"/>
                    <a:pt x="61" y="64"/>
                  </a:cubicBezTo>
                  <a:close/>
                  <a:moveTo>
                    <a:pt x="63" y="69"/>
                  </a:moveTo>
                  <a:cubicBezTo>
                    <a:pt x="64" y="67"/>
                    <a:pt x="67" y="68"/>
                    <a:pt x="66" y="65"/>
                  </a:cubicBezTo>
                  <a:cubicBezTo>
                    <a:pt x="65" y="65"/>
                    <a:pt x="64" y="65"/>
                    <a:pt x="63" y="65"/>
                  </a:cubicBezTo>
                  <a:cubicBezTo>
                    <a:pt x="63" y="66"/>
                    <a:pt x="62" y="70"/>
                    <a:pt x="63" y="69"/>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92" name="Freeform 68"/>
            <p:cNvSpPr>
              <a:spLocks noEditPoints="1" noChangeArrowheads="1"/>
            </p:cNvSpPr>
            <p:nvPr/>
          </p:nvSpPr>
          <p:spPr bwMode="auto">
            <a:xfrm>
              <a:off x="682625" y="1143000"/>
              <a:ext cx="201613" cy="196850"/>
            </a:xfrm>
            <a:custGeom>
              <a:avLst/>
              <a:gdLst>
                <a:gd name="T0" fmla="*/ 72 w 73"/>
                <a:gd name="T1" fmla="*/ 48 h 71"/>
                <a:gd name="T2" fmla="*/ 50 w 73"/>
                <a:gd name="T3" fmla="*/ 69 h 71"/>
                <a:gd name="T4" fmla="*/ 5 w 73"/>
                <a:gd name="T5" fmla="*/ 68 h 71"/>
                <a:gd name="T6" fmla="*/ 3 w 73"/>
                <a:gd name="T7" fmla="*/ 7 h 71"/>
                <a:gd name="T8" fmla="*/ 47 w 73"/>
                <a:gd name="T9" fmla="*/ 1 h 71"/>
                <a:gd name="T10" fmla="*/ 18 w 73"/>
                <a:gd name="T11" fmla="*/ 3 h 71"/>
                <a:gd name="T12" fmla="*/ 13 w 73"/>
                <a:gd name="T13" fmla="*/ 11 h 71"/>
                <a:gd name="T14" fmla="*/ 10 w 73"/>
                <a:gd name="T15" fmla="*/ 17 h 71"/>
                <a:gd name="T16" fmla="*/ 2 w 73"/>
                <a:gd name="T17" fmla="*/ 24 h 71"/>
                <a:gd name="T18" fmla="*/ 3 w 73"/>
                <a:gd name="T19" fmla="*/ 15 h 71"/>
                <a:gd name="T20" fmla="*/ 53 w 73"/>
                <a:gd name="T21" fmla="*/ 14 h 71"/>
                <a:gd name="T22" fmla="*/ 67 w 73"/>
                <a:gd name="T23" fmla="*/ 4 h 71"/>
                <a:gd name="T24" fmla="*/ 54 w 73"/>
                <a:gd name="T25" fmla="*/ 19 h 71"/>
                <a:gd name="T26" fmla="*/ 56 w 73"/>
                <a:gd name="T27" fmla="*/ 21 h 71"/>
                <a:gd name="T28" fmla="*/ 61 w 73"/>
                <a:gd name="T29" fmla="*/ 20 h 71"/>
                <a:gd name="T30" fmla="*/ 71 w 73"/>
                <a:gd name="T31" fmla="*/ 19 h 71"/>
                <a:gd name="T32" fmla="*/ 70 w 73"/>
                <a:gd name="T33" fmla="*/ 21 h 71"/>
                <a:gd name="T34" fmla="*/ 67 w 73"/>
                <a:gd name="T35" fmla="*/ 28 h 71"/>
                <a:gd name="T36" fmla="*/ 51 w 73"/>
                <a:gd name="T37" fmla="*/ 12 h 71"/>
                <a:gd name="T38" fmla="*/ 44 w 73"/>
                <a:gd name="T39" fmla="*/ 12 h 71"/>
                <a:gd name="T40" fmla="*/ 28 w 73"/>
                <a:gd name="T41" fmla="*/ 12 h 71"/>
                <a:gd name="T42" fmla="*/ 36 w 73"/>
                <a:gd name="T43" fmla="*/ 12 h 71"/>
                <a:gd name="T44" fmla="*/ 55 w 73"/>
                <a:gd name="T45" fmla="*/ 25 h 71"/>
                <a:gd name="T46" fmla="*/ 46 w 73"/>
                <a:gd name="T47" fmla="*/ 14 h 71"/>
                <a:gd name="T48" fmla="*/ 18 w 73"/>
                <a:gd name="T49" fmla="*/ 31 h 71"/>
                <a:gd name="T50" fmla="*/ 43 w 73"/>
                <a:gd name="T51" fmla="*/ 59 h 71"/>
                <a:gd name="T52" fmla="*/ 58 w 73"/>
                <a:gd name="T53" fmla="*/ 44 h 71"/>
                <a:gd name="T54" fmla="*/ 22 w 73"/>
                <a:gd name="T55" fmla="*/ 49 h 71"/>
                <a:gd name="T56" fmla="*/ 24 w 73"/>
                <a:gd name="T57" fmla="*/ 24 h 71"/>
                <a:gd name="T58" fmla="*/ 27 w 73"/>
                <a:gd name="T59" fmla="*/ 22 h 71"/>
                <a:gd name="T60" fmla="*/ 25 w 73"/>
                <a:gd name="T61" fmla="*/ 25 h 71"/>
                <a:gd name="T62" fmla="*/ 38 w 73"/>
                <a:gd name="T63" fmla="*/ 15 h 71"/>
                <a:gd name="T64" fmla="*/ 53 w 73"/>
                <a:gd name="T65" fmla="*/ 24 h 71"/>
                <a:gd name="T66" fmla="*/ 37 w 73"/>
                <a:gd name="T67" fmla="*/ 28 h 71"/>
                <a:gd name="T68" fmla="*/ 50 w 73"/>
                <a:gd name="T69" fmla="*/ 29 h 71"/>
                <a:gd name="T70" fmla="*/ 41 w 73"/>
                <a:gd name="T71" fmla="*/ 34 h 71"/>
                <a:gd name="T72" fmla="*/ 17 w 73"/>
                <a:gd name="T73" fmla="*/ 31 h 71"/>
                <a:gd name="T74" fmla="*/ 28 w 73"/>
                <a:gd name="T75" fmla="*/ 34 h 71"/>
                <a:gd name="T76" fmla="*/ 56 w 73"/>
                <a:gd name="T77" fmla="*/ 36 h 71"/>
                <a:gd name="T78" fmla="*/ 57 w 73"/>
                <a:gd name="T79" fmla="*/ 44 h 71"/>
                <a:gd name="T80" fmla="*/ 48 w 73"/>
                <a:gd name="T81" fmla="*/ 46 h 71"/>
                <a:gd name="T82" fmla="*/ 31 w 73"/>
                <a:gd name="T83" fmla="*/ 41 h 71"/>
                <a:gd name="T84" fmla="*/ 30 w 73"/>
                <a:gd name="T85" fmla="*/ 48 h 71"/>
                <a:gd name="T86" fmla="*/ 30 w 73"/>
                <a:gd name="T87" fmla="*/ 35 h 71"/>
                <a:gd name="T88" fmla="*/ 45 w 73"/>
                <a:gd name="T89" fmla="*/ 38 h 71"/>
                <a:gd name="T90" fmla="*/ 16 w 73"/>
                <a:gd name="T91" fmla="*/ 39 h 71"/>
                <a:gd name="T92" fmla="*/ 38 w 73"/>
                <a:gd name="T93" fmla="*/ 41 h 71"/>
                <a:gd name="T94" fmla="*/ 40 w 73"/>
                <a:gd name="T95" fmla="*/ 43 h 71"/>
                <a:gd name="T96" fmla="*/ 66 w 73"/>
                <a:gd name="T97" fmla="*/ 51 h 71"/>
                <a:gd name="T98" fmla="*/ 59 w 73"/>
                <a:gd name="T99" fmla="*/ 50 h 71"/>
                <a:gd name="T100" fmla="*/ 63 w 73"/>
                <a:gd name="T101" fmla="*/ 61 h 71"/>
                <a:gd name="T102" fmla="*/ 50 w 73"/>
                <a:gd name="T103" fmla="*/ 57 h 71"/>
                <a:gd name="T104" fmla="*/ 51 w 73"/>
                <a:gd name="T105" fmla="*/ 68 h 71"/>
                <a:gd name="T106" fmla="*/ 70 w 73"/>
                <a:gd name="T107" fmla="*/ 51 h 71"/>
                <a:gd name="T108" fmla="*/ 60 w 73"/>
                <a:gd name="T109" fmla="*/ 48 h 71"/>
                <a:gd name="T110" fmla="*/ 16 w 73"/>
                <a:gd name="T111" fmla="*/ 54 h 71"/>
                <a:gd name="T112" fmla="*/ 13 w 73"/>
                <a:gd name="T113" fmla="*/ 61 h 71"/>
                <a:gd name="T114" fmla="*/ 4 w 73"/>
                <a:gd name="T115" fmla="*/ 65 h 71"/>
                <a:gd name="T116" fmla="*/ 23 w 73"/>
                <a:gd name="T117" fmla="*/ 57 h 71"/>
                <a:gd name="T118" fmla="*/ 23 w 73"/>
                <a:gd name="T119" fmla="*/ 61 h 71"/>
                <a:gd name="T120" fmla="*/ 24 w 73"/>
                <a:gd name="T121" fmla="*/ 68 h 71"/>
                <a:gd name="T122" fmla="*/ 31 w 73"/>
                <a:gd name="T123" fmla="*/ 68 h 71"/>
                <a:gd name="T124" fmla="*/ 38 w 73"/>
                <a:gd name="T125" fmla="*/ 63 h 7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73"/>
                <a:gd name="T190" fmla="*/ 0 h 71"/>
                <a:gd name="T191" fmla="*/ 73 w 73"/>
                <a:gd name="T192" fmla="*/ 71 h 71"/>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73" h="71">
                  <a:moveTo>
                    <a:pt x="70" y="5"/>
                  </a:moveTo>
                  <a:cubicBezTo>
                    <a:pt x="71" y="8"/>
                    <a:pt x="71" y="9"/>
                    <a:pt x="71" y="13"/>
                  </a:cubicBezTo>
                  <a:cubicBezTo>
                    <a:pt x="71" y="14"/>
                    <a:pt x="72" y="14"/>
                    <a:pt x="72" y="15"/>
                  </a:cubicBezTo>
                  <a:cubicBezTo>
                    <a:pt x="73" y="21"/>
                    <a:pt x="72" y="30"/>
                    <a:pt x="72" y="38"/>
                  </a:cubicBezTo>
                  <a:cubicBezTo>
                    <a:pt x="72" y="39"/>
                    <a:pt x="73" y="39"/>
                    <a:pt x="73" y="41"/>
                  </a:cubicBezTo>
                  <a:cubicBezTo>
                    <a:pt x="73" y="40"/>
                    <a:pt x="72" y="41"/>
                    <a:pt x="72" y="41"/>
                  </a:cubicBezTo>
                  <a:cubicBezTo>
                    <a:pt x="72" y="42"/>
                    <a:pt x="73" y="42"/>
                    <a:pt x="73" y="42"/>
                  </a:cubicBezTo>
                  <a:cubicBezTo>
                    <a:pt x="73" y="43"/>
                    <a:pt x="72" y="44"/>
                    <a:pt x="72" y="46"/>
                  </a:cubicBezTo>
                  <a:cubicBezTo>
                    <a:pt x="72" y="46"/>
                    <a:pt x="73" y="46"/>
                    <a:pt x="73" y="47"/>
                  </a:cubicBezTo>
                  <a:cubicBezTo>
                    <a:pt x="73" y="47"/>
                    <a:pt x="72" y="47"/>
                    <a:pt x="72" y="48"/>
                  </a:cubicBezTo>
                  <a:cubicBezTo>
                    <a:pt x="72" y="49"/>
                    <a:pt x="73" y="48"/>
                    <a:pt x="73" y="48"/>
                  </a:cubicBezTo>
                  <a:cubicBezTo>
                    <a:pt x="73" y="47"/>
                    <a:pt x="72" y="54"/>
                    <a:pt x="71" y="54"/>
                  </a:cubicBezTo>
                  <a:cubicBezTo>
                    <a:pt x="73" y="55"/>
                    <a:pt x="71" y="55"/>
                    <a:pt x="71" y="58"/>
                  </a:cubicBezTo>
                  <a:cubicBezTo>
                    <a:pt x="71" y="61"/>
                    <a:pt x="72" y="62"/>
                    <a:pt x="71" y="63"/>
                  </a:cubicBezTo>
                  <a:cubicBezTo>
                    <a:pt x="71" y="64"/>
                    <a:pt x="71" y="63"/>
                    <a:pt x="70" y="64"/>
                  </a:cubicBezTo>
                  <a:cubicBezTo>
                    <a:pt x="70" y="65"/>
                    <a:pt x="69" y="66"/>
                    <a:pt x="68" y="67"/>
                  </a:cubicBezTo>
                  <a:cubicBezTo>
                    <a:pt x="67" y="67"/>
                    <a:pt x="67" y="67"/>
                    <a:pt x="67" y="68"/>
                  </a:cubicBezTo>
                  <a:cubicBezTo>
                    <a:pt x="66" y="68"/>
                    <a:pt x="63" y="68"/>
                    <a:pt x="62" y="69"/>
                  </a:cubicBezTo>
                  <a:cubicBezTo>
                    <a:pt x="61" y="70"/>
                    <a:pt x="62" y="70"/>
                    <a:pt x="61" y="70"/>
                  </a:cubicBezTo>
                  <a:cubicBezTo>
                    <a:pt x="58" y="71"/>
                    <a:pt x="54" y="69"/>
                    <a:pt x="50" y="69"/>
                  </a:cubicBezTo>
                  <a:cubicBezTo>
                    <a:pt x="47" y="69"/>
                    <a:pt x="43" y="70"/>
                    <a:pt x="39" y="70"/>
                  </a:cubicBezTo>
                  <a:cubicBezTo>
                    <a:pt x="36" y="70"/>
                    <a:pt x="33" y="69"/>
                    <a:pt x="30" y="69"/>
                  </a:cubicBezTo>
                  <a:cubicBezTo>
                    <a:pt x="30" y="69"/>
                    <a:pt x="30" y="70"/>
                    <a:pt x="30" y="70"/>
                  </a:cubicBezTo>
                  <a:cubicBezTo>
                    <a:pt x="30" y="70"/>
                    <a:pt x="28" y="69"/>
                    <a:pt x="27" y="69"/>
                  </a:cubicBezTo>
                  <a:cubicBezTo>
                    <a:pt x="26" y="71"/>
                    <a:pt x="25" y="69"/>
                    <a:pt x="23" y="69"/>
                  </a:cubicBezTo>
                  <a:cubicBezTo>
                    <a:pt x="22" y="69"/>
                    <a:pt x="22" y="71"/>
                    <a:pt x="21" y="71"/>
                  </a:cubicBezTo>
                  <a:cubicBezTo>
                    <a:pt x="21" y="71"/>
                    <a:pt x="21" y="70"/>
                    <a:pt x="20" y="70"/>
                  </a:cubicBezTo>
                  <a:cubicBezTo>
                    <a:pt x="19" y="70"/>
                    <a:pt x="16" y="70"/>
                    <a:pt x="14" y="70"/>
                  </a:cubicBezTo>
                  <a:cubicBezTo>
                    <a:pt x="11" y="70"/>
                    <a:pt x="9" y="69"/>
                    <a:pt x="7" y="68"/>
                  </a:cubicBezTo>
                  <a:cubicBezTo>
                    <a:pt x="7" y="67"/>
                    <a:pt x="5" y="68"/>
                    <a:pt x="5" y="68"/>
                  </a:cubicBezTo>
                  <a:cubicBezTo>
                    <a:pt x="5" y="67"/>
                    <a:pt x="5" y="67"/>
                    <a:pt x="5" y="67"/>
                  </a:cubicBezTo>
                  <a:cubicBezTo>
                    <a:pt x="5" y="67"/>
                    <a:pt x="4" y="67"/>
                    <a:pt x="3" y="67"/>
                  </a:cubicBezTo>
                  <a:cubicBezTo>
                    <a:pt x="3" y="67"/>
                    <a:pt x="4" y="63"/>
                    <a:pt x="1" y="64"/>
                  </a:cubicBezTo>
                  <a:cubicBezTo>
                    <a:pt x="1" y="59"/>
                    <a:pt x="0" y="52"/>
                    <a:pt x="1" y="46"/>
                  </a:cubicBezTo>
                  <a:cubicBezTo>
                    <a:pt x="1" y="45"/>
                    <a:pt x="2" y="45"/>
                    <a:pt x="2" y="45"/>
                  </a:cubicBezTo>
                  <a:cubicBezTo>
                    <a:pt x="2" y="44"/>
                    <a:pt x="1" y="44"/>
                    <a:pt x="1" y="44"/>
                  </a:cubicBezTo>
                  <a:cubicBezTo>
                    <a:pt x="1" y="43"/>
                    <a:pt x="2" y="43"/>
                    <a:pt x="2" y="42"/>
                  </a:cubicBezTo>
                  <a:cubicBezTo>
                    <a:pt x="2" y="41"/>
                    <a:pt x="1" y="39"/>
                    <a:pt x="1" y="37"/>
                  </a:cubicBezTo>
                  <a:cubicBezTo>
                    <a:pt x="0" y="31"/>
                    <a:pt x="1" y="20"/>
                    <a:pt x="2" y="14"/>
                  </a:cubicBezTo>
                  <a:cubicBezTo>
                    <a:pt x="2" y="12"/>
                    <a:pt x="2" y="8"/>
                    <a:pt x="3" y="7"/>
                  </a:cubicBezTo>
                  <a:cubicBezTo>
                    <a:pt x="4" y="7"/>
                    <a:pt x="7" y="3"/>
                    <a:pt x="8" y="3"/>
                  </a:cubicBezTo>
                  <a:cubicBezTo>
                    <a:pt x="9" y="3"/>
                    <a:pt x="10" y="1"/>
                    <a:pt x="11" y="1"/>
                  </a:cubicBezTo>
                  <a:cubicBezTo>
                    <a:pt x="13" y="0"/>
                    <a:pt x="13" y="1"/>
                    <a:pt x="14" y="1"/>
                  </a:cubicBezTo>
                  <a:cubicBezTo>
                    <a:pt x="15" y="2"/>
                    <a:pt x="16" y="0"/>
                    <a:pt x="17" y="1"/>
                  </a:cubicBezTo>
                  <a:cubicBezTo>
                    <a:pt x="19" y="1"/>
                    <a:pt x="21" y="3"/>
                    <a:pt x="25" y="2"/>
                  </a:cubicBezTo>
                  <a:cubicBezTo>
                    <a:pt x="25" y="2"/>
                    <a:pt x="25" y="1"/>
                    <a:pt x="26" y="1"/>
                  </a:cubicBezTo>
                  <a:cubicBezTo>
                    <a:pt x="27" y="1"/>
                    <a:pt x="27" y="2"/>
                    <a:pt x="27" y="2"/>
                  </a:cubicBezTo>
                  <a:cubicBezTo>
                    <a:pt x="32" y="2"/>
                    <a:pt x="36" y="2"/>
                    <a:pt x="42" y="1"/>
                  </a:cubicBezTo>
                  <a:cubicBezTo>
                    <a:pt x="42" y="1"/>
                    <a:pt x="43" y="2"/>
                    <a:pt x="43" y="1"/>
                  </a:cubicBezTo>
                  <a:cubicBezTo>
                    <a:pt x="45" y="0"/>
                    <a:pt x="44" y="1"/>
                    <a:pt x="47" y="1"/>
                  </a:cubicBezTo>
                  <a:cubicBezTo>
                    <a:pt x="52" y="2"/>
                    <a:pt x="63" y="0"/>
                    <a:pt x="67" y="3"/>
                  </a:cubicBezTo>
                  <a:cubicBezTo>
                    <a:pt x="67" y="4"/>
                    <a:pt x="69" y="5"/>
                    <a:pt x="70" y="5"/>
                  </a:cubicBezTo>
                  <a:close/>
                  <a:moveTo>
                    <a:pt x="16" y="11"/>
                  </a:moveTo>
                  <a:cubicBezTo>
                    <a:pt x="14" y="10"/>
                    <a:pt x="13" y="7"/>
                    <a:pt x="11" y="7"/>
                  </a:cubicBezTo>
                  <a:cubicBezTo>
                    <a:pt x="9" y="7"/>
                    <a:pt x="10" y="4"/>
                    <a:pt x="8" y="5"/>
                  </a:cubicBezTo>
                  <a:cubicBezTo>
                    <a:pt x="7" y="7"/>
                    <a:pt x="4" y="6"/>
                    <a:pt x="4" y="9"/>
                  </a:cubicBezTo>
                  <a:cubicBezTo>
                    <a:pt x="6" y="12"/>
                    <a:pt x="8" y="13"/>
                    <a:pt x="11" y="14"/>
                  </a:cubicBezTo>
                  <a:cubicBezTo>
                    <a:pt x="13" y="17"/>
                    <a:pt x="18" y="18"/>
                    <a:pt x="19" y="21"/>
                  </a:cubicBezTo>
                  <a:cubicBezTo>
                    <a:pt x="23" y="20"/>
                    <a:pt x="25" y="18"/>
                    <a:pt x="26" y="15"/>
                  </a:cubicBezTo>
                  <a:cubicBezTo>
                    <a:pt x="24" y="10"/>
                    <a:pt x="20" y="8"/>
                    <a:pt x="18" y="3"/>
                  </a:cubicBezTo>
                  <a:cubicBezTo>
                    <a:pt x="17" y="3"/>
                    <a:pt x="13" y="1"/>
                    <a:pt x="12" y="3"/>
                  </a:cubicBezTo>
                  <a:cubicBezTo>
                    <a:pt x="16" y="6"/>
                    <a:pt x="19" y="9"/>
                    <a:pt x="22" y="14"/>
                  </a:cubicBezTo>
                  <a:cubicBezTo>
                    <a:pt x="23" y="14"/>
                    <a:pt x="26" y="16"/>
                    <a:pt x="23" y="16"/>
                  </a:cubicBezTo>
                  <a:cubicBezTo>
                    <a:pt x="21" y="14"/>
                    <a:pt x="18" y="9"/>
                    <a:pt x="16" y="7"/>
                  </a:cubicBezTo>
                  <a:cubicBezTo>
                    <a:pt x="14" y="5"/>
                    <a:pt x="11" y="2"/>
                    <a:pt x="10" y="4"/>
                  </a:cubicBezTo>
                  <a:cubicBezTo>
                    <a:pt x="12" y="6"/>
                    <a:pt x="16" y="9"/>
                    <a:pt x="18" y="12"/>
                  </a:cubicBezTo>
                  <a:cubicBezTo>
                    <a:pt x="19" y="13"/>
                    <a:pt x="21" y="15"/>
                    <a:pt x="20" y="17"/>
                  </a:cubicBezTo>
                  <a:cubicBezTo>
                    <a:pt x="21" y="17"/>
                    <a:pt x="22" y="19"/>
                    <a:pt x="21" y="19"/>
                  </a:cubicBezTo>
                  <a:cubicBezTo>
                    <a:pt x="19" y="16"/>
                    <a:pt x="16" y="15"/>
                    <a:pt x="14" y="13"/>
                  </a:cubicBezTo>
                  <a:cubicBezTo>
                    <a:pt x="13" y="12"/>
                    <a:pt x="14" y="11"/>
                    <a:pt x="13" y="11"/>
                  </a:cubicBezTo>
                  <a:cubicBezTo>
                    <a:pt x="12" y="10"/>
                    <a:pt x="11" y="11"/>
                    <a:pt x="10" y="10"/>
                  </a:cubicBezTo>
                  <a:cubicBezTo>
                    <a:pt x="9" y="9"/>
                    <a:pt x="8" y="7"/>
                    <a:pt x="8" y="6"/>
                  </a:cubicBezTo>
                  <a:cubicBezTo>
                    <a:pt x="10" y="8"/>
                    <a:pt x="11" y="9"/>
                    <a:pt x="13" y="11"/>
                  </a:cubicBezTo>
                  <a:cubicBezTo>
                    <a:pt x="15" y="13"/>
                    <a:pt x="17" y="15"/>
                    <a:pt x="19" y="15"/>
                  </a:cubicBezTo>
                  <a:cubicBezTo>
                    <a:pt x="20" y="13"/>
                    <a:pt x="17" y="12"/>
                    <a:pt x="16" y="11"/>
                  </a:cubicBezTo>
                  <a:close/>
                  <a:moveTo>
                    <a:pt x="3" y="11"/>
                  </a:moveTo>
                  <a:cubicBezTo>
                    <a:pt x="3" y="12"/>
                    <a:pt x="3" y="13"/>
                    <a:pt x="3" y="14"/>
                  </a:cubicBezTo>
                  <a:cubicBezTo>
                    <a:pt x="3" y="15"/>
                    <a:pt x="5" y="14"/>
                    <a:pt x="5" y="15"/>
                  </a:cubicBezTo>
                  <a:cubicBezTo>
                    <a:pt x="6" y="15"/>
                    <a:pt x="6" y="16"/>
                    <a:pt x="7" y="16"/>
                  </a:cubicBezTo>
                  <a:cubicBezTo>
                    <a:pt x="8" y="17"/>
                    <a:pt x="9" y="17"/>
                    <a:pt x="10" y="17"/>
                  </a:cubicBezTo>
                  <a:cubicBezTo>
                    <a:pt x="10" y="17"/>
                    <a:pt x="11" y="19"/>
                    <a:pt x="11" y="19"/>
                  </a:cubicBezTo>
                  <a:cubicBezTo>
                    <a:pt x="11" y="19"/>
                    <a:pt x="12" y="19"/>
                    <a:pt x="12" y="19"/>
                  </a:cubicBezTo>
                  <a:cubicBezTo>
                    <a:pt x="13" y="19"/>
                    <a:pt x="13" y="19"/>
                    <a:pt x="13" y="20"/>
                  </a:cubicBezTo>
                  <a:cubicBezTo>
                    <a:pt x="14" y="20"/>
                    <a:pt x="15" y="20"/>
                    <a:pt x="16" y="21"/>
                  </a:cubicBezTo>
                  <a:cubicBezTo>
                    <a:pt x="17" y="21"/>
                    <a:pt x="18" y="24"/>
                    <a:pt x="19" y="22"/>
                  </a:cubicBezTo>
                  <a:cubicBezTo>
                    <a:pt x="14" y="18"/>
                    <a:pt x="10" y="13"/>
                    <a:pt x="3" y="11"/>
                  </a:cubicBezTo>
                  <a:close/>
                  <a:moveTo>
                    <a:pt x="3" y="19"/>
                  </a:moveTo>
                  <a:cubicBezTo>
                    <a:pt x="3" y="20"/>
                    <a:pt x="2" y="22"/>
                    <a:pt x="3" y="22"/>
                  </a:cubicBezTo>
                  <a:cubicBezTo>
                    <a:pt x="3" y="25"/>
                    <a:pt x="8" y="22"/>
                    <a:pt x="7" y="24"/>
                  </a:cubicBezTo>
                  <a:cubicBezTo>
                    <a:pt x="4" y="25"/>
                    <a:pt x="3" y="22"/>
                    <a:pt x="2" y="24"/>
                  </a:cubicBezTo>
                  <a:cubicBezTo>
                    <a:pt x="0" y="27"/>
                    <a:pt x="5" y="25"/>
                    <a:pt x="4" y="27"/>
                  </a:cubicBezTo>
                  <a:cubicBezTo>
                    <a:pt x="1" y="26"/>
                    <a:pt x="1" y="28"/>
                    <a:pt x="2" y="30"/>
                  </a:cubicBezTo>
                  <a:cubicBezTo>
                    <a:pt x="4" y="30"/>
                    <a:pt x="7" y="30"/>
                    <a:pt x="10" y="30"/>
                  </a:cubicBezTo>
                  <a:cubicBezTo>
                    <a:pt x="12" y="30"/>
                    <a:pt x="16" y="31"/>
                    <a:pt x="17" y="29"/>
                  </a:cubicBezTo>
                  <a:cubicBezTo>
                    <a:pt x="11" y="29"/>
                    <a:pt x="17" y="29"/>
                    <a:pt x="17" y="28"/>
                  </a:cubicBezTo>
                  <a:cubicBezTo>
                    <a:pt x="16" y="26"/>
                    <a:pt x="13" y="27"/>
                    <a:pt x="11" y="25"/>
                  </a:cubicBezTo>
                  <a:cubicBezTo>
                    <a:pt x="14" y="25"/>
                    <a:pt x="16" y="27"/>
                    <a:pt x="18" y="27"/>
                  </a:cubicBezTo>
                  <a:cubicBezTo>
                    <a:pt x="19" y="23"/>
                    <a:pt x="16" y="26"/>
                    <a:pt x="17" y="24"/>
                  </a:cubicBezTo>
                  <a:cubicBezTo>
                    <a:pt x="18" y="23"/>
                    <a:pt x="12" y="20"/>
                    <a:pt x="10" y="19"/>
                  </a:cubicBezTo>
                  <a:cubicBezTo>
                    <a:pt x="8" y="17"/>
                    <a:pt x="5" y="15"/>
                    <a:pt x="3" y="15"/>
                  </a:cubicBezTo>
                  <a:cubicBezTo>
                    <a:pt x="3" y="16"/>
                    <a:pt x="2" y="18"/>
                    <a:pt x="3" y="18"/>
                  </a:cubicBezTo>
                  <a:cubicBezTo>
                    <a:pt x="4" y="18"/>
                    <a:pt x="4" y="19"/>
                    <a:pt x="4" y="19"/>
                  </a:cubicBezTo>
                  <a:cubicBezTo>
                    <a:pt x="5" y="19"/>
                    <a:pt x="6" y="19"/>
                    <a:pt x="7" y="19"/>
                  </a:cubicBezTo>
                  <a:cubicBezTo>
                    <a:pt x="7" y="19"/>
                    <a:pt x="8" y="20"/>
                    <a:pt x="9" y="21"/>
                  </a:cubicBezTo>
                  <a:cubicBezTo>
                    <a:pt x="9" y="21"/>
                    <a:pt x="11" y="21"/>
                    <a:pt x="11" y="21"/>
                  </a:cubicBezTo>
                  <a:cubicBezTo>
                    <a:pt x="12" y="22"/>
                    <a:pt x="12" y="22"/>
                    <a:pt x="12" y="22"/>
                  </a:cubicBezTo>
                  <a:cubicBezTo>
                    <a:pt x="13" y="23"/>
                    <a:pt x="16" y="23"/>
                    <a:pt x="17" y="24"/>
                  </a:cubicBezTo>
                  <a:cubicBezTo>
                    <a:pt x="11" y="23"/>
                    <a:pt x="8" y="20"/>
                    <a:pt x="3" y="19"/>
                  </a:cubicBezTo>
                  <a:close/>
                  <a:moveTo>
                    <a:pt x="51" y="15"/>
                  </a:moveTo>
                  <a:cubicBezTo>
                    <a:pt x="51" y="15"/>
                    <a:pt x="53" y="14"/>
                    <a:pt x="53" y="14"/>
                  </a:cubicBezTo>
                  <a:cubicBezTo>
                    <a:pt x="55" y="13"/>
                    <a:pt x="56" y="12"/>
                    <a:pt x="57" y="11"/>
                  </a:cubicBezTo>
                  <a:cubicBezTo>
                    <a:pt x="58" y="10"/>
                    <a:pt x="60" y="9"/>
                    <a:pt x="61" y="8"/>
                  </a:cubicBezTo>
                  <a:cubicBezTo>
                    <a:pt x="62" y="6"/>
                    <a:pt x="64" y="5"/>
                    <a:pt x="63" y="3"/>
                  </a:cubicBezTo>
                  <a:cubicBezTo>
                    <a:pt x="61" y="4"/>
                    <a:pt x="59" y="6"/>
                    <a:pt x="57" y="8"/>
                  </a:cubicBezTo>
                  <a:cubicBezTo>
                    <a:pt x="56" y="9"/>
                    <a:pt x="54" y="13"/>
                    <a:pt x="52" y="14"/>
                  </a:cubicBezTo>
                  <a:cubicBezTo>
                    <a:pt x="51" y="14"/>
                    <a:pt x="50" y="13"/>
                    <a:pt x="50" y="15"/>
                  </a:cubicBezTo>
                  <a:cubicBezTo>
                    <a:pt x="50" y="14"/>
                    <a:pt x="51" y="15"/>
                    <a:pt x="51" y="15"/>
                  </a:cubicBezTo>
                  <a:close/>
                  <a:moveTo>
                    <a:pt x="60" y="12"/>
                  </a:moveTo>
                  <a:cubicBezTo>
                    <a:pt x="63" y="10"/>
                    <a:pt x="65" y="9"/>
                    <a:pt x="68" y="7"/>
                  </a:cubicBezTo>
                  <a:cubicBezTo>
                    <a:pt x="68" y="5"/>
                    <a:pt x="67" y="5"/>
                    <a:pt x="67" y="4"/>
                  </a:cubicBezTo>
                  <a:cubicBezTo>
                    <a:pt x="64" y="4"/>
                    <a:pt x="63" y="6"/>
                    <a:pt x="61" y="8"/>
                  </a:cubicBezTo>
                  <a:cubicBezTo>
                    <a:pt x="59" y="9"/>
                    <a:pt x="58" y="11"/>
                    <a:pt x="57" y="13"/>
                  </a:cubicBezTo>
                  <a:cubicBezTo>
                    <a:pt x="56" y="13"/>
                    <a:pt x="55" y="13"/>
                    <a:pt x="55" y="13"/>
                  </a:cubicBezTo>
                  <a:cubicBezTo>
                    <a:pt x="55" y="13"/>
                    <a:pt x="54" y="14"/>
                    <a:pt x="54" y="15"/>
                  </a:cubicBezTo>
                  <a:cubicBezTo>
                    <a:pt x="53" y="15"/>
                    <a:pt x="52" y="15"/>
                    <a:pt x="52" y="17"/>
                  </a:cubicBezTo>
                  <a:cubicBezTo>
                    <a:pt x="56" y="17"/>
                    <a:pt x="58" y="14"/>
                    <a:pt x="60" y="12"/>
                  </a:cubicBezTo>
                  <a:close/>
                  <a:moveTo>
                    <a:pt x="63" y="11"/>
                  </a:moveTo>
                  <a:cubicBezTo>
                    <a:pt x="63" y="12"/>
                    <a:pt x="62" y="11"/>
                    <a:pt x="61" y="12"/>
                  </a:cubicBezTo>
                  <a:cubicBezTo>
                    <a:pt x="60" y="13"/>
                    <a:pt x="59" y="14"/>
                    <a:pt x="57" y="15"/>
                  </a:cubicBezTo>
                  <a:cubicBezTo>
                    <a:pt x="56" y="16"/>
                    <a:pt x="55" y="17"/>
                    <a:pt x="54" y="19"/>
                  </a:cubicBezTo>
                  <a:cubicBezTo>
                    <a:pt x="59" y="19"/>
                    <a:pt x="60" y="15"/>
                    <a:pt x="63" y="14"/>
                  </a:cubicBezTo>
                  <a:cubicBezTo>
                    <a:pt x="66" y="12"/>
                    <a:pt x="70" y="12"/>
                    <a:pt x="70" y="8"/>
                  </a:cubicBezTo>
                  <a:cubicBezTo>
                    <a:pt x="67" y="7"/>
                    <a:pt x="65" y="10"/>
                    <a:pt x="63" y="11"/>
                  </a:cubicBezTo>
                  <a:close/>
                  <a:moveTo>
                    <a:pt x="65" y="14"/>
                  </a:moveTo>
                  <a:cubicBezTo>
                    <a:pt x="64" y="14"/>
                    <a:pt x="65" y="14"/>
                    <a:pt x="64" y="15"/>
                  </a:cubicBezTo>
                  <a:cubicBezTo>
                    <a:pt x="64" y="15"/>
                    <a:pt x="63" y="15"/>
                    <a:pt x="62" y="15"/>
                  </a:cubicBezTo>
                  <a:cubicBezTo>
                    <a:pt x="61" y="16"/>
                    <a:pt x="61" y="17"/>
                    <a:pt x="61" y="17"/>
                  </a:cubicBezTo>
                  <a:cubicBezTo>
                    <a:pt x="60" y="18"/>
                    <a:pt x="59" y="17"/>
                    <a:pt x="58" y="18"/>
                  </a:cubicBezTo>
                  <a:cubicBezTo>
                    <a:pt x="58" y="18"/>
                    <a:pt x="58" y="19"/>
                    <a:pt x="58" y="19"/>
                  </a:cubicBezTo>
                  <a:cubicBezTo>
                    <a:pt x="57" y="20"/>
                    <a:pt x="55" y="19"/>
                    <a:pt x="56" y="21"/>
                  </a:cubicBezTo>
                  <a:cubicBezTo>
                    <a:pt x="58" y="21"/>
                    <a:pt x="62" y="18"/>
                    <a:pt x="63" y="17"/>
                  </a:cubicBezTo>
                  <a:cubicBezTo>
                    <a:pt x="63" y="17"/>
                    <a:pt x="64" y="17"/>
                    <a:pt x="64" y="17"/>
                  </a:cubicBezTo>
                  <a:cubicBezTo>
                    <a:pt x="64" y="17"/>
                    <a:pt x="64" y="16"/>
                    <a:pt x="64" y="16"/>
                  </a:cubicBezTo>
                  <a:cubicBezTo>
                    <a:pt x="65" y="16"/>
                    <a:pt x="66" y="16"/>
                    <a:pt x="66" y="16"/>
                  </a:cubicBezTo>
                  <a:cubicBezTo>
                    <a:pt x="67" y="16"/>
                    <a:pt x="69" y="13"/>
                    <a:pt x="70" y="15"/>
                  </a:cubicBezTo>
                  <a:cubicBezTo>
                    <a:pt x="67" y="15"/>
                    <a:pt x="66" y="17"/>
                    <a:pt x="66" y="17"/>
                  </a:cubicBezTo>
                  <a:cubicBezTo>
                    <a:pt x="66" y="17"/>
                    <a:pt x="65" y="17"/>
                    <a:pt x="64" y="17"/>
                  </a:cubicBezTo>
                  <a:cubicBezTo>
                    <a:pt x="64" y="17"/>
                    <a:pt x="64" y="18"/>
                    <a:pt x="64" y="18"/>
                  </a:cubicBezTo>
                  <a:cubicBezTo>
                    <a:pt x="64" y="18"/>
                    <a:pt x="63" y="18"/>
                    <a:pt x="63" y="18"/>
                  </a:cubicBezTo>
                  <a:cubicBezTo>
                    <a:pt x="62" y="18"/>
                    <a:pt x="62" y="20"/>
                    <a:pt x="61" y="20"/>
                  </a:cubicBezTo>
                  <a:cubicBezTo>
                    <a:pt x="60" y="20"/>
                    <a:pt x="61" y="20"/>
                    <a:pt x="60" y="21"/>
                  </a:cubicBezTo>
                  <a:cubicBezTo>
                    <a:pt x="59" y="21"/>
                    <a:pt x="57" y="21"/>
                    <a:pt x="57" y="23"/>
                  </a:cubicBezTo>
                  <a:cubicBezTo>
                    <a:pt x="63" y="23"/>
                    <a:pt x="65" y="18"/>
                    <a:pt x="70" y="17"/>
                  </a:cubicBezTo>
                  <a:cubicBezTo>
                    <a:pt x="70" y="15"/>
                    <a:pt x="72" y="10"/>
                    <a:pt x="69" y="11"/>
                  </a:cubicBezTo>
                  <a:cubicBezTo>
                    <a:pt x="68" y="12"/>
                    <a:pt x="66" y="14"/>
                    <a:pt x="65" y="14"/>
                  </a:cubicBezTo>
                  <a:close/>
                  <a:moveTo>
                    <a:pt x="64" y="21"/>
                  </a:moveTo>
                  <a:cubicBezTo>
                    <a:pt x="64" y="22"/>
                    <a:pt x="63" y="21"/>
                    <a:pt x="63" y="21"/>
                  </a:cubicBezTo>
                  <a:cubicBezTo>
                    <a:pt x="62" y="22"/>
                    <a:pt x="62" y="23"/>
                    <a:pt x="62" y="23"/>
                  </a:cubicBezTo>
                  <a:cubicBezTo>
                    <a:pt x="60" y="24"/>
                    <a:pt x="59" y="23"/>
                    <a:pt x="58" y="25"/>
                  </a:cubicBezTo>
                  <a:cubicBezTo>
                    <a:pt x="63" y="23"/>
                    <a:pt x="69" y="23"/>
                    <a:pt x="71" y="19"/>
                  </a:cubicBezTo>
                  <a:cubicBezTo>
                    <a:pt x="69" y="17"/>
                    <a:pt x="65" y="21"/>
                    <a:pt x="64" y="21"/>
                  </a:cubicBezTo>
                  <a:close/>
                  <a:moveTo>
                    <a:pt x="66" y="23"/>
                  </a:moveTo>
                  <a:cubicBezTo>
                    <a:pt x="66" y="23"/>
                    <a:pt x="65" y="23"/>
                    <a:pt x="65" y="23"/>
                  </a:cubicBezTo>
                  <a:cubicBezTo>
                    <a:pt x="64" y="23"/>
                    <a:pt x="65" y="24"/>
                    <a:pt x="64" y="24"/>
                  </a:cubicBezTo>
                  <a:cubicBezTo>
                    <a:pt x="63" y="25"/>
                    <a:pt x="58" y="25"/>
                    <a:pt x="60" y="27"/>
                  </a:cubicBezTo>
                  <a:cubicBezTo>
                    <a:pt x="60" y="25"/>
                    <a:pt x="63" y="26"/>
                    <a:pt x="64" y="26"/>
                  </a:cubicBezTo>
                  <a:cubicBezTo>
                    <a:pt x="65" y="26"/>
                    <a:pt x="65" y="25"/>
                    <a:pt x="65" y="25"/>
                  </a:cubicBezTo>
                  <a:cubicBezTo>
                    <a:pt x="68" y="24"/>
                    <a:pt x="68" y="24"/>
                    <a:pt x="69" y="23"/>
                  </a:cubicBezTo>
                  <a:cubicBezTo>
                    <a:pt x="69" y="23"/>
                    <a:pt x="70" y="24"/>
                    <a:pt x="70" y="23"/>
                  </a:cubicBezTo>
                  <a:cubicBezTo>
                    <a:pt x="71" y="23"/>
                    <a:pt x="70" y="21"/>
                    <a:pt x="70" y="21"/>
                  </a:cubicBezTo>
                  <a:cubicBezTo>
                    <a:pt x="69" y="22"/>
                    <a:pt x="67" y="23"/>
                    <a:pt x="66" y="23"/>
                  </a:cubicBezTo>
                  <a:close/>
                  <a:moveTo>
                    <a:pt x="63" y="28"/>
                  </a:moveTo>
                  <a:cubicBezTo>
                    <a:pt x="67" y="27"/>
                    <a:pt x="71" y="28"/>
                    <a:pt x="71" y="24"/>
                  </a:cubicBezTo>
                  <a:cubicBezTo>
                    <a:pt x="68" y="25"/>
                    <a:pt x="65" y="26"/>
                    <a:pt x="63" y="28"/>
                  </a:cubicBezTo>
                  <a:close/>
                  <a:moveTo>
                    <a:pt x="67" y="28"/>
                  </a:moveTo>
                  <a:cubicBezTo>
                    <a:pt x="65" y="29"/>
                    <a:pt x="63" y="28"/>
                    <a:pt x="61" y="28"/>
                  </a:cubicBezTo>
                  <a:cubicBezTo>
                    <a:pt x="61" y="30"/>
                    <a:pt x="61" y="30"/>
                    <a:pt x="62" y="31"/>
                  </a:cubicBezTo>
                  <a:cubicBezTo>
                    <a:pt x="62" y="32"/>
                    <a:pt x="62" y="32"/>
                    <a:pt x="63" y="32"/>
                  </a:cubicBezTo>
                  <a:cubicBezTo>
                    <a:pt x="63" y="29"/>
                    <a:pt x="67" y="29"/>
                    <a:pt x="70" y="29"/>
                  </a:cubicBezTo>
                  <a:cubicBezTo>
                    <a:pt x="71" y="26"/>
                    <a:pt x="69" y="28"/>
                    <a:pt x="67" y="28"/>
                  </a:cubicBezTo>
                  <a:close/>
                  <a:moveTo>
                    <a:pt x="62" y="33"/>
                  </a:moveTo>
                  <a:cubicBezTo>
                    <a:pt x="62" y="36"/>
                    <a:pt x="68" y="34"/>
                    <a:pt x="70" y="35"/>
                  </a:cubicBezTo>
                  <a:cubicBezTo>
                    <a:pt x="71" y="30"/>
                    <a:pt x="63" y="32"/>
                    <a:pt x="62" y="33"/>
                  </a:cubicBezTo>
                  <a:close/>
                  <a:moveTo>
                    <a:pt x="70" y="31"/>
                  </a:moveTo>
                  <a:cubicBezTo>
                    <a:pt x="70" y="29"/>
                    <a:pt x="66" y="31"/>
                    <a:pt x="64" y="30"/>
                  </a:cubicBezTo>
                  <a:cubicBezTo>
                    <a:pt x="65" y="32"/>
                    <a:pt x="69" y="31"/>
                    <a:pt x="70" y="31"/>
                  </a:cubicBezTo>
                  <a:close/>
                  <a:moveTo>
                    <a:pt x="57" y="8"/>
                  </a:moveTo>
                  <a:cubicBezTo>
                    <a:pt x="58" y="7"/>
                    <a:pt x="59" y="5"/>
                    <a:pt x="61" y="3"/>
                  </a:cubicBezTo>
                  <a:cubicBezTo>
                    <a:pt x="60" y="3"/>
                    <a:pt x="59" y="3"/>
                    <a:pt x="57" y="3"/>
                  </a:cubicBezTo>
                  <a:cubicBezTo>
                    <a:pt x="55" y="6"/>
                    <a:pt x="53" y="9"/>
                    <a:pt x="51" y="12"/>
                  </a:cubicBezTo>
                  <a:cubicBezTo>
                    <a:pt x="53" y="12"/>
                    <a:pt x="55" y="10"/>
                    <a:pt x="57" y="8"/>
                  </a:cubicBezTo>
                  <a:close/>
                  <a:moveTo>
                    <a:pt x="51" y="2"/>
                  </a:moveTo>
                  <a:cubicBezTo>
                    <a:pt x="48" y="1"/>
                    <a:pt x="51" y="5"/>
                    <a:pt x="49" y="5"/>
                  </a:cubicBezTo>
                  <a:cubicBezTo>
                    <a:pt x="49" y="3"/>
                    <a:pt x="48" y="2"/>
                    <a:pt x="45" y="2"/>
                  </a:cubicBezTo>
                  <a:cubicBezTo>
                    <a:pt x="45" y="4"/>
                    <a:pt x="46" y="8"/>
                    <a:pt x="44" y="8"/>
                  </a:cubicBezTo>
                  <a:cubicBezTo>
                    <a:pt x="44" y="6"/>
                    <a:pt x="46" y="2"/>
                    <a:pt x="43" y="2"/>
                  </a:cubicBezTo>
                  <a:cubicBezTo>
                    <a:pt x="41" y="2"/>
                    <a:pt x="42" y="6"/>
                    <a:pt x="42" y="8"/>
                  </a:cubicBezTo>
                  <a:cubicBezTo>
                    <a:pt x="42" y="10"/>
                    <a:pt x="42" y="12"/>
                    <a:pt x="43" y="12"/>
                  </a:cubicBezTo>
                  <a:cubicBezTo>
                    <a:pt x="44" y="11"/>
                    <a:pt x="43" y="9"/>
                    <a:pt x="44" y="9"/>
                  </a:cubicBezTo>
                  <a:cubicBezTo>
                    <a:pt x="44" y="10"/>
                    <a:pt x="44" y="11"/>
                    <a:pt x="44" y="12"/>
                  </a:cubicBezTo>
                  <a:cubicBezTo>
                    <a:pt x="48" y="11"/>
                    <a:pt x="47" y="14"/>
                    <a:pt x="50" y="14"/>
                  </a:cubicBezTo>
                  <a:cubicBezTo>
                    <a:pt x="51" y="10"/>
                    <a:pt x="54" y="7"/>
                    <a:pt x="56" y="3"/>
                  </a:cubicBezTo>
                  <a:cubicBezTo>
                    <a:pt x="50" y="3"/>
                    <a:pt x="52" y="9"/>
                    <a:pt x="49" y="11"/>
                  </a:cubicBezTo>
                  <a:cubicBezTo>
                    <a:pt x="49" y="7"/>
                    <a:pt x="52" y="7"/>
                    <a:pt x="51" y="2"/>
                  </a:cubicBezTo>
                  <a:close/>
                  <a:moveTo>
                    <a:pt x="28" y="12"/>
                  </a:moveTo>
                  <a:cubicBezTo>
                    <a:pt x="26" y="9"/>
                    <a:pt x="25" y="5"/>
                    <a:pt x="22" y="3"/>
                  </a:cubicBezTo>
                  <a:cubicBezTo>
                    <a:pt x="21" y="6"/>
                    <a:pt x="23" y="7"/>
                    <a:pt x="24" y="9"/>
                  </a:cubicBezTo>
                  <a:cubicBezTo>
                    <a:pt x="25" y="11"/>
                    <a:pt x="26" y="14"/>
                    <a:pt x="29" y="15"/>
                  </a:cubicBezTo>
                  <a:cubicBezTo>
                    <a:pt x="28" y="13"/>
                    <a:pt x="31" y="11"/>
                    <a:pt x="29" y="11"/>
                  </a:cubicBezTo>
                  <a:cubicBezTo>
                    <a:pt x="29" y="12"/>
                    <a:pt x="29" y="12"/>
                    <a:pt x="28" y="12"/>
                  </a:cubicBezTo>
                  <a:close/>
                  <a:moveTo>
                    <a:pt x="25" y="4"/>
                  </a:moveTo>
                  <a:cubicBezTo>
                    <a:pt x="26" y="7"/>
                    <a:pt x="27" y="9"/>
                    <a:pt x="29" y="10"/>
                  </a:cubicBezTo>
                  <a:cubicBezTo>
                    <a:pt x="28" y="8"/>
                    <a:pt x="28" y="4"/>
                    <a:pt x="25" y="4"/>
                  </a:cubicBezTo>
                  <a:close/>
                  <a:moveTo>
                    <a:pt x="31" y="3"/>
                  </a:moveTo>
                  <a:cubicBezTo>
                    <a:pt x="29" y="5"/>
                    <a:pt x="34" y="10"/>
                    <a:pt x="31" y="12"/>
                  </a:cubicBezTo>
                  <a:cubicBezTo>
                    <a:pt x="30" y="9"/>
                    <a:pt x="31" y="4"/>
                    <a:pt x="28" y="4"/>
                  </a:cubicBezTo>
                  <a:cubicBezTo>
                    <a:pt x="28" y="8"/>
                    <a:pt x="32" y="10"/>
                    <a:pt x="30" y="14"/>
                  </a:cubicBezTo>
                  <a:cubicBezTo>
                    <a:pt x="31" y="14"/>
                    <a:pt x="31" y="13"/>
                    <a:pt x="33" y="13"/>
                  </a:cubicBezTo>
                  <a:cubicBezTo>
                    <a:pt x="34" y="12"/>
                    <a:pt x="33" y="9"/>
                    <a:pt x="35" y="9"/>
                  </a:cubicBezTo>
                  <a:cubicBezTo>
                    <a:pt x="35" y="10"/>
                    <a:pt x="35" y="12"/>
                    <a:pt x="36" y="12"/>
                  </a:cubicBezTo>
                  <a:cubicBezTo>
                    <a:pt x="36" y="11"/>
                    <a:pt x="37" y="11"/>
                    <a:pt x="38" y="11"/>
                  </a:cubicBezTo>
                  <a:cubicBezTo>
                    <a:pt x="38" y="9"/>
                    <a:pt x="38" y="6"/>
                    <a:pt x="38" y="4"/>
                  </a:cubicBezTo>
                  <a:cubicBezTo>
                    <a:pt x="36" y="2"/>
                    <a:pt x="36" y="6"/>
                    <a:pt x="33" y="4"/>
                  </a:cubicBezTo>
                  <a:cubicBezTo>
                    <a:pt x="33" y="6"/>
                    <a:pt x="36" y="8"/>
                    <a:pt x="33" y="8"/>
                  </a:cubicBezTo>
                  <a:cubicBezTo>
                    <a:pt x="33" y="6"/>
                    <a:pt x="33" y="4"/>
                    <a:pt x="31" y="3"/>
                  </a:cubicBezTo>
                  <a:close/>
                  <a:moveTo>
                    <a:pt x="41" y="11"/>
                  </a:moveTo>
                  <a:cubicBezTo>
                    <a:pt x="41" y="8"/>
                    <a:pt x="42" y="4"/>
                    <a:pt x="39" y="3"/>
                  </a:cubicBezTo>
                  <a:cubicBezTo>
                    <a:pt x="40" y="6"/>
                    <a:pt x="37" y="11"/>
                    <a:pt x="41" y="11"/>
                  </a:cubicBezTo>
                  <a:close/>
                  <a:moveTo>
                    <a:pt x="43" y="15"/>
                  </a:moveTo>
                  <a:cubicBezTo>
                    <a:pt x="48" y="18"/>
                    <a:pt x="52" y="21"/>
                    <a:pt x="55" y="25"/>
                  </a:cubicBezTo>
                  <a:cubicBezTo>
                    <a:pt x="55" y="26"/>
                    <a:pt x="55" y="26"/>
                    <a:pt x="56" y="27"/>
                  </a:cubicBezTo>
                  <a:cubicBezTo>
                    <a:pt x="56" y="27"/>
                    <a:pt x="57" y="28"/>
                    <a:pt x="57" y="28"/>
                  </a:cubicBezTo>
                  <a:cubicBezTo>
                    <a:pt x="58" y="30"/>
                    <a:pt x="57" y="33"/>
                    <a:pt x="60" y="33"/>
                  </a:cubicBezTo>
                  <a:cubicBezTo>
                    <a:pt x="60" y="30"/>
                    <a:pt x="60" y="29"/>
                    <a:pt x="59" y="28"/>
                  </a:cubicBezTo>
                  <a:cubicBezTo>
                    <a:pt x="59" y="27"/>
                    <a:pt x="58" y="27"/>
                    <a:pt x="57" y="27"/>
                  </a:cubicBezTo>
                  <a:cubicBezTo>
                    <a:pt x="57" y="26"/>
                    <a:pt x="58" y="25"/>
                    <a:pt x="57" y="25"/>
                  </a:cubicBezTo>
                  <a:cubicBezTo>
                    <a:pt x="57" y="25"/>
                    <a:pt x="56" y="24"/>
                    <a:pt x="56" y="24"/>
                  </a:cubicBezTo>
                  <a:cubicBezTo>
                    <a:pt x="55" y="23"/>
                    <a:pt x="55" y="21"/>
                    <a:pt x="53" y="21"/>
                  </a:cubicBezTo>
                  <a:cubicBezTo>
                    <a:pt x="54" y="20"/>
                    <a:pt x="52" y="19"/>
                    <a:pt x="51" y="18"/>
                  </a:cubicBezTo>
                  <a:cubicBezTo>
                    <a:pt x="50" y="16"/>
                    <a:pt x="48" y="14"/>
                    <a:pt x="46" y="14"/>
                  </a:cubicBezTo>
                  <a:cubicBezTo>
                    <a:pt x="45" y="14"/>
                    <a:pt x="45" y="13"/>
                    <a:pt x="45" y="13"/>
                  </a:cubicBezTo>
                  <a:cubicBezTo>
                    <a:pt x="43" y="12"/>
                    <a:pt x="38" y="13"/>
                    <a:pt x="37" y="14"/>
                  </a:cubicBezTo>
                  <a:cubicBezTo>
                    <a:pt x="39" y="15"/>
                    <a:pt x="41" y="15"/>
                    <a:pt x="43" y="15"/>
                  </a:cubicBezTo>
                  <a:close/>
                  <a:moveTo>
                    <a:pt x="30" y="15"/>
                  </a:moveTo>
                  <a:cubicBezTo>
                    <a:pt x="28" y="15"/>
                    <a:pt x="28" y="17"/>
                    <a:pt x="27" y="17"/>
                  </a:cubicBezTo>
                  <a:cubicBezTo>
                    <a:pt x="25" y="17"/>
                    <a:pt x="21" y="23"/>
                    <a:pt x="21" y="23"/>
                  </a:cubicBezTo>
                  <a:cubicBezTo>
                    <a:pt x="21" y="24"/>
                    <a:pt x="20" y="24"/>
                    <a:pt x="20" y="24"/>
                  </a:cubicBezTo>
                  <a:cubicBezTo>
                    <a:pt x="19" y="25"/>
                    <a:pt x="20" y="28"/>
                    <a:pt x="19" y="29"/>
                  </a:cubicBezTo>
                  <a:cubicBezTo>
                    <a:pt x="19" y="29"/>
                    <a:pt x="18" y="29"/>
                    <a:pt x="18" y="29"/>
                  </a:cubicBezTo>
                  <a:cubicBezTo>
                    <a:pt x="18" y="30"/>
                    <a:pt x="18" y="31"/>
                    <a:pt x="18" y="31"/>
                  </a:cubicBezTo>
                  <a:cubicBezTo>
                    <a:pt x="18" y="33"/>
                    <a:pt x="15" y="37"/>
                    <a:pt x="18" y="36"/>
                  </a:cubicBezTo>
                  <a:cubicBezTo>
                    <a:pt x="19" y="37"/>
                    <a:pt x="17" y="37"/>
                    <a:pt x="17" y="37"/>
                  </a:cubicBezTo>
                  <a:cubicBezTo>
                    <a:pt x="14" y="41"/>
                    <a:pt x="19" y="41"/>
                    <a:pt x="17" y="43"/>
                  </a:cubicBezTo>
                  <a:cubicBezTo>
                    <a:pt x="16" y="43"/>
                    <a:pt x="18" y="47"/>
                    <a:pt x="18" y="48"/>
                  </a:cubicBezTo>
                  <a:cubicBezTo>
                    <a:pt x="19" y="49"/>
                    <a:pt x="21" y="51"/>
                    <a:pt x="21" y="53"/>
                  </a:cubicBezTo>
                  <a:cubicBezTo>
                    <a:pt x="22" y="53"/>
                    <a:pt x="22" y="54"/>
                    <a:pt x="23" y="54"/>
                  </a:cubicBezTo>
                  <a:cubicBezTo>
                    <a:pt x="24" y="54"/>
                    <a:pt x="23" y="54"/>
                    <a:pt x="23" y="55"/>
                  </a:cubicBezTo>
                  <a:cubicBezTo>
                    <a:pt x="24" y="55"/>
                    <a:pt x="25" y="54"/>
                    <a:pt x="26" y="55"/>
                  </a:cubicBezTo>
                  <a:cubicBezTo>
                    <a:pt x="26" y="55"/>
                    <a:pt x="27" y="56"/>
                    <a:pt x="27" y="56"/>
                  </a:cubicBezTo>
                  <a:cubicBezTo>
                    <a:pt x="31" y="58"/>
                    <a:pt x="38" y="60"/>
                    <a:pt x="43" y="59"/>
                  </a:cubicBezTo>
                  <a:cubicBezTo>
                    <a:pt x="44" y="59"/>
                    <a:pt x="43" y="58"/>
                    <a:pt x="43" y="58"/>
                  </a:cubicBezTo>
                  <a:cubicBezTo>
                    <a:pt x="44" y="57"/>
                    <a:pt x="46" y="58"/>
                    <a:pt x="47" y="58"/>
                  </a:cubicBezTo>
                  <a:cubicBezTo>
                    <a:pt x="47" y="58"/>
                    <a:pt x="48" y="56"/>
                    <a:pt x="48" y="56"/>
                  </a:cubicBezTo>
                  <a:cubicBezTo>
                    <a:pt x="49" y="56"/>
                    <a:pt x="50" y="56"/>
                    <a:pt x="50" y="55"/>
                  </a:cubicBezTo>
                  <a:cubicBezTo>
                    <a:pt x="52" y="54"/>
                    <a:pt x="53" y="53"/>
                    <a:pt x="55" y="53"/>
                  </a:cubicBezTo>
                  <a:cubicBezTo>
                    <a:pt x="56" y="51"/>
                    <a:pt x="57" y="48"/>
                    <a:pt x="58" y="47"/>
                  </a:cubicBezTo>
                  <a:cubicBezTo>
                    <a:pt x="59" y="46"/>
                    <a:pt x="59" y="45"/>
                    <a:pt x="59" y="44"/>
                  </a:cubicBezTo>
                  <a:cubicBezTo>
                    <a:pt x="60" y="42"/>
                    <a:pt x="60" y="41"/>
                    <a:pt x="60" y="38"/>
                  </a:cubicBezTo>
                  <a:cubicBezTo>
                    <a:pt x="60" y="37"/>
                    <a:pt x="61" y="35"/>
                    <a:pt x="59" y="34"/>
                  </a:cubicBezTo>
                  <a:cubicBezTo>
                    <a:pt x="58" y="38"/>
                    <a:pt x="59" y="41"/>
                    <a:pt x="58" y="44"/>
                  </a:cubicBezTo>
                  <a:cubicBezTo>
                    <a:pt x="58" y="44"/>
                    <a:pt x="57" y="45"/>
                    <a:pt x="57" y="46"/>
                  </a:cubicBezTo>
                  <a:cubicBezTo>
                    <a:pt x="56" y="46"/>
                    <a:pt x="57" y="47"/>
                    <a:pt x="57" y="48"/>
                  </a:cubicBezTo>
                  <a:cubicBezTo>
                    <a:pt x="56" y="48"/>
                    <a:pt x="55" y="48"/>
                    <a:pt x="55" y="48"/>
                  </a:cubicBezTo>
                  <a:cubicBezTo>
                    <a:pt x="54" y="49"/>
                    <a:pt x="54" y="50"/>
                    <a:pt x="54" y="51"/>
                  </a:cubicBezTo>
                  <a:cubicBezTo>
                    <a:pt x="53" y="52"/>
                    <a:pt x="52" y="52"/>
                    <a:pt x="51" y="53"/>
                  </a:cubicBezTo>
                  <a:cubicBezTo>
                    <a:pt x="47" y="56"/>
                    <a:pt x="38" y="55"/>
                    <a:pt x="33" y="55"/>
                  </a:cubicBezTo>
                  <a:cubicBezTo>
                    <a:pt x="31" y="54"/>
                    <a:pt x="30" y="55"/>
                    <a:pt x="30" y="54"/>
                  </a:cubicBezTo>
                  <a:cubicBezTo>
                    <a:pt x="29" y="53"/>
                    <a:pt x="28" y="54"/>
                    <a:pt x="28" y="54"/>
                  </a:cubicBezTo>
                  <a:cubicBezTo>
                    <a:pt x="27" y="53"/>
                    <a:pt x="27" y="52"/>
                    <a:pt x="26" y="52"/>
                  </a:cubicBezTo>
                  <a:cubicBezTo>
                    <a:pt x="24" y="51"/>
                    <a:pt x="23" y="50"/>
                    <a:pt x="22" y="49"/>
                  </a:cubicBezTo>
                  <a:cubicBezTo>
                    <a:pt x="22" y="50"/>
                    <a:pt x="23" y="48"/>
                    <a:pt x="21" y="48"/>
                  </a:cubicBezTo>
                  <a:cubicBezTo>
                    <a:pt x="21" y="45"/>
                    <a:pt x="20" y="42"/>
                    <a:pt x="20" y="39"/>
                  </a:cubicBezTo>
                  <a:cubicBezTo>
                    <a:pt x="20" y="37"/>
                    <a:pt x="21" y="36"/>
                    <a:pt x="21" y="35"/>
                  </a:cubicBezTo>
                  <a:cubicBezTo>
                    <a:pt x="21" y="34"/>
                    <a:pt x="21" y="32"/>
                    <a:pt x="21" y="30"/>
                  </a:cubicBezTo>
                  <a:cubicBezTo>
                    <a:pt x="21" y="30"/>
                    <a:pt x="22" y="30"/>
                    <a:pt x="22" y="29"/>
                  </a:cubicBezTo>
                  <a:cubicBezTo>
                    <a:pt x="22" y="28"/>
                    <a:pt x="22" y="28"/>
                    <a:pt x="23" y="28"/>
                  </a:cubicBezTo>
                  <a:cubicBezTo>
                    <a:pt x="23" y="27"/>
                    <a:pt x="22" y="26"/>
                    <a:pt x="23" y="26"/>
                  </a:cubicBezTo>
                  <a:cubicBezTo>
                    <a:pt x="23" y="26"/>
                    <a:pt x="23" y="26"/>
                    <a:pt x="23" y="26"/>
                  </a:cubicBezTo>
                  <a:cubicBezTo>
                    <a:pt x="24" y="26"/>
                    <a:pt x="23" y="24"/>
                    <a:pt x="23" y="24"/>
                  </a:cubicBezTo>
                  <a:cubicBezTo>
                    <a:pt x="24" y="24"/>
                    <a:pt x="24" y="24"/>
                    <a:pt x="24" y="24"/>
                  </a:cubicBezTo>
                  <a:cubicBezTo>
                    <a:pt x="25" y="24"/>
                    <a:pt x="24" y="23"/>
                    <a:pt x="24" y="22"/>
                  </a:cubicBezTo>
                  <a:cubicBezTo>
                    <a:pt x="24" y="22"/>
                    <a:pt x="25" y="22"/>
                    <a:pt x="25" y="22"/>
                  </a:cubicBezTo>
                  <a:cubicBezTo>
                    <a:pt x="26" y="22"/>
                    <a:pt x="25" y="21"/>
                    <a:pt x="25" y="21"/>
                  </a:cubicBezTo>
                  <a:cubicBezTo>
                    <a:pt x="27" y="18"/>
                    <a:pt x="30" y="17"/>
                    <a:pt x="31" y="15"/>
                  </a:cubicBezTo>
                  <a:cubicBezTo>
                    <a:pt x="32" y="15"/>
                    <a:pt x="32" y="15"/>
                    <a:pt x="31" y="15"/>
                  </a:cubicBezTo>
                  <a:cubicBezTo>
                    <a:pt x="31" y="15"/>
                    <a:pt x="31" y="15"/>
                    <a:pt x="30" y="15"/>
                  </a:cubicBezTo>
                  <a:close/>
                  <a:moveTo>
                    <a:pt x="33" y="23"/>
                  </a:moveTo>
                  <a:cubicBezTo>
                    <a:pt x="32" y="21"/>
                    <a:pt x="36" y="20"/>
                    <a:pt x="33" y="19"/>
                  </a:cubicBezTo>
                  <a:cubicBezTo>
                    <a:pt x="33" y="23"/>
                    <a:pt x="32" y="18"/>
                    <a:pt x="30" y="18"/>
                  </a:cubicBezTo>
                  <a:cubicBezTo>
                    <a:pt x="30" y="20"/>
                    <a:pt x="26" y="19"/>
                    <a:pt x="27" y="22"/>
                  </a:cubicBezTo>
                  <a:cubicBezTo>
                    <a:pt x="28" y="24"/>
                    <a:pt x="30" y="25"/>
                    <a:pt x="32" y="26"/>
                  </a:cubicBezTo>
                  <a:cubicBezTo>
                    <a:pt x="33" y="23"/>
                    <a:pt x="28" y="22"/>
                    <a:pt x="30" y="21"/>
                  </a:cubicBezTo>
                  <a:cubicBezTo>
                    <a:pt x="32" y="22"/>
                    <a:pt x="32" y="25"/>
                    <a:pt x="34" y="26"/>
                  </a:cubicBezTo>
                  <a:cubicBezTo>
                    <a:pt x="34" y="24"/>
                    <a:pt x="34" y="23"/>
                    <a:pt x="36" y="22"/>
                  </a:cubicBezTo>
                  <a:cubicBezTo>
                    <a:pt x="36" y="23"/>
                    <a:pt x="36" y="25"/>
                    <a:pt x="37" y="25"/>
                  </a:cubicBezTo>
                  <a:cubicBezTo>
                    <a:pt x="37" y="22"/>
                    <a:pt x="37" y="19"/>
                    <a:pt x="37" y="15"/>
                  </a:cubicBezTo>
                  <a:cubicBezTo>
                    <a:pt x="31" y="15"/>
                    <a:pt x="37" y="22"/>
                    <a:pt x="33" y="23"/>
                  </a:cubicBezTo>
                  <a:close/>
                  <a:moveTo>
                    <a:pt x="25" y="25"/>
                  </a:moveTo>
                  <a:cubicBezTo>
                    <a:pt x="27" y="24"/>
                    <a:pt x="28" y="28"/>
                    <a:pt x="29" y="25"/>
                  </a:cubicBezTo>
                  <a:cubicBezTo>
                    <a:pt x="27" y="24"/>
                    <a:pt x="26" y="22"/>
                    <a:pt x="25" y="25"/>
                  </a:cubicBezTo>
                  <a:close/>
                  <a:moveTo>
                    <a:pt x="23" y="28"/>
                  </a:moveTo>
                  <a:cubicBezTo>
                    <a:pt x="25" y="29"/>
                    <a:pt x="31" y="31"/>
                    <a:pt x="33" y="28"/>
                  </a:cubicBezTo>
                  <a:cubicBezTo>
                    <a:pt x="30" y="28"/>
                    <a:pt x="25" y="24"/>
                    <a:pt x="23" y="28"/>
                  </a:cubicBezTo>
                  <a:close/>
                  <a:moveTo>
                    <a:pt x="23" y="29"/>
                  </a:moveTo>
                  <a:cubicBezTo>
                    <a:pt x="22" y="32"/>
                    <a:pt x="25" y="31"/>
                    <a:pt x="27" y="31"/>
                  </a:cubicBezTo>
                  <a:cubicBezTo>
                    <a:pt x="28" y="31"/>
                    <a:pt x="34" y="31"/>
                    <a:pt x="31" y="30"/>
                  </a:cubicBezTo>
                  <a:cubicBezTo>
                    <a:pt x="27" y="31"/>
                    <a:pt x="26" y="29"/>
                    <a:pt x="23" y="29"/>
                  </a:cubicBezTo>
                  <a:close/>
                  <a:moveTo>
                    <a:pt x="37" y="25"/>
                  </a:moveTo>
                  <a:cubicBezTo>
                    <a:pt x="41" y="25"/>
                    <a:pt x="40" y="20"/>
                    <a:pt x="40" y="16"/>
                  </a:cubicBezTo>
                  <a:cubicBezTo>
                    <a:pt x="40" y="16"/>
                    <a:pt x="39" y="15"/>
                    <a:pt x="38" y="15"/>
                  </a:cubicBezTo>
                  <a:cubicBezTo>
                    <a:pt x="37" y="17"/>
                    <a:pt x="38" y="22"/>
                    <a:pt x="37" y="25"/>
                  </a:cubicBezTo>
                  <a:close/>
                  <a:moveTo>
                    <a:pt x="47" y="19"/>
                  </a:moveTo>
                  <a:cubicBezTo>
                    <a:pt x="44" y="19"/>
                    <a:pt x="44" y="22"/>
                    <a:pt x="43" y="24"/>
                  </a:cubicBezTo>
                  <a:cubicBezTo>
                    <a:pt x="46" y="24"/>
                    <a:pt x="47" y="22"/>
                    <a:pt x="47" y="19"/>
                  </a:cubicBezTo>
                  <a:close/>
                  <a:moveTo>
                    <a:pt x="50" y="21"/>
                  </a:moveTo>
                  <a:cubicBezTo>
                    <a:pt x="47" y="20"/>
                    <a:pt x="47" y="23"/>
                    <a:pt x="46" y="24"/>
                  </a:cubicBezTo>
                  <a:cubicBezTo>
                    <a:pt x="48" y="24"/>
                    <a:pt x="48" y="23"/>
                    <a:pt x="50" y="23"/>
                  </a:cubicBezTo>
                  <a:cubicBezTo>
                    <a:pt x="50" y="22"/>
                    <a:pt x="50" y="21"/>
                    <a:pt x="50" y="21"/>
                  </a:cubicBezTo>
                  <a:close/>
                  <a:moveTo>
                    <a:pt x="50" y="26"/>
                  </a:moveTo>
                  <a:cubicBezTo>
                    <a:pt x="52" y="26"/>
                    <a:pt x="53" y="26"/>
                    <a:pt x="53" y="24"/>
                  </a:cubicBezTo>
                  <a:cubicBezTo>
                    <a:pt x="52" y="24"/>
                    <a:pt x="52" y="23"/>
                    <a:pt x="50" y="22"/>
                  </a:cubicBezTo>
                  <a:cubicBezTo>
                    <a:pt x="50" y="24"/>
                    <a:pt x="49" y="24"/>
                    <a:pt x="50" y="26"/>
                  </a:cubicBezTo>
                  <a:close/>
                  <a:moveTo>
                    <a:pt x="43" y="16"/>
                  </a:moveTo>
                  <a:cubicBezTo>
                    <a:pt x="42" y="17"/>
                    <a:pt x="43" y="19"/>
                    <a:pt x="42" y="19"/>
                  </a:cubicBezTo>
                  <a:cubicBezTo>
                    <a:pt x="42" y="18"/>
                    <a:pt x="42" y="16"/>
                    <a:pt x="41" y="16"/>
                  </a:cubicBezTo>
                  <a:cubicBezTo>
                    <a:pt x="40" y="18"/>
                    <a:pt x="42" y="20"/>
                    <a:pt x="42" y="21"/>
                  </a:cubicBezTo>
                  <a:cubicBezTo>
                    <a:pt x="42" y="23"/>
                    <a:pt x="40" y="25"/>
                    <a:pt x="42" y="25"/>
                  </a:cubicBezTo>
                  <a:cubicBezTo>
                    <a:pt x="43" y="23"/>
                    <a:pt x="46" y="18"/>
                    <a:pt x="43" y="16"/>
                  </a:cubicBezTo>
                  <a:close/>
                  <a:moveTo>
                    <a:pt x="36" y="27"/>
                  </a:moveTo>
                  <a:cubicBezTo>
                    <a:pt x="35" y="27"/>
                    <a:pt x="37" y="29"/>
                    <a:pt x="37" y="28"/>
                  </a:cubicBezTo>
                  <a:cubicBezTo>
                    <a:pt x="36" y="29"/>
                    <a:pt x="35" y="29"/>
                    <a:pt x="35" y="29"/>
                  </a:cubicBezTo>
                  <a:cubicBezTo>
                    <a:pt x="34" y="32"/>
                    <a:pt x="35" y="37"/>
                    <a:pt x="34" y="41"/>
                  </a:cubicBezTo>
                  <a:cubicBezTo>
                    <a:pt x="32" y="42"/>
                    <a:pt x="29" y="42"/>
                    <a:pt x="30" y="46"/>
                  </a:cubicBezTo>
                  <a:cubicBezTo>
                    <a:pt x="38" y="49"/>
                    <a:pt x="37" y="36"/>
                    <a:pt x="37" y="28"/>
                  </a:cubicBezTo>
                  <a:cubicBezTo>
                    <a:pt x="41" y="26"/>
                    <a:pt x="42" y="28"/>
                    <a:pt x="46" y="28"/>
                  </a:cubicBezTo>
                  <a:cubicBezTo>
                    <a:pt x="46" y="29"/>
                    <a:pt x="45" y="33"/>
                    <a:pt x="48" y="32"/>
                  </a:cubicBezTo>
                  <a:cubicBezTo>
                    <a:pt x="48" y="30"/>
                    <a:pt x="48" y="28"/>
                    <a:pt x="48" y="26"/>
                  </a:cubicBezTo>
                  <a:cubicBezTo>
                    <a:pt x="43" y="26"/>
                    <a:pt x="39" y="26"/>
                    <a:pt x="36" y="27"/>
                  </a:cubicBezTo>
                  <a:close/>
                  <a:moveTo>
                    <a:pt x="49" y="28"/>
                  </a:moveTo>
                  <a:cubicBezTo>
                    <a:pt x="50" y="28"/>
                    <a:pt x="50" y="29"/>
                    <a:pt x="50" y="29"/>
                  </a:cubicBezTo>
                  <a:cubicBezTo>
                    <a:pt x="50" y="30"/>
                    <a:pt x="49" y="29"/>
                    <a:pt x="49" y="30"/>
                  </a:cubicBezTo>
                  <a:cubicBezTo>
                    <a:pt x="51" y="30"/>
                    <a:pt x="53" y="30"/>
                    <a:pt x="56" y="30"/>
                  </a:cubicBezTo>
                  <a:cubicBezTo>
                    <a:pt x="57" y="27"/>
                    <a:pt x="51" y="30"/>
                    <a:pt x="51" y="28"/>
                  </a:cubicBezTo>
                  <a:cubicBezTo>
                    <a:pt x="53" y="29"/>
                    <a:pt x="55" y="26"/>
                    <a:pt x="53" y="26"/>
                  </a:cubicBezTo>
                  <a:cubicBezTo>
                    <a:pt x="53" y="28"/>
                    <a:pt x="48" y="25"/>
                    <a:pt x="49" y="28"/>
                  </a:cubicBezTo>
                  <a:close/>
                  <a:moveTo>
                    <a:pt x="41" y="34"/>
                  </a:moveTo>
                  <a:cubicBezTo>
                    <a:pt x="40" y="31"/>
                    <a:pt x="43" y="32"/>
                    <a:pt x="43" y="29"/>
                  </a:cubicBezTo>
                  <a:cubicBezTo>
                    <a:pt x="41" y="29"/>
                    <a:pt x="41" y="30"/>
                    <a:pt x="40" y="31"/>
                  </a:cubicBezTo>
                  <a:cubicBezTo>
                    <a:pt x="40" y="30"/>
                    <a:pt x="40" y="29"/>
                    <a:pt x="39" y="29"/>
                  </a:cubicBezTo>
                  <a:cubicBezTo>
                    <a:pt x="40" y="31"/>
                    <a:pt x="40" y="33"/>
                    <a:pt x="41" y="34"/>
                  </a:cubicBezTo>
                  <a:close/>
                  <a:moveTo>
                    <a:pt x="44" y="29"/>
                  </a:moveTo>
                  <a:cubicBezTo>
                    <a:pt x="44" y="31"/>
                    <a:pt x="42" y="30"/>
                    <a:pt x="43" y="33"/>
                  </a:cubicBezTo>
                  <a:cubicBezTo>
                    <a:pt x="45" y="34"/>
                    <a:pt x="46" y="30"/>
                    <a:pt x="44" y="29"/>
                  </a:cubicBezTo>
                  <a:close/>
                  <a:moveTo>
                    <a:pt x="41" y="35"/>
                  </a:moveTo>
                  <a:cubicBezTo>
                    <a:pt x="43" y="36"/>
                    <a:pt x="47" y="34"/>
                    <a:pt x="44" y="33"/>
                  </a:cubicBezTo>
                  <a:cubicBezTo>
                    <a:pt x="44" y="35"/>
                    <a:pt x="41" y="33"/>
                    <a:pt x="41" y="35"/>
                  </a:cubicBezTo>
                  <a:close/>
                  <a:moveTo>
                    <a:pt x="3" y="32"/>
                  </a:moveTo>
                  <a:cubicBezTo>
                    <a:pt x="6" y="32"/>
                    <a:pt x="1" y="33"/>
                    <a:pt x="3" y="36"/>
                  </a:cubicBezTo>
                  <a:cubicBezTo>
                    <a:pt x="7" y="36"/>
                    <a:pt x="11" y="36"/>
                    <a:pt x="16" y="36"/>
                  </a:cubicBezTo>
                  <a:cubicBezTo>
                    <a:pt x="15" y="34"/>
                    <a:pt x="17" y="34"/>
                    <a:pt x="17" y="31"/>
                  </a:cubicBezTo>
                  <a:cubicBezTo>
                    <a:pt x="14" y="31"/>
                    <a:pt x="11" y="31"/>
                    <a:pt x="9" y="31"/>
                  </a:cubicBezTo>
                  <a:cubicBezTo>
                    <a:pt x="7" y="32"/>
                    <a:pt x="2" y="30"/>
                    <a:pt x="2" y="32"/>
                  </a:cubicBezTo>
                  <a:cubicBezTo>
                    <a:pt x="2" y="32"/>
                    <a:pt x="3" y="32"/>
                    <a:pt x="3" y="32"/>
                  </a:cubicBezTo>
                  <a:close/>
                  <a:moveTo>
                    <a:pt x="49" y="33"/>
                  </a:moveTo>
                  <a:cubicBezTo>
                    <a:pt x="51" y="32"/>
                    <a:pt x="56" y="34"/>
                    <a:pt x="57" y="32"/>
                  </a:cubicBezTo>
                  <a:cubicBezTo>
                    <a:pt x="56" y="31"/>
                    <a:pt x="48" y="29"/>
                    <a:pt x="49" y="33"/>
                  </a:cubicBezTo>
                  <a:close/>
                  <a:moveTo>
                    <a:pt x="28" y="34"/>
                  </a:moveTo>
                  <a:cubicBezTo>
                    <a:pt x="30" y="34"/>
                    <a:pt x="34" y="35"/>
                    <a:pt x="33" y="32"/>
                  </a:cubicBezTo>
                  <a:cubicBezTo>
                    <a:pt x="30" y="32"/>
                    <a:pt x="24" y="31"/>
                    <a:pt x="22" y="33"/>
                  </a:cubicBezTo>
                  <a:cubicBezTo>
                    <a:pt x="22" y="34"/>
                    <a:pt x="25" y="34"/>
                    <a:pt x="28" y="34"/>
                  </a:cubicBezTo>
                  <a:close/>
                  <a:moveTo>
                    <a:pt x="46" y="41"/>
                  </a:moveTo>
                  <a:cubicBezTo>
                    <a:pt x="43" y="40"/>
                    <a:pt x="42" y="45"/>
                    <a:pt x="43" y="47"/>
                  </a:cubicBezTo>
                  <a:cubicBezTo>
                    <a:pt x="47" y="48"/>
                    <a:pt x="46" y="45"/>
                    <a:pt x="48" y="44"/>
                  </a:cubicBezTo>
                  <a:cubicBezTo>
                    <a:pt x="48" y="42"/>
                    <a:pt x="47" y="41"/>
                    <a:pt x="47" y="39"/>
                  </a:cubicBezTo>
                  <a:cubicBezTo>
                    <a:pt x="47" y="37"/>
                    <a:pt x="49" y="33"/>
                    <a:pt x="46" y="33"/>
                  </a:cubicBezTo>
                  <a:cubicBezTo>
                    <a:pt x="46" y="35"/>
                    <a:pt x="46" y="38"/>
                    <a:pt x="46" y="41"/>
                  </a:cubicBezTo>
                  <a:close/>
                  <a:moveTo>
                    <a:pt x="54" y="41"/>
                  </a:moveTo>
                  <a:cubicBezTo>
                    <a:pt x="55" y="40"/>
                    <a:pt x="57" y="44"/>
                    <a:pt x="57" y="41"/>
                  </a:cubicBezTo>
                  <a:cubicBezTo>
                    <a:pt x="55" y="41"/>
                    <a:pt x="58" y="39"/>
                    <a:pt x="57" y="37"/>
                  </a:cubicBezTo>
                  <a:cubicBezTo>
                    <a:pt x="57" y="37"/>
                    <a:pt x="56" y="37"/>
                    <a:pt x="56" y="36"/>
                  </a:cubicBezTo>
                  <a:cubicBezTo>
                    <a:pt x="56" y="36"/>
                    <a:pt x="57" y="36"/>
                    <a:pt x="57" y="36"/>
                  </a:cubicBezTo>
                  <a:cubicBezTo>
                    <a:pt x="58" y="36"/>
                    <a:pt x="57" y="34"/>
                    <a:pt x="57" y="34"/>
                  </a:cubicBezTo>
                  <a:cubicBezTo>
                    <a:pt x="55" y="34"/>
                    <a:pt x="52" y="34"/>
                    <a:pt x="49" y="34"/>
                  </a:cubicBezTo>
                  <a:cubicBezTo>
                    <a:pt x="47" y="37"/>
                    <a:pt x="53" y="34"/>
                    <a:pt x="53" y="36"/>
                  </a:cubicBezTo>
                  <a:cubicBezTo>
                    <a:pt x="52" y="37"/>
                    <a:pt x="49" y="35"/>
                    <a:pt x="49" y="37"/>
                  </a:cubicBezTo>
                  <a:cubicBezTo>
                    <a:pt x="50" y="37"/>
                    <a:pt x="51" y="38"/>
                    <a:pt x="51" y="39"/>
                  </a:cubicBezTo>
                  <a:cubicBezTo>
                    <a:pt x="53" y="39"/>
                    <a:pt x="56" y="38"/>
                    <a:pt x="57" y="40"/>
                  </a:cubicBezTo>
                  <a:cubicBezTo>
                    <a:pt x="56" y="40"/>
                    <a:pt x="54" y="40"/>
                    <a:pt x="54" y="41"/>
                  </a:cubicBezTo>
                  <a:close/>
                  <a:moveTo>
                    <a:pt x="50" y="41"/>
                  </a:moveTo>
                  <a:cubicBezTo>
                    <a:pt x="53" y="41"/>
                    <a:pt x="54" y="47"/>
                    <a:pt x="57" y="44"/>
                  </a:cubicBezTo>
                  <a:cubicBezTo>
                    <a:pt x="55" y="43"/>
                    <a:pt x="53" y="38"/>
                    <a:pt x="50" y="41"/>
                  </a:cubicBezTo>
                  <a:close/>
                  <a:moveTo>
                    <a:pt x="50" y="42"/>
                  </a:moveTo>
                  <a:cubicBezTo>
                    <a:pt x="50" y="45"/>
                    <a:pt x="50" y="48"/>
                    <a:pt x="51" y="50"/>
                  </a:cubicBezTo>
                  <a:cubicBezTo>
                    <a:pt x="54" y="50"/>
                    <a:pt x="54" y="48"/>
                    <a:pt x="55" y="46"/>
                  </a:cubicBezTo>
                  <a:cubicBezTo>
                    <a:pt x="54" y="44"/>
                    <a:pt x="53" y="43"/>
                    <a:pt x="51" y="42"/>
                  </a:cubicBezTo>
                  <a:cubicBezTo>
                    <a:pt x="51" y="45"/>
                    <a:pt x="55" y="47"/>
                    <a:pt x="52" y="48"/>
                  </a:cubicBezTo>
                  <a:cubicBezTo>
                    <a:pt x="52" y="46"/>
                    <a:pt x="51" y="44"/>
                    <a:pt x="50" y="42"/>
                  </a:cubicBezTo>
                  <a:close/>
                  <a:moveTo>
                    <a:pt x="48" y="46"/>
                  </a:moveTo>
                  <a:cubicBezTo>
                    <a:pt x="47" y="49"/>
                    <a:pt x="49" y="49"/>
                    <a:pt x="49" y="52"/>
                  </a:cubicBezTo>
                  <a:cubicBezTo>
                    <a:pt x="52" y="52"/>
                    <a:pt x="49" y="46"/>
                    <a:pt x="48" y="46"/>
                  </a:cubicBezTo>
                  <a:close/>
                  <a:moveTo>
                    <a:pt x="47" y="48"/>
                  </a:moveTo>
                  <a:cubicBezTo>
                    <a:pt x="44" y="47"/>
                    <a:pt x="46" y="52"/>
                    <a:pt x="45" y="54"/>
                  </a:cubicBezTo>
                  <a:cubicBezTo>
                    <a:pt x="49" y="54"/>
                    <a:pt x="48" y="49"/>
                    <a:pt x="47" y="48"/>
                  </a:cubicBezTo>
                  <a:close/>
                  <a:moveTo>
                    <a:pt x="22" y="42"/>
                  </a:moveTo>
                  <a:cubicBezTo>
                    <a:pt x="24" y="43"/>
                    <a:pt x="25" y="41"/>
                    <a:pt x="26" y="41"/>
                  </a:cubicBezTo>
                  <a:cubicBezTo>
                    <a:pt x="28" y="40"/>
                    <a:pt x="31" y="39"/>
                    <a:pt x="33" y="37"/>
                  </a:cubicBezTo>
                  <a:cubicBezTo>
                    <a:pt x="28" y="38"/>
                    <a:pt x="24" y="39"/>
                    <a:pt x="22" y="42"/>
                  </a:cubicBezTo>
                  <a:close/>
                  <a:moveTo>
                    <a:pt x="25" y="41"/>
                  </a:moveTo>
                  <a:cubicBezTo>
                    <a:pt x="25" y="43"/>
                    <a:pt x="20" y="44"/>
                    <a:pt x="23" y="46"/>
                  </a:cubicBezTo>
                  <a:cubicBezTo>
                    <a:pt x="25" y="43"/>
                    <a:pt x="28" y="42"/>
                    <a:pt x="31" y="41"/>
                  </a:cubicBezTo>
                  <a:cubicBezTo>
                    <a:pt x="32" y="40"/>
                    <a:pt x="32" y="39"/>
                    <a:pt x="31" y="40"/>
                  </a:cubicBezTo>
                  <a:cubicBezTo>
                    <a:pt x="29" y="40"/>
                    <a:pt x="28" y="42"/>
                    <a:pt x="25" y="41"/>
                  </a:cubicBezTo>
                  <a:close/>
                  <a:moveTo>
                    <a:pt x="23" y="48"/>
                  </a:moveTo>
                  <a:cubicBezTo>
                    <a:pt x="26" y="47"/>
                    <a:pt x="27" y="45"/>
                    <a:pt x="29" y="43"/>
                  </a:cubicBezTo>
                  <a:cubicBezTo>
                    <a:pt x="26" y="44"/>
                    <a:pt x="24" y="45"/>
                    <a:pt x="23" y="48"/>
                  </a:cubicBezTo>
                  <a:close/>
                  <a:moveTo>
                    <a:pt x="26" y="50"/>
                  </a:moveTo>
                  <a:cubicBezTo>
                    <a:pt x="26" y="48"/>
                    <a:pt x="29" y="49"/>
                    <a:pt x="29" y="46"/>
                  </a:cubicBezTo>
                  <a:cubicBezTo>
                    <a:pt x="26" y="46"/>
                    <a:pt x="23" y="49"/>
                    <a:pt x="26" y="50"/>
                  </a:cubicBezTo>
                  <a:close/>
                  <a:moveTo>
                    <a:pt x="26" y="51"/>
                  </a:moveTo>
                  <a:cubicBezTo>
                    <a:pt x="29" y="52"/>
                    <a:pt x="29" y="49"/>
                    <a:pt x="30" y="48"/>
                  </a:cubicBezTo>
                  <a:cubicBezTo>
                    <a:pt x="28" y="48"/>
                    <a:pt x="27" y="50"/>
                    <a:pt x="26" y="51"/>
                  </a:cubicBezTo>
                  <a:close/>
                  <a:moveTo>
                    <a:pt x="30" y="53"/>
                  </a:moveTo>
                  <a:cubicBezTo>
                    <a:pt x="31" y="53"/>
                    <a:pt x="31" y="52"/>
                    <a:pt x="32" y="51"/>
                  </a:cubicBezTo>
                  <a:cubicBezTo>
                    <a:pt x="32" y="52"/>
                    <a:pt x="32" y="54"/>
                    <a:pt x="34" y="54"/>
                  </a:cubicBezTo>
                  <a:cubicBezTo>
                    <a:pt x="34" y="52"/>
                    <a:pt x="36" y="49"/>
                    <a:pt x="34" y="48"/>
                  </a:cubicBezTo>
                  <a:cubicBezTo>
                    <a:pt x="34" y="49"/>
                    <a:pt x="33" y="50"/>
                    <a:pt x="32" y="50"/>
                  </a:cubicBezTo>
                  <a:cubicBezTo>
                    <a:pt x="32" y="49"/>
                    <a:pt x="32" y="48"/>
                    <a:pt x="31" y="48"/>
                  </a:cubicBezTo>
                  <a:cubicBezTo>
                    <a:pt x="31" y="49"/>
                    <a:pt x="29" y="50"/>
                    <a:pt x="30" y="53"/>
                  </a:cubicBezTo>
                  <a:close/>
                  <a:moveTo>
                    <a:pt x="28" y="35"/>
                  </a:moveTo>
                  <a:cubicBezTo>
                    <a:pt x="28" y="36"/>
                    <a:pt x="30" y="35"/>
                    <a:pt x="30" y="35"/>
                  </a:cubicBezTo>
                  <a:cubicBezTo>
                    <a:pt x="27" y="34"/>
                    <a:pt x="27" y="35"/>
                    <a:pt x="22" y="35"/>
                  </a:cubicBezTo>
                  <a:cubicBezTo>
                    <a:pt x="21" y="38"/>
                    <a:pt x="27" y="35"/>
                    <a:pt x="27" y="37"/>
                  </a:cubicBezTo>
                  <a:cubicBezTo>
                    <a:pt x="25" y="37"/>
                    <a:pt x="21" y="36"/>
                    <a:pt x="22" y="40"/>
                  </a:cubicBezTo>
                  <a:cubicBezTo>
                    <a:pt x="25" y="38"/>
                    <a:pt x="30" y="38"/>
                    <a:pt x="32" y="35"/>
                  </a:cubicBezTo>
                  <a:cubicBezTo>
                    <a:pt x="31" y="35"/>
                    <a:pt x="27" y="38"/>
                    <a:pt x="28" y="35"/>
                  </a:cubicBezTo>
                  <a:close/>
                  <a:moveTo>
                    <a:pt x="70" y="37"/>
                  </a:moveTo>
                  <a:cubicBezTo>
                    <a:pt x="70" y="37"/>
                    <a:pt x="70" y="36"/>
                    <a:pt x="70" y="35"/>
                  </a:cubicBezTo>
                  <a:cubicBezTo>
                    <a:pt x="68" y="35"/>
                    <a:pt x="65" y="35"/>
                    <a:pt x="62" y="35"/>
                  </a:cubicBezTo>
                  <a:cubicBezTo>
                    <a:pt x="62" y="39"/>
                    <a:pt x="68" y="36"/>
                    <a:pt x="70" y="37"/>
                  </a:cubicBezTo>
                  <a:close/>
                  <a:moveTo>
                    <a:pt x="45" y="38"/>
                  </a:moveTo>
                  <a:cubicBezTo>
                    <a:pt x="47" y="35"/>
                    <a:pt x="41" y="36"/>
                    <a:pt x="41" y="37"/>
                  </a:cubicBezTo>
                  <a:cubicBezTo>
                    <a:pt x="42" y="38"/>
                    <a:pt x="43" y="38"/>
                    <a:pt x="45" y="38"/>
                  </a:cubicBezTo>
                  <a:close/>
                  <a:moveTo>
                    <a:pt x="5" y="43"/>
                  </a:moveTo>
                  <a:cubicBezTo>
                    <a:pt x="6" y="45"/>
                    <a:pt x="1" y="43"/>
                    <a:pt x="3" y="46"/>
                  </a:cubicBezTo>
                  <a:cubicBezTo>
                    <a:pt x="7" y="45"/>
                    <a:pt x="14" y="45"/>
                    <a:pt x="16" y="43"/>
                  </a:cubicBezTo>
                  <a:cubicBezTo>
                    <a:pt x="12" y="43"/>
                    <a:pt x="9" y="43"/>
                    <a:pt x="5" y="43"/>
                  </a:cubicBezTo>
                  <a:close/>
                  <a:moveTo>
                    <a:pt x="6" y="42"/>
                  </a:moveTo>
                  <a:cubicBezTo>
                    <a:pt x="10" y="42"/>
                    <a:pt x="16" y="44"/>
                    <a:pt x="16" y="40"/>
                  </a:cubicBezTo>
                  <a:cubicBezTo>
                    <a:pt x="13" y="39"/>
                    <a:pt x="9" y="41"/>
                    <a:pt x="8" y="39"/>
                  </a:cubicBezTo>
                  <a:cubicBezTo>
                    <a:pt x="10" y="39"/>
                    <a:pt x="13" y="39"/>
                    <a:pt x="16" y="39"/>
                  </a:cubicBezTo>
                  <a:cubicBezTo>
                    <a:pt x="16" y="36"/>
                    <a:pt x="12" y="37"/>
                    <a:pt x="10" y="37"/>
                  </a:cubicBezTo>
                  <a:cubicBezTo>
                    <a:pt x="7" y="37"/>
                    <a:pt x="2" y="36"/>
                    <a:pt x="3" y="39"/>
                  </a:cubicBezTo>
                  <a:cubicBezTo>
                    <a:pt x="2" y="41"/>
                    <a:pt x="7" y="38"/>
                    <a:pt x="6" y="41"/>
                  </a:cubicBezTo>
                  <a:cubicBezTo>
                    <a:pt x="5" y="41"/>
                    <a:pt x="2" y="40"/>
                    <a:pt x="3" y="42"/>
                  </a:cubicBezTo>
                  <a:cubicBezTo>
                    <a:pt x="3" y="45"/>
                    <a:pt x="4" y="42"/>
                    <a:pt x="6" y="42"/>
                  </a:cubicBezTo>
                  <a:close/>
                  <a:moveTo>
                    <a:pt x="70" y="38"/>
                  </a:moveTo>
                  <a:cubicBezTo>
                    <a:pt x="68" y="39"/>
                    <a:pt x="64" y="37"/>
                    <a:pt x="63" y="39"/>
                  </a:cubicBezTo>
                  <a:cubicBezTo>
                    <a:pt x="65" y="38"/>
                    <a:pt x="70" y="40"/>
                    <a:pt x="70" y="38"/>
                  </a:cubicBezTo>
                  <a:close/>
                  <a:moveTo>
                    <a:pt x="39" y="42"/>
                  </a:moveTo>
                  <a:cubicBezTo>
                    <a:pt x="40" y="42"/>
                    <a:pt x="38" y="41"/>
                    <a:pt x="38" y="41"/>
                  </a:cubicBezTo>
                  <a:cubicBezTo>
                    <a:pt x="38" y="42"/>
                    <a:pt x="41" y="50"/>
                    <a:pt x="38" y="51"/>
                  </a:cubicBezTo>
                  <a:cubicBezTo>
                    <a:pt x="39" y="49"/>
                    <a:pt x="38" y="40"/>
                    <a:pt x="37" y="47"/>
                  </a:cubicBezTo>
                  <a:cubicBezTo>
                    <a:pt x="36" y="48"/>
                    <a:pt x="37" y="52"/>
                    <a:pt x="36" y="54"/>
                  </a:cubicBezTo>
                  <a:cubicBezTo>
                    <a:pt x="37" y="54"/>
                    <a:pt x="37" y="52"/>
                    <a:pt x="38" y="52"/>
                  </a:cubicBezTo>
                  <a:cubicBezTo>
                    <a:pt x="38" y="55"/>
                    <a:pt x="42" y="53"/>
                    <a:pt x="44" y="54"/>
                  </a:cubicBezTo>
                  <a:cubicBezTo>
                    <a:pt x="44" y="52"/>
                    <a:pt x="44" y="50"/>
                    <a:pt x="44" y="48"/>
                  </a:cubicBezTo>
                  <a:cubicBezTo>
                    <a:pt x="41" y="47"/>
                    <a:pt x="44" y="53"/>
                    <a:pt x="42" y="53"/>
                  </a:cubicBezTo>
                  <a:cubicBezTo>
                    <a:pt x="42" y="51"/>
                    <a:pt x="42" y="45"/>
                    <a:pt x="41" y="48"/>
                  </a:cubicBezTo>
                  <a:cubicBezTo>
                    <a:pt x="40" y="49"/>
                    <a:pt x="42" y="53"/>
                    <a:pt x="40" y="53"/>
                  </a:cubicBezTo>
                  <a:cubicBezTo>
                    <a:pt x="40" y="50"/>
                    <a:pt x="40" y="46"/>
                    <a:pt x="40" y="43"/>
                  </a:cubicBezTo>
                  <a:cubicBezTo>
                    <a:pt x="41" y="43"/>
                    <a:pt x="41" y="43"/>
                    <a:pt x="41" y="41"/>
                  </a:cubicBezTo>
                  <a:cubicBezTo>
                    <a:pt x="43" y="42"/>
                    <a:pt x="44" y="40"/>
                    <a:pt x="44" y="39"/>
                  </a:cubicBezTo>
                  <a:cubicBezTo>
                    <a:pt x="42" y="38"/>
                    <a:pt x="42" y="41"/>
                    <a:pt x="40" y="39"/>
                  </a:cubicBezTo>
                  <a:cubicBezTo>
                    <a:pt x="40" y="40"/>
                    <a:pt x="40" y="42"/>
                    <a:pt x="39" y="42"/>
                  </a:cubicBezTo>
                  <a:close/>
                  <a:moveTo>
                    <a:pt x="66" y="51"/>
                  </a:moveTo>
                  <a:cubicBezTo>
                    <a:pt x="66" y="51"/>
                    <a:pt x="65" y="50"/>
                    <a:pt x="64" y="49"/>
                  </a:cubicBezTo>
                  <a:cubicBezTo>
                    <a:pt x="63" y="49"/>
                    <a:pt x="61" y="50"/>
                    <a:pt x="61" y="48"/>
                  </a:cubicBezTo>
                  <a:cubicBezTo>
                    <a:pt x="60" y="48"/>
                    <a:pt x="60" y="49"/>
                    <a:pt x="61" y="49"/>
                  </a:cubicBezTo>
                  <a:cubicBezTo>
                    <a:pt x="64" y="51"/>
                    <a:pt x="67" y="53"/>
                    <a:pt x="70" y="55"/>
                  </a:cubicBezTo>
                  <a:cubicBezTo>
                    <a:pt x="72" y="51"/>
                    <a:pt x="68" y="52"/>
                    <a:pt x="66" y="51"/>
                  </a:cubicBezTo>
                  <a:close/>
                  <a:moveTo>
                    <a:pt x="57" y="54"/>
                  </a:moveTo>
                  <a:cubicBezTo>
                    <a:pt x="61" y="56"/>
                    <a:pt x="67" y="57"/>
                    <a:pt x="69" y="62"/>
                  </a:cubicBezTo>
                  <a:cubicBezTo>
                    <a:pt x="67" y="62"/>
                    <a:pt x="67" y="59"/>
                    <a:pt x="65" y="59"/>
                  </a:cubicBezTo>
                  <a:cubicBezTo>
                    <a:pt x="63" y="59"/>
                    <a:pt x="63" y="57"/>
                    <a:pt x="62" y="56"/>
                  </a:cubicBezTo>
                  <a:cubicBezTo>
                    <a:pt x="62" y="56"/>
                    <a:pt x="60" y="56"/>
                    <a:pt x="60" y="56"/>
                  </a:cubicBezTo>
                  <a:cubicBezTo>
                    <a:pt x="60" y="56"/>
                    <a:pt x="59" y="55"/>
                    <a:pt x="58" y="56"/>
                  </a:cubicBezTo>
                  <a:cubicBezTo>
                    <a:pt x="63" y="57"/>
                    <a:pt x="63" y="64"/>
                    <a:pt x="69" y="64"/>
                  </a:cubicBezTo>
                  <a:cubicBezTo>
                    <a:pt x="71" y="60"/>
                    <a:pt x="68" y="59"/>
                    <a:pt x="65" y="56"/>
                  </a:cubicBezTo>
                  <a:cubicBezTo>
                    <a:pt x="64" y="55"/>
                    <a:pt x="62" y="55"/>
                    <a:pt x="61" y="54"/>
                  </a:cubicBezTo>
                  <a:cubicBezTo>
                    <a:pt x="60" y="53"/>
                    <a:pt x="57" y="52"/>
                    <a:pt x="59" y="50"/>
                  </a:cubicBezTo>
                  <a:cubicBezTo>
                    <a:pt x="59" y="52"/>
                    <a:pt x="60" y="52"/>
                    <a:pt x="61" y="53"/>
                  </a:cubicBezTo>
                  <a:cubicBezTo>
                    <a:pt x="62" y="53"/>
                    <a:pt x="62" y="54"/>
                    <a:pt x="63" y="55"/>
                  </a:cubicBezTo>
                  <a:cubicBezTo>
                    <a:pt x="63" y="55"/>
                    <a:pt x="64" y="54"/>
                    <a:pt x="64" y="55"/>
                  </a:cubicBezTo>
                  <a:cubicBezTo>
                    <a:pt x="65" y="55"/>
                    <a:pt x="66" y="56"/>
                    <a:pt x="67" y="57"/>
                  </a:cubicBezTo>
                  <a:cubicBezTo>
                    <a:pt x="68" y="58"/>
                    <a:pt x="69" y="58"/>
                    <a:pt x="70" y="59"/>
                  </a:cubicBezTo>
                  <a:cubicBezTo>
                    <a:pt x="72" y="55"/>
                    <a:pt x="69" y="55"/>
                    <a:pt x="67" y="54"/>
                  </a:cubicBezTo>
                  <a:cubicBezTo>
                    <a:pt x="65" y="52"/>
                    <a:pt x="62" y="50"/>
                    <a:pt x="59" y="50"/>
                  </a:cubicBezTo>
                  <a:cubicBezTo>
                    <a:pt x="59" y="50"/>
                    <a:pt x="59" y="49"/>
                    <a:pt x="58" y="49"/>
                  </a:cubicBezTo>
                  <a:cubicBezTo>
                    <a:pt x="58" y="50"/>
                    <a:pt x="57" y="52"/>
                    <a:pt x="57" y="54"/>
                  </a:cubicBezTo>
                  <a:close/>
                  <a:moveTo>
                    <a:pt x="63" y="61"/>
                  </a:moveTo>
                  <a:cubicBezTo>
                    <a:pt x="61" y="59"/>
                    <a:pt x="57" y="55"/>
                    <a:pt x="54" y="55"/>
                  </a:cubicBezTo>
                  <a:cubicBezTo>
                    <a:pt x="55" y="58"/>
                    <a:pt x="58" y="60"/>
                    <a:pt x="61" y="62"/>
                  </a:cubicBezTo>
                  <a:cubicBezTo>
                    <a:pt x="61" y="65"/>
                    <a:pt x="63" y="67"/>
                    <a:pt x="66" y="67"/>
                  </a:cubicBezTo>
                  <a:cubicBezTo>
                    <a:pt x="67" y="65"/>
                    <a:pt x="64" y="62"/>
                    <a:pt x="63" y="61"/>
                  </a:cubicBezTo>
                  <a:close/>
                  <a:moveTo>
                    <a:pt x="60" y="63"/>
                  </a:moveTo>
                  <a:cubicBezTo>
                    <a:pt x="59" y="62"/>
                    <a:pt x="58" y="61"/>
                    <a:pt x="57" y="61"/>
                  </a:cubicBezTo>
                  <a:cubicBezTo>
                    <a:pt x="57" y="60"/>
                    <a:pt x="56" y="58"/>
                    <a:pt x="55" y="58"/>
                  </a:cubicBezTo>
                  <a:cubicBezTo>
                    <a:pt x="56" y="63"/>
                    <a:pt x="58" y="67"/>
                    <a:pt x="63" y="68"/>
                  </a:cubicBezTo>
                  <a:cubicBezTo>
                    <a:pt x="64" y="67"/>
                    <a:pt x="61" y="65"/>
                    <a:pt x="60" y="63"/>
                  </a:cubicBezTo>
                  <a:close/>
                  <a:moveTo>
                    <a:pt x="50" y="57"/>
                  </a:moveTo>
                  <a:cubicBezTo>
                    <a:pt x="50" y="59"/>
                    <a:pt x="52" y="60"/>
                    <a:pt x="52" y="61"/>
                  </a:cubicBezTo>
                  <a:cubicBezTo>
                    <a:pt x="53" y="61"/>
                    <a:pt x="53" y="62"/>
                    <a:pt x="54" y="63"/>
                  </a:cubicBezTo>
                  <a:cubicBezTo>
                    <a:pt x="55" y="64"/>
                    <a:pt x="57" y="67"/>
                    <a:pt x="55" y="68"/>
                  </a:cubicBezTo>
                  <a:cubicBezTo>
                    <a:pt x="54" y="64"/>
                    <a:pt x="52" y="61"/>
                    <a:pt x="50" y="59"/>
                  </a:cubicBezTo>
                  <a:cubicBezTo>
                    <a:pt x="50" y="63"/>
                    <a:pt x="52" y="65"/>
                    <a:pt x="53" y="68"/>
                  </a:cubicBezTo>
                  <a:cubicBezTo>
                    <a:pt x="55" y="68"/>
                    <a:pt x="59" y="70"/>
                    <a:pt x="59" y="68"/>
                  </a:cubicBezTo>
                  <a:cubicBezTo>
                    <a:pt x="56" y="65"/>
                    <a:pt x="56" y="58"/>
                    <a:pt x="50" y="57"/>
                  </a:cubicBezTo>
                  <a:close/>
                  <a:moveTo>
                    <a:pt x="50" y="62"/>
                  </a:moveTo>
                  <a:cubicBezTo>
                    <a:pt x="49" y="61"/>
                    <a:pt x="49" y="59"/>
                    <a:pt x="48" y="58"/>
                  </a:cubicBezTo>
                  <a:cubicBezTo>
                    <a:pt x="46" y="61"/>
                    <a:pt x="48" y="67"/>
                    <a:pt x="51" y="68"/>
                  </a:cubicBezTo>
                  <a:cubicBezTo>
                    <a:pt x="52" y="66"/>
                    <a:pt x="50" y="64"/>
                    <a:pt x="50" y="62"/>
                  </a:cubicBezTo>
                  <a:close/>
                  <a:moveTo>
                    <a:pt x="43" y="60"/>
                  </a:moveTo>
                  <a:cubicBezTo>
                    <a:pt x="43" y="63"/>
                    <a:pt x="43" y="66"/>
                    <a:pt x="43" y="68"/>
                  </a:cubicBezTo>
                  <a:cubicBezTo>
                    <a:pt x="46" y="70"/>
                    <a:pt x="44" y="66"/>
                    <a:pt x="46" y="66"/>
                  </a:cubicBezTo>
                  <a:cubicBezTo>
                    <a:pt x="46" y="68"/>
                    <a:pt x="46" y="69"/>
                    <a:pt x="49" y="68"/>
                  </a:cubicBezTo>
                  <a:cubicBezTo>
                    <a:pt x="49" y="67"/>
                    <a:pt x="48" y="66"/>
                    <a:pt x="47" y="64"/>
                  </a:cubicBezTo>
                  <a:cubicBezTo>
                    <a:pt x="46" y="63"/>
                    <a:pt x="47" y="59"/>
                    <a:pt x="44" y="60"/>
                  </a:cubicBezTo>
                  <a:cubicBezTo>
                    <a:pt x="44" y="61"/>
                    <a:pt x="47" y="64"/>
                    <a:pt x="44" y="65"/>
                  </a:cubicBezTo>
                  <a:cubicBezTo>
                    <a:pt x="45" y="62"/>
                    <a:pt x="44" y="61"/>
                    <a:pt x="43" y="60"/>
                  </a:cubicBezTo>
                  <a:close/>
                  <a:moveTo>
                    <a:pt x="70" y="51"/>
                  </a:moveTo>
                  <a:cubicBezTo>
                    <a:pt x="70" y="50"/>
                    <a:pt x="70" y="49"/>
                    <a:pt x="70" y="48"/>
                  </a:cubicBezTo>
                  <a:cubicBezTo>
                    <a:pt x="68" y="49"/>
                    <a:pt x="67" y="48"/>
                    <a:pt x="66" y="47"/>
                  </a:cubicBezTo>
                  <a:cubicBezTo>
                    <a:pt x="69" y="46"/>
                    <a:pt x="68" y="48"/>
                    <a:pt x="70" y="48"/>
                  </a:cubicBezTo>
                  <a:cubicBezTo>
                    <a:pt x="72" y="44"/>
                    <a:pt x="67" y="47"/>
                    <a:pt x="67" y="45"/>
                  </a:cubicBezTo>
                  <a:cubicBezTo>
                    <a:pt x="68" y="45"/>
                    <a:pt x="69" y="45"/>
                    <a:pt x="70" y="45"/>
                  </a:cubicBezTo>
                  <a:cubicBezTo>
                    <a:pt x="72" y="42"/>
                    <a:pt x="68" y="44"/>
                    <a:pt x="68" y="42"/>
                  </a:cubicBezTo>
                  <a:cubicBezTo>
                    <a:pt x="69" y="42"/>
                    <a:pt x="71" y="42"/>
                    <a:pt x="70" y="41"/>
                  </a:cubicBezTo>
                  <a:cubicBezTo>
                    <a:pt x="69" y="39"/>
                    <a:pt x="65" y="40"/>
                    <a:pt x="62" y="40"/>
                  </a:cubicBezTo>
                  <a:cubicBezTo>
                    <a:pt x="61" y="42"/>
                    <a:pt x="60" y="44"/>
                    <a:pt x="62" y="46"/>
                  </a:cubicBezTo>
                  <a:cubicBezTo>
                    <a:pt x="61" y="46"/>
                    <a:pt x="60" y="46"/>
                    <a:pt x="60" y="48"/>
                  </a:cubicBezTo>
                  <a:cubicBezTo>
                    <a:pt x="64" y="48"/>
                    <a:pt x="66" y="51"/>
                    <a:pt x="70" y="51"/>
                  </a:cubicBezTo>
                  <a:close/>
                  <a:moveTo>
                    <a:pt x="3" y="52"/>
                  </a:moveTo>
                  <a:cubicBezTo>
                    <a:pt x="4" y="52"/>
                    <a:pt x="7" y="51"/>
                    <a:pt x="7" y="53"/>
                  </a:cubicBezTo>
                  <a:cubicBezTo>
                    <a:pt x="6" y="53"/>
                    <a:pt x="4" y="53"/>
                    <a:pt x="3" y="53"/>
                  </a:cubicBezTo>
                  <a:cubicBezTo>
                    <a:pt x="2" y="56"/>
                    <a:pt x="4" y="56"/>
                    <a:pt x="3" y="59"/>
                  </a:cubicBezTo>
                  <a:cubicBezTo>
                    <a:pt x="5" y="60"/>
                    <a:pt x="7" y="57"/>
                    <a:pt x="7" y="57"/>
                  </a:cubicBezTo>
                  <a:cubicBezTo>
                    <a:pt x="7" y="57"/>
                    <a:pt x="10" y="56"/>
                    <a:pt x="10" y="56"/>
                  </a:cubicBezTo>
                  <a:cubicBezTo>
                    <a:pt x="11" y="56"/>
                    <a:pt x="11" y="56"/>
                    <a:pt x="11" y="55"/>
                  </a:cubicBezTo>
                  <a:cubicBezTo>
                    <a:pt x="11" y="55"/>
                    <a:pt x="14" y="55"/>
                    <a:pt x="14" y="55"/>
                  </a:cubicBezTo>
                  <a:cubicBezTo>
                    <a:pt x="15" y="54"/>
                    <a:pt x="15" y="54"/>
                    <a:pt x="16" y="54"/>
                  </a:cubicBezTo>
                  <a:cubicBezTo>
                    <a:pt x="17" y="53"/>
                    <a:pt x="19" y="54"/>
                    <a:pt x="19" y="52"/>
                  </a:cubicBezTo>
                  <a:cubicBezTo>
                    <a:pt x="18" y="52"/>
                    <a:pt x="18" y="50"/>
                    <a:pt x="17" y="50"/>
                  </a:cubicBezTo>
                  <a:cubicBezTo>
                    <a:pt x="16" y="50"/>
                    <a:pt x="15" y="51"/>
                    <a:pt x="14" y="51"/>
                  </a:cubicBezTo>
                  <a:cubicBezTo>
                    <a:pt x="12" y="51"/>
                    <a:pt x="9" y="53"/>
                    <a:pt x="8" y="51"/>
                  </a:cubicBezTo>
                  <a:cubicBezTo>
                    <a:pt x="11" y="51"/>
                    <a:pt x="13" y="51"/>
                    <a:pt x="15" y="49"/>
                  </a:cubicBezTo>
                  <a:cubicBezTo>
                    <a:pt x="11" y="50"/>
                    <a:pt x="5" y="49"/>
                    <a:pt x="3" y="52"/>
                  </a:cubicBezTo>
                  <a:close/>
                  <a:moveTo>
                    <a:pt x="7" y="65"/>
                  </a:moveTo>
                  <a:cubicBezTo>
                    <a:pt x="7" y="65"/>
                    <a:pt x="8" y="63"/>
                    <a:pt x="9" y="63"/>
                  </a:cubicBezTo>
                  <a:cubicBezTo>
                    <a:pt x="10" y="63"/>
                    <a:pt x="11" y="63"/>
                    <a:pt x="11" y="62"/>
                  </a:cubicBezTo>
                  <a:cubicBezTo>
                    <a:pt x="12" y="62"/>
                    <a:pt x="12" y="61"/>
                    <a:pt x="13" y="61"/>
                  </a:cubicBezTo>
                  <a:cubicBezTo>
                    <a:pt x="14" y="60"/>
                    <a:pt x="15" y="60"/>
                    <a:pt x="16" y="60"/>
                  </a:cubicBezTo>
                  <a:cubicBezTo>
                    <a:pt x="16" y="59"/>
                    <a:pt x="17" y="58"/>
                    <a:pt x="17" y="58"/>
                  </a:cubicBezTo>
                  <a:cubicBezTo>
                    <a:pt x="18" y="57"/>
                    <a:pt x="19" y="58"/>
                    <a:pt x="20" y="57"/>
                  </a:cubicBezTo>
                  <a:cubicBezTo>
                    <a:pt x="21" y="57"/>
                    <a:pt x="21" y="56"/>
                    <a:pt x="22" y="55"/>
                  </a:cubicBezTo>
                  <a:cubicBezTo>
                    <a:pt x="17" y="57"/>
                    <a:pt x="12" y="59"/>
                    <a:pt x="9" y="61"/>
                  </a:cubicBezTo>
                  <a:cubicBezTo>
                    <a:pt x="7" y="61"/>
                    <a:pt x="5" y="63"/>
                    <a:pt x="4" y="61"/>
                  </a:cubicBezTo>
                  <a:cubicBezTo>
                    <a:pt x="7" y="61"/>
                    <a:pt x="10" y="59"/>
                    <a:pt x="13" y="58"/>
                  </a:cubicBezTo>
                  <a:cubicBezTo>
                    <a:pt x="16" y="57"/>
                    <a:pt x="19" y="56"/>
                    <a:pt x="21" y="54"/>
                  </a:cubicBezTo>
                  <a:cubicBezTo>
                    <a:pt x="13" y="55"/>
                    <a:pt x="8" y="58"/>
                    <a:pt x="3" y="61"/>
                  </a:cubicBezTo>
                  <a:cubicBezTo>
                    <a:pt x="2" y="63"/>
                    <a:pt x="4" y="63"/>
                    <a:pt x="4" y="65"/>
                  </a:cubicBezTo>
                  <a:cubicBezTo>
                    <a:pt x="5" y="65"/>
                    <a:pt x="6" y="65"/>
                    <a:pt x="7" y="65"/>
                  </a:cubicBezTo>
                  <a:close/>
                  <a:moveTo>
                    <a:pt x="15" y="61"/>
                  </a:moveTo>
                  <a:cubicBezTo>
                    <a:pt x="14" y="61"/>
                    <a:pt x="14" y="62"/>
                    <a:pt x="13" y="62"/>
                  </a:cubicBezTo>
                  <a:cubicBezTo>
                    <a:pt x="12" y="63"/>
                    <a:pt x="11" y="63"/>
                    <a:pt x="10" y="63"/>
                  </a:cubicBezTo>
                  <a:cubicBezTo>
                    <a:pt x="10" y="64"/>
                    <a:pt x="9" y="65"/>
                    <a:pt x="9" y="65"/>
                  </a:cubicBezTo>
                  <a:cubicBezTo>
                    <a:pt x="8" y="66"/>
                    <a:pt x="7" y="66"/>
                    <a:pt x="7" y="67"/>
                  </a:cubicBezTo>
                  <a:cubicBezTo>
                    <a:pt x="11" y="67"/>
                    <a:pt x="13" y="64"/>
                    <a:pt x="16" y="62"/>
                  </a:cubicBezTo>
                  <a:cubicBezTo>
                    <a:pt x="18" y="61"/>
                    <a:pt x="21" y="59"/>
                    <a:pt x="23" y="56"/>
                  </a:cubicBezTo>
                  <a:cubicBezTo>
                    <a:pt x="20" y="57"/>
                    <a:pt x="17" y="59"/>
                    <a:pt x="15" y="61"/>
                  </a:cubicBezTo>
                  <a:close/>
                  <a:moveTo>
                    <a:pt x="23" y="57"/>
                  </a:moveTo>
                  <a:cubicBezTo>
                    <a:pt x="23" y="59"/>
                    <a:pt x="21" y="59"/>
                    <a:pt x="20" y="60"/>
                  </a:cubicBezTo>
                  <a:cubicBezTo>
                    <a:pt x="20" y="60"/>
                    <a:pt x="19" y="61"/>
                    <a:pt x="19" y="61"/>
                  </a:cubicBezTo>
                  <a:cubicBezTo>
                    <a:pt x="18" y="62"/>
                    <a:pt x="17" y="63"/>
                    <a:pt x="16" y="63"/>
                  </a:cubicBezTo>
                  <a:cubicBezTo>
                    <a:pt x="16" y="63"/>
                    <a:pt x="16" y="64"/>
                    <a:pt x="16" y="64"/>
                  </a:cubicBezTo>
                  <a:cubicBezTo>
                    <a:pt x="15" y="64"/>
                    <a:pt x="14" y="64"/>
                    <a:pt x="14" y="64"/>
                  </a:cubicBezTo>
                  <a:cubicBezTo>
                    <a:pt x="14" y="64"/>
                    <a:pt x="14" y="65"/>
                    <a:pt x="14" y="65"/>
                  </a:cubicBezTo>
                  <a:cubicBezTo>
                    <a:pt x="14" y="65"/>
                    <a:pt x="12" y="65"/>
                    <a:pt x="12" y="65"/>
                  </a:cubicBezTo>
                  <a:cubicBezTo>
                    <a:pt x="11" y="66"/>
                    <a:pt x="10" y="67"/>
                    <a:pt x="10" y="68"/>
                  </a:cubicBezTo>
                  <a:cubicBezTo>
                    <a:pt x="13" y="69"/>
                    <a:pt x="14" y="68"/>
                    <a:pt x="16" y="67"/>
                  </a:cubicBezTo>
                  <a:cubicBezTo>
                    <a:pt x="19" y="65"/>
                    <a:pt x="21" y="63"/>
                    <a:pt x="23" y="61"/>
                  </a:cubicBezTo>
                  <a:cubicBezTo>
                    <a:pt x="25" y="60"/>
                    <a:pt x="26" y="59"/>
                    <a:pt x="27" y="57"/>
                  </a:cubicBezTo>
                  <a:cubicBezTo>
                    <a:pt x="26" y="57"/>
                    <a:pt x="25" y="57"/>
                    <a:pt x="23" y="57"/>
                  </a:cubicBezTo>
                  <a:close/>
                  <a:moveTo>
                    <a:pt x="16" y="68"/>
                  </a:moveTo>
                  <a:cubicBezTo>
                    <a:pt x="19" y="69"/>
                    <a:pt x="21" y="67"/>
                    <a:pt x="23" y="65"/>
                  </a:cubicBezTo>
                  <a:cubicBezTo>
                    <a:pt x="24" y="64"/>
                    <a:pt x="28" y="60"/>
                    <a:pt x="26" y="59"/>
                  </a:cubicBezTo>
                  <a:cubicBezTo>
                    <a:pt x="23" y="63"/>
                    <a:pt x="19" y="65"/>
                    <a:pt x="16" y="68"/>
                  </a:cubicBezTo>
                  <a:close/>
                  <a:moveTo>
                    <a:pt x="21" y="68"/>
                  </a:moveTo>
                  <a:cubicBezTo>
                    <a:pt x="25" y="68"/>
                    <a:pt x="25" y="64"/>
                    <a:pt x="28" y="62"/>
                  </a:cubicBezTo>
                  <a:cubicBezTo>
                    <a:pt x="27" y="61"/>
                    <a:pt x="30" y="59"/>
                    <a:pt x="30" y="61"/>
                  </a:cubicBezTo>
                  <a:cubicBezTo>
                    <a:pt x="28" y="63"/>
                    <a:pt x="25" y="65"/>
                    <a:pt x="24" y="68"/>
                  </a:cubicBezTo>
                  <a:cubicBezTo>
                    <a:pt x="28" y="68"/>
                    <a:pt x="33" y="61"/>
                    <a:pt x="29" y="59"/>
                  </a:cubicBezTo>
                  <a:cubicBezTo>
                    <a:pt x="27" y="63"/>
                    <a:pt x="22" y="64"/>
                    <a:pt x="21" y="68"/>
                  </a:cubicBezTo>
                  <a:close/>
                  <a:moveTo>
                    <a:pt x="32" y="63"/>
                  </a:moveTo>
                  <a:cubicBezTo>
                    <a:pt x="33" y="62"/>
                    <a:pt x="34" y="60"/>
                    <a:pt x="32" y="60"/>
                  </a:cubicBezTo>
                  <a:cubicBezTo>
                    <a:pt x="31" y="62"/>
                    <a:pt x="29" y="64"/>
                    <a:pt x="29" y="68"/>
                  </a:cubicBezTo>
                  <a:cubicBezTo>
                    <a:pt x="31" y="68"/>
                    <a:pt x="32" y="64"/>
                    <a:pt x="32" y="63"/>
                  </a:cubicBezTo>
                  <a:close/>
                  <a:moveTo>
                    <a:pt x="31" y="68"/>
                  </a:moveTo>
                  <a:cubicBezTo>
                    <a:pt x="32" y="68"/>
                    <a:pt x="34" y="68"/>
                    <a:pt x="35" y="68"/>
                  </a:cubicBezTo>
                  <a:cubicBezTo>
                    <a:pt x="34" y="66"/>
                    <a:pt x="36" y="61"/>
                    <a:pt x="34" y="61"/>
                  </a:cubicBezTo>
                  <a:cubicBezTo>
                    <a:pt x="34" y="64"/>
                    <a:pt x="31" y="65"/>
                    <a:pt x="31" y="68"/>
                  </a:cubicBezTo>
                  <a:close/>
                  <a:moveTo>
                    <a:pt x="5" y="49"/>
                  </a:moveTo>
                  <a:cubicBezTo>
                    <a:pt x="9" y="49"/>
                    <a:pt x="10" y="49"/>
                    <a:pt x="12" y="48"/>
                  </a:cubicBezTo>
                  <a:cubicBezTo>
                    <a:pt x="14" y="48"/>
                    <a:pt x="16" y="50"/>
                    <a:pt x="17" y="48"/>
                  </a:cubicBezTo>
                  <a:cubicBezTo>
                    <a:pt x="14" y="49"/>
                    <a:pt x="18" y="46"/>
                    <a:pt x="15" y="46"/>
                  </a:cubicBezTo>
                  <a:cubicBezTo>
                    <a:pt x="12" y="48"/>
                    <a:pt x="3" y="45"/>
                    <a:pt x="3" y="49"/>
                  </a:cubicBezTo>
                  <a:cubicBezTo>
                    <a:pt x="3" y="51"/>
                    <a:pt x="4" y="49"/>
                    <a:pt x="5" y="49"/>
                  </a:cubicBezTo>
                  <a:close/>
                  <a:moveTo>
                    <a:pt x="42" y="68"/>
                  </a:moveTo>
                  <a:cubicBezTo>
                    <a:pt x="41" y="65"/>
                    <a:pt x="43" y="60"/>
                    <a:pt x="39" y="60"/>
                  </a:cubicBezTo>
                  <a:cubicBezTo>
                    <a:pt x="40" y="64"/>
                    <a:pt x="35" y="69"/>
                    <a:pt x="42" y="68"/>
                  </a:cubicBezTo>
                  <a:close/>
                  <a:moveTo>
                    <a:pt x="38" y="63"/>
                  </a:moveTo>
                  <a:cubicBezTo>
                    <a:pt x="38" y="62"/>
                    <a:pt x="38" y="60"/>
                    <a:pt x="37" y="60"/>
                  </a:cubicBezTo>
                  <a:cubicBezTo>
                    <a:pt x="35" y="61"/>
                    <a:pt x="36" y="65"/>
                    <a:pt x="36" y="68"/>
                  </a:cubicBezTo>
                  <a:cubicBezTo>
                    <a:pt x="37" y="68"/>
                    <a:pt x="38" y="65"/>
                    <a:pt x="38" y="63"/>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93" name="Freeform 69"/>
            <p:cNvSpPr>
              <a:spLocks noEditPoints="1" noChangeArrowheads="1"/>
            </p:cNvSpPr>
            <p:nvPr/>
          </p:nvSpPr>
          <p:spPr bwMode="auto">
            <a:xfrm>
              <a:off x="935037" y="1143000"/>
              <a:ext cx="201613" cy="207963"/>
            </a:xfrm>
            <a:custGeom>
              <a:avLst/>
              <a:gdLst>
                <a:gd name="T0" fmla="*/ 72 w 73"/>
                <a:gd name="T1" fmla="*/ 43 h 75"/>
                <a:gd name="T2" fmla="*/ 2 w 73"/>
                <a:gd name="T3" fmla="*/ 61 h 75"/>
                <a:gd name="T4" fmla="*/ 12 w 73"/>
                <a:gd name="T5" fmla="*/ 1 h 75"/>
                <a:gd name="T6" fmla="*/ 27 w 73"/>
                <a:gd name="T7" fmla="*/ 15 h 75"/>
                <a:gd name="T8" fmla="*/ 27 w 73"/>
                <a:gd name="T9" fmla="*/ 15 h 75"/>
                <a:gd name="T10" fmla="*/ 9 w 73"/>
                <a:gd name="T11" fmla="*/ 7 h 75"/>
                <a:gd name="T12" fmla="*/ 6 w 73"/>
                <a:gd name="T13" fmla="*/ 6 h 75"/>
                <a:gd name="T14" fmla="*/ 17 w 73"/>
                <a:gd name="T15" fmla="*/ 24 h 75"/>
                <a:gd name="T16" fmla="*/ 13 w 73"/>
                <a:gd name="T17" fmla="*/ 16 h 75"/>
                <a:gd name="T18" fmla="*/ 18 w 73"/>
                <a:gd name="T19" fmla="*/ 29 h 75"/>
                <a:gd name="T20" fmla="*/ 3 w 73"/>
                <a:gd name="T21" fmla="*/ 35 h 75"/>
                <a:gd name="T22" fmla="*/ 12 w 73"/>
                <a:gd name="T23" fmla="*/ 32 h 75"/>
                <a:gd name="T24" fmla="*/ 14 w 73"/>
                <a:gd name="T25" fmla="*/ 48 h 75"/>
                <a:gd name="T26" fmla="*/ 11 w 73"/>
                <a:gd name="T27" fmla="*/ 54 h 75"/>
                <a:gd name="T28" fmla="*/ 16 w 73"/>
                <a:gd name="T29" fmla="*/ 50 h 75"/>
                <a:gd name="T30" fmla="*/ 10 w 73"/>
                <a:gd name="T31" fmla="*/ 63 h 75"/>
                <a:gd name="T32" fmla="*/ 17 w 73"/>
                <a:gd name="T33" fmla="*/ 60 h 75"/>
                <a:gd name="T34" fmla="*/ 16 w 73"/>
                <a:gd name="T35" fmla="*/ 61 h 75"/>
                <a:gd name="T36" fmla="*/ 14 w 73"/>
                <a:gd name="T37" fmla="*/ 69 h 75"/>
                <a:gd name="T38" fmla="*/ 17 w 73"/>
                <a:gd name="T39" fmla="*/ 69 h 75"/>
                <a:gd name="T40" fmla="*/ 24 w 73"/>
                <a:gd name="T41" fmla="*/ 70 h 75"/>
                <a:gd name="T42" fmla="*/ 30 w 73"/>
                <a:gd name="T43" fmla="*/ 70 h 75"/>
                <a:gd name="T44" fmla="*/ 30 w 73"/>
                <a:gd name="T45" fmla="*/ 14 h 75"/>
                <a:gd name="T46" fmla="*/ 28 w 73"/>
                <a:gd name="T47" fmla="*/ 2 h 75"/>
                <a:gd name="T48" fmla="*/ 53 w 73"/>
                <a:gd name="T49" fmla="*/ 2 h 75"/>
                <a:gd name="T50" fmla="*/ 53 w 73"/>
                <a:gd name="T51" fmla="*/ 13 h 75"/>
                <a:gd name="T52" fmla="*/ 53 w 73"/>
                <a:gd name="T53" fmla="*/ 17 h 75"/>
                <a:gd name="T54" fmla="*/ 58 w 73"/>
                <a:gd name="T55" fmla="*/ 16 h 75"/>
                <a:gd name="T56" fmla="*/ 68 w 73"/>
                <a:gd name="T57" fmla="*/ 14 h 75"/>
                <a:gd name="T58" fmla="*/ 66 w 73"/>
                <a:gd name="T59" fmla="*/ 20 h 75"/>
                <a:gd name="T60" fmla="*/ 58 w 73"/>
                <a:gd name="T61" fmla="*/ 25 h 75"/>
                <a:gd name="T62" fmla="*/ 71 w 73"/>
                <a:gd name="T63" fmla="*/ 29 h 75"/>
                <a:gd name="T64" fmla="*/ 46 w 73"/>
                <a:gd name="T65" fmla="*/ 6 h 75"/>
                <a:gd name="T66" fmla="*/ 31 w 73"/>
                <a:gd name="T67" fmla="*/ 16 h 75"/>
                <a:gd name="T68" fmla="*/ 41 w 73"/>
                <a:gd name="T69" fmla="*/ 57 h 75"/>
                <a:gd name="T70" fmla="*/ 19 w 73"/>
                <a:gd name="T71" fmla="*/ 44 h 75"/>
                <a:gd name="T72" fmla="*/ 54 w 73"/>
                <a:gd name="T73" fmla="*/ 54 h 75"/>
                <a:gd name="T74" fmla="*/ 27 w 73"/>
                <a:gd name="T75" fmla="*/ 19 h 75"/>
                <a:gd name="T76" fmla="*/ 36 w 73"/>
                <a:gd name="T77" fmla="*/ 21 h 75"/>
                <a:gd name="T78" fmla="*/ 22 w 73"/>
                <a:gd name="T79" fmla="*/ 32 h 75"/>
                <a:gd name="T80" fmla="*/ 22 w 73"/>
                <a:gd name="T81" fmla="*/ 32 h 75"/>
                <a:gd name="T82" fmla="*/ 46 w 73"/>
                <a:gd name="T83" fmla="*/ 24 h 75"/>
                <a:gd name="T84" fmla="*/ 21 w 73"/>
                <a:gd name="T85" fmla="*/ 27 h 75"/>
                <a:gd name="T86" fmla="*/ 55 w 73"/>
                <a:gd name="T87" fmla="*/ 33 h 75"/>
                <a:gd name="T88" fmla="*/ 37 w 73"/>
                <a:gd name="T89" fmla="*/ 31 h 75"/>
                <a:gd name="T90" fmla="*/ 51 w 73"/>
                <a:gd name="T91" fmla="*/ 38 h 75"/>
                <a:gd name="T92" fmla="*/ 23 w 73"/>
                <a:gd name="T93" fmla="*/ 46 h 75"/>
                <a:gd name="T94" fmla="*/ 23 w 73"/>
                <a:gd name="T95" fmla="*/ 48 h 75"/>
                <a:gd name="T96" fmla="*/ 60 w 73"/>
                <a:gd name="T97" fmla="*/ 50 h 75"/>
                <a:gd name="T98" fmla="*/ 61 w 73"/>
                <a:gd name="T99" fmla="*/ 55 h 75"/>
                <a:gd name="T100" fmla="*/ 63 w 73"/>
                <a:gd name="T101" fmla="*/ 63 h 75"/>
                <a:gd name="T102" fmla="*/ 59 w 73"/>
                <a:gd name="T103" fmla="*/ 67 h 75"/>
                <a:gd name="T104" fmla="*/ 53 w 73"/>
                <a:gd name="T105" fmla="*/ 68 h 75"/>
                <a:gd name="T106" fmla="*/ 50 w 73"/>
                <a:gd name="T107" fmla="*/ 73 h 75"/>
                <a:gd name="T108" fmla="*/ 66 w 73"/>
                <a:gd name="T109" fmla="*/ 40 h 75"/>
                <a:gd name="T110" fmla="*/ 53 w 73"/>
                <a:gd name="T111" fmla="*/ 39 h 75"/>
                <a:gd name="T112" fmla="*/ 46 w 73"/>
                <a:gd name="T113" fmla="*/ 43 h 75"/>
                <a:gd name="T114" fmla="*/ 19 w 73"/>
                <a:gd name="T115" fmla="*/ 41 h 75"/>
                <a:gd name="T116" fmla="*/ 34 w 73"/>
                <a:gd name="T117" fmla="*/ 55 h 75"/>
                <a:gd name="T118" fmla="*/ 29 w 73"/>
                <a:gd name="T119" fmla="*/ 52 h 7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73"/>
                <a:gd name="T181" fmla="*/ 0 h 75"/>
                <a:gd name="T182" fmla="*/ 73 w 73"/>
                <a:gd name="T183" fmla="*/ 75 h 75"/>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73" h="75">
                  <a:moveTo>
                    <a:pt x="69" y="5"/>
                  </a:moveTo>
                  <a:cubicBezTo>
                    <a:pt x="70" y="7"/>
                    <a:pt x="70" y="9"/>
                    <a:pt x="71" y="14"/>
                  </a:cubicBezTo>
                  <a:cubicBezTo>
                    <a:pt x="71" y="14"/>
                    <a:pt x="71" y="15"/>
                    <a:pt x="71" y="15"/>
                  </a:cubicBezTo>
                  <a:cubicBezTo>
                    <a:pt x="71" y="16"/>
                    <a:pt x="72" y="16"/>
                    <a:pt x="72" y="16"/>
                  </a:cubicBezTo>
                  <a:cubicBezTo>
                    <a:pt x="72" y="17"/>
                    <a:pt x="71" y="17"/>
                    <a:pt x="71" y="17"/>
                  </a:cubicBezTo>
                  <a:cubicBezTo>
                    <a:pt x="71" y="17"/>
                    <a:pt x="71" y="20"/>
                    <a:pt x="72" y="21"/>
                  </a:cubicBezTo>
                  <a:cubicBezTo>
                    <a:pt x="72" y="25"/>
                    <a:pt x="73" y="30"/>
                    <a:pt x="73" y="36"/>
                  </a:cubicBezTo>
                  <a:cubicBezTo>
                    <a:pt x="73" y="37"/>
                    <a:pt x="72" y="37"/>
                    <a:pt x="72" y="38"/>
                  </a:cubicBezTo>
                  <a:cubicBezTo>
                    <a:pt x="72" y="39"/>
                    <a:pt x="73" y="40"/>
                    <a:pt x="73" y="40"/>
                  </a:cubicBezTo>
                  <a:cubicBezTo>
                    <a:pt x="72" y="41"/>
                    <a:pt x="72" y="42"/>
                    <a:pt x="72" y="43"/>
                  </a:cubicBezTo>
                  <a:cubicBezTo>
                    <a:pt x="71" y="50"/>
                    <a:pt x="73" y="57"/>
                    <a:pt x="72" y="61"/>
                  </a:cubicBezTo>
                  <a:cubicBezTo>
                    <a:pt x="71" y="65"/>
                    <a:pt x="68" y="68"/>
                    <a:pt x="65" y="70"/>
                  </a:cubicBezTo>
                  <a:cubicBezTo>
                    <a:pt x="64" y="71"/>
                    <a:pt x="65" y="71"/>
                    <a:pt x="64" y="71"/>
                  </a:cubicBezTo>
                  <a:cubicBezTo>
                    <a:pt x="64" y="71"/>
                    <a:pt x="63" y="71"/>
                    <a:pt x="63" y="71"/>
                  </a:cubicBezTo>
                  <a:cubicBezTo>
                    <a:pt x="62" y="71"/>
                    <a:pt x="62" y="73"/>
                    <a:pt x="61" y="73"/>
                  </a:cubicBezTo>
                  <a:cubicBezTo>
                    <a:pt x="61" y="73"/>
                    <a:pt x="59" y="73"/>
                    <a:pt x="59" y="74"/>
                  </a:cubicBezTo>
                  <a:cubicBezTo>
                    <a:pt x="40" y="74"/>
                    <a:pt x="27" y="71"/>
                    <a:pt x="10" y="70"/>
                  </a:cubicBezTo>
                  <a:cubicBezTo>
                    <a:pt x="9" y="70"/>
                    <a:pt x="8" y="68"/>
                    <a:pt x="7" y="68"/>
                  </a:cubicBezTo>
                  <a:cubicBezTo>
                    <a:pt x="6" y="66"/>
                    <a:pt x="4" y="65"/>
                    <a:pt x="2" y="63"/>
                  </a:cubicBezTo>
                  <a:cubicBezTo>
                    <a:pt x="2" y="63"/>
                    <a:pt x="2" y="62"/>
                    <a:pt x="2" y="61"/>
                  </a:cubicBezTo>
                  <a:cubicBezTo>
                    <a:pt x="0" y="60"/>
                    <a:pt x="1" y="61"/>
                    <a:pt x="1" y="57"/>
                  </a:cubicBezTo>
                  <a:cubicBezTo>
                    <a:pt x="1" y="55"/>
                    <a:pt x="2" y="50"/>
                    <a:pt x="1" y="47"/>
                  </a:cubicBezTo>
                  <a:cubicBezTo>
                    <a:pt x="1" y="47"/>
                    <a:pt x="0" y="45"/>
                    <a:pt x="0" y="44"/>
                  </a:cubicBezTo>
                  <a:cubicBezTo>
                    <a:pt x="0" y="44"/>
                    <a:pt x="1" y="44"/>
                    <a:pt x="1" y="44"/>
                  </a:cubicBezTo>
                  <a:cubicBezTo>
                    <a:pt x="1" y="43"/>
                    <a:pt x="0" y="43"/>
                    <a:pt x="0" y="43"/>
                  </a:cubicBezTo>
                  <a:cubicBezTo>
                    <a:pt x="1" y="37"/>
                    <a:pt x="1" y="27"/>
                    <a:pt x="2" y="18"/>
                  </a:cubicBezTo>
                  <a:cubicBezTo>
                    <a:pt x="2" y="14"/>
                    <a:pt x="2" y="11"/>
                    <a:pt x="4" y="8"/>
                  </a:cubicBezTo>
                  <a:cubicBezTo>
                    <a:pt x="5" y="6"/>
                    <a:pt x="5" y="5"/>
                    <a:pt x="7" y="3"/>
                  </a:cubicBezTo>
                  <a:cubicBezTo>
                    <a:pt x="9" y="2"/>
                    <a:pt x="9" y="2"/>
                    <a:pt x="11" y="1"/>
                  </a:cubicBezTo>
                  <a:cubicBezTo>
                    <a:pt x="11" y="1"/>
                    <a:pt x="12" y="1"/>
                    <a:pt x="12" y="1"/>
                  </a:cubicBezTo>
                  <a:cubicBezTo>
                    <a:pt x="12" y="0"/>
                    <a:pt x="12" y="1"/>
                    <a:pt x="13" y="1"/>
                  </a:cubicBezTo>
                  <a:cubicBezTo>
                    <a:pt x="22" y="0"/>
                    <a:pt x="33" y="1"/>
                    <a:pt x="43" y="1"/>
                  </a:cubicBezTo>
                  <a:cubicBezTo>
                    <a:pt x="44" y="1"/>
                    <a:pt x="46" y="2"/>
                    <a:pt x="47" y="1"/>
                  </a:cubicBezTo>
                  <a:cubicBezTo>
                    <a:pt x="52" y="1"/>
                    <a:pt x="64" y="1"/>
                    <a:pt x="69" y="5"/>
                  </a:cubicBezTo>
                  <a:close/>
                  <a:moveTo>
                    <a:pt x="24" y="5"/>
                  </a:moveTo>
                  <a:cubicBezTo>
                    <a:pt x="23" y="4"/>
                    <a:pt x="24" y="4"/>
                    <a:pt x="23" y="3"/>
                  </a:cubicBezTo>
                  <a:cubicBezTo>
                    <a:pt x="22" y="3"/>
                    <a:pt x="21" y="4"/>
                    <a:pt x="21" y="4"/>
                  </a:cubicBezTo>
                  <a:cubicBezTo>
                    <a:pt x="24" y="6"/>
                    <a:pt x="24" y="11"/>
                    <a:pt x="27" y="13"/>
                  </a:cubicBezTo>
                  <a:cubicBezTo>
                    <a:pt x="27" y="10"/>
                    <a:pt x="25" y="7"/>
                    <a:pt x="24" y="5"/>
                  </a:cubicBezTo>
                  <a:close/>
                  <a:moveTo>
                    <a:pt x="27" y="15"/>
                  </a:moveTo>
                  <a:cubicBezTo>
                    <a:pt x="24" y="11"/>
                    <a:pt x="23" y="7"/>
                    <a:pt x="19" y="3"/>
                  </a:cubicBezTo>
                  <a:cubicBezTo>
                    <a:pt x="18" y="4"/>
                    <a:pt x="14" y="2"/>
                    <a:pt x="14" y="4"/>
                  </a:cubicBezTo>
                  <a:cubicBezTo>
                    <a:pt x="18" y="8"/>
                    <a:pt x="21" y="13"/>
                    <a:pt x="26" y="17"/>
                  </a:cubicBezTo>
                  <a:cubicBezTo>
                    <a:pt x="24" y="11"/>
                    <a:pt x="19" y="10"/>
                    <a:pt x="17" y="4"/>
                  </a:cubicBezTo>
                  <a:cubicBezTo>
                    <a:pt x="18" y="4"/>
                    <a:pt x="19" y="5"/>
                    <a:pt x="19" y="6"/>
                  </a:cubicBezTo>
                  <a:cubicBezTo>
                    <a:pt x="19" y="7"/>
                    <a:pt x="20" y="8"/>
                    <a:pt x="21" y="8"/>
                  </a:cubicBezTo>
                  <a:cubicBezTo>
                    <a:pt x="22" y="9"/>
                    <a:pt x="21" y="10"/>
                    <a:pt x="21" y="10"/>
                  </a:cubicBezTo>
                  <a:cubicBezTo>
                    <a:pt x="22" y="11"/>
                    <a:pt x="23" y="12"/>
                    <a:pt x="24" y="13"/>
                  </a:cubicBezTo>
                  <a:cubicBezTo>
                    <a:pt x="25" y="14"/>
                    <a:pt x="25" y="16"/>
                    <a:pt x="27" y="15"/>
                  </a:cubicBezTo>
                  <a:cubicBezTo>
                    <a:pt x="29" y="15"/>
                    <a:pt x="27" y="11"/>
                    <a:pt x="27" y="15"/>
                  </a:cubicBezTo>
                  <a:close/>
                  <a:moveTo>
                    <a:pt x="14" y="5"/>
                  </a:moveTo>
                  <a:cubicBezTo>
                    <a:pt x="13" y="4"/>
                    <a:pt x="13" y="2"/>
                    <a:pt x="11" y="3"/>
                  </a:cubicBezTo>
                  <a:cubicBezTo>
                    <a:pt x="12" y="7"/>
                    <a:pt x="14" y="9"/>
                    <a:pt x="18" y="10"/>
                  </a:cubicBezTo>
                  <a:cubicBezTo>
                    <a:pt x="18" y="11"/>
                    <a:pt x="19" y="12"/>
                    <a:pt x="19" y="12"/>
                  </a:cubicBezTo>
                  <a:cubicBezTo>
                    <a:pt x="20" y="13"/>
                    <a:pt x="21" y="14"/>
                    <a:pt x="21" y="13"/>
                  </a:cubicBezTo>
                  <a:cubicBezTo>
                    <a:pt x="18" y="11"/>
                    <a:pt x="17" y="7"/>
                    <a:pt x="14" y="5"/>
                  </a:cubicBezTo>
                  <a:close/>
                  <a:moveTo>
                    <a:pt x="19" y="15"/>
                  </a:moveTo>
                  <a:cubicBezTo>
                    <a:pt x="16" y="11"/>
                    <a:pt x="13" y="7"/>
                    <a:pt x="10" y="4"/>
                  </a:cubicBezTo>
                  <a:cubicBezTo>
                    <a:pt x="9" y="4"/>
                    <a:pt x="8" y="4"/>
                    <a:pt x="8" y="6"/>
                  </a:cubicBezTo>
                  <a:cubicBezTo>
                    <a:pt x="9" y="6"/>
                    <a:pt x="9" y="6"/>
                    <a:pt x="9" y="7"/>
                  </a:cubicBezTo>
                  <a:cubicBezTo>
                    <a:pt x="10" y="8"/>
                    <a:pt x="11" y="8"/>
                    <a:pt x="12" y="9"/>
                  </a:cubicBezTo>
                  <a:cubicBezTo>
                    <a:pt x="13" y="10"/>
                    <a:pt x="14" y="12"/>
                    <a:pt x="15" y="13"/>
                  </a:cubicBezTo>
                  <a:cubicBezTo>
                    <a:pt x="16" y="14"/>
                    <a:pt x="17" y="15"/>
                    <a:pt x="19" y="16"/>
                  </a:cubicBezTo>
                  <a:cubicBezTo>
                    <a:pt x="19" y="17"/>
                    <a:pt x="21" y="17"/>
                    <a:pt x="21" y="17"/>
                  </a:cubicBezTo>
                  <a:cubicBezTo>
                    <a:pt x="22" y="18"/>
                    <a:pt x="22" y="19"/>
                    <a:pt x="24" y="19"/>
                  </a:cubicBezTo>
                  <a:cubicBezTo>
                    <a:pt x="25" y="15"/>
                    <a:pt x="21" y="16"/>
                    <a:pt x="19" y="15"/>
                  </a:cubicBezTo>
                  <a:close/>
                  <a:moveTo>
                    <a:pt x="19" y="17"/>
                  </a:moveTo>
                  <a:cubicBezTo>
                    <a:pt x="15" y="15"/>
                    <a:pt x="13" y="12"/>
                    <a:pt x="10" y="11"/>
                  </a:cubicBezTo>
                  <a:cubicBezTo>
                    <a:pt x="11" y="10"/>
                    <a:pt x="10" y="8"/>
                    <a:pt x="8" y="7"/>
                  </a:cubicBezTo>
                  <a:cubicBezTo>
                    <a:pt x="8" y="6"/>
                    <a:pt x="7" y="5"/>
                    <a:pt x="6" y="6"/>
                  </a:cubicBezTo>
                  <a:cubicBezTo>
                    <a:pt x="5" y="9"/>
                    <a:pt x="9" y="8"/>
                    <a:pt x="10" y="9"/>
                  </a:cubicBezTo>
                  <a:cubicBezTo>
                    <a:pt x="10" y="10"/>
                    <a:pt x="9" y="10"/>
                    <a:pt x="9" y="10"/>
                  </a:cubicBezTo>
                  <a:cubicBezTo>
                    <a:pt x="9" y="12"/>
                    <a:pt x="13" y="14"/>
                    <a:pt x="14" y="15"/>
                  </a:cubicBezTo>
                  <a:cubicBezTo>
                    <a:pt x="16" y="17"/>
                    <a:pt x="17" y="20"/>
                    <a:pt x="19" y="20"/>
                  </a:cubicBezTo>
                  <a:cubicBezTo>
                    <a:pt x="21" y="20"/>
                    <a:pt x="20" y="22"/>
                    <a:pt x="22" y="21"/>
                  </a:cubicBezTo>
                  <a:cubicBezTo>
                    <a:pt x="22" y="19"/>
                    <a:pt x="20" y="18"/>
                    <a:pt x="19" y="17"/>
                  </a:cubicBezTo>
                  <a:close/>
                  <a:moveTo>
                    <a:pt x="8" y="12"/>
                  </a:moveTo>
                  <a:cubicBezTo>
                    <a:pt x="7" y="11"/>
                    <a:pt x="6" y="7"/>
                    <a:pt x="4" y="9"/>
                  </a:cubicBezTo>
                  <a:cubicBezTo>
                    <a:pt x="3" y="14"/>
                    <a:pt x="7" y="16"/>
                    <a:pt x="9" y="18"/>
                  </a:cubicBezTo>
                  <a:cubicBezTo>
                    <a:pt x="11" y="20"/>
                    <a:pt x="14" y="22"/>
                    <a:pt x="17" y="24"/>
                  </a:cubicBezTo>
                  <a:cubicBezTo>
                    <a:pt x="18" y="24"/>
                    <a:pt x="19" y="26"/>
                    <a:pt x="18" y="26"/>
                  </a:cubicBezTo>
                  <a:cubicBezTo>
                    <a:pt x="15" y="24"/>
                    <a:pt x="13" y="22"/>
                    <a:pt x="11" y="21"/>
                  </a:cubicBezTo>
                  <a:cubicBezTo>
                    <a:pt x="9" y="19"/>
                    <a:pt x="7" y="16"/>
                    <a:pt x="4" y="15"/>
                  </a:cubicBezTo>
                  <a:cubicBezTo>
                    <a:pt x="4" y="20"/>
                    <a:pt x="8" y="21"/>
                    <a:pt x="11" y="22"/>
                  </a:cubicBezTo>
                  <a:cubicBezTo>
                    <a:pt x="13" y="24"/>
                    <a:pt x="17" y="27"/>
                    <a:pt x="19" y="26"/>
                  </a:cubicBezTo>
                  <a:cubicBezTo>
                    <a:pt x="20" y="24"/>
                    <a:pt x="18" y="23"/>
                    <a:pt x="17" y="22"/>
                  </a:cubicBezTo>
                  <a:cubicBezTo>
                    <a:pt x="13" y="19"/>
                    <a:pt x="10" y="16"/>
                    <a:pt x="6" y="13"/>
                  </a:cubicBezTo>
                  <a:cubicBezTo>
                    <a:pt x="5" y="13"/>
                    <a:pt x="4" y="11"/>
                    <a:pt x="6" y="11"/>
                  </a:cubicBezTo>
                  <a:cubicBezTo>
                    <a:pt x="7" y="11"/>
                    <a:pt x="8" y="13"/>
                    <a:pt x="9" y="15"/>
                  </a:cubicBezTo>
                  <a:cubicBezTo>
                    <a:pt x="10" y="16"/>
                    <a:pt x="11" y="16"/>
                    <a:pt x="13" y="16"/>
                  </a:cubicBezTo>
                  <a:cubicBezTo>
                    <a:pt x="13" y="16"/>
                    <a:pt x="13" y="18"/>
                    <a:pt x="13" y="18"/>
                  </a:cubicBezTo>
                  <a:cubicBezTo>
                    <a:pt x="14" y="19"/>
                    <a:pt x="16" y="20"/>
                    <a:pt x="18" y="21"/>
                  </a:cubicBezTo>
                  <a:cubicBezTo>
                    <a:pt x="19" y="22"/>
                    <a:pt x="20" y="26"/>
                    <a:pt x="21" y="22"/>
                  </a:cubicBezTo>
                  <a:cubicBezTo>
                    <a:pt x="17" y="20"/>
                    <a:pt x="12" y="15"/>
                    <a:pt x="8" y="12"/>
                  </a:cubicBezTo>
                  <a:close/>
                  <a:moveTo>
                    <a:pt x="13" y="26"/>
                  </a:moveTo>
                  <a:cubicBezTo>
                    <a:pt x="13" y="26"/>
                    <a:pt x="12" y="24"/>
                    <a:pt x="12" y="24"/>
                  </a:cubicBezTo>
                  <a:cubicBezTo>
                    <a:pt x="12" y="24"/>
                    <a:pt x="11" y="24"/>
                    <a:pt x="11" y="24"/>
                  </a:cubicBezTo>
                  <a:cubicBezTo>
                    <a:pt x="10" y="24"/>
                    <a:pt x="10" y="23"/>
                    <a:pt x="10" y="23"/>
                  </a:cubicBezTo>
                  <a:cubicBezTo>
                    <a:pt x="7" y="22"/>
                    <a:pt x="6" y="20"/>
                    <a:pt x="4" y="19"/>
                  </a:cubicBezTo>
                  <a:cubicBezTo>
                    <a:pt x="6" y="25"/>
                    <a:pt x="13" y="26"/>
                    <a:pt x="18" y="29"/>
                  </a:cubicBezTo>
                  <a:cubicBezTo>
                    <a:pt x="15" y="29"/>
                    <a:pt x="10" y="30"/>
                    <a:pt x="8" y="28"/>
                  </a:cubicBezTo>
                  <a:cubicBezTo>
                    <a:pt x="10" y="28"/>
                    <a:pt x="13" y="29"/>
                    <a:pt x="13" y="28"/>
                  </a:cubicBezTo>
                  <a:cubicBezTo>
                    <a:pt x="9" y="27"/>
                    <a:pt x="8" y="23"/>
                    <a:pt x="4" y="22"/>
                  </a:cubicBezTo>
                  <a:cubicBezTo>
                    <a:pt x="4" y="24"/>
                    <a:pt x="3" y="24"/>
                    <a:pt x="3" y="26"/>
                  </a:cubicBezTo>
                  <a:cubicBezTo>
                    <a:pt x="4" y="28"/>
                    <a:pt x="7" y="26"/>
                    <a:pt x="7" y="28"/>
                  </a:cubicBezTo>
                  <a:cubicBezTo>
                    <a:pt x="5" y="29"/>
                    <a:pt x="3" y="25"/>
                    <a:pt x="3" y="29"/>
                  </a:cubicBezTo>
                  <a:cubicBezTo>
                    <a:pt x="2" y="33"/>
                    <a:pt x="10" y="29"/>
                    <a:pt x="11" y="32"/>
                  </a:cubicBezTo>
                  <a:cubicBezTo>
                    <a:pt x="8" y="33"/>
                    <a:pt x="3" y="30"/>
                    <a:pt x="3" y="34"/>
                  </a:cubicBezTo>
                  <a:cubicBezTo>
                    <a:pt x="5" y="34"/>
                    <a:pt x="10" y="33"/>
                    <a:pt x="11" y="35"/>
                  </a:cubicBezTo>
                  <a:cubicBezTo>
                    <a:pt x="8" y="35"/>
                    <a:pt x="4" y="33"/>
                    <a:pt x="3" y="35"/>
                  </a:cubicBezTo>
                  <a:cubicBezTo>
                    <a:pt x="7" y="36"/>
                    <a:pt x="1" y="36"/>
                    <a:pt x="3" y="39"/>
                  </a:cubicBezTo>
                  <a:cubicBezTo>
                    <a:pt x="6" y="39"/>
                    <a:pt x="12" y="38"/>
                    <a:pt x="13" y="40"/>
                  </a:cubicBezTo>
                  <a:cubicBezTo>
                    <a:pt x="10" y="40"/>
                    <a:pt x="6" y="40"/>
                    <a:pt x="3" y="40"/>
                  </a:cubicBezTo>
                  <a:cubicBezTo>
                    <a:pt x="1" y="41"/>
                    <a:pt x="4" y="42"/>
                    <a:pt x="2" y="44"/>
                  </a:cubicBezTo>
                  <a:cubicBezTo>
                    <a:pt x="5" y="44"/>
                    <a:pt x="7" y="44"/>
                    <a:pt x="9" y="43"/>
                  </a:cubicBezTo>
                  <a:cubicBezTo>
                    <a:pt x="10" y="43"/>
                    <a:pt x="11" y="43"/>
                    <a:pt x="11" y="42"/>
                  </a:cubicBezTo>
                  <a:cubicBezTo>
                    <a:pt x="9" y="42"/>
                    <a:pt x="6" y="43"/>
                    <a:pt x="6" y="41"/>
                  </a:cubicBezTo>
                  <a:cubicBezTo>
                    <a:pt x="9" y="41"/>
                    <a:pt x="13" y="41"/>
                    <a:pt x="16" y="41"/>
                  </a:cubicBezTo>
                  <a:cubicBezTo>
                    <a:pt x="18" y="39"/>
                    <a:pt x="15" y="34"/>
                    <a:pt x="17" y="33"/>
                  </a:cubicBezTo>
                  <a:cubicBezTo>
                    <a:pt x="15" y="32"/>
                    <a:pt x="12" y="34"/>
                    <a:pt x="12" y="32"/>
                  </a:cubicBezTo>
                  <a:cubicBezTo>
                    <a:pt x="14" y="32"/>
                    <a:pt x="16" y="32"/>
                    <a:pt x="18" y="32"/>
                  </a:cubicBezTo>
                  <a:cubicBezTo>
                    <a:pt x="18" y="31"/>
                    <a:pt x="18" y="30"/>
                    <a:pt x="19" y="30"/>
                  </a:cubicBezTo>
                  <a:cubicBezTo>
                    <a:pt x="19" y="27"/>
                    <a:pt x="15" y="27"/>
                    <a:pt x="13" y="26"/>
                  </a:cubicBezTo>
                  <a:close/>
                  <a:moveTo>
                    <a:pt x="8" y="54"/>
                  </a:moveTo>
                  <a:cubicBezTo>
                    <a:pt x="8" y="54"/>
                    <a:pt x="7" y="54"/>
                    <a:pt x="6" y="54"/>
                  </a:cubicBezTo>
                  <a:cubicBezTo>
                    <a:pt x="6" y="54"/>
                    <a:pt x="4" y="57"/>
                    <a:pt x="3" y="55"/>
                  </a:cubicBezTo>
                  <a:cubicBezTo>
                    <a:pt x="5" y="55"/>
                    <a:pt x="6" y="53"/>
                    <a:pt x="7" y="53"/>
                  </a:cubicBezTo>
                  <a:cubicBezTo>
                    <a:pt x="8" y="53"/>
                    <a:pt x="10" y="51"/>
                    <a:pt x="11" y="50"/>
                  </a:cubicBezTo>
                  <a:cubicBezTo>
                    <a:pt x="11" y="50"/>
                    <a:pt x="12" y="50"/>
                    <a:pt x="13" y="50"/>
                  </a:cubicBezTo>
                  <a:cubicBezTo>
                    <a:pt x="13" y="50"/>
                    <a:pt x="13" y="49"/>
                    <a:pt x="14" y="48"/>
                  </a:cubicBezTo>
                  <a:cubicBezTo>
                    <a:pt x="15" y="48"/>
                    <a:pt x="17" y="48"/>
                    <a:pt x="18" y="46"/>
                  </a:cubicBezTo>
                  <a:cubicBezTo>
                    <a:pt x="17" y="44"/>
                    <a:pt x="14" y="46"/>
                    <a:pt x="13" y="44"/>
                  </a:cubicBezTo>
                  <a:cubicBezTo>
                    <a:pt x="15" y="44"/>
                    <a:pt x="16" y="44"/>
                    <a:pt x="16" y="42"/>
                  </a:cubicBezTo>
                  <a:cubicBezTo>
                    <a:pt x="12" y="43"/>
                    <a:pt x="8" y="45"/>
                    <a:pt x="3" y="45"/>
                  </a:cubicBezTo>
                  <a:cubicBezTo>
                    <a:pt x="2" y="46"/>
                    <a:pt x="1" y="51"/>
                    <a:pt x="3" y="52"/>
                  </a:cubicBezTo>
                  <a:cubicBezTo>
                    <a:pt x="5" y="51"/>
                    <a:pt x="10" y="48"/>
                    <a:pt x="12" y="48"/>
                  </a:cubicBezTo>
                  <a:cubicBezTo>
                    <a:pt x="13" y="48"/>
                    <a:pt x="15" y="45"/>
                    <a:pt x="16" y="47"/>
                  </a:cubicBezTo>
                  <a:cubicBezTo>
                    <a:pt x="11" y="49"/>
                    <a:pt x="6" y="50"/>
                    <a:pt x="2" y="53"/>
                  </a:cubicBezTo>
                  <a:cubicBezTo>
                    <a:pt x="2" y="55"/>
                    <a:pt x="2" y="56"/>
                    <a:pt x="2" y="58"/>
                  </a:cubicBezTo>
                  <a:cubicBezTo>
                    <a:pt x="5" y="57"/>
                    <a:pt x="8" y="55"/>
                    <a:pt x="11" y="54"/>
                  </a:cubicBezTo>
                  <a:cubicBezTo>
                    <a:pt x="11" y="53"/>
                    <a:pt x="12" y="52"/>
                    <a:pt x="13" y="52"/>
                  </a:cubicBezTo>
                  <a:cubicBezTo>
                    <a:pt x="13" y="52"/>
                    <a:pt x="14" y="52"/>
                    <a:pt x="15" y="51"/>
                  </a:cubicBezTo>
                  <a:cubicBezTo>
                    <a:pt x="16" y="50"/>
                    <a:pt x="18" y="48"/>
                    <a:pt x="17" y="48"/>
                  </a:cubicBezTo>
                  <a:cubicBezTo>
                    <a:pt x="14" y="50"/>
                    <a:pt x="10" y="52"/>
                    <a:pt x="8" y="54"/>
                  </a:cubicBezTo>
                  <a:close/>
                  <a:moveTo>
                    <a:pt x="9" y="55"/>
                  </a:moveTo>
                  <a:cubicBezTo>
                    <a:pt x="7" y="57"/>
                    <a:pt x="3" y="57"/>
                    <a:pt x="3" y="61"/>
                  </a:cubicBezTo>
                  <a:cubicBezTo>
                    <a:pt x="6" y="63"/>
                    <a:pt x="8" y="58"/>
                    <a:pt x="10" y="56"/>
                  </a:cubicBezTo>
                  <a:cubicBezTo>
                    <a:pt x="11" y="56"/>
                    <a:pt x="12" y="56"/>
                    <a:pt x="13" y="55"/>
                  </a:cubicBezTo>
                  <a:cubicBezTo>
                    <a:pt x="13" y="55"/>
                    <a:pt x="14" y="54"/>
                    <a:pt x="14" y="54"/>
                  </a:cubicBezTo>
                  <a:cubicBezTo>
                    <a:pt x="15" y="53"/>
                    <a:pt x="17" y="51"/>
                    <a:pt x="16" y="50"/>
                  </a:cubicBezTo>
                  <a:cubicBezTo>
                    <a:pt x="14" y="53"/>
                    <a:pt x="11" y="54"/>
                    <a:pt x="9" y="55"/>
                  </a:cubicBezTo>
                  <a:close/>
                  <a:moveTo>
                    <a:pt x="8" y="61"/>
                  </a:moveTo>
                  <a:cubicBezTo>
                    <a:pt x="8" y="61"/>
                    <a:pt x="6" y="61"/>
                    <a:pt x="6" y="61"/>
                  </a:cubicBezTo>
                  <a:cubicBezTo>
                    <a:pt x="5" y="62"/>
                    <a:pt x="5" y="63"/>
                    <a:pt x="5" y="64"/>
                  </a:cubicBezTo>
                  <a:cubicBezTo>
                    <a:pt x="7" y="64"/>
                    <a:pt x="10" y="61"/>
                    <a:pt x="12" y="59"/>
                  </a:cubicBezTo>
                  <a:cubicBezTo>
                    <a:pt x="12" y="59"/>
                    <a:pt x="11" y="57"/>
                    <a:pt x="12" y="57"/>
                  </a:cubicBezTo>
                  <a:cubicBezTo>
                    <a:pt x="12" y="56"/>
                    <a:pt x="14" y="56"/>
                    <a:pt x="14" y="55"/>
                  </a:cubicBezTo>
                  <a:cubicBezTo>
                    <a:pt x="15" y="55"/>
                    <a:pt x="15" y="53"/>
                    <a:pt x="14" y="55"/>
                  </a:cubicBezTo>
                  <a:cubicBezTo>
                    <a:pt x="12" y="56"/>
                    <a:pt x="10" y="59"/>
                    <a:pt x="8" y="61"/>
                  </a:cubicBezTo>
                  <a:close/>
                  <a:moveTo>
                    <a:pt x="10" y="63"/>
                  </a:moveTo>
                  <a:cubicBezTo>
                    <a:pt x="13" y="60"/>
                    <a:pt x="16" y="56"/>
                    <a:pt x="19" y="53"/>
                  </a:cubicBezTo>
                  <a:cubicBezTo>
                    <a:pt x="17" y="53"/>
                    <a:pt x="16" y="56"/>
                    <a:pt x="14" y="57"/>
                  </a:cubicBezTo>
                  <a:cubicBezTo>
                    <a:pt x="13" y="59"/>
                    <a:pt x="10" y="60"/>
                    <a:pt x="9" y="61"/>
                  </a:cubicBezTo>
                  <a:cubicBezTo>
                    <a:pt x="8" y="62"/>
                    <a:pt x="9" y="63"/>
                    <a:pt x="8" y="64"/>
                  </a:cubicBezTo>
                  <a:cubicBezTo>
                    <a:pt x="8" y="65"/>
                    <a:pt x="6" y="65"/>
                    <a:pt x="6" y="66"/>
                  </a:cubicBezTo>
                  <a:cubicBezTo>
                    <a:pt x="8" y="66"/>
                    <a:pt x="9" y="64"/>
                    <a:pt x="10" y="63"/>
                  </a:cubicBezTo>
                  <a:close/>
                  <a:moveTo>
                    <a:pt x="13" y="61"/>
                  </a:moveTo>
                  <a:cubicBezTo>
                    <a:pt x="13" y="63"/>
                    <a:pt x="6" y="65"/>
                    <a:pt x="10" y="68"/>
                  </a:cubicBezTo>
                  <a:cubicBezTo>
                    <a:pt x="10" y="65"/>
                    <a:pt x="16" y="63"/>
                    <a:pt x="16" y="61"/>
                  </a:cubicBezTo>
                  <a:cubicBezTo>
                    <a:pt x="16" y="60"/>
                    <a:pt x="17" y="60"/>
                    <a:pt x="17" y="60"/>
                  </a:cubicBezTo>
                  <a:cubicBezTo>
                    <a:pt x="18" y="58"/>
                    <a:pt x="19" y="57"/>
                    <a:pt x="19" y="55"/>
                  </a:cubicBezTo>
                  <a:cubicBezTo>
                    <a:pt x="20" y="55"/>
                    <a:pt x="21" y="54"/>
                    <a:pt x="19" y="54"/>
                  </a:cubicBezTo>
                  <a:cubicBezTo>
                    <a:pt x="19" y="56"/>
                    <a:pt x="13" y="59"/>
                    <a:pt x="13" y="61"/>
                  </a:cubicBezTo>
                  <a:close/>
                  <a:moveTo>
                    <a:pt x="16" y="64"/>
                  </a:moveTo>
                  <a:cubicBezTo>
                    <a:pt x="16" y="64"/>
                    <a:pt x="17" y="63"/>
                    <a:pt x="18" y="62"/>
                  </a:cubicBezTo>
                  <a:cubicBezTo>
                    <a:pt x="19" y="61"/>
                    <a:pt x="19" y="60"/>
                    <a:pt x="20" y="59"/>
                  </a:cubicBezTo>
                  <a:cubicBezTo>
                    <a:pt x="21" y="57"/>
                    <a:pt x="23" y="56"/>
                    <a:pt x="23" y="55"/>
                  </a:cubicBezTo>
                  <a:cubicBezTo>
                    <a:pt x="20" y="54"/>
                    <a:pt x="20" y="57"/>
                    <a:pt x="19" y="58"/>
                  </a:cubicBezTo>
                  <a:cubicBezTo>
                    <a:pt x="19" y="59"/>
                    <a:pt x="18" y="59"/>
                    <a:pt x="18" y="60"/>
                  </a:cubicBezTo>
                  <a:cubicBezTo>
                    <a:pt x="17" y="60"/>
                    <a:pt x="17" y="61"/>
                    <a:pt x="16" y="61"/>
                  </a:cubicBezTo>
                  <a:cubicBezTo>
                    <a:pt x="15" y="64"/>
                    <a:pt x="10" y="67"/>
                    <a:pt x="12" y="69"/>
                  </a:cubicBezTo>
                  <a:cubicBezTo>
                    <a:pt x="14" y="69"/>
                    <a:pt x="15" y="66"/>
                    <a:pt x="16" y="64"/>
                  </a:cubicBezTo>
                  <a:close/>
                  <a:moveTo>
                    <a:pt x="14" y="69"/>
                  </a:moveTo>
                  <a:cubicBezTo>
                    <a:pt x="17" y="70"/>
                    <a:pt x="16" y="68"/>
                    <a:pt x="17" y="67"/>
                  </a:cubicBezTo>
                  <a:cubicBezTo>
                    <a:pt x="17" y="66"/>
                    <a:pt x="18" y="66"/>
                    <a:pt x="19" y="66"/>
                  </a:cubicBezTo>
                  <a:cubicBezTo>
                    <a:pt x="19" y="65"/>
                    <a:pt x="19" y="64"/>
                    <a:pt x="19" y="63"/>
                  </a:cubicBezTo>
                  <a:cubicBezTo>
                    <a:pt x="20" y="63"/>
                    <a:pt x="21" y="63"/>
                    <a:pt x="21" y="62"/>
                  </a:cubicBezTo>
                  <a:cubicBezTo>
                    <a:pt x="22" y="62"/>
                    <a:pt x="22" y="60"/>
                    <a:pt x="22" y="60"/>
                  </a:cubicBezTo>
                  <a:cubicBezTo>
                    <a:pt x="22" y="59"/>
                    <a:pt x="25" y="57"/>
                    <a:pt x="23" y="56"/>
                  </a:cubicBezTo>
                  <a:cubicBezTo>
                    <a:pt x="20" y="61"/>
                    <a:pt x="16" y="64"/>
                    <a:pt x="14" y="69"/>
                  </a:cubicBezTo>
                  <a:close/>
                  <a:moveTo>
                    <a:pt x="20" y="67"/>
                  </a:moveTo>
                  <a:cubicBezTo>
                    <a:pt x="20" y="66"/>
                    <a:pt x="22" y="66"/>
                    <a:pt x="22" y="66"/>
                  </a:cubicBezTo>
                  <a:cubicBezTo>
                    <a:pt x="23" y="65"/>
                    <a:pt x="22" y="63"/>
                    <a:pt x="23" y="62"/>
                  </a:cubicBezTo>
                  <a:cubicBezTo>
                    <a:pt x="23" y="62"/>
                    <a:pt x="24" y="62"/>
                    <a:pt x="24" y="61"/>
                  </a:cubicBezTo>
                  <a:cubicBezTo>
                    <a:pt x="24" y="61"/>
                    <a:pt x="24" y="60"/>
                    <a:pt x="25" y="60"/>
                  </a:cubicBezTo>
                  <a:cubicBezTo>
                    <a:pt x="25" y="60"/>
                    <a:pt x="26" y="59"/>
                    <a:pt x="26" y="58"/>
                  </a:cubicBezTo>
                  <a:cubicBezTo>
                    <a:pt x="25" y="57"/>
                    <a:pt x="25" y="57"/>
                    <a:pt x="24" y="58"/>
                  </a:cubicBezTo>
                  <a:cubicBezTo>
                    <a:pt x="24" y="58"/>
                    <a:pt x="24" y="59"/>
                    <a:pt x="24" y="60"/>
                  </a:cubicBezTo>
                  <a:cubicBezTo>
                    <a:pt x="23" y="61"/>
                    <a:pt x="22" y="61"/>
                    <a:pt x="21" y="62"/>
                  </a:cubicBezTo>
                  <a:cubicBezTo>
                    <a:pt x="20" y="65"/>
                    <a:pt x="18" y="68"/>
                    <a:pt x="17" y="69"/>
                  </a:cubicBezTo>
                  <a:cubicBezTo>
                    <a:pt x="20" y="70"/>
                    <a:pt x="20" y="68"/>
                    <a:pt x="20" y="67"/>
                  </a:cubicBezTo>
                  <a:close/>
                  <a:moveTo>
                    <a:pt x="24" y="67"/>
                  </a:moveTo>
                  <a:cubicBezTo>
                    <a:pt x="25" y="65"/>
                    <a:pt x="26" y="63"/>
                    <a:pt x="26" y="61"/>
                  </a:cubicBezTo>
                  <a:cubicBezTo>
                    <a:pt x="28" y="62"/>
                    <a:pt x="28" y="57"/>
                    <a:pt x="26" y="58"/>
                  </a:cubicBezTo>
                  <a:cubicBezTo>
                    <a:pt x="25" y="63"/>
                    <a:pt x="22" y="65"/>
                    <a:pt x="20" y="70"/>
                  </a:cubicBezTo>
                  <a:cubicBezTo>
                    <a:pt x="23" y="71"/>
                    <a:pt x="23" y="68"/>
                    <a:pt x="24" y="67"/>
                  </a:cubicBezTo>
                  <a:close/>
                  <a:moveTo>
                    <a:pt x="27" y="66"/>
                  </a:moveTo>
                  <a:cubicBezTo>
                    <a:pt x="28" y="64"/>
                    <a:pt x="29" y="61"/>
                    <a:pt x="30" y="60"/>
                  </a:cubicBezTo>
                  <a:cubicBezTo>
                    <a:pt x="27" y="60"/>
                    <a:pt x="27" y="63"/>
                    <a:pt x="26" y="64"/>
                  </a:cubicBezTo>
                  <a:cubicBezTo>
                    <a:pt x="25" y="66"/>
                    <a:pt x="23" y="68"/>
                    <a:pt x="24" y="70"/>
                  </a:cubicBezTo>
                  <a:cubicBezTo>
                    <a:pt x="26" y="70"/>
                    <a:pt x="27" y="67"/>
                    <a:pt x="27" y="66"/>
                  </a:cubicBezTo>
                  <a:close/>
                  <a:moveTo>
                    <a:pt x="31" y="64"/>
                  </a:moveTo>
                  <a:cubicBezTo>
                    <a:pt x="31" y="64"/>
                    <a:pt x="32" y="64"/>
                    <a:pt x="32" y="64"/>
                  </a:cubicBezTo>
                  <a:cubicBezTo>
                    <a:pt x="32" y="63"/>
                    <a:pt x="32" y="60"/>
                    <a:pt x="31" y="60"/>
                  </a:cubicBezTo>
                  <a:cubicBezTo>
                    <a:pt x="29" y="63"/>
                    <a:pt x="28" y="66"/>
                    <a:pt x="26" y="70"/>
                  </a:cubicBezTo>
                  <a:cubicBezTo>
                    <a:pt x="29" y="72"/>
                    <a:pt x="30" y="65"/>
                    <a:pt x="31" y="64"/>
                  </a:cubicBezTo>
                  <a:close/>
                  <a:moveTo>
                    <a:pt x="34" y="61"/>
                  </a:moveTo>
                  <a:cubicBezTo>
                    <a:pt x="31" y="60"/>
                    <a:pt x="33" y="63"/>
                    <a:pt x="33" y="64"/>
                  </a:cubicBezTo>
                  <a:cubicBezTo>
                    <a:pt x="33" y="64"/>
                    <a:pt x="32" y="65"/>
                    <a:pt x="32" y="65"/>
                  </a:cubicBezTo>
                  <a:cubicBezTo>
                    <a:pt x="31" y="67"/>
                    <a:pt x="30" y="68"/>
                    <a:pt x="30" y="70"/>
                  </a:cubicBezTo>
                  <a:cubicBezTo>
                    <a:pt x="32" y="70"/>
                    <a:pt x="32" y="69"/>
                    <a:pt x="33" y="68"/>
                  </a:cubicBezTo>
                  <a:cubicBezTo>
                    <a:pt x="34" y="75"/>
                    <a:pt x="35" y="68"/>
                    <a:pt x="36" y="68"/>
                  </a:cubicBezTo>
                  <a:cubicBezTo>
                    <a:pt x="36" y="68"/>
                    <a:pt x="36" y="74"/>
                    <a:pt x="39" y="71"/>
                  </a:cubicBezTo>
                  <a:cubicBezTo>
                    <a:pt x="39" y="68"/>
                    <a:pt x="39" y="64"/>
                    <a:pt x="39" y="61"/>
                  </a:cubicBezTo>
                  <a:cubicBezTo>
                    <a:pt x="37" y="60"/>
                    <a:pt x="37" y="62"/>
                    <a:pt x="35" y="61"/>
                  </a:cubicBezTo>
                  <a:cubicBezTo>
                    <a:pt x="34" y="62"/>
                    <a:pt x="35" y="65"/>
                    <a:pt x="33" y="65"/>
                  </a:cubicBezTo>
                  <a:cubicBezTo>
                    <a:pt x="33" y="63"/>
                    <a:pt x="35" y="63"/>
                    <a:pt x="34" y="61"/>
                  </a:cubicBezTo>
                  <a:close/>
                  <a:moveTo>
                    <a:pt x="25" y="2"/>
                  </a:moveTo>
                  <a:cubicBezTo>
                    <a:pt x="25" y="5"/>
                    <a:pt x="27" y="8"/>
                    <a:pt x="27" y="9"/>
                  </a:cubicBezTo>
                  <a:cubicBezTo>
                    <a:pt x="28" y="11"/>
                    <a:pt x="28" y="14"/>
                    <a:pt x="30" y="14"/>
                  </a:cubicBezTo>
                  <a:cubicBezTo>
                    <a:pt x="30" y="9"/>
                    <a:pt x="30" y="13"/>
                    <a:pt x="33" y="13"/>
                  </a:cubicBezTo>
                  <a:cubicBezTo>
                    <a:pt x="33" y="11"/>
                    <a:pt x="32" y="10"/>
                    <a:pt x="33" y="9"/>
                  </a:cubicBezTo>
                  <a:cubicBezTo>
                    <a:pt x="33" y="11"/>
                    <a:pt x="34" y="13"/>
                    <a:pt x="35" y="13"/>
                  </a:cubicBezTo>
                  <a:cubicBezTo>
                    <a:pt x="36" y="12"/>
                    <a:pt x="34" y="8"/>
                    <a:pt x="36" y="8"/>
                  </a:cubicBezTo>
                  <a:cubicBezTo>
                    <a:pt x="35" y="10"/>
                    <a:pt x="37" y="14"/>
                    <a:pt x="38" y="11"/>
                  </a:cubicBezTo>
                  <a:cubicBezTo>
                    <a:pt x="36" y="10"/>
                    <a:pt x="37" y="5"/>
                    <a:pt x="37" y="2"/>
                  </a:cubicBezTo>
                  <a:cubicBezTo>
                    <a:pt x="33" y="1"/>
                    <a:pt x="37" y="8"/>
                    <a:pt x="34" y="8"/>
                  </a:cubicBezTo>
                  <a:cubicBezTo>
                    <a:pt x="34" y="4"/>
                    <a:pt x="34" y="2"/>
                    <a:pt x="31" y="2"/>
                  </a:cubicBezTo>
                  <a:cubicBezTo>
                    <a:pt x="30" y="5"/>
                    <a:pt x="34" y="7"/>
                    <a:pt x="32" y="8"/>
                  </a:cubicBezTo>
                  <a:cubicBezTo>
                    <a:pt x="31" y="6"/>
                    <a:pt x="31" y="2"/>
                    <a:pt x="28" y="2"/>
                  </a:cubicBezTo>
                  <a:cubicBezTo>
                    <a:pt x="27" y="6"/>
                    <a:pt x="31" y="8"/>
                    <a:pt x="29" y="10"/>
                  </a:cubicBezTo>
                  <a:cubicBezTo>
                    <a:pt x="28" y="7"/>
                    <a:pt x="28" y="3"/>
                    <a:pt x="25" y="2"/>
                  </a:cubicBezTo>
                  <a:close/>
                  <a:moveTo>
                    <a:pt x="53" y="2"/>
                  </a:moveTo>
                  <a:cubicBezTo>
                    <a:pt x="52" y="2"/>
                    <a:pt x="51" y="2"/>
                    <a:pt x="50" y="2"/>
                  </a:cubicBezTo>
                  <a:cubicBezTo>
                    <a:pt x="49" y="4"/>
                    <a:pt x="50" y="6"/>
                    <a:pt x="49" y="8"/>
                  </a:cubicBezTo>
                  <a:cubicBezTo>
                    <a:pt x="49" y="8"/>
                    <a:pt x="48" y="9"/>
                    <a:pt x="47" y="9"/>
                  </a:cubicBezTo>
                  <a:cubicBezTo>
                    <a:pt x="47" y="11"/>
                    <a:pt x="46" y="13"/>
                    <a:pt x="47" y="14"/>
                  </a:cubicBezTo>
                  <a:cubicBezTo>
                    <a:pt x="49" y="10"/>
                    <a:pt x="51" y="6"/>
                    <a:pt x="53" y="2"/>
                  </a:cubicBezTo>
                  <a:close/>
                  <a:moveTo>
                    <a:pt x="57" y="2"/>
                  </a:moveTo>
                  <a:cubicBezTo>
                    <a:pt x="56" y="2"/>
                    <a:pt x="55" y="2"/>
                    <a:pt x="53" y="2"/>
                  </a:cubicBezTo>
                  <a:cubicBezTo>
                    <a:pt x="53" y="5"/>
                    <a:pt x="52" y="6"/>
                    <a:pt x="51" y="8"/>
                  </a:cubicBezTo>
                  <a:cubicBezTo>
                    <a:pt x="50" y="11"/>
                    <a:pt x="48" y="12"/>
                    <a:pt x="48" y="15"/>
                  </a:cubicBezTo>
                  <a:cubicBezTo>
                    <a:pt x="51" y="15"/>
                    <a:pt x="50" y="17"/>
                    <a:pt x="52" y="17"/>
                  </a:cubicBezTo>
                  <a:cubicBezTo>
                    <a:pt x="52" y="15"/>
                    <a:pt x="54" y="15"/>
                    <a:pt x="55" y="15"/>
                  </a:cubicBezTo>
                  <a:cubicBezTo>
                    <a:pt x="59" y="11"/>
                    <a:pt x="61" y="7"/>
                    <a:pt x="64" y="4"/>
                  </a:cubicBezTo>
                  <a:cubicBezTo>
                    <a:pt x="61" y="4"/>
                    <a:pt x="57" y="8"/>
                    <a:pt x="57" y="9"/>
                  </a:cubicBezTo>
                  <a:cubicBezTo>
                    <a:pt x="57" y="10"/>
                    <a:pt x="56" y="10"/>
                    <a:pt x="56" y="10"/>
                  </a:cubicBezTo>
                  <a:cubicBezTo>
                    <a:pt x="55" y="12"/>
                    <a:pt x="53" y="14"/>
                    <a:pt x="53" y="15"/>
                  </a:cubicBezTo>
                  <a:cubicBezTo>
                    <a:pt x="52" y="15"/>
                    <a:pt x="51" y="17"/>
                    <a:pt x="51" y="15"/>
                  </a:cubicBezTo>
                  <a:cubicBezTo>
                    <a:pt x="52" y="14"/>
                    <a:pt x="52" y="14"/>
                    <a:pt x="53" y="13"/>
                  </a:cubicBezTo>
                  <a:cubicBezTo>
                    <a:pt x="54" y="12"/>
                    <a:pt x="54" y="12"/>
                    <a:pt x="55" y="11"/>
                  </a:cubicBezTo>
                  <a:cubicBezTo>
                    <a:pt x="55" y="11"/>
                    <a:pt x="55" y="10"/>
                    <a:pt x="55" y="9"/>
                  </a:cubicBezTo>
                  <a:cubicBezTo>
                    <a:pt x="57" y="7"/>
                    <a:pt x="60" y="6"/>
                    <a:pt x="60" y="3"/>
                  </a:cubicBezTo>
                  <a:cubicBezTo>
                    <a:pt x="56" y="2"/>
                    <a:pt x="56" y="7"/>
                    <a:pt x="55" y="8"/>
                  </a:cubicBezTo>
                  <a:cubicBezTo>
                    <a:pt x="54" y="10"/>
                    <a:pt x="53" y="10"/>
                    <a:pt x="53" y="11"/>
                  </a:cubicBezTo>
                  <a:cubicBezTo>
                    <a:pt x="52" y="12"/>
                    <a:pt x="52" y="14"/>
                    <a:pt x="50" y="15"/>
                  </a:cubicBezTo>
                  <a:cubicBezTo>
                    <a:pt x="52" y="10"/>
                    <a:pt x="55" y="7"/>
                    <a:pt x="57" y="2"/>
                  </a:cubicBezTo>
                  <a:close/>
                  <a:moveTo>
                    <a:pt x="65" y="5"/>
                  </a:moveTo>
                  <a:cubicBezTo>
                    <a:pt x="62" y="9"/>
                    <a:pt x="58" y="11"/>
                    <a:pt x="55" y="15"/>
                  </a:cubicBezTo>
                  <a:cubicBezTo>
                    <a:pt x="54" y="16"/>
                    <a:pt x="54" y="16"/>
                    <a:pt x="53" y="17"/>
                  </a:cubicBezTo>
                  <a:cubicBezTo>
                    <a:pt x="52" y="17"/>
                    <a:pt x="53" y="18"/>
                    <a:pt x="53" y="17"/>
                  </a:cubicBezTo>
                  <a:cubicBezTo>
                    <a:pt x="55" y="17"/>
                    <a:pt x="55" y="15"/>
                    <a:pt x="58" y="14"/>
                  </a:cubicBezTo>
                  <a:cubicBezTo>
                    <a:pt x="57" y="14"/>
                    <a:pt x="58" y="15"/>
                    <a:pt x="59" y="15"/>
                  </a:cubicBezTo>
                  <a:cubicBezTo>
                    <a:pt x="58" y="15"/>
                    <a:pt x="60" y="14"/>
                    <a:pt x="60" y="14"/>
                  </a:cubicBezTo>
                  <a:cubicBezTo>
                    <a:pt x="61" y="13"/>
                    <a:pt x="61" y="12"/>
                    <a:pt x="62" y="11"/>
                  </a:cubicBezTo>
                  <a:cubicBezTo>
                    <a:pt x="63" y="10"/>
                    <a:pt x="64" y="10"/>
                    <a:pt x="65" y="8"/>
                  </a:cubicBezTo>
                  <a:cubicBezTo>
                    <a:pt x="65" y="9"/>
                    <a:pt x="63" y="5"/>
                    <a:pt x="66" y="6"/>
                  </a:cubicBezTo>
                  <a:cubicBezTo>
                    <a:pt x="67" y="8"/>
                    <a:pt x="65" y="9"/>
                    <a:pt x="64" y="11"/>
                  </a:cubicBezTo>
                  <a:cubicBezTo>
                    <a:pt x="63" y="12"/>
                    <a:pt x="59" y="15"/>
                    <a:pt x="59" y="15"/>
                  </a:cubicBezTo>
                  <a:cubicBezTo>
                    <a:pt x="58" y="15"/>
                    <a:pt x="58" y="16"/>
                    <a:pt x="58" y="16"/>
                  </a:cubicBezTo>
                  <a:cubicBezTo>
                    <a:pt x="56" y="17"/>
                    <a:pt x="54" y="19"/>
                    <a:pt x="53" y="20"/>
                  </a:cubicBezTo>
                  <a:cubicBezTo>
                    <a:pt x="57" y="20"/>
                    <a:pt x="60" y="16"/>
                    <a:pt x="62" y="15"/>
                  </a:cubicBezTo>
                  <a:cubicBezTo>
                    <a:pt x="65" y="13"/>
                    <a:pt x="68" y="11"/>
                    <a:pt x="69" y="8"/>
                  </a:cubicBezTo>
                  <a:cubicBezTo>
                    <a:pt x="68" y="7"/>
                    <a:pt x="67" y="5"/>
                    <a:pt x="65" y="5"/>
                  </a:cubicBezTo>
                  <a:close/>
                  <a:moveTo>
                    <a:pt x="64" y="15"/>
                  </a:moveTo>
                  <a:cubicBezTo>
                    <a:pt x="61" y="16"/>
                    <a:pt x="58" y="19"/>
                    <a:pt x="55" y="21"/>
                  </a:cubicBezTo>
                  <a:cubicBezTo>
                    <a:pt x="57" y="23"/>
                    <a:pt x="59" y="20"/>
                    <a:pt x="60" y="19"/>
                  </a:cubicBezTo>
                  <a:cubicBezTo>
                    <a:pt x="61" y="18"/>
                    <a:pt x="62" y="19"/>
                    <a:pt x="63" y="18"/>
                  </a:cubicBezTo>
                  <a:cubicBezTo>
                    <a:pt x="63" y="18"/>
                    <a:pt x="63" y="17"/>
                    <a:pt x="64" y="16"/>
                  </a:cubicBezTo>
                  <a:cubicBezTo>
                    <a:pt x="65" y="15"/>
                    <a:pt x="67" y="15"/>
                    <a:pt x="68" y="14"/>
                  </a:cubicBezTo>
                  <a:cubicBezTo>
                    <a:pt x="69" y="13"/>
                    <a:pt x="70" y="13"/>
                    <a:pt x="69" y="11"/>
                  </a:cubicBezTo>
                  <a:cubicBezTo>
                    <a:pt x="66" y="11"/>
                    <a:pt x="65" y="14"/>
                    <a:pt x="64" y="15"/>
                  </a:cubicBezTo>
                  <a:close/>
                  <a:moveTo>
                    <a:pt x="67" y="15"/>
                  </a:moveTo>
                  <a:cubicBezTo>
                    <a:pt x="65" y="18"/>
                    <a:pt x="59" y="19"/>
                    <a:pt x="57" y="23"/>
                  </a:cubicBezTo>
                  <a:cubicBezTo>
                    <a:pt x="59" y="23"/>
                    <a:pt x="60" y="22"/>
                    <a:pt x="60" y="21"/>
                  </a:cubicBezTo>
                  <a:cubicBezTo>
                    <a:pt x="61" y="21"/>
                    <a:pt x="62" y="22"/>
                    <a:pt x="62" y="21"/>
                  </a:cubicBezTo>
                  <a:cubicBezTo>
                    <a:pt x="62" y="21"/>
                    <a:pt x="62" y="21"/>
                    <a:pt x="62" y="21"/>
                  </a:cubicBezTo>
                  <a:cubicBezTo>
                    <a:pt x="62" y="20"/>
                    <a:pt x="64" y="21"/>
                    <a:pt x="64" y="21"/>
                  </a:cubicBezTo>
                  <a:cubicBezTo>
                    <a:pt x="64" y="21"/>
                    <a:pt x="64" y="20"/>
                    <a:pt x="64" y="20"/>
                  </a:cubicBezTo>
                  <a:cubicBezTo>
                    <a:pt x="64" y="19"/>
                    <a:pt x="65" y="20"/>
                    <a:pt x="66" y="20"/>
                  </a:cubicBezTo>
                  <a:cubicBezTo>
                    <a:pt x="66" y="20"/>
                    <a:pt x="65" y="19"/>
                    <a:pt x="66" y="19"/>
                  </a:cubicBezTo>
                  <a:cubicBezTo>
                    <a:pt x="66" y="19"/>
                    <a:pt x="67" y="19"/>
                    <a:pt x="67" y="19"/>
                  </a:cubicBezTo>
                  <a:cubicBezTo>
                    <a:pt x="67" y="19"/>
                    <a:pt x="67" y="18"/>
                    <a:pt x="67" y="18"/>
                  </a:cubicBezTo>
                  <a:cubicBezTo>
                    <a:pt x="68" y="18"/>
                    <a:pt x="69" y="18"/>
                    <a:pt x="69" y="18"/>
                  </a:cubicBezTo>
                  <a:cubicBezTo>
                    <a:pt x="69" y="17"/>
                    <a:pt x="69" y="16"/>
                    <a:pt x="69" y="15"/>
                  </a:cubicBezTo>
                  <a:cubicBezTo>
                    <a:pt x="69" y="15"/>
                    <a:pt x="68" y="14"/>
                    <a:pt x="67" y="15"/>
                  </a:cubicBezTo>
                  <a:close/>
                  <a:moveTo>
                    <a:pt x="58" y="25"/>
                  </a:moveTo>
                  <a:cubicBezTo>
                    <a:pt x="63" y="25"/>
                    <a:pt x="66" y="22"/>
                    <a:pt x="70" y="21"/>
                  </a:cubicBezTo>
                  <a:cubicBezTo>
                    <a:pt x="70" y="20"/>
                    <a:pt x="70" y="18"/>
                    <a:pt x="69" y="18"/>
                  </a:cubicBezTo>
                  <a:cubicBezTo>
                    <a:pt x="66" y="21"/>
                    <a:pt x="60" y="21"/>
                    <a:pt x="58" y="25"/>
                  </a:cubicBezTo>
                  <a:close/>
                  <a:moveTo>
                    <a:pt x="64" y="24"/>
                  </a:moveTo>
                  <a:cubicBezTo>
                    <a:pt x="62" y="25"/>
                    <a:pt x="58" y="25"/>
                    <a:pt x="60" y="28"/>
                  </a:cubicBezTo>
                  <a:cubicBezTo>
                    <a:pt x="63" y="25"/>
                    <a:pt x="71" y="28"/>
                    <a:pt x="71" y="22"/>
                  </a:cubicBezTo>
                  <a:cubicBezTo>
                    <a:pt x="69" y="22"/>
                    <a:pt x="66" y="23"/>
                    <a:pt x="64" y="24"/>
                  </a:cubicBezTo>
                  <a:close/>
                  <a:moveTo>
                    <a:pt x="65" y="27"/>
                  </a:moveTo>
                  <a:cubicBezTo>
                    <a:pt x="65" y="27"/>
                    <a:pt x="65" y="28"/>
                    <a:pt x="65" y="28"/>
                  </a:cubicBezTo>
                  <a:cubicBezTo>
                    <a:pt x="63" y="29"/>
                    <a:pt x="59" y="26"/>
                    <a:pt x="60" y="29"/>
                  </a:cubicBezTo>
                  <a:cubicBezTo>
                    <a:pt x="60" y="32"/>
                    <a:pt x="64" y="27"/>
                    <a:pt x="64" y="30"/>
                  </a:cubicBezTo>
                  <a:cubicBezTo>
                    <a:pt x="62" y="30"/>
                    <a:pt x="62" y="31"/>
                    <a:pt x="61" y="32"/>
                  </a:cubicBezTo>
                  <a:cubicBezTo>
                    <a:pt x="63" y="33"/>
                    <a:pt x="71" y="33"/>
                    <a:pt x="71" y="29"/>
                  </a:cubicBezTo>
                  <a:cubicBezTo>
                    <a:pt x="70" y="29"/>
                    <a:pt x="66" y="30"/>
                    <a:pt x="66" y="28"/>
                  </a:cubicBezTo>
                  <a:cubicBezTo>
                    <a:pt x="69" y="28"/>
                    <a:pt x="72" y="29"/>
                    <a:pt x="71" y="26"/>
                  </a:cubicBezTo>
                  <a:cubicBezTo>
                    <a:pt x="69" y="27"/>
                    <a:pt x="67" y="26"/>
                    <a:pt x="65" y="27"/>
                  </a:cubicBezTo>
                  <a:close/>
                  <a:moveTo>
                    <a:pt x="62" y="35"/>
                  </a:moveTo>
                  <a:cubicBezTo>
                    <a:pt x="65" y="35"/>
                    <a:pt x="68" y="35"/>
                    <a:pt x="71" y="35"/>
                  </a:cubicBezTo>
                  <a:cubicBezTo>
                    <a:pt x="71" y="34"/>
                    <a:pt x="71" y="32"/>
                    <a:pt x="70" y="32"/>
                  </a:cubicBezTo>
                  <a:cubicBezTo>
                    <a:pt x="68" y="34"/>
                    <a:pt x="62" y="32"/>
                    <a:pt x="62" y="35"/>
                  </a:cubicBezTo>
                  <a:close/>
                  <a:moveTo>
                    <a:pt x="49" y="2"/>
                  </a:moveTo>
                  <a:cubicBezTo>
                    <a:pt x="48" y="2"/>
                    <a:pt x="47" y="2"/>
                    <a:pt x="46" y="2"/>
                  </a:cubicBezTo>
                  <a:cubicBezTo>
                    <a:pt x="46" y="4"/>
                    <a:pt x="47" y="6"/>
                    <a:pt x="46" y="6"/>
                  </a:cubicBezTo>
                  <a:cubicBezTo>
                    <a:pt x="46" y="5"/>
                    <a:pt x="46" y="4"/>
                    <a:pt x="46" y="2"/>
                  </a:cubicBezTo>
                  <a:cubicBezTo>
                    <a:pt x="44" y="2"/>
                    <a:pt x="43" y="2"/>
                    <a:pt x="41" y="2"/>
                  </a:cubicBezTo>
                  <a:cubicBezTo>
                    <a:pt x="41" y="4"/>
                    <a:pt x="42" y="7"/>
                    <a:pt x="40" y="7"/>
                  </a:cubicBezTo>
                  <a:cubicBezTo>
                    <a:pt x="41" y="4"/>
                    <a:pt x="39" y="1"/>
                    <a:pt x="38" y="3"/>
                  </a:cubicBezTo>
                  <a:cubicBezTo>
                    <a:pt x="40" y="4"/>
                    <a:pt x="37" y="14"/>
                    <a:pt x="39" y="11"/>
                  </a:cubicBezTo>
                  <a:cubicBezTo>
                    <a:pt x="40" y="10"/>
                    <a:pt x="39" y="8"/>
                    <a:pt x="40" y="8"/>
                  </a:cubicBezTo>
                  <a:cubicBezTo>
                    <a:pt x="40" y="10"/>
                    <a:pt x="40" y="12"/>
                    <a:pt x="41" y="13"/>
                  </a:cubicBezTo>
                  <a:cubicBezTo>
                    <a:pt x="43" y="13"/>
                    <a:pt x="44" y="13"/>
                    <a:pt x="46" y="13"/>
                  </a:cubicBezTo>
                  <a:cubicBezTo>
                    <a:pt x="47" y="9"/>
                    <a:pt x="48" y="6"/>
                    <a:pt x="49" y="2"/>
                  </a:cubicBezTo>
                  <a:close/>
                  <a:moveTo>
                    <a:pt x="31" y="16"/>
                  </a:moveTo>
                  <a:cubicBezTo>
                    <a:pt x="37" y="15"/>
                    <a:pt x="44" y="17"/>
                    <a:pt x="50" y="19"/>
                  </a:cubicBezTo>
                  <a:cubicBezTo>
                    <a:pt x="51" y="22"/>
                    <a:pt x="53" y="24"/>
                    <a:pt x="54" y="27"/>
                  </a:cubicBezTo>
                  <a:cubicBezTo>
                    <a:pt x="54" y="27"/>
                    <a:pt x="55" y="27"/>
                    <a:pt x="55" y="28"/>
                  </a:cubicBezTo>
                  <a:cubicBezTo>
                    <a:pt x="57" y="31"/>
                    <a:pt x="59" y="37"/>
                    <a:pt x="58" y="43"/>
                  </a:cubicBezTo>
                  <a:cubicBezTo>
                    <a:pt x="58" y="43"/>
                    <a:pt x="57" y="43"/>
                    <a:pt x="57" y="43"/>
                  </a:cubicBezTo>
                  <a:cubicBezTo>
                    <a:pt x="56" y="44"/>
                    <a:pt x="57" y="46"/>
                    <a:pt x="57" y="47"/>
                  </a:cubicBezTo>
                  <a:cubicBezTo>
                    <a:pt x="57" y="47"/>
                    <a:pt x="55" y="48"/>
                    <a:pt x="55" y="48"/>
                  </a:cubicBezTo>
                  <a:cubicBezTo>
                    <a:pt x="55" y="49"/>
                    <a:pt x="55" y="50"/>
                    <a:pt x="54" y="51"/>
                  </a:cubicBezTo>
                  <a:cubicBezTo>
                    <a:pt x="53" y="52"/>
                    <a:pt x="51" y="54"/>
                    <a:pt x="50" y="55"/>
                  </a:cubicBezTo>
                  <a:cubicBezTo>
                    <a:pt x="47" y="57"/>
                    <a:pt x="45" y="57"/>
                    <a:pt x="41" y="57"/>
                  </a:cubicBezTo>
                  <a:cubicBezTo>
                    <a:pt x="39" y="57"/>
                    <a:pt x="39" y="58"/>
                    <a:pt x="39" y="57"/>
                  </a:cubicBezTo>
                  <a:cubicBezTo>
                    <a:pt x="38" y="56"/>
                    <a:pt x="36" y="57"/>
                    <a:pt x="35" y="56"/>
                  </a:cubicBezTo>
                  <a:cubicBezTo>
                    <a:pt x="35" y="56"/>
                    <a:pt x="34" y="56"/>
                    <a:pt x="33" y="56"/>
                  </a:cubicBezTo>
                  <a:cubicBezTo>
                    <a:pt x="32" y="56"/>
                    <a:pt x="31" y="56"/>
                    <a:pt x="31" y="55"/>
                  </a:cubicBezTo>
                  <a:cubicBezTo>
                    <a:pt x="31" y="55"/>
                    <a:pt x="29" y="56"/>
                    <a:pt x="29" y="55"/>
                  </a:cubicBezTo>
                  <a:cubicBezTo>
                    <a:pt x="29" y="55"/>
                    <a:pt x="29" y="55"/>
                    <a:pt x="29" y="55"/>
                  </a:cubicBezTo>
                  <a:cubicBezTo>
                    <a:pt x="29" y="54"/>
                    <a:pt x="28" y="55"/>
                    <a:pt x="27" y="55"/>
                  </a:cubicBezTo>
                  <a:cubicBezTo>
                    <a:pt x="26" y="53"/>
                    <a:pt x="25" y="51"/>
                    <a:pt x="23" y="51"/>
                  </a:cubicBezTo>
                  <a:cubicBezTo>
                    <a:pt x="23" y="49"/>
                    <a:pt x="20" y="48"/>
                    <a:pt x="20" y="48"/>
                  </a:cubicBezTo>
                  <a:cubicBezTo>
                    <a:pt x="19" y="47"/>
                    <a:pt x="20" y="44"/>
                    <a:pt x="19" y="44"/>
                  </a:cubicBezTo>
                  <a:cubicBezTo>
                    <a:pt x="18" y="47"/>
                    <a:pt x="20" y="48"/>
                    <a:pt x="21" y="49"/>
                  </a:cubicBezTo>
                  <a:cubicBezTo>
                    <a:pt x="21" y="50"/>
                    <a:pt x="21" y="51"/>
                    <a:pt x="21" y="51"/>
                  </a:cubicBezTo>
                  <a:cubicBezTo>
                    <a:pt x="21" y="51"/>
                    <a:pt x="23" y="52"/>
                    <a:pt x="23" y="52"/>
                  </a:cubicBezTo>
                  <a:cubicBezTo>
                    <a:pt x="23" y="52"/>
                    <a:pt x="23" y="53"/>
                    <a:pt x="23" y="54"/>
                  </a:cubicBezTo>
                  <a:cubicBezTo>
                    <a:pt x="25" y="56"/>
                    <a:pt x="27" y="56"/>
                    <a:pt x="28" y="57"/>
                  </a:cubicBezTo>
                  <a:cubicBezTo>
                    <a:pt x="29" y="58"/>
                    <a:pt x="34" y="61"/>
                    <a:pt x="35" y="58"/>
                  </a:cubicBezTo>
                  <a:cubicBezTo>
                    <a:pt x="39" y="62"/>
                    <a:pt x="43" y="58"/>
                    <a:pt x="46" y="60"/>
                  </a:cubicBezTo>
                  <a:cubicBezTo>
                    <a:pt x="46" y="59"/>
                    <a:pt x="47" y="59"/>
                    <a:pt x="47" y="59"/>
                  </a:cubicBezTo>
                  <a:cubicBezTo>
                    <a:pt x="48" y="58"/>
                    <a:pt x="48" y="57"/>
                    <a:pt x="49" y="57"/>
                  </a:cubicBezTo>
                  <a:cubicBezTo>
                    <a:pt x="51" y="57"/>
                    <a:pt x="53" y="55"/>
                    <a:pt x="54" y="54"/>
                  </a:cubicBezTo>
                  <a:cubicBezTo>
                    <a:pt x="55" y="53"/>
                    <a:pt x="57" y="51"/>
                    <a:pt x="58" y="50"/>
                  </a:cubicBezTo>
                  <a:cubicBezTo>
                    <a:pt x="59" y="49"/>
                    <a:pt x="58" y="46"/>
                    <a:pt x="60" y="45"/>
                  </a:cubicBezTo>
                  <a:cubicBezTo>
                    <a:pt x="61" y="40"/>
                    <a:pt x="60" y="35"/>
                    <a:pt x="60" y="32"/>
                  </a:cubicBezTo>
                  <a:cubicBezTo>
                    <a:pt x="60" y="30"/>
                    <a:pt x="58" y="30"/>
                    <a:pt x="58" y="29"/>
                  </a:cubicBezTo>
                  <a:cubicBezTo>
                    <a:pt x="57" y="28"/>
                    <a:pt x="58" y="26"/>
                    <a:pt x="57" y="25"/>
                  </a:cubicBezTo>
                  <a:cubicBezTo>
                    <a:pt x="56" y="24"/>
                    <a:pt x="55" y="23"/>
                    <a:pt x="54" y="22"/>
                  </a:cubicBezTo>
                  <a:cubicBezTo>
                    <a:pt x="52" y="20"/>
                    <a:pt x="49" y="17"/>
                    <a:pt x="46" y="15"/>
                  </a:cubicBezTo>
                  <a:cubicBezTo>
                    <a:pt x="45" y="15"/>
                    <a:pt x="43" y="14"/>
                    <a:pt x="41" y="14"/>
                  </a:cubicBezTo>
                  <a:cubicBezTo>
                    <a:pt x="37" y="13"/>
                    <a:pt x="33" y="15"/>
                    <a:pt x="28" y="16"/>
                  </a:cubicBezTo>
                  <a:cubicBezTo>
                    <a:pt x="27" y="16"/>
                    <a:pt x="26" y="19"/>
                    <a:pt x="27" y="19"/>
                  </a:cubicBezTo>
                  <a:cubicBezTo>
                    <a:pt x="28" y="17"/>
                    <a:pt x="29" y="17"/>
                    <a:pt x="31" y="16"/>
                  </a:cubicBezTo>
                  <a:close/>
                  <a:moveTo>
                    <a:pt x="32" y="19"/>
                  </a:moveTo>
                  <a:cubicBezTo>
                    <a:pt x="32" y="20"/>
                    <a:pt x="32" y="21"/>
                    <a:pt x="33" y="21"/>
                  </a:cubicBezTo>
                  <a:cubicBezTo>
                    <a:pt x="33" y="20"/>
                    <a:pt x="33" y="19"/>
                    <a:pt x="32" y="19"/>
                  </a:cubicBezTo>
                  <a:close/>
                  <a:moveTo>
                    <a:pt x="27" y="21"/>
                  </a:moveTo>
                  <a:cubicBezTo>
                    <a:pt x="27" y="24"/>
                    <a:pt x="30" y="25"/>
                    <a:pt x="32" y="24"/>
                  </a:cubicBezTo>
                  <a:cubicBezTo>
                    <a:pt x="32" y="26"/>
                    <a:pt x="34" y="30"/>
                    <a:pt x="36" y="28"/>
                  </a:cubicBezTo>
                  <a:cubicBezTo>
                    <a:pt x="34" y="27"/>
                    <a:pt x="36" y="25"/>
                    <a:pt x="37" y="25"/>
                  </a:cubicBezTo>
                  <a:cubicBezTo>
                    <a:pt x="37" y="26"/>
                    <a:pt x="37" y="27"/>
                    <a:pt x="38" y="27"/>
                  </a:cubicBezTo>
                  <a:cubicBezTo>
                    <a:pt x="38" y="25"/>
                    <a:pt x="37" y="23"/>
                    <a:pt x="36" y="21"/>
                  </a:cubicBezTo>
                  <a:cubicBezTo>
                    <a:pt x="35" y="19"/>
                    <a:pt x="35" y="15"/>
                    <a:pt x="33" y="18"/>
                  </a:cubicBezTo>
                  <a:cubicBezTo>
                    <a:pt x="34" y="18"/>
                    <a:pt x="34" y="20"/>
                    <a:pt x="34" y="21"/>
                  </a:cubicBezTo>
                  <a:cubicBezTo>
                    <a:pt x="35" y="22"/>
                    <a:pt x="38" y="25"/>
                    <a:pt x="34" y="26"/>
                  </a:cubicBezTo>
                  <a:cubicBezTo>
                    <a:pt x="33" y="24"/>
                    <a:pt x="33" y="20"/>
                    <a:pt x="29" y="20"/>
                  </a:cubicBezTo>
                  <a:cubicBezTo>
                    <a:pt x="29" y="20"/>
                    <a:pt x="28" y="21"/>
                    <a:pt x="27" y="21"/>
                  </a:cubicBezTo>
                  <a:close/>
                  <a:moveTo>
                    <a:pt x="29" y="26"/>
                  </a:moveTo>
                  <a:cubicBezTo>
                    <a:pt x="28" y="25"/>
                    <a:pt x="27" y="23"/>
                    <a:pt x="26" y="23"/>
                  </a:cubicBezTo>
                  <a:cubicBezTo>
                    <a:pt x="26" y="27"/>
                    <a:pt x="30" y="27"/>
                    <a:pt x="32" y="28"/>
                  </a:cubicBezTo>
                  <a:cubicBezTo>
                    <a:pt x="33" y="26"/>
                    <a:pt x="30" y="26"/>
                    <a:pt x="29" y="26"/>
                  </a:cubicBezTo>
                  <a:close/>
                  <a:moveTo>
                    <a:pt x="22" y="32"/>
                  </a:moveTo>
                  <a:cubicBezTo>
                    <a:pt x="21" y="35"/>
                    <a:pt x="25" y="32"/>
                    <a:pt x="25" y="35"/>
                  </a:cubicBezTo>
                  <a:cubicBezTo>
                    <a:pt x="24" y="34"/>
                    <a:pt x="19" y="35"/>
                    <a:pt x="22" y="35"/>
                  </a:cubicBezTo>
                  <a:cubicBezTo>
                    <a:pt x="25" y="36"/>
                    <a:pt x="25" y="34"/>
                    <a:pt x="27" y="35"/>
                  </a:cubicBezTo>
                  <a:cubicBezTo>
                    <a:pt x="27" y="32"/>
                    <a:pt x="29" y="32"/>
                    <a:pt x="30" y="31"/>
                  </a:cubicBezTo>
                  <a:cubicBezTo>
                    <a:pt x="32" y="31"/>
                    <a:pt x="34" y="33"/>
                    <a:pt x="34" y="30"/>
                  </a:cubicBezTo>
                  <a:cubicBezTo>
                    <a:pt x="30" y="30"/>
                    <a:pt x="28" y="24"/>
                    <a:pt x="24" y="27"/>
                  </a:cubicBezTo>
                  <a:cubicBezTo>
                    <a:pt x="24" y="30"/>
                    <a:pt x="28" y="29"/>
                    <a:pt x="29" y="31"/>
                  </a:cubicBezTo>
                  <a:cubicBezTo>
                    <a:pt x="26" y="31"/>
                    <a:pt x="26" y="29"/>
                    <a:pt x="23" y="29"/>
                  </a:cubicBezTo>
                  <a:cubicBezTo>
                    <a:pt x="22" y="33"/>
                    <a:pt x="27" y="31"/>
                    <a:pt x="27" y="33"/>
                  </a:cubicBezTo>
                  <a:cubicBezTo>
                    <a:pt x="25" y="33"/>
                    <a:pt x="25" y="31"/>
                    <a:pt x="22" y="32"/>
                  </a:cubicBezTo>
                  <a:close/>
                  <a:moveTo>
                    <a:pt x="39" y="21"/>
                  </a:moveTo>
                  <a:cubicBezTo>
                    <a:pt x="36" y="22"/>
                    <a:pt x="40" y="16"/>
                    <a:pt x="36" y="17"/>
                  </a:cubicBezTo>
                  <a:cubicBezTo>
                    <a:pt x="36" y="19"/>
                    <a:pt x="37" y="24"/>
                    <a:pt x="39" y="21"/>
                  </a:cubicBezTo>
                  <a:close/>
                  <a:moveTo>
                    <a:pt x="44" y="18"/>
                  </a:moveTo>
                  <a:cubicBezTo>
                    <a:pt x="44" y="20"/>
                    <a:pt x="41" y="23"/>
                    <a:pt x="43" y="24"/>
                  </a:cubicBezTo>
                  <a:cubicBezTo>
                    <a:pt x="43" y="23"/>
                    <a:pt x="46" y="19"/>
                    <a:pt x="44" y="18"/>
                  </a:cubicBezTo>
                  <a:close/>
                  <a:moveTo>
                    <a:pt x="46" y="20"/>
                  </a:moveTo>
                  <a:cubicBezTo>
                    <a:pt x="46" y="22"/>
                    <a:pt x="42" y="24"/>
                    <a:pt x="45" y="25"/>
                  </a:cubicBezTo>
                  <a:cubicBezTo>
                    <a:pt x="44" y="23"/>
                    <a:pt x="49" y="21"/>
                    <a:pt x="46" y="20"/>
                  </a:cubicBezTo>
                  <a:close/>
                  <a:moveTo>
                    <a:pt x="46" y="24"/>
                  </a:moveTo>
                  <a:cubicBezTo>
                    <a:pt x="46" y="25"/>
                    <a:pt x="43" y="27"/>
                    <a:pt x="46" y="28"/>
                  </a:cubicBezTo>
                  <a:cubicBezTo>
                    <a:pt x="46" y="24"/>
                    <a:pt x="49" y="24"/>
                    <a:pt x="49" y="21"/>
                  </a:cubicBezTo>
                  <a:cubicBezTo>
                    <a:pt x="47" y="20"/>
                    <a:pt x="47" y="23"/>
                    <a:pt x="46" y="24"/>
                  </a:cubicBezTo>
                  <a:close/>
                  <a:moveTo>
                    <a:pt x="43" y="18"/>
                  </a:moveTo>
                  <a:cubicBezTo>
                    <a:pt x="41" y="18"/>
                    <a:pt x="40" y="18"/>
                    <a:pt x="39" y="17"/>
                  </a:cubicBezTo>
                  <a:cubicBezTo>
                    <a:pt x="40" y="18"/>
                    <a:pt x="38" y="22"/>
                    <a:pt x="40" y="21"/>
                  </a:cubicBezTo>
                  <a:cubicBezTo>
                    <a:pt x="40" y="20"/>
                    <a:pt x="40" y="19"/>
                    <a:pt x="41" y="19"/>
                  </a:cubicBezTo>
                  <a:cubicBezTo>
                    <a:pt x="41" y="20"/>
                    <a:pt x="41" y="22"/>
                    <a:pt x="42" y="22"/>
                  </a:cubicBezTo>
                  <a:cubicBezTo>
                    <a:pt x="41" y="20"/>
                    <a:pt x="43" y="20"/>
                    <a:pt x="43" y="18"/>
                  </a:cubicBezTo>
                  <a:close/>
                  <a:moveTo>
                    <a:pt x="21" y="27"/>
                  </a:moveTo>
                  <a:cubicBezTo>
                    <a:pt x="20" y="29"/>
                    <a:pt x="18" y="31"/>
                    <a:pt x="20" y="32"/>
                  </a:cubicBezTo>
                  <a:cubicBezTo>
                    <a:pt x="22" y="29"/>
                    <a:pt x="24" y="25"/>
                    <a:pt x="25" y="21"/>
                  </a:cubicBezTo>
                  <a:cubicBezTo>
                    <a:pt x="26" y="21"/>
                    <a:pt x="26" y="17"/>
                    <a:pt x="25" y="20"/>
                  </a:cubicBezTo>
                  <a:cubicBezTo>
                    <a:pt x="23" y="22"/>
                    <a:pt x="22" y="24"/>
                    <a:pt x="21" y="27"/>
                  </a:cubicBezTo>
                  <a:close/>
                  <a:moveTo>
                    <a:pt x="54" y="28"/>
                  </a:moveTo>
                  <a:cubicBezTo>
                    <a:pt x="53" y="28"/>
                    <a:pt x="53" y="27"/>
                    <a:pt x="53" y="27"/>
                  </a:cubicBezTo>
                  <a:cubicBezTo>
                    <a:pt x="52" y="29"/>
                    <a:pt x="44" y="30"/>
                    <a:pt x="47" y="33"/>
                  </a:cubicBezTo>
                  <a:cubicBezTo>
                    <a:pt x="49" y="31"/>
                    <a:pt x="53" y="31"/>
                    <a:pt x="54" y="28"/>
                  </a:cubicBezTo>
                  <a:close/>
                  <a:moveTo>
                    <a:pt x="51" y="33"/>
                  </a:moveTo>
                  <a:cubicBezTo>
                    <a:pt x="52" y="33"/>
                    <a:pt x="54" y="33"/>
                    <a:pt x="55" y="33"/>
                  </a:cubicBezTo>
                  <a:cubicBezTo>
                    <a:pt x="55" y="32"/>
                    <a:pt x="55" y="32"/>
                    <a:pt x="55" y="31"/>
                  </a:cubicBezTo>
                  <a:cubicBezTo>
                    <a:pt x="54" y="29"/>
                    <a:pt x="51" y="32"/>
                    <a:pt x="51" y="33"/>
                  </a:cubicBezTo>
                  <a:close/>
                  <a:moveTo>
                    <a:pt x="51" y="25"/>
                  </a:moveTo>
                  <a:cubicBezTo>
                    <a:pt x="50" y="28"/>
                    <a:pt x="46" y="27"/>
                    <a:pt x="46" y="30"/>
                  </a:cubicBezTo>
                  <a:cubicBezTo>
                    <a:pt x="48" y="29"/>
                    <a:pt x="53" y="27"/>
                    <a:pt x="51" y="25"/>
                  </a:cubicBezTo>
                  <a:close/>
                  <a:moveTo>
                    <a:pt x="36" y="32"/>
                  </a:moveTo>
                  <a:cubicBezTo>
                    <a:pt x="36" y="32"/>
                    <a:pt x="35" y="33"/>
                    <a:pt x="34" y="34"/>
                  </a:cubicBezTo>
                  <a:cubicBezTo>
                    <a:pt x="33" y="36"/>
                    <a:pt x="33" y="37"/>
                    <a:pt x="33" y="39"/>
                  </a:cubicBezTo>
                  <a:cubicBezTo>
                    <a:pt x="32" y="39"/>
                    <a:pt x="29" y="41"/>
                    <a:pt x="32" y="41"/>
                  </a:cubicBezTo>
                  <a:cubicBezTo>
                    <a:pt x="34" y="38"/>
                    <a:pt x="36" y="36"/>
                    <a:pt x="37" y="31"/>
                  </a:cubicBezTo>
                  <a:cubicBezTo>
                    <a:pt x="37" y="31"/>
                    <a:pt x="38" y="30"/>
                    <a:pt x="37" y="30"/>
                  </a:cubicBezTo>
                  <a:cubicBezTo>
                    <a:pt x="37" y="31"/>
                    <a:pt x="36" y="31"/>
                    <a:pt x="36" y="32"/>
                  </a:cubicBezTo>
                  <a:close/>
                  <a:moveTo>
                    <a:pt x="47" y="38"/>
                  </a:moveTo>
                  <a:cubicBezTo>
                    <a:pt x="47" y="36"/>
                    <a:pt x="46" y="34"/>
                    <a:pt x="45" y="33"/>
                  </a:cubicBezTo>
                  <a:cubicBezTo>
                    <a:pt x="45" y="35"/>
                    <a:pt x="45" y="38"/>
                    <a:pt x="47" y="38"/>
                  </a:cubicBezTo>
                  <a:close/>
                  <a:moveTo>
                    <a:pt x="31" y="38"/>
                  </a:moveTo>
                  <a:cubicBezTo>
                    <a:pt x="31" y="36"/>
                    <a:pt x="33" y="36"/>
                    <a:pt x="33" y="34"/>
                  </a:cubicBezTo>
                  <a:cubicBezTo>
                    <a:pt x="32" y="34"/>
                    <a:pt x="31" y="34"/>
                    <a:pt x="30" y="34"/>
                  </a:cubicBezTo>
                  <a:cubicBezTo>
                    <a:pt x="30" y="35"/>
                    <a:pt x="29" y="38"/>
                    <a:pt x="31" y="38"/>
                  </a:cubicBezTo>
                  <a:close/>
                  <a:moveTo>
                    <a:pt x="51" y="38"/>
                  </a:moveTo>
                  <a:cubicBezTo>
                    <a:pt x="51" y="35"/>
                    <a:pt x="50" y="33"/>
                    <a:pt x="47" y="34"/>
                  </a:cubicBezTo>
                  <a:cubicBezTo>
                    <a:pt x="47" y="36"/>
                    <a:pt x="49" y="37"/>
                    <a:pt x="51" y="38"/>
                  </a:cubicBezTo>
                  <a:close/>
                  <a:moveTo>
                    <a:pt x="53" y="35"/>
                  </a:moveTo>
                  <a:cubicBezTo>
                    <a:pt x="54" y="35"/>
                    <a:pt x="57" y="36"/>
                    <a:pt x="56" y="34"/>
                  </a:cubicBezTo>
                  <a:cubicBezTo>
                    <a:pt x="54" y="33"/>
                    <a:pt x="53" y="34"/>
                    <a:pt x="53" y="35"/>
                  </a:cubicBezTo>
                  <a:close/>
                  <a:moveTo>
                    <a:pt x="36" y="38"/>
                  </a:moveTo>
                  <a:cubicBezTo>
                    <a:pt x="39" y="38"/>
                    <a:pt x="42" y="38"/>
                    <a:pt x="45" y="38"/>
                  </a:cubicBezTo>
                  <a:cubicBezTo>
                    <a:pt x="45" y="34"/>
                    <a:pt x="36" y="33"/>
                    <a:pt x="36" y="38"/>
                  </a:cubicBezTo>
                  <a:close/>
                  <a:moveTo>
                    <a:pt x="20" y="37"/>
                  </a:moveTo>
                  <a:cubicBezTo>
                    <a:pt x="21" y="41"/>
                    <a:pt x="19" y="46"/>
                    <a:pt x="23" y="46"/>
                  </a:cubicBezTo>
                  <a:cubicBezTo>
                    <a:pt x="24" y="46"/>
                    <a:pt x="24" y="45"/>
                    <a:pt x="25" y="44"/>
                  </a:cubicBezTo>
                  <a:cubicBezTo>
                    <a:pt x="26" y="43"/>
                    <a:pt x="27" y="43"/>
                    <a:pt x="27" y="41"/>
                  </a:cubicBezTo>
                  <a:cubicBezTo>
                    <a:pt x="25" y="41"/>
                    <a:pt x="23" y="45"/>
                    <a:pt x="21" y="42"/>
                  </a:cubicBezTo>
                  <a:cubicBezTo>
                    <a:pt x="24" y="42"/>
                    <a:pt x="27" y="41"/>
                    <a:pt x="28" y="39"/>
                  </a:cubicBezTo>
                  <a:cubicBezTo>
                    <a:pt x="27" y="39"/>
                    <a:pt x="26" y="39"/>
                    <a:pt x="26" y="38"/>
                  </a:cubicBezTo>
                  <a:cubicBezTo>
                    <a:pt x="26" y="38"/>
                    <a:pt x="27" y="38"/>
                    <a:pt x="27" y="37"/>
                  </a:cubicBezTo>
                  <a:cubicBezTo>
                    <a:pt x="25" y="36"/>
                    <a:pt x="23" y="40"/>
                    <a:pt x="21" y="37"/>
                  </a:cubicBezTo>
                  <a:cubicBezTo>
                    <a:pt x="22" y="37"/>
                    <a:pt x="27" y="37"/>
                    <a:pt x="24" y="36"/>
                  </a:cubicBezTo>
                  <a:cubicBezTo>
                    <a:pt x="22" y="36"/>
                    <a:pt x="21" y="36"/>
                    <a:pt x="20" y="37"/>
                  </a:cubicBezTo>
                  <a:close/>
                  <a:moveTo>
                    <a:pt x="23" y="48"/>
                  </a:moveTo>
                  <a:cubicBezTo>
                    <a:pt x="26" y="49"/>
                    <a:pt x="25" y="46"/>
                    <a:pt x="26" y="45"/>
                  </a:cubicBezTo>
                  <a:cubicBezTo>
                    <a:pt x="27" y="44"/>
                    <a:pt x="30" y="42"/>
                    <a:pt x="28" y="41"/>
                  </a:cubicBezTo>
                  <a:cubicBezTo>
                    <a:pt x="27" y="44"/>
                    <a:pt x="23" y="45"/>
                    <a:pt x="23" y="48"/>
                  </a:cubicBezTo>
                  <a:close/>
                  <a:moveTo>
                    <a:pt x="62" y="41"/>
                  </a:moveTo>
                  <a:cubicBezTo>
                    <a:pt x="60" y="45"/>
                    <a:pt x="71" y="46"/>
                    <a:pt x="71" y="44"/>
                  </a:cubicBezTo>
                  <a:cubicBezTo>
                    <a:pt x="68" y="43"/>
                    <a:pt x="65" y="43"/>
                    <a:pt x="62" y="41"/>
                  </a:cubicBezTo>
                  <a:close/>
                  <a:moveTo>
                    <a:pt x="60" y="50"/>
                  </a:moveTo>
                  <a:cubicBezTo>
                    <a:pt x="65" y="51"/>
                    <a:pt x="67" y="53"/>
                    <a:pt x="71" y="55"/>
                  </a:cubicBezTo>
                  <a:cubicBezTo>
                    <a:pt x="71" y="52"/>
                    <a:pt x="71" y="49"/>
                    <a:pt x="71" y="47"/>
                  </a:cubicBezTo>
                  <a:cubicBezTo>
                    <a:pt x="67" y="45"/>
                    <a:pt x="59" y="43"/>
                    <a:pt x="60" y="50"/>
                  </a:cubicBezTo>
                  <a:close/>
                  <a:moveTo>
                    <a:pt x="60" y="51"/>
                  </a:moveTo>
                  <a:cubicBezTo>
                    <a:pt x="60" y="50"/>
                    <a:pt x="60" y="50"/>
                    <a:pt x="59" y="50"/>
                  </a:cubicBezTo>
                  <a:cubicBezTo>
                    <a:pt x="59" y="51"/>
                    <a:pt x="59" y="52"/>
                    <a:pt x="59" y="53"/>
                  </a:cubicBezTo>
                  <a:cubicBezTo>
                    <a:pt x="64" y="54"/>
                    <a:pt x="65" y="57"/>
                    <a:pt x="70" y="58"/>
                  </a:cubicBezTo>
                  <a:cubicBezTo>
                    <a:pt x="70" y="53"/>
                    <a:pt x="64" y="53"/>
                    <a:pt x="60" y="51"/>
                  </a:cubicBezTo>
                  <a:close/>
                  <a:moveTo>
                    <a:pt x="67" y="60"/>
                  </a:moveTo>
                  <a:cubicBezTo>
                    <a:pt x="68" y="61"/>
                    <a:pt x="71" y="63"/>
                    <a:pt x="70" y="60"/>
                  </a:cubicBezTo>
                  <a:cubicBezTo>
                    <a:pt x="70" y="58"/>
                    <a:pt x="68" y="59"/>
                    <a:pt x="66" y="58"/>
                  </a:cubicBezTo>
                  <a:cubicBezTo>
                    <a:pt x="66" y="58"/>
                    <a:pt x="65" y="56"/>
                    <a:pt x="64" y="55"/>
                  </a:cubicBezTo>
                  <a:cubicBezTo>
                    <a:pt x="63" y="55"/>
                    <a:pt x="61" y="55"/>
                    <a:pt x="61" y="55"/>
                  </a:cubicBezTo>
                  <a:cubicBezTo>
                    <a:pt x="60" y="54"/>
                    <a:pt x="58" y="51"/>
                    <a:pt x="57" y="54"/>
                  </a:cubicBezTo>
                  <a:cubicBezTo>
                    <a:pt x="60" y="56"/>
                    <a:pt x="63" y="58"/>
                    <a:pt x="67" y="60"/>
                  </a:cubicBezTo>
                  <a:close/>
                  <a:moveTo>
                    <a:pt x="61" y="57"/>
                  </a:moveTo>
                  <a:cubicBezTo>
                    <a:pt x="59" y="56"/>
                    <a:pt x="58" y="54"/>
                    <a:pt x="55" y="54"/>
                  </a:cubicBezTo>
                  <a:cubicBezTo>
                    <a:pt x="55" y="56"/>
                    <a:pt x="57" y="57"/>
                    <a:pt x="59" y="58"/>
                  </a:cubicBezTo>
                  <a:cubicBezTo>
                    <a:pt x="61" y="61"/>
                    <a:pt x="64" y="63"/>
                    <a:pt x="67" y="64"/>
                  </a:cubicBezTo>
                  <a:cubicBezTo>
                    <a:pt x="68" y="66"/>
                    <a:pt x="70" y="63"/>
                    <a:pt x="70" y="62"/>
                  </a:cubicBezTo>
                  <a:cubicBezTo>
                    <a:pt x="67" y="61"/>
                    <a:pt x="63" y="58"/>
                    <a:pt x="61" y="57"/>
                  </a:cubicBezTo>
                  <a:close/>
                  <a:moveTo>
                    <a:pt x="67" y="67"/>
                  </a:moveTo>
                  <a:cubicBezTo>
                    <a:pt x="67" y="64"/>
                    <a:pt x="65" y="64"/>
                    <a:pt x="63" y="63"/>
                  </a:cubicBezTo>
                  <a:cubicBezTo>
                    <a:pt x="61" y="61"/>
                    <a:pt x="60" y="58"/>
                    <a:pt x="56" y="58"/>
                  </a:cubicBezTo>
                  <a:cubicBezTo>
                    <a:pt x="56" y="57"/>
                    <a:pt x="55" y="57"/>
                    <a:pt x="55" y="56"/>
                  </a:cubicBezTo>
                  <a:cubicBezTo>
                    <a:pt x="54" y="56"/>
                    <a:pt x="54" y="55"/>
                    <a:pt x="53" y="56"/>
                  </a:cubicBezTo>
                  <a:cubicBezTo>
                    <a:pt x="59" y="59"/>
                    <a:pt x="60" y="69"/>
                    <a:pt x="67" y="67"/>
                  </a:cubicBezTo>
                  <a:close/>
                  <a:moveTo>
                    <a:pt x="58" y="63"/>
                  </a:moveTo>
                  <a:cubicBezTo>
                    <a:pt x="58" y="61"/>
                    <a:pt x="55" y="60"/>
                    <a:pt x="55" y="60"/>
                  </a:cubicBezTo>
                  <a:cubicBezTo>
                    <a:pt x="54" y="59"/>
                    <a:pt x="55" y="56"/>
                    <a:pt x="53" y="57"/>
                  </a:cubicBezTo>
                  <a:cubicBezTo>
                    <a:pt x="51" y="58"/>
                    <a:pt x="53" y="59"/>
                    <a:pt x="54" y="61"/>
                  </a:cubicBezTo>
                  <a:cubicBezTo>
                    <a:pt x="55" y="61"/>
                    <a:pt x="56" y="62"/>
                    <a:pt x="56" y="62"/>
                  </a:cubicBezTo>
                  <a:cubicBezTo>
                    <a:pt x="57" y="64"/>
                    <a:pt x="58" y="65"/>
                    <a:pt x="59" y="67"/>
                  </a:cubicBezTo>
                  <a:cubicBezTo>
                    <a:pt x="60" y="68"/>
                    <a:pt x="61" y="70"/>
                    <a:pt x="62" y="70"/>
                  </a:cubicBezTo>
                  <a:cubicBezTo>
                    <a:pt x="64" y="70"/>
                    <a:pt x="64" y="69"/>
                    <a:pt x="65" y="68"/>
                  </a:cubicBezTo>
                  <a:cubicBezTo>
                    <a:pt x="62" y="68"/>
                    <a:pt x="60" y="65"/>
                    <a:pt x="58" y="63"/>
                  </a:cubicBezTo>
                  <a:close/>
                  <a:moveTo>
                    <a:pt x="58" y="67"/>
                  </a:moveTo>
                  <a:cubicBezTo>
                    <a:pt x="58" y="66"/>
                    <a:pt x="57" y="66"/>
                    <a:pt x="57" y="66"/>
                  </a:cubicBezTo>
                  <a:cubicBezTo>
                    <a:pt x="56" y="63"/>
                    <a:pt x="52" y="58"/>
                    <a:pt x="50" y="60"/>
                  </a:cubicBezTo>
                  <a:cubicBezTo>
                    <a:pt x="51" y="60"/>
                    <a:pt x="51" y="62"/>
                    <a:pt x="52" y="62"/>
                  </a:cubicBezTo>
                  <a:cubicBezTo>
                    <a:pt x="52" y="63"/>
                    <a:pt x="53" y="64"/>
                    <a:pt x="53" y="65"/>
                  </a:cubicBezTo>
                  <a:cubicBezTo>
                    <a:pt x="54" y="66"/>
                    <a:pt x="52" y="66"/>
                    <a:pt x="53" y="67"/>
                  </a:cubicBezTo>
                  <a:cubicBezTo>
                    <a:pt x="53" y="67"/>
                    <a:pt x="53" y="67"/>
                    <a:pt x="53" y="68"/>
                  </a:cubicBezTo>
                  <a:cubicBezTo>
                    <a:pt x="54" y="69"/>
                    <a:pt x="55" y="71"/>
                    <a:pt x="53" y="71"/>
                  </a:cubicBezTo>
                  <a:cubicBezTo>
                    <a:pt x="52" y="67"/>
                    <a:pt x="51" y="63"/>
                    <a:pt x="48" y="60"/>
                  </a:cubicBezTo>
                  <a:cubicBezTo>
                    <a:pt x="48" y="65"/>
                    <a:pt x="50" y="69"/>
                    <a:pt x="51" y="73"/>
                  </a:cubicBezTo>
                  <a:cubicBezTo>
                    <a:pt x="54" y="73"/>
                    <a:pt x="54" y="71"/>
                    <a:pt x="57" y="72"/>
                  </a:cubicBezTo>
                  <a:cubicBezTo>
                    <a:pt x="57" y="69"/>
                    <a:pt x="52" y="68"/>
                    <a:pt x="54" y="66"/>
                  </a:cubicBezTo>
                  <a:cubicBezTo>
                    <a:pt x="56" y="68"/>
                    <a:pt x="58" y="74"/>
                    <a:pt x="60" y="70"/>
                  </a:cubicBezTo>
                  <a:cubicBezTo>
                    <a:pt x="60" y="69"/>
                    <a:pt x="58" y="68"/>
                    <a:pt x="58" y="67"/>
                  </a:cubicBezTo>
                  <a:close/>
                  <a:moveTo>
                    <a:pt x="40" y="61"/>
                  </a:moveTo>
                  <a:cubicBezTo>
                    <a:pt x="39" y="63"/>
                    <a:pt x="40" y="68"/>
                    <a:pt x="39" y="71"/>
                  </a:cubicBezTo>
                  <a:cubicBezTo>
                    <a:pt x="42" y="72"/>
                    <a:pt x="47" y="72"/>
                    <a:pt x="50" y="73"/>
                  </a:cubicBezTo>
                  <a:cubicBezTo>
                    <a:pt x="49" y="69"/>
                    <a:pt x="48" y="66"/>
                    <a:pt x="47" y="61"/>
                  </a:cubicBezTo>
                  <a:cubicBezTo>
                    <a:pt x="45" y="60"/>
                    <a:pt x="45" y="62"/>
                    <a:pt x="42" y="61"/>
                  </a:cubicBezTo>
                  <a:cubicBezTo>
                    <a:pt x="42" y="64"/>
                    <a:pt x="45" y="70"/>
                    <a:pt x="43" y="71"/>
                  </a:cubicBezTo>
                  <a:cubicBezTo>
                    <a:pt x="42" y="68"/>
                    <a:pt x="42" y="63"/>
                    <a:pt x="40" y="61"/>
                  </a:cubicBezTo>
                  <a:close/>
                  <a:moveTo>
                    <a:pt x="71" y="41"/>
                  </a:moveTo>
                  <a:cubicBezTo>
                    <a:pt x="70" y="40"/>
                    <a:pt x="67" y="41"/>
                    <a:pt x="67" y="40"/>
                  </a:cubicBezTo>
                  <a:cubicBezTo>
                    <a:pt x="68" y="40"/>
                    <a:pt x="70" y="40"/>
                    <a:pt x="71" y="40"/>
                  </a:cubicBezTo>
                  <a:cubicBezTo>
                    <a:pt x="71" y="39"/>
                    <a:pt x="71" y="37"/>
                    <a:pt x="71" y="36"/>
                  </a:cubicBezTo>
                  <a:cubicBezTo>
                    <a:pt x="68" y="37"/>
                    <a:pt x="62" y="34"/>
                    <a:pt x="62" y="38"/>
                  </a:cubicBezTo>
                  <a:cubicBezTo>
                    <a:pt x="62" y="40"/>
                    <a:pt x="67" y="37"/>
                    <a:pt x="66" y="40"/>
                  </a:cubicBezTo>
                  <a:cubicBezTo>
                    <a:pt x="65" y="40"/>
                    <a:pt x="62" y="39"/>
                    <a:pt x="62" y="41"/>
                  </a:cubicBezTo>
                  <a:cubicBezTo>
                    <a:pt x="65" y="41"/>
                    <a:pt x="70" y="45"/>
                    <a:pt x="71" y="41"/>
                  </a:cubicBezTo>
                  <a:close/>
                  <a:moveTo>
                    <a:pt x="56" y="40"/>
                  </a:moveTo>
                  <a:cubicBezTo>
                    <a:pt x="56" y="37"/>
                    <a:pt x="54" y="38"/>
                    <a:pt x="53" y="37"/>
                  </a:cubicBezTo>
                  <a:cubicBezTo>
                    <a:pt x="52" y="38"/>
                    <a:pt x="53" y="39"/>
                    <a:pt x="52" y="39"/>
                  </a:cubicBezTo>
                  <a:cubicBezTo>
                    <a:pt x="53" y="42"/>
                    <a:pt x="51" y="46"/>
                    <a:pt x="53" y="48"/>
                  </a:cubicBezTo>
                  <a:cubicBezTo>
                    <a:pt x="54" y="49"/>
                    <a:pt x="54" y="47"/>
                    <a:pt x="55" y="47"/>
                  </a:cubicBezTo>
                  <a:cubicBezTo>
                    <a:pt x="56" y="44"/>
                    <a:pt x="54" y="44"/>
                    <a:pt x="53" y="42"/>
                  </a:cubicBezTo>
                  <a:cubicBezTo>
                    <a:pt x="55" y="42"/>
                    <a:pt x="55" y="43"/>
                    <a:pt x="56" y="43"/>
                  </a:cubicBezTo>
                  <a:cubicBezTo>
                    <a:pt x="56" y="40"/>
                    <a:pt x="53" y="41"/>
                    <a:pt x="53" y="39"/>
                  </a:cubicBezTo>
                  <a:cubicBezTo>
                    <a:pt x="54" y="39"/>
                    <a:pt x="54" y="40"/>
                    <a:pt x="56" y="40"/>
                  </a:cubicBezTo>
                  <a:close/>
                  <a:moveTo>
                    <a:pt x="44" y="41"/>
                  </a:moveTo>
                  <a:cubicBezTo>
                    <a:pt x="43" y="41"/>
                    <a:pt x="42" y="39"/>
                    <a:pt x="42" y="41"/>
                  </a:cubicBezTo>
                  <a:cubicBezTo>
                    <a:pt x="44" y="41"/>
                    <a:pt x="44" y="43"/>
                    <a:pt x="45" y="44"/>
                  </a:cubicBezTo>
                  <a:cubicBezTo>
                    <a:pt x="43" y="46"/>
                    <a:pt x="44" y="44"/>
                    <a:pt x="42" y="43"/>
                  </a:cubicBezTo>
                  <a:cubicBezTo>
                    <a:pt x="43" y="47"/>
                    <a:pt x="41" y="58"/>
                    <a:pt x="47" y="55"/>
                  </a:cubicBezTo>
                  <a:cubicBezTo>
                    <a:pt x="48" y="52"/>
                    <a:pt x="44" y="51"/>
                    <a:pt x="46" y="50"/>
                  </a:cubicBezTo>
                  <a:cubicBezTo>
                    <a:pt x="46" y="53"/>
                    <a:pt x="48" y="52"/>
                    <a:pt x="48" y="54"/>
                  </a:cubicBezTo>
                  <a:cubicBezTo>
                    <a:pt x="51" y="53"/>
                    <a:pt x="53" y="52"/>
                    <a:pt x="53" y="48"/>
                  </a:cubicBezTo>
                  <a:cubicBezTo>
                    <a:pt x="50" y="47"/>
                    <a:pt x="48" y="46"/>
                    <a:pt x="46" y="43"/>
                  </a:cubicBezTo>
                  <a:cubicBezTo>
                    <a:pt x="47" y="42"/>
                    <a:pt x="43" y="41"/>
                    <a:pt x="46" y="41"/>
                  </a:cubicBezTo>
                  <a:cubicBezTo>
                    <a:pt x="46" y="41"/>
                    <a:pt x="46" y="42"/>
                    <a:pt x="46" y="41"/>
                  </a:cubicBezTo>
                  <a:cubicBezTo>
                    <a:pt x="45" y="40"/>
                    <a:pt x="45" y="40"/>
                    <a:pt x="44" y="41"/>
                  </a:cubicBezTo>
                  <a:close/>
                  <a:moveTo>
                    <a:pt x="39" y="41"/>
                  </a:moveTo>
                  <a:cubicBezTo>
                    <a:pt x="40" y="43"/>
                    <a:pt x="39" y="46"/>
                    <a:pt x="39" y="49"/>
                  </a:cubicBezTo>
                  <a:cubicBezTo>
                    <a:pt x="40" y="52"/>
                    <a:pt x="38" y="57"/>
                    <a:pt x="43" y="55"/>
                  </a:cubicBezTo>
                  <a:cubicBezTo>
                    <a:pt x="42" y="51"/>
                    <a:pt x="42" y="47"/>
                    <a:pt x="41" y="42"/>
                  </a:cubicBezTo>
                  <a:cubicBezTo>
                    <a:pt x="42" y="42"/>
                    <a:pt x="42" y="42"/>
                    <a:pt x="41" y="41"/>
                  </a:cubicBezTo>
                  <a:cubicBezTo>
                    <a:pt x="41" y="43"/>
                    <a:pt x="40" y="41"/>
                    <a:pt x="39" y="41"/>
                  </a:cubicBezTo>
                  <a:close/>
                  <a:moveTo>
                    <a:pt x="19" y="41"/>
                  </a:moveTo>
                  <a:cubicBezTo>
                    <a:pt x="19" y="40"/>
                    <a:pt x="18" y="38"/>
                    <a:pt x="18" y="40"/>
                  </a:cubicBezTo>
                  <a:cubicBezTo>
                    <a:pt x="17" y="41"/>
                    <a:pt x="18" y="43"/>
                    <a:pt x="19" y="41"/>
                  </a:cubicBezTo>
                  <a:close/>
                  <a:moveTo>
                    <a:pt x="51" y="45"/>
                  </a:moveTo>
                  <a:cubicBezTo>
                    <a:pt x="51" y="41"/>
                    <a:pt x="50" y="40"/>
                    <a:pt x="47" y="39"/>
                  </a:cubicBezTo>
                  <a:cubicBezTo>
                    <a:pt x="47" y="42"/>
                    <a:pt x="49" y="44"/>
                    <a:pt x="51" y="45"/>
                  </a:cubicBezTo>
                  <a:close/>
                  <a:moveTo>
                    <a:pt x="35" y="42"/>
                  </a:moveTo>
                  <a:cubicBezTo>
                    <a:pt x="34" y="43"/>
                    <a:pt x="33" y="47"/>
                    <a:pt x="33" y="48"/>
                  </a:cubicBezTo>
                  <a:cubicBezTo>
                    <a:pt x="32" y="50"/>
                    <a:pt x="28" y="53"/>
                    <a:pt x="32" y="55"/>
                  </a:cubicBezTo>
                  <a:cubicBezTo>
                    <a:pt x="33" y="52"/>
                    <a:pt x="33" y="48"/>
                    <a:pt x="35" y="46"/>
                  </a:cubicBezTo>
                  <a:cubicBezTo>
                    <a:pt x="36" y="50"/>
                    <a:pt x="31" y="54"/>
                    <a:pt x="34" y="55"/>
                  </a:cubicBezTo>
                  <a:cubicBezTo>
                    <a:pt x="36" y="55"/>
                    <a:pt x="34" y="51"/>
                    <a:pt x="36" y="50"/>
                  </a:cubicBezTo>
                  <a:cubicBezTo>
                    <a:pt x="36" y="51"/>
                    <a:pt x="36" y="57"/>
                    <a:pt x="37" y="55"/>
                  </a:cubicBezTo>
                  <a:cubicBezTo>
                    <a:pt x="35" y="49"/>
                    <a:pt x="38" y="44"/>
                    <a:pt x="35" y="40"/>
                  </a:cubicBezTo>
                  <a:cubicBezTo>
                    <a:pt x="35" y="41"/>
                    <a:pt x="35" y="41"/>
                    <a:pt x="35" y="42"/>
                  </a:cubicBezTo>
                  <a:close/>
                  <a:moveTo>
                    <a:pt x="29" y="52"/>
                  </a:moveTo>
                  <a:cubicBezTo>
                    <a:pt x="29" y="51"/>
                    <a:pt x="30" y="52"/>
                    <a:pt x="30" y="51"/>
                  </a:cubicBezTo>
                  <a:cubicBezTo>
                    <a:pt x="31" y="50"/>
                    <a:pt x="32" y="46"/>
                    <a:pt x="33" y="45"/>
                  </a:cubicBezTo>
                  <a:cubicBezTo>
                    <a:pt x="33" y="44"/>
                    <a:pt x="34" y="43"/>
                    <a:pt x="33" y="42"/>
                  </a:cubicBezTo>
                  <a:cubicBezTo>
                    <a:pt x="32" y="47"/>
                    <a:pt x="27" y="47"/>
                    <a:pt x="27" y="53"/>
                  </a:cubicBezTo>
                  <a:cubicBezTo>
                    <a:pt x="28" y="53"/>
                    <a:pt x="29" y="53"/>
                    <a:pt x="29" y="52"/>
                  </a:cubicBezTo>
                  <a:close/>
                  <a:moveTo>
                    <a:pt x="39" y="55"/>
                  </a:moveTo>
                  <a:cubicBezTo>
                    <a:pt x="38" y="53"/>
                    <a:pt x="39" y="45"/>
                    <a:pt x="38" y="48"/>
                  </a:cubicBezTo>
                  <a:cubicBezTo>
                    <a:pt x="38" y="49"/>
                    <a:pt x="37" y="57"/>
                    <a:pt x="39" y="55"/>
                  </a:cubicBezTo>
                  <a:close/>
                  <a:moveTo>
                    <a:pt x="25" y="50"/>
                  </a:moveTo>
                  <a:cubicBezTo>
                    <a:pt x="26" y="50"/>
                    <a:pt x="27" y="50"/>
                    <a:pt x="27" y="48"/>
                  </a:cubicBezTo>
                  <a:cubicBezTo>
                    <a:pt x="26" y="48"/>
                    <a:pt x="25" y="49"/>
                    <a:pt x="25" y="50"/>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94" name="Freeform 70"/>
            <p:cNvSpPr>
              <a:spLocks noChangeArrowheads="1"/>
            </p:cNvSpPr>
            <p:nvPr/>
          </p:nvSpPr>
          <p:spPr bwMode="auto">
            <a:xfrm>
              <a:off x="1050925" y="1135062"/>
              <a:ext cx="14288" cy="44450"/>
            </a:xfrm>
            <a:custGeom>
              <a:avLst/>
              <a:gdLst>
                <a:gd name="T0" fmla="*/ 3 w 5"/>
                <a:gd name="T1" fmla="*/ 10 h 16"/>
                <a:gd name="T2" fmla="*/ 1 w 5"/>
                <a:gd name="T3" fmla="*/ 15 h 16"/>
                <a:gd name="T4" fmla="*/ 2 w 5"/>
                <a:gd name="T5" fmla="*/ 10 h 16"/>
                <a:gd name="T6" fmla="*/ 2 w 5"/>
                <a:gd name="T7" fmla="*/ 14 h 16"/>
                <a:gd name="T8" fmla="*/ 3 w 5"/>
                <a:gd name="T9" fmla="*/ 10 h 16"/>
                <a:gd name="T10" fmla="*/ 0 60000 65536"/>
                <a:gd name="T11" fmla="*/ 0 60000 65536"/>
                <a:gd name="T12" fmla="*/ 0 60000 65536"/>
                <a:gd name="T13" fmla="*/ 0 60000 65536"/>
                <a:gd name="T14" fmla="*/ 0 60000 65536"/>
                <a:gd name="T15" fmla="*/ 0 w 5"/>
                <a:gd name="T16" fmla="*/ 0 h 16"/>
                <a:gd name="T17" fmla="*/ 5 w 5"/>
                <a:gd name="T18" fmla="*/ 16 h 16"/>
              </a:gdLst>
              <a:ahLst/>
              <a:cxnLst>
                <a:cxn ang="T10">
                  <a:pos x="T0" y="T1"/>
                </a:cxn>
                <a:cxn ang="T11">
                  <a:pos x="T2" y="T3"/>
                </a:cxn>
                <a:cxn ang="T12">
                  <a:pos x="T4" y="T5"/>
                </a:cxn>
                <a:cxn ang="T13">
                  <a:pos x="T6" y="T7"/>
                </a:cxn>
                <a:cxn ang="T14">
                  <a:pos x="T8" y="T9"/>
                </a:cxn>
              </a:cxnLst>
              <a:rect l="T15" t="T16" r="T17" b="T18"/>
              <a:pathLst>
                <a:path w="5" h="16">
                  <a:moveTo>
                    <a:pt x="3" y="10"/>
                  </a:moveTo>
                  <a:cubicBezTo>
                    <a:pt x="5" y="11"/>
                    <a:pt x="3" y="16"/>
                    <a:pt x="1" y="15"/>
                  </a:cubicBezTo>
                  <a:cubicBezTo>
                    <a:pt x="0" y="14"/>
                    <a:pt x="1" y="0"/>
                    <a:pt x="2" y="10"/>
                  </a:cubicBezTo>
                  <a:cubicBezTo>
                    <a:pt x="2" y="11"/>
                    <a:pt x="2" y="13"/>
                    <a:pt x="2" y="14"/>
                  </a:cubicBezTo>
                  <a:cubicBezTo>
                    <a:pt x="4" y="14"/>
                    <a:pt x="2" y="11"/>
                    <a:pt x="3" y="10"/>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95" name="Freeform 71"/>
            <p:cNvSpPr>
              <a:spLocks noChangeArrowheads="1"/>
            </p:cNvSpPr>
            <p:nvPr/>
          </p:nvSpPr>
          <p:spPr bwMode="auto">
            <a:xfrm>
              <a:off x="806450" y="1157287"/>
              <a:ext cx="14288" cy="15875"/>
            </a:xfrm>
            <a:custGeom>
              <a:avLst/>
              <a:gdLst>
                <a:gd name="T0" fmla="*/ 3 w 5"/>
                <a:gd name="T1" fmla="*/ 2 h 6"/>
                <a:gd name="T2" fmla="*/ 3 w 5"/>
                <a:gd name="T3" fmla="*/ 6 h 6"/>
                <a:gd name="T4" fmla="*/ 3 w 5"/>
                <a:gd name="T5" fmla="*/ 2 h 6"/>
                <a:gd name="T6" fmla="*/ 0 60000 65536"/>
                <a:gd name="T7" fmla="*/ 0 60000 65536"/>
                <a:gd name="T8" fmla="*/ 0 60000 65536"/>
                <a:gd name="T9" fmla="*/ 0 w 5"/>
                <a:gd name="T10" fmla="*/ 0 h 6"/>
                <a:gd name="T11" fmla="*/ 5 w 5"/>
                <a:gd name="T12" fmla="*/ 6 h 6"/>
              </a:gdLst>
              <a:ahLst/>
              <a:cxnLst>
                <a:cxn ang="T6">
                  <a:pos x="T0" y="T1"/>
                </a:cxn>
                <a:cxn ang="T7">
                  <a:pos x="T2" y="T3"/>
                </a:cxn>
                <a:cxn ang="T8">
                  <a:pos x="T4" y="T5"/>
                </a:cxn>
              </a:cxnLst>
              <a:rect l="T9" t="T10" r="T11" b="T12"/>
              <a:pathLst>
                <a:path w="5" h="6">
                  <a:moveTo>
                    <a:pt x="3" y="2"/>
                  </a:moveTo>
                  <a:cubicBezTo>
                    <a:pt x="5" y="0"/>
                    <a:pt x="3" y="4"/>
                    <a:pt x="3" y="6"/>
                  </a:cubicBezTo>
                  <a:cubicBezTo>
                    <a:pt x="0" y="5"/>
                    <a:pt x="3" y="3"/>
                    <a:pt x="3" y="2"/>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96" name="Freeform 72"/>
            <p:cNvSpPr>
              <a:spLocks noChangeArrowheads="1"/>
            </p:cNvSpPr>
            <p:nvPr/>
          </p:nvSpPr>
          <p:spPr bwMode="auto">
            <a:xfrm>
              <a:off x="1090612" y="1165225"/>
              <a:ext cx="26988" cy="15875"/>
            </a:xfrm>
            <a:custGeom>
              <a:avLst/>
              <a:gdLst>
                <a:gd name="T0" fmla="*/ 6 w 10"/>
                <a:gd name="T1" fmla="*/ 0 h 6"/>
                <a:gd name="T2" fmla="*/ 3 w 10"/>
                <a:gd name="T3" fmla="*/ 6 h 6"/>
                <a:gd name="T4" fmla="*/ 6 w 10"/>
                <a:gd name="T5" fmla="*/ 0 h 6"/>
                <a:gd name="T6" fmla="*/ 0 60000 65536"/>
                <a:gd name="T7" fmla="*/ 0 60000 65536"/>
                <a:gd name="T8" fmla="*/ 0 60000 65536"/>
                <a:gd name="T9" fmla="*/ 0 w 10"/>
                <a:gd name="T10" fmla="*/ 0 h 6"/>
                <a:gd name="T11" fmla="*/ 10 w 10"/>
                <a:gd name="T12" fmla="*/ 6 h 6"/>
              </a:gdLst>
              <a:ahLst/>
              <a:cxnLst>
                <a:cxn ang="T6">
                  <a:pos x="T0" y="T1"/>
                </a:cxn>
                <a:cxn ang="T7">
                  <a:pos x="T2" y="T3"/>
                </a:cxn>
                <a:cxn ang="T8">
                  <a:pos x="T4" y="T5"/>
                </a:cxn>
              </a:cxnLst>
              <a:rect l="T9" t="T10" r="T11" b="T12"/>
              <a:pathLst>
                <a:path w="10" h="6">
                  <a:moveTo>
                    <a:pt x="6" y="0"/>
                  </a:moveTo>
                  <a:cubicBezTo>
                    <a:pt x="10" y="0"/>
                    <a:pt x="3" y="5"/>
                    <a:pt x="3" y="6"/>
                  </a:cubicBezTo>
                  <a:cubicBezTo>
                    <a:pt x="0" y="4"/>
                    <a:pt x="6" y="3"/>
                    <a:pt x="6" y="0"/>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97" name="Freeform 73"/>
            <p:cNvSpPr>
              <a:spLocks noChangeArrowheads="1"/>
            </p:cNvSpPr>
            <p:nvPr/>
          </p:nvSpPr>
          <p:spPr bwMode="auto">
            <a:xfrm>
              <a:off x="1014412" y="1201737"/>
              <a:ext cx="6350" cy="7938"/>
            </a:xfrm>
            <a:custGeom>
              <a:avLst/>
              <a:gdLst>
                <a:gd name="T0" fmla="*/ 0 w 2"/>
                <a:gd name="T1" fmla="*/ 0 h 3"/>
                <a:gd name="T2" fmla="*/ 2 w 2"/>
                <a:gd name="T3" fmla="*/ 3 h 3"/>
                <a:gd name="T4" fmla="*/ 0 w 2"/>
                <a:gd name="T5" fmla="*/ 0 h 3"/>
                <a:gd name="T6" fmla="*/ 0 60000 65536"/>
                <a:gd name="T7" fmla="*/ 0 60000 65536"/>
                <a:gd name="T8" fmla="*/ 0 60000 65536"/>
                <a:gd name="T9" fmla="*/ 0 w 2"/>
                <a:gd name="T10" fmla="*/ 0 h 3"/>
                <a:gd name="T11" fmla="*/ 2 w 2"/>
                <a:gd name="T12" fmla="*/ 3 h 3"/>
              </a:gdLst>
              <a:ahLst/>
              <a:cxnLst>
                <a:cxn ang="T6">
                  <a:pos x="T0" y="T1"/>
                </a:cxn>
                <a:cxn ang="T7">
                  <a:pos x="T2" y="T3"/>
                </a:cxn>
                <a:cxn ang="T8">
                  <a:pos x="T4" y="T5"/>
                </a:cxn>
              </a:cxnLst>
              <a:rect l="T9" t="T10" r="T11" b="T12"/>
              <a:pathLst>
                <a:path w="2" h="3">
                  <a:moveTo>
                    <a:pt x="0" y="0"/>
                  </a:moveTo>
                  <a:cubicBezTo>
                    <a:pt x="1" y="0"/>
                    <a:pt x="2" y="1"/>
                    <a:pt x="2" y="3"/>
                  </a:cubicBezTo>
                  <a:cubicBezTo>
                    <a:pt x="1" y="3"/>
                    <a:pt x="0" y="1"/>
                    <a:pt x="0" y="0"/>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98" name="Freeform 74"/>
            <p:cNvSpPr>
              <a:spLocks noChangeArrowheads="1"/>
            </p:cNvSpPr>
            <p:nvPr/>
          </p:nvSpPr>
          <p:spPr bwMode="auto">
            <a:xfrm>
              <a:off x="696912" y="1214437"/>
              <a:ext cx="22225" cy="9525"/>
            </a:xfrm>
            <a:custGeom>
              <a:avLst/>
              <a:gdLst>
                <a:gd name="T0" fmla="*/ 8 w 8"/>
                <a:gd name="T1" fmla="*/ 2 h 3"/>
                <a:gd name="T2" fmla="*/ 2 w 8"/>
                <a:gd name="T3" fmla="*/ 2 h 3"/>
                <a:gd name="T4" fmla="*/ 1 w 8"/>
                <a:gd name="T5" fmla="*/ 1 h 3"/>
                <a:gd name="T6" fmla="*/ 8 w 8"/>
                <a:gd name="T7" fmla="*/ 2 h 3"/>
                <a:gd name="T8" fmla="*/ 0 60000 65536"/>
                <a:gd name="T9" fmla="*/ 0 60000 65536"/>
                <a:gd name="T10" fmla="*/ 0 60000 65536"/>
                <a:gd name="T11" fmla="*/ 0 60000 65536"/>
                <a:gd name="T12" fmla="*/ 0 w 8"/>
                <a:gd name="T13" fmla="*/ 0 h 3"/>
                <a:gd name="T14" fmla="*/ 8 w 8"/>
                <a:gd name="T15" fmla="*/ 3 h 3"/>
              </a:gdLst>
              <a:ahLst/>
              <a:cxnLst>
                <a:cxn ang="T8">
                  <a:pos x="T0" y="T1"/>
                </a:cxn>
                <a:cxn ang="T9">
                  <a:pos x="T2" y="T3"/>
                </a:cxn>
                <a:cxn ang="T10">
                  <a:pos x="T4" y="T5"/>
                </a:cxn>
                <a:cxn ang="T11">
                  <a:pos x="T6" y="T7"/>
                </a:cxn>
              </a:cxnLst>
              <a:rect l="T12" t="T13" r="T14" b="T15"/>
              <a:pathLst>
                <a:path w="8" h="3">
                  <a:moveTo>
                    <a:pt x="8" y="2"/>
                  </a:moveTo>
                  <a:cubicBezTo>
                    <a:pt x="8" y="3"/>
                    <a:pt x="4" y="2"/>
                    <a:pt x="2" y="2"/>
                  </a:cubicBezTo>
                  <a:cubicBezTo>
                    <a:pt x="1" y="1"/>
                    <a:pt x="0" y="1"/>
                    <a:pt x="1" y="1"/>
                  </a:cubicBezTo>
                  <a:cubicBezTo>
                    <a:pt x="4" y="0"/>
                    <a:pt x="4" y="2"/>
                    <a:pt x="8" y="2"/>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99" name="Freeform 75"/>
            <p:cNvSpPr>
              <a:spLocks noChangeArrowheads="1"/>
            </p:cNvSpPr>
            <p:nvPr/>
          </p:nvSpPr>
          <p:spPr bwMode="auto">
            <a:xfrm>
              <a:off x="1054100" y="1265237"/>
              <a:ext cx="22225" cy="25400"/>
            </a:xfrm>
            <a:custGeom>
              <a:avLst/>
              <a:gdLst>
                <a:gd name="T0" fmla="*/ 2 w 8"/>
                <a:gd name="T1" fmla="*/ 0 h 9"/>
                <a:gd name="T2" fmla="*/ 8 w 8"/>
                <a:gd name="T3" fmla="*/ 6 h 9"/>
                <a:gd name="T4" fmla="*/ 4 w 8"/>
                <a:gd name="T5" fmla="*/ 5 h 9"/>
                <a:gd name="T6" fmla="*/ 3 w 8"/>
                <a:gd name="T7" fmla="*/ 2 h 9"/>
                <a:gd name="T8" fmla="*/ 3 w 8"/>
                <a:gd name="T9" fmla="*/ 4 h 9"/>
                <a:gd name="T10" fmla="*/ 2 w 8"/>
                <a:gd name="T11" fmla="*/ 0 h 9"/>
                <a:gd name="T12" fmla="*/ 0 60000 65536"/>
                <a:gd name="T13" fmla="*/ 0 60000 65536"/>
                <a:gd name="T14" fmla="*/ 0 60000 65536"/>
                <a:gd name="T15" fmla="*/ 0 60000 65536"/>
                <a:gd name="T16" fmla="*/ 0 60000 65536"/>
                <a:gd name="T17" fmla="*/ 0 60000 65536"/>
                <a:gd name="T18" fmla="*/ 0 w 8"/>
                <a:gd name="T19" fmla="*/ 0 h 9"/>
                <a:gd name="T20" fmla="*/ 8 w 8"/>
                <a:gd name="T21" fmla="*/ 9 h 9"/>
              </a:gdLst>
              <a:ahLst/>
              <a:cxnLst>
                <a:cxn ang="T12">
                  <a:pos x="T0" y="T1"/>
                </a:cxn>
                <a:cxn ang="T13">
                  <a:pos x="T2" y="T3"/>
                </a:cxn>
                <a:cxn ang="T14">
                  <a:pos x="T4" y="T5"/>
                </a:cxn>
                <a:cxn ang="T15">
                  <a:pos x="T6" y="T7"/>
                </a:cxn>
                <a:cxn ang="T16">
                  <a:pos x="T8" y="T9"/>
                </a:cxn>
                <a:cxn ang="T17">
                  <a:pos x="T10" y="T11"/>
                </a:cxn>
              </a:cxnLst>
              <a:rect l="T18" t="T19" r="T20" b="T21"/>
              <a:pathLst>
                <a:path w="8" h="9">
                  <a:moveTo>
                    <a:pt x="2" y="0"/>
                  </a:moveTo>
                  <a:cubicBezTo>
                    <a:pt x="4" y="2"/>
                    <a:pt x="5" y="5"/>
                    <a:pt x="8" y="6"/>
                  </a:cubicBezTo>
                  <a:cubicBezTo>
                    <a:pt x="7" y="9"/>
                    <a:pt x="6" y="4"/>
                    <a:pt x="4" y="5"/>
                  </a:cubicBezTo>
                  <a:cubicBezTo>
                    <a:pt x="4" y="4"/>
                    <a:pt x="3" y="3"/>
                    <a:pt x="3" y="2"/>
                  </a:cubicBezTo>
                  <a:cubicBezTo>
                    <a:pt x="1" y="2"/>
                    <a:pt x="2" y="3"/>
                    <a:pt x="3" y="4"/>
                  </a:cubicBezTo>
                  <a:cubicBezTo>
                    <a:pt x="2" y="7"/>
                    <a:pt x="0" y="1"/>
                    <a:pt x="2" y="0"/>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100" name="Freeform 76"/>
            <p:cNvSpPr>
              <a:spLocks noChangeArrowheads="1"/>
            </p:cNvSpPr>
            <p:nvPr/>
          </p:nvSpPr>
          <p:spPr bwMode="auto">
            <a:xfrm>
              <a:off x="854075" y="1254125"/>
              <a:ext cx="14288" cy="15875"/>
            </a:xfrm>
            <a:custGeom>
              <a:avLst/>
              <a:gdLst>
                <a:gd name="T0" fmla="*/ 0 w 5"/>
                <a:gd name="T1" fmla="*/ 4 h 6"/>
                <a:gd name="T2" fmla="*/ 1 w 5"/>
                <a:gd name="T3" fmla="*/ 4 h 6"/>
                <a:gd name="T4" fmla="*/ 4 w 5"/>
                <a:gd name="T5" fmla="*/ 4 h 6"/>
                <a:gd name="T6" fmla="*/ 0 w 5"/>
                <a:gd name="T7" fmla="*/ 4 h 6"/>
                <a:gd name="T8" fmla="*/ 0 60000 65536"/>
                <a:gd name="T9" fmla="*/ 0 60000 65536"/>
                <a:gd name="T10" fmla="*/ 0 60000 65536"/>
                <a:gd name="T11" fmla="*/ 0 60000 65536"/>
                <a:gd name="T12" fmla="*/ 0 w 5"/>
                <a:gd name="T13" fmla="*/ 0 h 6"/>
                <a:gd name="T14" fmla="*/ 5 w 5"/>
                <a:gd name="T15" fmla="*/ 6 h 6"/>
              </a:gdLst>
              <a:ahLst/>
              <a:cxnLst>
                <a:cxn ang="T8">
                  <a:pos x="T0" y="T1"/>
                </a:cxn>
                <a:cxn ang="T9">
                  <a:pos x="T2" y="T3"/>
                </a:cxn>
                <a:cxn ang="T10">
                  <a:pos x="T4" y="T5"/>
                </a:cxn>
                <a:cxn ang="T11">
                  <a:pos x="T6" y="T7"/>
                </a:cxn>
              </a:cxnLst>
              <a:rect l="T12" t="T13" r="T14" b="T15"/>
              <a:pathLst>
                <a:path w="5" h="6">
                  <a:moveTo>
                    <a:pt x="0" y="4"/>
                  </a:moveTo>
                  <a:cubicBezTo>
                    <a:pt x="0" y="0"/>
                    <a:pt x="1" y="4"/>
                    <a:pt x="1" y="4"/>
                  </a:cubicBezTo>
                  <a:cubicBezTo>
                    <a:pt x="2" y="4"/>
                    <a:pt x="4" y="4"/>
                    <a:pt x="4" y="4"/>
                  </a:cubicBezTo>
                  <a:cubicBezTo>
                    <a:pt x="5" y="6"/>
                    <a:pt x="1" y="4"/>
                    <a:pt x="0" y="4"/>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101" name="Freeform 77"/>
            <p:cNvSpPr>
              <a:spLocks noChangeArrowheads="1"/>
            </p:cNvSpPr>
            <p:nvPr/>
          </p:nvSpPr>
          <p:spPr bwMode="auto">
            <a:xfrm>
              <a:off x="950912" y="1268412"/>
              <a:ext cx="20638" cy="4763"/>
            </a:xfrm>
            <a:custGeom>
              <a:avLst/>
              <a:gdLst>
                <a:gd name="T0" fmla="*/ 7 w 7"/>
                <a:gd name="T1" fmla="*/ 0 h 2"/>
                <a:gd name="T2" fmla="*/ 2 w 7"/>
                <a:gd name="T3" fmla="*/ 2 h 2"/>
                <a:gd name="T4" fmla="*/ 7 w 7"/>
                <a:gd name="T5" fmla="*/ 0 h 2"/>
                <a:gd name="T6" fmla="*/ 0 60000 65536"/>
                <a:gd name="T7" fmla="*/ 0 60000 65536"/>
                <a:gd name="T8" fmla="*/ 0 60000 65536"/>
                <a:gd name="T9" fmla="*/ 0 w 7"/>
                <a:gd name="T10" fmla="*/ 0 h 2"/>
                <a:gd name="T11" fmla="*/ 7 w 7"/>
                <a:gd name="T12" fmla="*/ 2 h 2"/>
              </a:gdLst>
              <a:ahLst/>
              <a:cxnLst>
                <a:cxn ang="T6">
                  <a:pos x="T0" y="T1"/>
                </a:cxn>
                <a:cxn ang="T7">
                  <a:pos x="T2" y="T3"/>
                </a:cxn>
                <a:cxn ang="T8">
                  <a:pos x="T4" y="T5"/>
                </a:cxn>
              </a:cxnLst>
              <a:rect l="T9" t="T10" r="T11" b="T12"/>
              <a:pathLst>
                <a:path w="7" h="2">
                  <a:moveTo>
                    <a:pt x="7" y="0"/>
                  </a:moveTo>
                  <a:cubicBezTo>
                    <a:pt x="6" y="1"/>
                    <a:pt x="4" y="1"/>
                    <a:pt x="2" y="2"/>
                  </a:cubicBezTo>
                  <a:cubicBezTo>
                    <a:pt x="0" y="1"/>
                    <a:pt x="5" y="0"/>
                    <a:pt x="7" y="0"/>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102" name="Freeform 78"/>
            <p:cNvSpPr>
              <a:spLocks noChangeArrowheads="1"/>
            </p:cNvSpPr>
            <p:nvPr/>
          </p:nvSpPr>
          <p:spPr bwMode="auto">
            <a:xfrm>
              <a:off x="1103312" y="1273175"/>
              <a:ext cx="14288" cy="7938"/>
            </a:xfrm>
            <a:custGeom>
              <a:avLst/>
              <a:gdLst>
                <a:gd name="T0" fmla="*/ 0 w 5"/>
                <a:gd name="T1" fmla="*/ 0 h 3"/>
                <a:gd name="T2" fmla="*/ 4 w 5"/>
                <a:gd name="T3" fmla="*/ 2 h 3"/>
                <a:gd name="T4" fmla="*/ 5 w 5"/>
                <a:gd name="T5" fmla="*/ 3 h 3"/>
                <a:gd name="T6" fmla="*/ 0 w 5"/>
                <a:gd name="T7" fmla="*/ 0 h 3"/>
                <a:gd name="T8" fmla="*/ 0 60000 65536"/>
                <a:gd name="T9" fmla="*/ 0 60000 65536"/>
                <a:gd name="T10" fmla="*/ 0 60000 65536"/>
                <a:gd name="T11" fmla="*/ 0 60000 65536"/>
                <a:gd name="T12" fmla="*/ 0 w 5"/>
                <a:gd name="T13" fmla="*/ 0 h 3"/>
                <a:gd name="T14" fmla="*/ 5 w 5"/>
                <a:gd name="T15" fmla="*/ 3 h 3"/>
              </a:gdLst>
              <a:ahLst/>
              <a:cxnLst>
                <a:cxn ang="T8">
                  <a:pos x="T0" y="T1"/>
                </a:cxn>
                <a:cxn ang="T9">
                  <a:pos x="T2" y="T3"/>
                </a:cxn>
                <a:cxn ang="T10">
                  <a:pos x="T4" y="T5"/>
                </a:cxn>
                <a:cxn ang="T11">
                  <a:pos x="T6" y="T7"/>
                </a:cxn>
              </a:cxnLst>
              <a:rect l="T12" t="T13" r="T14" b="T15"/>
              <a:pathLst>
                <a:path w="5" h="3">
                  <a:moveTo>
                    <a:pt x="0" y="0"/>
                  </a:moveTo>
                  <a:cubicBezTo>
                    <a:pt x="2" y="0"/>
                    <a:pt x="2" y="2"/>
                    <a:pt x="4" y="2"/>
                  </a:cubicBezTo>
                  <a:cubicBezTo>
                    <a:pt x="4" y="3"/>
                    <a:pt x="5" y="2"/>
                    <a:pt x="5" y="3"/>
                  </a:cubicBezTo>
                  <a:cubicBezTo>
                    <a:pt x="3" y="3"/>
                    <a:pt x="0" y="3"/>
                    <a:pt x="0" y="0"/>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103" name="Freeform 79"/>
            <p:cNvSpPr>
              <a:spLocks noChangeArrowheads="1"/>
            </p:cNvSpPr>
            <p:nvPr/>
          </p:nvSpPr>
          <p:spPr bwMode="auto">
            <a:xfrm>
              <a:off x="939800" y="1273175"/>
              <a:ext cx="11113" cy="3175"/>
            </a:xfrm>
            <a:custGeom>
              <a:avLst/>
              <a:gdLst>
                <a:gd name="T0" fmla="*/ 4 w 4"/>
                <a:gd name="T1" fmla="*/ 0 h 1"/>
                <a:gd name="T2" fmla="*/ 2 w 4"/>
                <a:gd name="T3" fmla="*/ 1 h 1"/>
                <a:gd name="T4" fmla="*/ 4 w 4"/>
                <a:gd name="T5" fmla="*/ 0 h 1"/>
                <a:gd name="T6" fmla="*/ 0 60000 65536"/>
                <a:gd name="T7" fmla="*/ 0 60000 65536"/>
                <a:gd name="T8" fmla="*/ 0 60000 65536"/>
                <a:gd name="T9" fmla="*/ 0 w 4"/>
                <a:gd name="T10" fmla="*/ 0 h 1"/>
                <a:gd name="T11" fmla="*/ 4 w 4"/>
                <a:gd name="T12" fmla="*/ 1 h 1"/>
              </a:gdLst>
              <a:ahLst/>
              <a:cxnLst>
                <a:cxn ang="T6">
                  <a:pos x="T0" y="T1"/>
                </a:cxn>
                <a:cxn ang="T7">
                  <a:pos x="T2" y="T3"/>
                </a:cxn>
                <a:cxn ang="T8">
                  <a:pos x="T4" y="T5"/>
                </a:cxn>
              </a:cxnLst>
              <a:rect l="T9" t="T10" r="T11" b="T12"/>
              <a:pathLst>
                <a:path w="4" h="1">
                  <a:moveTo>
                    <a:pt x="4" y="0"/>
                  </a:moveTo>
                  <a:cubicBezTo>
                    <a:pt x="4" y="1"/>
                    <a:pt x="3" y="1"/>
                    <a:pt x="2" y="1"/>
                  </a:cubicBezTo>
                  <a:cubicBezTo>
                    <a:pt x="0" y="1"/>
                    <a:pt x="3" y="0"/>
                    <a:pt x="4" y="0"/>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104" name="Freeform 80"/>
            <p:cNvSpPr>
              <a:spLocks noChangeArrowheads="1"/>
            </p:cNvSpPr>
            <p:nvPr/>
          </p:nvSpPr>
          <p:spPr bwMode="auto">
            <a:xfrm>
              <a:off x="685800" y="1284287"/>
              <a:ext cx="42863" cy="14288"/>
            </a:xfrm>
            <a:custGeom>
              <a:avLst/>
              <a:gdLst>
                <a:gd name="T0" fmla="*/ 16 w 16"/>
                <a:gd name="T1" fmla="*/ 0 h 5"/>
                <a:gd name="T2" fmla="*/ 10 w 16"/>
                <a:gd name="T3" fmla="*/ 3 h 5"/>
                <a:gd name="T4" fmla="*/ 9 w 16"/>
                <a:gd name="T5" fmla="*/ 4 h 5"/>
                <a:gd name="T6" fmla="*/ 9 w 16"/>
                <a:gd name="T7" fmla="*/ 4 h 5"/>
                <a:gd name="T8" fmla="*/ 5 w 16"/>
                <a:gd name="T9" fmla="*/ 5 h 5"/>
                <a:gd name="T10" fmla="*/ 9 w 16"/>
                <a:gd name="T11" fmla="*/ 3 h 5"/>
                <a:gd name="T12" fmla="*/ 16 w 16"/>
                <a:gd name="T13" fmla="*/ 0 h 5"/>
                <a:gd name="T14" fmla="*/ 0 60000 65536"/>
                <a:gd name="T15" fmla="*/ 0 60000 65536"/>
                <a:gd name="T16" fmla="*/ 0 60000 65536"/>
                <a:gd name="T17" fmla="*/ 0 60000 65536"/>
                <a:gd name="T18" fmla="*/ 0 60000 65536"/>
                <a:gd name="T19" fmla="*/ 0 60000 65536"/>
                <a:gd name="T20" fmla="*/ 0 60000 65536"/>
                <a:gd name="T21" fmla="*/ 0 w 16"/>
                <a:gd name="T22" fmla="*/ 0 h 5"/>
                <a:gd name="T23" fmla="*/ 16 w 16"/>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6" h="5">
                  <a:moveTo>
                    <a:pt x="16" y="0"/>
                  </a:moveTo>
                  <a:cubicBezTo>
                    <a:pt x="15" y="2"/>
                    <a:pt x="12" y="2"/>
                    <a:pt x="10" y="3"/>
                  </a:cubicBezTo>
                  <a:cubicBezTo>
                    <a:pt x="10" y="3"/>
                    <a:pt x="10" y="3"/>
                    <a:pt x="9" y="4"/>
                  </a:cubicBezTo>
                  <a:cubicBezTo>
                    <a:pt x="9" y="4"/>
                    <a:pt x="9" y="3"/>
                    <a:pt x="9" y="4"/>
                  </a:cubicBezTo>
                  <a:cubicBezTo>
                    <a:pt x="8" y="4"/>
                    <a:pt x="6" y="4"/>
                    <a:pt x="5" y="5"/>
                  </a:cubicBezTo>
                  <a:cubicBezTo>
                    <a:pt x="0" y="5"/>
                    <a:pt x="9" y="3"/>
                    <a:pt x="9" y="3"/>
                  </a:cubicBezTo>
                  <a:cubicBezTo>
                    <a:pt x="11" y="2"/>
                    <a:pt x="13" y="0"/>
                    <a:pt x="16" y="0"/>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105" name="Freeform 81"/>
            <p:cNvSpPr>
              <a:spLocks noChangeArrowheads="1"/>
            </p:cNvSpPr>
            <p:nvPr/>
          </p:nvSpPr>
          <p:spPr bwMode="auto">
            <a:xfrm>
              <a:off x="1058862" y="1314450"/>
              <a:ext cx="11113" cy="25400"/>
            </a:xfrm>
            <a:custGeom>
              <a:avLst/>
              <a:gdLst>
                <a:gd name="T0" fmla="*/ 0 w 4"/>
                <a:gd name="T1" fmla="*/ 1 h 9"/>
                <a:gd name="T2" fmla="*/ 1 w 4"/>
                <a:gd name="T3" fmla="*/ 2 h 9"/>
                <a:gd name="T4" fmla="*/ 2 w 4"/>
                <a:gd name="T5" fmla="*/ 8 h 9"/>
                <a:gd name="T6" fmla="*/ 1 w 4"/>
                <a:gd name="T7" fmla="*/ 8 h 9"/>
                <a:gd name="T8" fmla="*/ 0 w 4"/>
                <a:gd name="T9" fmla="*/ 4 h 9"/>
                <a:gd name="T10" fmla="*/ 0 w 4"/>
                <a:gd name="T11" fmla="*/ 1 h 9"/>
                <a:gd name="T12" fmla="*/ 0 60000 65536"/>
                <a:gd name="T13" fmla="*/ 0 60000 65536"/>
                <a:gd name="T14" fmla="*/ 0 60000 65536"/>
                <a:gd name="T15" fmla="*/ 0 60000 65536"/>
                <a:gd name="T16" fmla="*/ 0 60000 65536"/>
                <a:gd name="T17" fmla="*/ 0 60000 65536"/>
                <a:gd name="T18" fmla="*/ 0 w 4"/>
                <a:gd name="T19" fmla="*/ 0 h 9"/>
                <a:gd name="T20" fmla="*/ 4 w 4"/>
                <a:gd name="T21" fmla="*/ 9 h 9"/>
              </a:gdLst>
              <a:ahLst/>
              <a:cxnLst>
                <a:cxn ang="T12">
                  <a:pos x="T0" y="T1"/>
                </a:cxn>
                <a:cxn ang="T13">
                  <a:pos x="T2" y="T3"/>
                </a:cxn>
                <a:cxn ang="T14">
                  <a:pos x="T4" y="T5"/>
                </a:cxn>
                <a:cxn ang="T15">
                  <a:pos x="T6" y="T7"/>
                </a:cxn>
                <a:cxn ang="T16">
                  <a:pos x="T8" y="T9"/>
                </a:cxn>
                <a:cxn ang="T17">
                  <a:pos x="T10" y="T11"/>
                </a:cxn>
              </a:cxnLst>
              <a:rect l="T18" t="T19" r="T20" b="T21"/>
              <a:pathLst>
                <a:path w="4" h="9">
                  <a:moveTo>
                    <a:pt x="0" y="1"/>
                  </a:moveTo>
                  <a:cubicBezTo>
                    <a:pt x="0" y="0"/>
                    <a:pt x="1" y="1"/>
                    <a:pt x="1" y="2"/>
                  </a:cubicBezTo>
                  <a:cubicBezTo>
                    <a:pt x="1" y="5"/>
                    <a:pt x="2" y="6"/>
                    <a:pt x="2" y="8"/>
                  </a:cubicBezTo>
                  <a:cubicBezTo>
                    <a:pt x="4" y="9"/>
                    <a:pt x="2" y="9"/>
                    <a:pt x="1" y="8"/>
                  </a:cubicBezTo>
                  <a:cubicBezTo>
                    <a:pt x="1" y="7"/>
                    <a:pt x="1" y="5"/>
                    <a:pt x="0" y="4"/>
                  </a:cubicBezTo>
                  <a:cubicBezTo>
                    <a:pt x="0" y="3"/>
                    <a:pt x="0" y="2"/>
                    <a:pt x="0" y="1"/>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106" name="Freeform 82"/>
            <p:cNvSpPr>
              <a:spLocks noEditPoints="1" noChangeArrowheads="1"/>
            </p:cNvSpPr>
            <p:nvPr/>
          </p:nvSpPr>
          <p:spPr bwMode="auto">
            <a:xfrm>
              <a:off x="179387" y="1444625"/>
              <a:ext cx="192088" cy="192088"/>
            </a:xfrm>
            <a:custGeom>
              <a:avLst/>
              <a:gdLst>
                <a:gd name="T0" fmla="*/ 65 w 69"/>
                <a:gd name="T1" fmla="*/ 60 h 69"/>
                <a:gd name="T2" fmla="*/ 5 w 69"/>
                <a:gd name="T3" fmla="*/ 61 h 69"/>
                <a:gd name="T4" fmla="*/ 9 w 69"/>
                <a:gd name="T5" fmla="*/ 0 h 69"/>
                <a:gd name="T6" fmla="*/ 42 w 69"/>
                <a:gd name="T7" fmla="*/ 2 h 69"/>
                <a:gd name="T8" fmla="*/ 4 w 69"/>
                <a:gd name="T9" fmla="*/ 8 h 69"/>
                <a:gd name="T10" fmla="*/ 5 w 69"/>
                <a:gd name="T11" fmla="*/ 51 h 69"/>
                <a:gd name="T12" fmla="*/ 15 w 69"/>
                <a:gd name="T13" fmla="*/ 6 h 69"/>
                <a:gd name="T14" fmla="*/ 64 w 69"/>
                <a:gd name="T15" fmla="*/ 9 h 69"/>
                <a:gd name="T16" fmla="*/ 40 w 69"/>
                <a:gd name="T17" fmla="*/ 62 h 69"/>
                <a:gd name="T18" fmla="*/ 6 w 69"/>
                <a:gd name="T19" fmla="*/ 54 h 69"/>
                <a:gd name="T20" fmla="*/ 66 w 69"/>
                <a:gd name="T21" fmla="*/ 54 h 69"/>
                <a:gd name="T22" fmla="*/ 23 w 69"/>
                <a:gd name="T23" fmla="*/ 6 h 69"/>
                <a:gd name="T24" fmla="*/ 9 w 69"/>
                <a:gd name="T25" fmla="*/ 23 h 69"/>
                <a:gd name="T26" fmla="*/ 12 w 69"/>
                <a:gd name="T27" fmla="*/ 14 h 69"/>
                <a:gd name="T28" fmla="*/ 10 w 69"/>
                <a:gd name="T29" fmla="*/ 28 h 69"/>
                <a:gd name="T30" fmla="*/ 9 w 69"/>
                <a:gd name="T31" fmla="*/ 19 h 69"/>
                <a:gd name="T32" fmla="*/ 14 w 69"/>
                <a:gd name="T33" fmla="*/ 24 h 69"/>
                <a:gd name="T34" fmla="*/ 26 w 69"/>
                <a:gd name="T35" fmla="*/ 6 h 69"/>
                <a:gd name="T36" fmla="*/ 19 w 69"/>
                <a:gd name="T37" fmla="*/ 19 h 69"/>
                <a:gd name="T38" fmla="*/ 30 w 69"/>
                <a:gd name="T39" fmla="*/ 6 h 69"/>
                <a:gd name="T40" fmla="*/ 25 w 69"/>
                <a:gd name="T41" fmla="*/ 17 h 69"/>
                <a:gd name="T42" fmla="*/ 36 w 69"/>
                <a:gd name="T43" fmla="*/ 16 h 69"/>
                <a:gd name="T44" fmla="*/ 45 w 69"/>
                <a:gd name="T45" fmla="*/ 6 h 69"/>
                <a:gd name="T46" fmla="*/ 52 w 69"/>
                <a:gd name="T47" fmla="*/ 6 h 69"/>
                <a:gd name="T48" fmla="*/ 51 w 69"/>
                <a:gd name="T49" fmla="*/ 10 h 69"/>
                <a:gd name="T50" fmla="*/ 56 w 69"/>
                <a:gd name="T51" fmla="*/ 8 h 69"/>
                <a:gd name="T52" fmla="*/ 57 w 69"/>
                <a:gd name="T53" fmla="*/ 11 h 69"/>
                <a:gd name="T54" fmla="*/ 63 w 69"/>
                <a:gd name="T55" fmla="*/ 11 h 69"/>
                <a:gd name="T56" fmla="*/ 53 w 69"/>
                <a:gd name="T57" fmla="*/ 26 h 69"/>
                <a:gd name="T58" fmla="*/ 57 w 69"/>
                <a:gd name="T59" fmla="*/ 26 h 69"/>
                <a:gd name="T60" fmla="*/ 62 w 69"/>
                <a:gd name="T61" fmla="*/ 34 h 69"/>
                <a:gd name="T62" fmla="*/ 48 w 69"/>
                <a:gd name="T63" fmla="*/ 41 h 69"/>
                <a:gd name="T64" fmla="*/ 53 w 69"/>
                <a:gd name="T65" fmla="*/ 36 h 69"/>
                <a:gd name="T66" fmla="*/ 51 w 69"/>
                <a:gd name="T67" fmla="*/ 28 h 69"/>
                <a:gd name="T68" fmla="*/ 58 w 69"/>
                <a:gd name="T69" fmla="*/ 40 h 69"/>
                <a:gd name="T70" fmla="*/ 37 w 69"/>
                <a:gd name="T71" fmla="*/ 18 h 69"/>
                <a:gd name="T72" fmla="*/ 11 w 69"/>
                <a:gd name="T73" fmla="*/ 26 h 69"/>
                <a:gd name="T74" fmla="*/ 13 w 69"/>
                <a:gd name="T75" fmla="*/ 36 h 69"/>
                <a:gd name="T76" fmla="*/ 24 w 69"/>
                <a:gd name="T77" fmla="*/ 51 h 69"/>
                <a:gd name="T78" fmla="*/ 39 w 69"/>
                <a:gd name="T79" fmla="*/ 55 h 69"/>
                <a:gd name="T80" fmla="*/ 42 w 69"/>
                <a:gd name="T81" fmla="*/ 36 h 69"/>
                <a:gd name="T82" fmla="*/ 14 w 69"/>
                <a:gd name="T83" fmla="*/ 46 h 69"/>
                <a:gd name="T84" fmla="*/ 19 w 69"/>
                <a:gd name="T85" fmla="*/ 33 h 69"/>
                <a:gd name="T86" fmla="*/ 23 w 69"/>
                <a:gd name="T87" fmla="*/ 36 h 69"/>
                <a:gd name="T88" fmla="*/ 21 w 69"/>
                <a:gd name="T89" fmla="*/ 43 h 69"/>
                <a:gd name="T90" fmla="*/ 20 w 69"/>
                <a:gd name="T91" fmla="*/ 56 h 69"/>
                <a:gd name="T92" fmla="*/ 17 w 69"/>
                <a:gd name="T93" fmla="*/ 33 h 69"/>
                <a:gd name="T94" fmla="*/ 62 w 69"/>
                <a:gd name="T95" fmla="*/ 42 h 69"/>
                <a:gd name="T96" fmla="*/ 50 w 69"/>
                <a:gd name="T97" fmla="*/ 49 h 69"/>
                <a:gd name="T98" fmla="*/ 8 w 69"/>
                <a:gd name="T99" fmla="*/ 52 h 69"/>
                <a:gd name="T100" fmla="*/ 12 w 69"/>
                <a:gd name="T101" fmla="*/ 52 h 69"/>
                <a:gd name="T102" fmla="*/ 54 w 69"/>
                <a:gd name="T103" fmla="*/ 52 h 69"/>
                <a:gd name="T104" fmla="*/ 52 w 69"/>
                <a:gd name="T105" fmla="*/ 55 h 69"/>
                <a:gd name="T106" fmla="*/ 41 w 69"/>
                <a:gd name="T107" fmla="*/ 59 h 69"/>
                <a:gd name="T108" fmla="*/ 36 w 69"/>
                <a:gd name="T109" fmla="*/ 61 h 69"/>
                <a:gd name="T110" fmla="*/ 24 w 69"/>
                <a:gd name="T111" fmla="*/ 62 h 69"/>
                <a:gd name="T112" fmla="*/ 47 w 69"/>
                <a:gd name="T113" fmla="*/ 56 h 69"/>
                <a:gd name="T114" fmla="*/ 45 w 69"/>
                <a:gd name="T115" fmla="*/ 61 h 69"/>
                <a:gd name="T116" fmla="*/ 11 w 69"/>
                <a:gd name="T117" fmla="*/ 62 h 69"/>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69"/>
                <a:gd name="T178" fmla="*/ 0 h 69"/>
                <a:gd name="T179" fmla="*/ 69 w 69"/>
                <a:gd name="T180" fmla="*/ 69 h 69"/>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69" h="69">
                  <a:moveTo>
                    <a:pt x="66" y="6"/>
                  </a:moveTo>
                  <a:cubicBezTo>
                    <a:pt x="69" y="9"/>
                    <a:pt x="66" y="13"/>
                    <a:pt x="67" y="18"/>
                  </a:cubicBezTo>
                  <a:cubicBezTo>
                    <a:pt x="68" y="20"/>
                    <a:pt x="68" y="27"/>
                    <a:pt x="68" y="33"/>
                  </a:cubicBezTo>
                  <a:cubicBezTo>
                    <a:pt x="68" y="37"/>
                    <a:pt x="67" y="42"/>
                    <a:pt x="67" y="46"/>
                  </a:cubicBezTo>
                  <a:cubicBezTo>
                    <a:pt x="67" y="52"/>
                    <a:pt x="67" y="56"/>
                    <a:pt x="66" y="59"/>
                  </a:cubicBezTo>
                  <a:cubicBezTo>
                    <a:pt x="66" y="60"/>
                    <a:pt x="65" y="59"/>
                    <a:pt x="65" y="60"/>
                  </a:cubicBezTo>
                  <a:cubicBezTo>
                    <a:pt x="65" y="62"/>
                    <a:pt x="60" y="65"/>
                    <a:pt x="58" y="67"/>
                  </a:cubicBezTo>
                  <a:cubicBezTo>
                    <a:pt x="49" y="68"/>
                    <a:pt x="39" y="68"/>
                    <a:pt x="30" y="68"/>
                  </a:cubicBezTo>
                  <a:cubicBezTo>
                    <a:pt x="25" y="68"/>
                    <a:pt x="20" y="69"/>
                    <a:pt x="14" y="68"/>
                  </a:cubicBezTo>
                  <a:cubicBezTo>
                    <a:pt x="11" y="68"/>
                    <a:pt x="9" y="68"/>
                    <a:pt x="8" y="66"/>
                  </a:cubicBezTo>
                  <a:cubicBezTo>
                    <a:pt x="7" y="65"/>
                    <a:pt x="8" y="64"/>
                    <a:pt x="7" y="63"/>
                  </a:cubicBezTo>
                  <a:cubicBezTo>
                    <a:pt x="7" y="63"/>
                    <a:pt x="5" y="62"/>
                    <a:pt x="5" y="61"/>
                  </a:cubicBezTo>
                  <a:cubicBezTo>
                    <a:pt x="4" y="58"/>
                    <a:pt x="5" y="53"/>
                    <a:pt x="4" y="47"/>
                  </a:cubicBezTo>
                  <a:cubicBezTo>
                    <a:pt x="4" y="43"/>
                    <a:pt x="2" y="38"/>
                    <a:pt x="2" y="33"/>
                  </a:cubicBezTo>
                  <a:cubicBezTo>
                    <a:pt x="1" y="31"/>
                    <a:pt x="1" y="28"/>
                    <a:pt x="1" y="26"/>
                  </a:cubicBezTo>
                  <a:cubicBezTo>
                    <a:pt x="0" y="20"/>
                    <a:pt x="0" y="15"/>
                    <a:pt x="2" y="11"/>
                  </a:cubicBezTo>
                  <a:cubicBezTo>
                    <a:pt x="3" y="7"/>
                    <a:pt x="5" y="6"/>
                    <a:pt x="8" y="3"/>
                  </a:cubicBezTo>
                  <a:cubicBezTo>
                    <a:pt x="8" y="2"/>
                    <a:pt x="9" y="1"/>
                    <a:pt x="9" y="0"/>
                  </a:cubicBezTo>
                  <a:cubicBezTo>
                    <a:pt x="12" y="3"/>
                    <a:pt x="19" y="0"/>
                    <a:pt x="26" y="0"/>
                  </a:cubicBezTo>
                  <a:cubicBezTo>
                    <a:pt x="29" y="0"/>
                    <a:pt x="32" y="1"/>
                    <a:pt x="35" y="1"/>
                  </a:cubicBezTo>
                  <a:cubicBezTo>
                    <a:pt x="45" y="2"/>
                    <a:pt x="54" y="1"/>
                    <a:pt x="63" y="2"/>
                  </a:cubicBezTo>
                  <a:cubicBezTo>
                    <a:pt x="63" y="4"/>
                    <a:pt x="65" y="5"/>
                    <a:pt x="66" y="6"/>
                  </a:cubicBezTo>
                  <a:close/>
                  <a:moveTo>
                    <a:pt x="48" y="3"/>
                  </a:moveTo>
                  <a:cubicBezTo>
                    <a:pt x="46" y="3"/>
                    <a:pt x="44" y="2"/>
                    <a:pt x="42" y="2"/>
                  </a:cubicBezTo>
                  <a:cubicBezTo>
                    <a:pt x="39" y="2"/>
                    <a:pt x="36" y="2"/>
                    <a:pt x="33" y="2"/>
                  </a:cubicBezTo>
                  <a:cubicBezTo>
                    <a:pt x="31" y="2"/>
                    <a:pt x="24" y="1"/>
                    <a:pt x="24" y="1"/>
                  </a:cubicBezTo>
                  <a:cubicBezTo>
                    <a:pt x="23" y="2"/>
                    <a:pt x="23" y="2"/>
                    <a:pt x="21" y="2"/>
                  </a:cubicBezTo>
                  <a:cubicBezTo>
                    <a:pt x="16" y="3"/>
                    <a:pt x="12" y="3"/>
                    <a:pt x="8" y="4"/>
                  </a:cubicBezTo>
                  <a:cubicBezTo>
                    <a:pt x="7" y="6"/>
                    <a:pt x="5" y="6"/>
                    <a:pt x="5" y="7"/>
                  </a:cubicBezTo>
                  <a:cubicBezTo>
                    <a:pt x="5" y="8"/>
                    <a:pt x="5" y="8"/>
                    <a:pt x="4" y="8"/>
                  </a:cubicBezTo>
                  <a:cubicBezTo>
                    <a:pt x="3" y="10"/>
                    <a:pt x="3" y="11"/>
                    <a:pt x="3" y="13"/>
                  </a:cubicBezTo>
                  <a:cubicBezTo>
                    <a:pt x="3" y="14"/>
                    <a:pt x="2" y="14"/>
                    <a:pt x="2" y="14"/>
                  </a:cubicBezTo>
                  <a:cubicBezTo>
                    <a:pt x="1" y="19"/>
                    <a:pt x="2" y="26"/>
                    <a:pt x="3" y="29"/>
                  </a:cubicBezTo>
                  <a:cubicBezTo>
                    <a:pt x="3" y="31"/>
                    <a:pt x="2" y="33"/>
                    <a:pt x="3" y="34"/>
                  </a:cubicBezTo>
                  <a:cubicBezTo>
                    <a:pt x="3" y="36"/>
                    <a:pt x="4" y="37"/>
                    <a:pt x="4" y="39"/>
                  </a:cubicBezTo>
                  <a:cubicBezTo>
                    <a:pt x="6" y="43"/>
                    <a:pt x="5" y="47"/>
                    <a:pt x="5" y="51"/>
                  </a:cubicBezTo>
                  <a:cubicBezTo>
                    <a:pt x="6" y="52"/>
                    <a:pt x="6" y="51"/>
                    <a:pt x="6" y="50"/>
                  </a:cubicBezTo>
                  <a:cubicBezTo>
                    <a:pt x="7" y="44"/>
                    <a:pt x="6" y="36"/>
                    <a:pt x="6" y="32"/>
                  </a:cubicBezTo>
                  <a:cubicBezTo>
                    <a:pt x="6" y="27"/>
                    <a:pt x="6" y="27"/>
                    <a:pt x="6" y="25"/>
                  </a:cubicBezTo>
                  <a:cubicBezTo>
                    <a:pt x="6" y="24"/>
                    <a:pt x="6" y="22"/>
                    <a:pt x="6" y="21"/>
                  </a:cubicBezTo>
                  <a:cubicBezTo>
                    <a:pt x="7" y="15"/>
                    <a:pt x="6" y="9"/>
                    <a:pt x="11" y="6"/>
                  </a:cubicBezTo>
                  <a:cubicBezTo>
                    <a:pt x="13" y="5"/>
                    <a:pt x="14" y="7"/>
                    <a:pt x="15" y="6"/>
                  </a:cubicBezTo>
                  <a:cubicBezTo>
                    <a:pt x="15" y="5"/>
                    <a:pt x="20" y="6"/>
                    <a:pt x="20" y="6"/>
                  </a:cubicBezTo>
                  <a:cubicBezTo>
                    <a:pt x="25" y="5"/>
                    <a:pt x="31" y="4"/>
                    <a:pt x="36" y="4"/>
                  </a:cubicBezTo>
                  <a:cubicBezTo>
                    <a:pt x="36" y="4"/>
                    <a:pt x="37" y="5"/>
                    <a:pt x="37" y="5"/>
                  </a:cubicBezTo>
                  <a:cubicBezTo>
                    <a:pt x="37" y="5"/>
                    <a:pt x="38" y="4"/>
                    <a:pt x="38" y="4"/>
                  </a:cubicBezTo>
                  <a:cubicBezTo>
                    <a:pt x="40" y="4"/>
                    <a:pt x="41" y="5"/>
                    <a:pt x="43" y="5"/>
                  </a:cubicBezTo>
                  <a:cubicBezTo>
                    <a:pt x="51" y="5"/>
                    <a:pt x="59" y="3"/>
                    <a:pt x="64" y="9"/>
                  </a:cubicBezTo>
                  <a:cubicBezTo>
                    <a:pt x="64" y="15"/>
                    <a:pt x="64" y="22"/>
                    <a:pt x="64" y="30"/>
                  </a:cubicBezTo>
                  <a:cubicBezTo>
                    <a:pt x="63" y="36"/>
                    <a:pt x="65" y="52"/>
                    <a:pt x="63" y="53"/>
                  </a:cubicBezTo>
                  <a:cubicBezTo>
                    <a:pt x="63" y="54"/>
                    <a:pt x="63" y="55"/>
                    <a:pt x="63" y="55"/>
                  </a:cubicBezTo>
                  <a:cubicBezTo>
                    <a:pt x="62" y="58"/>
                    <a:pt x="62" y="61"/>
                    <a:pt x="60" y="61"/>
                  </a:cubicBezTo>
                  <a:cubicBezTo>
                    <a:pt x="55" y="64"/>
                    <a:pt x="48" y="61"/>
                    <a:pt x="44" y="62"/>
                  </a:cubicBezTo>
                  <a:cubicBezTo>
                    <a:pt x="41" y="63"/>
                    <a:pt x="42" y="62"/>
                    <a:pt x="40" y="62"/>
                  </a:cubicBezTo>
                  <a:cubicBezTo>
                    <a:pt x="36" y="61"/>
                    <a:pt x="34" y="63"/>
                    <a:pt x="31" y="63"/>
                  </a:cubicBezTo>
                  <a:cubicBezTo>
                    <a:pt x="27" y="63"/>
                    <a:pt x="24" y="64"/>
                    <a:pt x="22" y="64"/>
                  </a:cubicBezTo>
                  <a:cubicBezTo>
                    <a:pt x="18" y="64"/>
                    <a:pt x="15" y="63"/>
                    <a:pt x="11" y="64"/>
                  </a:cubicBezTo>
                  <a:cubicBezTo>
                    <a:pt x="10" y="62"/>
                    <a:pt x="9" y="63"/>
                    <a:pt x="9" y="61"/>
                  </a:cubicBezTo>
                  <a:cubicBezTo>
                    <a:pt x="8" y="60"/>
                    <a:pt x="8" y="59"/>
                    <a:pt x="8" y="59"/>
                  </a:cubicBezTo>
                  <a:cubicBezTo>
                    <a:pt x="7" y="57"/>
                    <a:pt x="7" y="55"/>
                    <a:pt x="6" y="54"/>
                  </a:cubicBezTo>
                  <a:cubicBezTo>
                    <a:pt x="6" y="60"/>
                    <a:pt x="8" y="63"/>
                    <a:pt x="11" y="66"/>
                  </a:cubicBezTo>
                  <a:cubicBezTo>
                    <a:pt x="27" y="69"/>
                    <a:pt x="45" y="66"/>
                    <a:pt x="59" y="66"/>
                  </a:cubicBezTo>
                  <a:cubicBezTo>
                    <a:pt x="61" y="64"/>
                    <a:pt x="63" y="61"/>
                    <a:pt x="64" y="59"/>
                  </a:cubicBezTo>
                  <a:cubicBezTo>
                    <a:pt x="64" y="59"/>
                    <a:pt x="64" y="59"/>
                    <a:pt x="64" y="59"/>
                  </a:cubicBezTo>
                  <a:cubicBezTo>
                    <a:pt x="65" y="58"/>
                    <a:pt x="65" y="57"/>
                    <a:pt x="65" y="55"/>
                  </a:cubicBezTo>
                  <a:cubicBezTo>
                    <a:pt x="65" y="54"/>
                    <a:pt x="66" y="54"/>
                    <a:pt x="66" y="54"/>
                  </a:cubicBezTo>
                  <a:cubicBezTo>
                    <a:pt x="67" y="52"/>
                    <a:pt x="66" y="48"/>
                    <a:pt x="66" y="45"/>
                  </a:cubicBezTo>
                  <a:cubicBezTo>
                    <a:pt x="66" y="42"/>
                    <a:pt x="67" y="39"/>
                    <a:pt x="67" y="36"/>
                  </a:cubicBezTo>
                  <a:cubicBezTo>
                    <a:pt x="67" y="34"/>
                    <a:pt x="66" y="32"/>
                    <a:pt x="66" y="29"/>
                  </a:cubicBezTo>
                  <a:cubicBezTo>
                    <a:pt x="66" y="20"/>
                    <a:pt x="68" y="10"/>
                    <a:pt x="64" y="5"/>
                  </a:cubicBezTo>
                  <a:cubicBezTo>
                    <a:pt x="59" y="2"/>
                    <a:pt x="53" y="3"/>
                    <a:pt x="48" y="3"/>
                  </a:cubicBezTo>
                  <a:close/>
                  <a:moveTo>
                    <a:pt x="23" y="6"/>
                  </a:moveTo>
                  <a:cubicBezTo>
                    <a:pt x="22" y="6"/>
                    <a:pt x="21" y="6"/>
                    <a:pt x="20" y="6"/>
                  </a:cubicBezTo>
                  <a:cubicBezTo>
                    <a:pt x="19" y="8"/>
                    <a:pt x="18" y="10"/>
                    <a:pt x="17" y="13"/>
                  </a:cubicBezTo>
                  <a:cubicBezTo>
                    <a:pt x="15" y="15"/>
                    <a:pt x="13" y="17"/>
                    <a:pt x="16" y="19"/>
                  </a:cubicBezTo>
                  <a:cubicBezTo>
                    <a:pt x="18" y="14"/>
                    <a:pt x="21" y="11"/>
                    <a:pt x="23" y="6"/>
                  </a:cubicBezTo>
                  <a:close/>
                  <a:moveTo>
                    <a:pt x="10" y="28"/>
                  </a:moveTo>
                  <a:cubicBezTo>
                    <a:pt x="10" y="26"/>
                    <a:pt x="8" y="26"/>
                    <a:pt x="9" y="23"/>
                  </a:cubicBezTo>
                  <a:cubicBezTo>
                    <a:pt x="10" y="21"/>
                    <a:pt x="12" y="18"/>
                    <a:pt x="14" y="15"/>
                  </a:cubicBezTo>
                  <a:cubicBezTo>
                    <a:pt x="15" y="14"/>
                    <a:pt x="16" y="12"/>
                    <a:pt x="17" y="11"/>
                  </a:cubicBezTo>
                  <a:cubicBezTo>
                    <a:pt x="17" y="10"/>
                    <a:pt x="20" y="7"/>
                    <a:pt x="17" y="7"/>
                  </a:cubicBezTo>
                  <a:cubicBezTo>
                    <a:pt x="16" y="7"/>
                    <a:pt x="16" y="8"/>
                    <a:pt x="16" y="9"/>
                  </a:cubicBezTo>
                  <a:cubicBezTo>
                    <a:pt x="14" y="9"/>
                    <a:pt x="15" y="11"/>
                    <a:pt x="14" y="13"/>
                  </a:cubicBezTo>
                  <a:cubicBezTo>
                    <a:pt x="14" y="13"/>
                    <a:pt x="12" y="13"/>
                    <a:pt x="12" y="14"/>
                  </a:cubicBezTo>
                  <a:cubicBezTo>
                    <a:pt x="12" y="16"/>
                    <a:pt x="11" y="16"/>
                    <a:pt x="11" y="18"/>
                  </a:cubicBezTo>
                  <a:cubicBezTo>
                    <a:pt x="10" y="19"/>
                    <a:pt x="9" y="20"/>
                    <a:pt x="9" y="21"/>
                  </a:cubicBezTo>
                  <a:cubicBezTo>
                    <a:pt x="9" y="22"/>
                    <a:pt x="8" y="22"/>
                    <a:pt x="8" y="22"/>
                  </a:cubicBezTo>
                  <a:cubicBezTo>
                    <a:pt x="8" y="24"/>
                    <a:pt x="8" y="26"/>
                    <a:pt x="8" y="28"/>
                  </a:cubicBezTo>
                  <a:cubicBezTo>
                    <a:pt x="8" y="29"/>
                    <a:pt x="7" y="33"/>
                    <a:pt x="10" y="33"/>
                  </a:cubicBezTo>
                  <a:cubicBezTo>
                    <a:pt x="11" y="33"/>
                    <a:pt x="11" y="28"/>
                    <a:pt x="10" y="28"/>
                  </a:cubicBezTo>
                  <a:close/>
                  <a:moveTo>
                    <a:pt x="10" y="18"/>
                  </a:moveTo>
                  <a:cubicBezTo>
                    <a:pt x="10" y="16"/>
                    <a:pt x="11" y="16"/>
                    <a:pt x="11" y="14"/>
                  </a:cubicBezTo>
                  <a:cubicBezTo>
                    <a:pt x="11" y="13"/>
                    <a:pt x="13" y="13"/>
                    <a:pt x="13" y="12"/>
                  </a:cubicBezTo>
                  <a:cubicBezTo>
                    <a:pt x="13" y="11"/>
                    <a:pt x="16" y="8"/>
                    <a:pt x="14" y="7"/>
                  </a:cubicBezTo>
                  <a:cubicBezTo>
                    <a:pt x="13" y="9"/>
                    <a:pt x="12" y="11"/>
                    <a:pt x="11" y="13"/>
                  </a:cubicBezTo>
                  <a:cubicBezTo>
                    <a:pt x="10" y="15"/>
                    <a:pt x="7" y="19"/>
                    <a:pt x="9" y="19"/>
                  </a:cubicBezTo>
                  <a:cubicBezTo>
                    <a:pt x="9" y="19"/>
                    <a:pt x="10" y="18"/>
                    <a:pt x="10" y="18"/>
                  </a:cubicBezTo>
                  <a:close/>
                  <a:moveTo>
                    <a:pt x="11" y="9"/>
                  </a:moveTo>
                  <a:cubicBezTo>
                    <a:pt x="10" y="7"/>
                    <a:pt x="6" y="13"/>
                    <a:pt x="9" y="15"/>
                  </a:cubicBezTo>
                  <a:cubicBezTo>
                    <a:pt x="9" y="13"/>
                    <a:pt x="11" y="12"/>
                    <a:pt x="11" y="9"/>
                  </a:cubicBezTo>
                  <a:close/>
                  <a:moveTo>
                    <a:pt x="11" y="24"/>
                  </a:moveTo>
                  <a:cubicBezTo>
                    <a:pt x="12" y="24"/>
                    <a:pt x="13" y="24"/>
                    <a:pt x="14" y="24"/>
                  </a:cubicBezTo>
                  <a:cubicBezTo>
                    <a:pt x="14" y="22"/>
                    <a:pt x="14" y="21"/>
                    <a:pt x="14" y="19"/>
                  </a:cubicBezTo>
                  <a:cubicBezTo>
                    <a:pt x="11" y="19"/>
                    <a:pt x="11" y="22"/>
                    <a:pt x="11" y="24"/>
                  </a:cubicBezTo>
                  <a:close/>
                  <a:moveTo>
                    <a:pt x="19" y="19"/>
                  </a:moveTo>
                  <a:cubicBezTo>
                    <a:pt x="19" y="21"/>
                    <a:pt x="23" y="17"/>
                    <a:pt x="20" y="18"/>
                  </a:cubicBezTo>
                  <a:cubicBezTo>
                    <a:pt x="20" y="18"/>
                    <a:pt x="20" y="19"/>
                    <a:pt x="19" y="19"/>
                  </a:cubicBezTo>
                  <a:cubicBezTo>
                    <a:pt x="21" y="13"/>
                    <a:pt x="25" y="11"/>
                    <a:pt x="26" y="6"/>
                  </a:cubicBezTo>
                  <a:cubicBezTo>
                    <a:pt x="24" y="5"/>
                    <a:pt x="23" y="8"/>
                    <a:pt x="22" y="11"/>
                  </a:cubicBezTo>
                  <a:cubicBezTo>
                    <a:pt x="22" y="11"/>
                    <a:pt x="21" y="11"/>
                    <a:pt x="21" y="12"/>
                  </a:cubicBezTo>
                  <a:cubicBezTo>
                    <a:pt x="21" y="12"/>
                    <a:pt x="20" y="13"/>
                    <a:pt x="20" y="13"/>
                  </a:cubicBezTo>
                  <a:cubicBezTo>
                    <a:pt x="19" y="14"/>
                    <a:pt x="18" y="16"/>
                    <a:pt x="17" y="16"/>
                  </a:cubicBezTo>
                  <a:cubicBezTo>
                    <a:pt x="17" y="17"/>
                    <a:pt x="16" y="20"/>
                    <a:pt x="18" y="20"/>
                  </a:cubicBezTo>
                  <a:cubicBezTo>
                    <a:pt x="19" y="20"/>
                    <a:pt x="18" y="19"/>
                    <a:pt x="19" y="19"/>
                  </a:cubicBezTo>
                  <a:close/>
                  <a:moveTo>
                    <a:pt x="30" y="6"/>
                  </a:moveTo>
                  <a:cubicBezTo>
                    <a:pt x="28" y="6"/>
                    <a:pt x="26" y="7"/>
                    <a:pt x="26" y="8"/>
                  </a:cubicBezTo>
                  <a:cubicBezTo>
                    <a:pt x="26" y="9"/>
                    <a:pt x="25" y="11"/>
                    <a:pt x="24" y="13"/>
                  </a:cubicBezTo>
                  <a:cubicBezTo>
                    <a:pt x="24" y="13"/>
                    <a:pt x="24" y="13"/>
                    <a:pt x="24" y="13"/>
                  </a:cubicBezTo>
                  <a:cubicBezTo>
                    <a:pt x="23" y="14"/>
                    <a:pt x="24" y="15"/>
                    <a:pt x="24" y="15"/>
                  </a:cubicBezTo>
                  <a:cubicBezTo>
                    <a:pt x="26" y="12"/>
                    <a:pt x="29" y="9"/>
                    <a:pt x="30" y="6"/>
                  </a:cubicBezTo>
                  <a:close/>
                  <a:moveTo>
                    <a:pt x="28" y="18"/>
                  </a:moveTo>
                  <a:cubicBezTo>
                    <a:pt x="29" y="18"/>
                    <a:pt x="31" y="15"/>
                    <a:pt x="29" y="15"/>
                  </a:cubicBezTo>
                  <a:cubicBezTo>
                    <a:pt x="29" y="16"/>
                    <a:pt x="28" y="16"/>
                    <a:pt x="28" y="15"/>
                  </a:cubicBezTo>
                  <a:cubicBezTo>
                    <a:pt x="30" y="12"/>
                    <a:pt x="33" y="9"/>
                    <a:pt x="34" y="6"/>
                  </a:cubicBezTo>
                  <a:cubicBezTo>
                    <a:pt x="33" y="6"/>
                    <a:pt x="32" y="6"/>
                    <a:pt x="31" y="6"/>
                  </a:cubicBezTo>
                  <a:cubicBezTo>
                    <a:pt x="30" y="10"/>
                    <a:pt x="26" y="12"/>
                    <a:pt x="25" y="17"/>
                  </a:cubicBezTo>
                  <a:cubicBezTo>
                    <a:pt x="26" y="17"/>
                    <a:pt x="27" y="18"/>
                    <a:pt x="28" y="18"/>
                  </a:cubicBezTo>
                  <a:close/>
                  <a:moveTo>
                    <a:pt x="37" y="6"/>
                  </a:moveTo>
                  <a:cubicBezTo>
                    <a:pt x="35" y="5"/>
                    <a:pt x="34" y="7"/>
                    <a:pt x="33" y="9"/>
                  </a:cubicBezTo>
                  <a:cubicBezTo>
                    <a:pt x="32" y="10"/>
                    <a:pt x="30" y="13"/>
                    <a:pt x="33" y="13"/>
                  </a:cubicBezTo>
                  <a:cubicBezTo>
                    <a:pt x="34" y="11"/>
                    <a:pt x="36" y="9"/>
                    <a:pt x="37" y="6"/>
                  </a:cubicBezTo>
                  <a:close/>
                  <a:moveTo>
                    <a:pt x="36" y="16"/>
                  </a:moveTo>
                  <a:cubicBezTo>
                    <a:pt x="37" y="12"/>
                    <a:pt x="41" y="10"/>
                    <a:pt x="42" y="6"/>
                  </a:cubicBezTo>
                  <a:cubicBezTo>
                    <a:pt x="38" y="5"/>
                    <a:pt x="37" y="7"/>
                    <a:pt x="37" y="9"/>
                  </a:cubicBezTo>
                  <a:cubicBezTo>
                    <a:pt x="37" y="10"/>
                    <a:pt x="36" y="9"/>
                    <a:pt x="36" y="10"/>
                  </a:cubicBezTo>
                  <a:cubicBezTo>
                    <a:pt x="34" y="12"/>
                    <a:pt x="32" y="15"/>
                    <a:pt x="34" y="17"/>
                  </a:cubicBezTo>
                  <a:cubicBezTo>
                    <a:pt x="38" y="17"/>
                    <a:pt x="38" y="15"/>
                    <a:pt x="39" y="13"/>
                  </a:cubicBezTo>
                  <a:cubicBezTo>
                    <a:pt x="43" y="12"/>
                    <a:pt x="44" y="9"/>
                    <a:pt x="45" y="6"/>
                  </a:cubicBezTo>
                  <a:cubicBezTo>
                    <a:pt x="40" y="7"/>
                    <a:pt x="40" y="13"/>
                    <a:pt x="36" y="16"/>
                  </a:cubicBezTo>
                  <a:close/>
                  <a:moveTo>
                    <a:pt x="49" y="6"/>
                  </a:moveTo>
                  <a:cubicBezTo>
                    <a:pt x="47" y="5"/>
                    <a:pt x="47" y="7"/>
                    <a:pt x="46" y="7"/>
                  </a:cubicBezTo>
                  <a:cubicBezTo>
                    <a:pt x="44" y="10"/>
                    <a:pt x="40" y="13"/>
                    <a:pt x="40" y="17"/>
                  </a:cubicBezTo>
                  <a:cubicBezTo>
                    <a:pt x="44" y="20"/>
                    <a:pt x="45" y="15"/>
                    <a:pt x="47" y="13"/>
                  </a:cubicBezTo>
                  <a:cubicBezTo>
                    <a:pt x="49" y="11"/>
                    <a:pt x="52" y="9"/>
                    <a:pt x="52" y="6"/>
                  </a:cubicBezTo>
                  <a:cubicBezTo>
                    <a:pt x="50" y="4"/>
                    <a:pt x="50" y="8"/>
                    <a:pt x="50" y="8"/>
                  </a:cubicBezTo>
                  <a:cubicBezTo>
                    <a:pt x="49" y="9"/>
                    <a:pt x="48" y="10"/>
                    <a:pt x="47" y="11"/>
                  </a:cubicBezTo>
                  <a:cubicBezTo>
                    <a:pt x="45" y="13"/>
                    <a:pt x="44" y="15"/>
                    <a:pt x="42" y="17"/>
                  </a:cubicBezTo>
                  <a:cubicBezTo>
                    <a:pt x="44" y="12"/>
                    <a:pt x="48" y="11"/>
                    <a:pt x="49" y="6"/>
                  </a:cubicBezTo>
                  <a:close/>
                  <a:moveTo>
                    <a:pt x="56" y="6"/>
                  </a:moveTo>
                  <a:cubicBezTo>
                    <a:pt x="54" y="7"/>
                    <a:pt x="52" y="8"/>
                    <a:pt x="51" y="10"/>
                  </a:cubicBezTo>
                  <a:cubicBezTo>
                    <a:pt x="50" y="10"/>
                    <a:pt x="51" y="11"/>
                    <a:pt x="51" y="12"/>
                  </a:cubicBezTo>
                  <a:cubicBezTo>
                    <a:pt x="50" y="12"/>
                    <a:pt x="45" y="15"/>
                    <a:pt x="49" y="16"/>
                  </a:cubicBezTo>
                  <a:cubicBezTo>
                    <a:pt x="51" y="12"/>
                    <a:pt x="55" y="10"/>
                    <a:pt x="56" y="6"/>
                  </a:cubicBezTo>
                  <a:close/>
                  <a:moveTo>
                    <a:pt x="52" y="16"/>
                  </a:moveTo>
                  <a:cubicBezTo>
                    <a:pt x="54" y="13"/>
                    <a:pt x="58" y="11"/>
                    <a:pt x="58" y="7"/>
                  </a:cubicBezTo>
                  <a:cubicBezTo>
                    <a:pt x="57" y="7"/>
                    <a:pt x="56" y="8"/>
                    <a:pt x="56" y="8"/>
                  </a:cubicBezTo>
                  <a:cubicBezTo>
                    <a:pt x="53" y="12"/>
                    <a:pt x="49" y="15"/>
                    <a:pt x="48" y="19"/>
                  </a:cubicBezTo>
                  <a:cubicBezTo>
                    <a:pt x="50" y="20"/>
                    <a:pt x="52" y="17"/>
                    <a:pt x="52" y="16"/>
                  </a:cubicBezTo>
                  <a:close/>
                  <a:moveTo>
                    <a:pt x="56" y="15"/>
                  </a:moveTo>
                  <a:cubicBezTo>
                    <a:pt x="57" y="14"/>
                    <a:pt x="59" y="13"/>
                    <a:pt x="59" y="12"/>
                  </a:cubicBezTo>
                  <a:cubicBezTo>
                    <a:pt x="59" y="10"/>
                    <a:pt x="62" y="10"/>
                    <a:pt x="61" y="8"/>
                  </a:cubicBezTo>
                  <a:cubicBezTo>
                    <a:pt x="59" y="8"/>
                    <a:pt x="58" y="10"/>
                    <a:pt x="57" y="11"/>
                  </a:cubicBezTo>
                  <a:cubicBezTo>
                    <a:pt x="57" y="12"/>
                    <a:pt x="55" y="13"/>
                    <a:pt x="55" y="13"/>
                  </a:cubicBezTo>
                  <a:cubicBezTo>
                    <a:pt x="54" y="14"/>
                    <a:pt x="54" y="16"/>
                    <a:pt x="53" y="17"/>
                  </a:cubicBezTo>
                  <a:cubicBezTo>
                    <a:pt x="52" y="18"/>
                    <a:pt x="50" y="18"/>
                    <a:pt x="51" y="20"/>
                  </a:cubicBezTo>
                  <a:cubicBezTo>
                    <a:pt x="54" y="21"/>
                    <a:pt x="54" y="17"/>
                    <a:pt x="56" y="15"/>
                  </a:cubicBezTo>
                  <a:close/>
                  <a:moveTo>
                    <a:pt x="62" y="15"/>
                  </a:moveTo>
                  <a:cubicBezTo>
                    <a:pt x="61" y="13"/>
                    <a:pt x="63" y="13"/>
                    <a:pt x="63" y="11"/>
                  </a:cubicBezTo>
                  <a:cubicBezTo>
                    <a:pt x="61" y="11"/>
                    <a:pt x="58" y="14"/>
                    <a:pt x="57" y="15"/>
                  </a:cubicBezTo>
                  <a:cubicBezTo>
                    <a:pt x="56" y="15"/>
                    <a:pt x="57" y="17"/>
                    <a:pt x="57" y="17"/>
                  </a:cubicBezTo>
                  <a:cubicBezTo>
                    <a:pt x="56" y="18"/>
                    <a:pt x="54" y="18"/>
                    <a:pt x="54" y="19"/>
                  </a:cubicBezTo>
                  <a:cubicBezTo>
                    <a:pt x="54" y="19"/>
                    <a:pt x="53" y="22"/>
                    <a:pt x="53" y="22"/>
                  </a:cubicBezTo>
                  <a:cubicBezTo>
                    <a:pt x="53" y="23"/>
                    <a:pt x="52" y="22"/>
                    <a:pt x="52" y="24"/>
                  </a:cubicBezTo>
                  <a:cubicBezTo>
                    <a:pt x="52" y="25"/>
                    <a:pt x="53" y="25"/>
                    <a:pt x="53" y="26"/>
                  </a:cubicBezTo>
                  <a:cubicBezTo>
                    <a:pt x="56" y="26"/>
                    <a:pt x="58" y="23"/>
                    <a:pt x="59" y="21"/>
                  </a:cubicBezTo>
                  <a:cubicBezTo>
                    <a:pt x="61" y="20"/>
                    <a:pt x="64" y="18"/>
                    <a:pt x="62" y="15"/>
                  </a:cubicBezTo>
                  <a:cubicBezTo>
                    <a:pt x="61" y="16"/>
                    <a:pt x="60" y="19"/>
                    <a:pt x="58" y="20"/>
                  </a:cubicBezTo>
                  <a:cubicBezTo>
                    <a:pt x="57" y="22"/>
                    <a:pt x="54" y="24"/>
                    <a:pt x="54" y="23"/>
                  </a:cubicBezTo>
                  <a:cubicBezTo>
                    <a:pt x="57" y="21"/>
                    <a:pt x="58" y="17"/>
                    <a:pt x="62" y="15"/>
                  </a:cubicBezTo>
                  <a:close/>
                  <a:moveTo>
                    <a:pt x="57" y="26"/>
                  </a:moveTo>
                  <a:cubicBezTo>
                    <a:pt x="58" y="27"/>
                    <a:pt x="60" y="26"/>
                    <a:pt x="61" y="25"/>
                  </a:cubicBezTo>
                  <a:cubicBezTo>
                    <a:pt x="62" y="24"/>
                    <a:pt x="63" y="20"/>
                    <a:pt x="62" y="19"/>
                  </a:cubicBezTo>
                  <a:cubicBezTo>
                    <a:pt x="60" y="22"/>
                    <a:pt x="57" y="23"/>
                    <a:pt x="57" y="26"/>
                  </a:cubicBezTo>
                  <a:close/>
                  <a:moveTo>
                    <a:pt x="62" y="34"/>
                  </a:moveTo>
                  <a:cubicBezTo>
                    <a:pt x="61" y="31"/>
                    <a:pt x="65" y="25"/>
                    <a:pt x="61" y="25"/>
                  </a:cubicBezTo>
                  <a:cubicBezTo>
                    <a:pt x="61" y="27"/>
                    <a:pt x="56" y="34"/>
                    <a:pt x="62" y="34"/>
                  </a:cubicBezTo>
                  <a:close/>
                  <a:moveTo>
                    <a:pt x="49" y="31"/>
                  </a:moveTo>
                  <a:cubicBezTo>
                    <a:pt x="48" y="31"/>
                    <a:pt x="48" y="33"/>
                    <a:pt x="48" y="33"/>
                  </a:cubicBezTo>
                  <a:cubicBezTo>
                    <a:pt x="46" y="35"/>
                    <a:pt x="44" y="37"/>
                    <a:pt x="44" y="39"/>
                  </a:cubicBezTo>
                  <a:cubicBezTo>
                    <a:pt x="48" y="38"/>
                    <a:pt x="49" y="34"/>
                    <a:pt x="51" y="32"/>
                  </a:cubicBezTo>
                  <a:cubicBezTo>
                    <a:pt x="50" y="32"/>
                    <a:pt x="50" y="30"/>
                    <a:pt x="49" y="31"/>
                  </a:cubicBezTo>
                  <a:close/>
                  <a:moveTo>
                    <a:pt x="48" y="41"/>
                  </a:moveTo>
                  <a:cubicBezTo>
                    <a:pt x="48" y="38"/>
                    <a:pt x="56" y="35"/>
                    <a:pt x="51" y="33"/>
                  </a:cubicBezTo>
                  <a:cubicBezTo>
                    <a:pt x="51" y="35"/>
                    <a:pt x="44" y="39"/>
                    <a:pt x="48" y="41"/>
                  </a:cubicBezTo>
                  <a:close/>
                  <a:moveTo>
                    <a:pt x="53" y="36"/>
                  </a:moveTo>
                  <a:cubicBezTo>
                    <a:pt x="52" y="38"/>
                    <a:pt x="50" y="40"/>
                    <a:pt x="48" y="41"/>
                  </a:cubicBezTo>
                  <a:cubicBezTo>
                    <a:pt x="49" y="43"/>
                    <a:pt x="45" y="44"/>
                    <a:pt x="48" y="45"/>
                  </a:cubicBezTo>
                  <a:cubicBezTo>
                    <a:pt x="49" y="41"/>
                    <a:pt x="58" y="39"/>
                    <a:pt x="53" y="36"/>
                  </a:cubicBezTo>
                  <a:close/>
                  <a:moveTo>
                    <a:pt x="49" y="46"/>
                  </a:moveTo>
                  <a:cubicBezTo>
                    <a:pt x="52" y="45"/>
                    <a:pt x="55" y="43"/>
                    <a:pt x="56" y="39"/>
                  </a:cubicBezTo>
                  <a:cubicBezTo>
                    <a:pt x="52" y="41"/>
                    <a:pt x="50" y="43"/>
                    <a:pt x="49" y="46"/>
                  </a:cubicBezTo>
                  <a:close/>
                  <a:moveTo>
                    <a:pt x="46" y="27"/>
                  </a:moveTo>
                  <a:cubicBezTo>
                    <a:pt x="47" y="27"/>
                    <a:pt x="47" y="26"/>
                    <a:pt x="49" y="26"/>
                  </a:cubicBezTo>
                  <a:cubicBezTo>
                    <a:pt x="48" y="28"/>
                    <a:pt x="50" y="28"/>
                    <a:pt x="51" y="28"/>
                  </a:cubicBezTo>
                  <a:cubicBezTo>
                    <a:pt x="51" y="28"/>
                    <a:pt x="50" y="30"/>
                    <a:pt x="51" y="30"/>
                  </a:cubicBezTo>
                  <a:cubicBezTo>
                    <a:pt x="52" y="31"/>
                    <a:pt x="53" y="31"/>
                    <a:pt x="54" y="33"/>
                  </a:cubicBezTo>
                  <a:cubicBezTo>
                    <a:pt x="56" y="35"/>
                    <a:pt x="56" y="37"/>
                    <a:pt x="57" y="40"/>
                  </a:cubicBezTo>
                  <a:cubicBezTo>
                    <a:pt x="56" y="41"/>
                    <a:pt x="56" y="43"/>
                    <a:pt x="57" y="46"/>
                  </a:cubicBezTo>
                  <a:cubicBezTo>
                    <a:pt x="58" y="47"/>
                    <a:pt x="59" y="45"/>
                    <a:pt x="62" y="46"/>
                  </a:cubicBezTo>
                  <a:cubicBezTo>
                    <a:pt x="62" y="42"/>
                    <a:pt x="58" y="43"/>
                    <a:pt x="58" y="40"/>
                  </a:cubicBezTo>
                  <a:cubicBezTo>
                    <a:pt x="60" y="36"/>
                    <a:pt x="58" y="31"/>
                    <a:pt x="57" y="27"/>
                  </a:cubicBezTo>
                  <a:cubicBezTo>
                    <a:pt x="53" y="28"/>
                    <a:pt x="50" y="27"/>
                    <a:pt x="51" y="22"/>
                  </a:cubicBezTo>
                  <a:cubicBezTo>
                    <a:pt x="48" y="22"/>
                    <a:pt x="47" y="21"/>
                    <a:pt x="46" y="19"/>
                  </a:cubicBezTo>
                  <a:cubicBezTo>
                    <a:pt x="44" y="18"/>
                    <a:pt x="42" y="19"/>
                    <a:pt x="40" y="19"/>
                  </a:cubicBezTo>
                  <a:cubicBezTo>
                    <a:pt x="39" y="18"/>
                    <a:pt x="39" y="17"/>
                    <a:pt x="38" y="17"/>
                  </a:cubicBezTo>
                  <a:cubicBezTo>
                    <a:pt x="39" y="17"/>
                    <a:pt x="37" y="18"/>
                    <a:pt x="37" y="18"/>
                  </a:cubicBezTo>
                  <a:cubicBezTo>
                    <a:pt x="33" y="18"/>
                    <a:pt x="32" y="17"/>
                    <a:pt x="31" y="17"/>
                  </a:cubicBezTo>
                  <a:cubicBezTo>
                    <a:pt x="30" y="18"/>
                    <a:pt x="30" y="19"/>
                    <a:pt x="29" y="19"/>
                  </a:cubicBezTo>
                  <a:cubicBezTo>
                    <a:pt x="26" y="19"/>
                    <a:pt x="25" y="18"/>
                    <a:pt x="23" y="17"/>
                  </a:cubicBezTo>
                  <a:cubicBezTo>
                    <a:pt x="23" y="21"/>
                    <a:pt x="20" y="22"/>
                    <a:pt x="16" y="21"/>
                  </a:cubicBezTo>
                  <a:cubicBezTo>
                    <a:pt x="15" y="23"/>
                    <a:pt x="15" y="25"/>
                    <a:pt x="14" y="26"/>
                  </a:cubicBezTo>
                  <a:cubicBezTo>
                    <a:pt x="13" y="26"/>
                    <a:pt x="11" y="25"/>
                    <a:pt x="11" y="26"/>
                  </a:cubicBezTo>
                  <a:cubicBezTo>
                    <a:pt x="13" y="29"/>
                    <a:pt x="13" y="35"/>
                    <a:pt x="8" y="34"/>
                  </a:cubicBezTo>
                  <a:cubicBezTo>
                    <a:pt x="8" y="37"/>
                    <a:pt x="7" y="41"/>
                    <a:pt x="8" y="44"/>
                  </a:cubicBezTo>
                  <a:cubicBezTo>
                    <a:pt x="8" y="44"/>
                    <a:pt x="9" y="44"/>
                    <a:pt x="9" y="44"/>
                  </a:cubicBezTo>
                  <a:cubicBezTo>
                    <a:pt x="9" y="44"/>
                    <a:pt x="8" y="48"/>
                    <a:pt x="10" y="47"/>
                  </a:cubicBezTo>
                  <a:cubicBezTo>
                    <a:pt x="11" y="44"/>
                    <a:pt x="12" y="39"/>
                    <a:pt x="12" y="38"/>
                  </a:cubicBezTo>
                  <a:cubicBezTo>
                    <a:pt x="13" y="37"/>
                    <a:pt x="12" y="37"/>
                    <a:pt x="13" y="36"/>
                  </a:cubicBezTo>
                  <a:cubicBezTo>
                    <a:pt x="13" y="36"/>
                    <a:pt x="13" y="35"/>
                    <a:pt x="13" y="34"/>
                  </a:cubicBezTo>
                  <a:cubicBezTo>
                    <a:pt x="13" y="34"/>
                    <a:pt x="15" y="33"/>
                    <a:pt x="15" y="33"/>
                  </a:cubicBezTo>
                  <a:cubicBezTo>
                    <a:pt x="16" y="31"/>
                    <a:pt x="15" y="27"/>
                    <a:pt x="17" y="28"/>
                  </a:cubicBezTo>
                  <a:cubicBezTo>
                    <a:pt x="20" y="31"/>
                    <a:pt x="23" y="34"/>
                    <a:pt x="24" y="37"/>
                  </a:cubicBezTo>
                  <a:cubicBezTo>
                    <a:pt x="25" y="38"/>
                    <a:pt x="25" y="39"/>
                    <a:pt x="26" y="40"/>
                  </a:cubicBezTo>
                  <a:cubicBezTo>
                    <a:pt x="24" y="42"/>
                    <a:pt x="23" y="46"/>
                    <a:pt x="24" y="51"/>
                  </a:cubicBezTo>
                  <a:cubicBezTo>
                    <a:pt x="26" y="52"/>
                    <a:pt x="28" y="55"/>
                    <a:pt x="31" y="56"/>
                  </a:cubicBezTo>
                  <a:cubicBezTo>
                    <a:pt x="31" y="56"/>
                    <a:pt x="30" y="55"/>
                    <a:pt x="31" y="55"/>
                  </a:cubicBezTo>
                  <a:cubicBezTo>
                    <a:pt x="31" y="55"/>
                    <a:pt x="31" y="56"/>
                    <a:pt x="31" y="56"/>
                  </a:cubicBezTo>
                  <a:cubicBezTo>
                    <a:pt x="33" y="56"/>
                    <a:pt x="34" y="57"/>
                    <a:pt x="34" y="56"/>
                  </a:cubicBezTo>
                  <a:cubicBezTo>
                    <a:pt x="34" y="56"/>
                    <a:pt x="35" y="56"/>
                    <a:pt x="36" y="56"/>
                  </a:cubicBezTo>
                  <a:cubicBezTo>
                    <a:pt x="37" y="56"/>
                    <a:pt x="38" y="55"/>
                    <a:pt x="39" y="55"/>
                  </a:cubicBezTo>
                  <a:cubicBezTo>
                    <a:pt x="41" y="55"/>
                    <a:pt x="42" y="54"/>
                    <a:pt x="43" y="53"/>
                  </a:cubicBezTo>
                  <a:cubicBezTo>
                    <a:pt x="43" y="53"/>
                    <a:pt x="44" y="52"/>
                    <a:pt x="44" y="52"/>
                  </a:cubicBezTo>
                  <a:cubicBezTo>
                    <a:pt x="45" y="51"/>
                    <a:pt x="44" y="50"/>
                    <a:pt x="44" y="50"/>
                  </a:cubicBezTo>
                  <a:cubicBezTo>
                    <a:pt x="46" y="48"/>
                    <a:pt x="44" y="45"/>
                    <a:pt x="45" y="42"/>
                  </a:cubicBezTo>
                  <a:cubicBezTo>
                    <a:pt x="45" y="42"/>
                    <a:pt x="44" y="41"/>
                    <a:pt x="44" y="40"/>
                  </a:cubicBezTo>
                  <a:cubicBezTo>
                    <a:pt x="44" y="38"/>
                    <a:pt x="41" y="39"/>
                    <a:pt x="42" y="36"/>
                  </a:cubicBezTo>
                  <a:cubicBezTo>
                    <a:pt x="43" y="34"/>
                    <a:pt x="44" y="30"/>
                    <a:pt x="46" y="29"/>
                  </a:cubicBezTo>
                  <a:cubicBezTo>
                    <a:pt x="46" y="32"/>
                    <a:pt x="42" y="35"/>
                    <a:pt x="44" y="37"/>
                  </a:cubicBezTo>
                  <a:cubicBezTo>
                    <a:pt x="46" y="35"/>
                    <a:pt x="47" y="32"/>
                    <a:pt x="49" y="31"/>
                  </a:cubicBezTo>
                  <a:cubicBezTo>
                    <a:pt x="50" y="28"/>
                    <a:pt x="47" y="29"/>
                    <a:pt x="46" y="27"/>
                  </a:cubicBezTo>
                  <a:close/>
                  <a:moveTo>
                    <a:pt x="16" y="39"/>
                  </a:moveTo>
                  <a:cubicBezTo>
                    <a:pt x="15" y="41"/>
                    <a:pt x="12" y="44"/>
                    <a:pt x="14" y="46"/>
                  </a:cubicBezTo>
                  <a:cubicBezTo>
                    <a:pt x="14" y="45"/>
                    <a:pt x="16" y="43"/>
                    <a:pt x="17" y="43"/>
                  </a:cubicBezTo>
                  <a:cubicBezTo>
                    <a:pt x="17" y="43"/>
                    <a:pt x="16" y="42"/>
                    <a:pt x="17" y="41"/>
                  </a:cubicBezTo>
                  <a:cubicBezTo>
                    <a:pt x="17" y="41"/>
                    <a:pt x="17" y="41"/>
                    <a:pt x="17" y="41"/>
                  </a:cubicBezTo>
                  <a:cubicBezTo>
                    <a:pt x="18" y="41"/>
                    <a:pt x="17" y="40"/>
                    <a:pt x="17" y="39"/>
                  </a:cubicBezTo>
                  <a:cubicBezTo>
                    <a:pt x="18" y="39"/>
                    <a:pt x="19" y="39"/>
                    <a:pt x="19" y="38"/>
                  </a:cubicBezTo>
                  <a:cubicBezTo>
                    <a:pt x="19" y="36"/>
                    <a:pt x="23" y="33"/>
                    <a:pt x="19" y="33"/>
                  </a:cubicBezTo>
                  <a:cubicBezTo>
                    <a:pt x="19" y="36"/>
                    <a:pt x="17" y="37"/>
                    <a:pt x="16" y="39"/>
                  </a:cubicBezTo>
                  <a:close/>
                  <a:moveTo>
                    <a:pt x="16" y="47"/>
                  </a:moveTo>
                  <a:cubicBezTo>
                    <a:pt x="17" y="46"/>
                    <a:pt x="19" y="45"/>
                    <a:pt x="19" y="44"/>
                  </a:cubicBezTo>
                  <a:cubicBezTo>
                    <a:pt x="19" y="43"/>
                    <a:pt x="21" y="41"/>
                    <a:pt x="22" y="40"/>
                  </a:cubicBezTo>
                  <a:cubicBezTo>
                    <a:pt x="22" y="40"/>
                    <a:pt x="22" y="39"/>
                    <a:pt x="22" y="39"/>
                  </a:cubicBezTo>
                  <a:cubicBezTo>
                    <a:pt x="22" y="38"/>
                    <a:pt x="23" y="38"/>
                    <a:pt x="23" y="36"/>
                  </a:cubicBezTo>
                  <a:cubicBezTo>
                    <a:pt x="20" y="37"/>
                    <a:pt x="19" y="40"/>
                    <a:pt x="17" y="42"/>
                  </a:cubicBezTo>
                  <a:cubicBezTo>
                    <a:pt x="16" y="44"/>
                    <a:pt x="14" y="47"/>
                    <a:pt x="13" y="50"/>
                  </a:cubicBezTo>
                  <a:cubicBezTo>
                    <a:pt x="15" y="51"/>
                    <a:pt x="15" y="48"/>
                    <a:pt x="16" y="47"/>
                  </a:cubicBezTo>
                  <a:close/>
                  <a:moveTo>
                    <a:pt x="21" y="46"/>
                  </a:moveTo>
                  <a:cubicBezTo>
                    <a:pt x="22" y="44"/>
                    <a:pt x="23" y="42"/>
                    <a:pt x="24" y="39"/>
                  </a:cubicBezTo>
                  <a:cubicBezTo>
                    <a:pt x="22" y="39"/>
                    <a:pt x="22" y="42"/>
                    <a:pt x="21" y="43"/>
                  </a:cubicBezTo>
                  <a:cubicBezTo>
                    <a:pt x="21" y="44"/>
                    <a:pt x="20" y="44"/>
                    <a:pt x="19" y="45"/>
                  </a:cubicBezTo>
                  <a:cubicBezTo>
                    <a:pt x="18" y="47"/>
                    <a:pt x="17" y="49"/>
                    <a:pt x="17" y="52"/>
                  </a:cubicBezTo>
                  <a:cubicBezTo>
                    <a:pt x="19" y="51"/>
                    <a:pt x="20" y="48"/>
                    <a:pt x="21" y="46"/>
                  </a:cubicBezTo>
                  <a:close/>
                  <a:moveTo>
                    <a:pt x="19" y="50"/>
                  </a:moveTo>
                  <a:cubicBezTo>
                    <a:pt x="18" y="53"/>
                    <a:pt x="21" y="50"/>
                    <a:pt x="21" y="52"/>
                  </a:cubicBezTo>
                  <a:cubicBezTo>
                    <a:pt x="21" y="53"/>
                    <a:pt x="20" y="55"/>
                    <a:pt x="20" y="56"/>
                  </a:cubicBezTo>
                  <a:cubicBezTo>
                    <a:pt x="21" y="56"/>
                    <a:pt x="22" y="56"/>
                    <a:pt x="24" y="56"/>
                  </a:cubicBezTo>
                  <a:cubicBezTo>
                    <a:pt x="24" y="53"/>
                    <a:pt x="25" y="54"/>
                    <a:pt x="24" y="53"/>
                  </a:cubicBezTo>
                  <a:cubicBezTo>
                    <a:pt x="23" y="51"/>
                    <a:pt x="22" y="47"/>
                    <a:pt x="21" y="47"/>
                  </a:cubicBezTo>
                  <a:cubicBezTo>
                    <a:pt x="22" y="49"/>
                    <a:pt x="19" y="49"/>
                    <a:pt x="19" y="50"/>
                  </a:cubicBezTo>
                  <a:close/>
                  <a:moveTo>
                    <a:pt x="17" y="30"/>
                  </a:moveTo>
                  <a:cubicBezTo>
                    <a:pt x="17" y="31"/>
                    <a:pt x="17" y="32"/>
                    <a:pt x="17" y="33"/>
                  </a:cubicBezTo>
                  <a:cubicBezTo>
                    <a:pt x="14" y="32"/>
                    <a:pt x="15" y="34"/>
                    <a:pt x="15" y="36"/>
                  </a:cubicBezTo>
                  <a:cubicBezTo>
                    <a:pt x="15" y="36"/>
                    <a:pt x="13" y="37"/>
                    <a:pt x="13" y="38"/>
                  </a:cubicBezTo>
                  <a:cubicBezTo>
                    <a:pt x="13" y="39"/>
                    <a:pt x="12" y="42"/>
                    <a:pt x="13" y="42"/>
                  </a:cubicBezTo>
                  <a:cubicBezTo>
                    <a:pt x="15" y="39"/>
                    <a:pt x="16" y="35"/>
                    <a:pt x="19" y="33"/>
                  </a:cubicBezTo>
                  <a:cubicBezTo>
                    <a:pt x="19" y="31"/>
                    <a:pt x="18" y="31"/>
                    <a:pt x="17" y="30"/>
                  </a:cubicBezTo>
                  <a:close/>
                  <a:moveTo>
                    <a:pt x="62" y="42"/>
                  </a:moveTo>
                  <a:cubicBezTo>
                    <a:pt x="61" y="40"/>
                    <a:pt x="63" y="36"/>
                    <a:pt x="61" y="36"/>
                  </a:cubicBezTo>
                  <a:cubicBezTo>
                    <a:pt x="60" y="37"/>
                    <a:pt x="59" y="42"/>
                    <a:pt x="62" y="42"/>
                  </a:cubicBezTo>
                  <a:close/>
                  <a:moveTo>
                    <a:pt x="52" y="46"/>
                  </a:moveTo>
                  <a:cubicBezTo>
                    <a:pt x="55" y="48"/>
                    <a:pt x="57" y="44"/>
                    <a:pt x="55" y="43"/>
                  </a:cubicBezTo>
                  <a:cubicBezTo>
                    <a:pt x="55" y="45"/>
                    <a:pt x="53" y="45"/>
                    <a:pt x="52" y="46"/>
                  </a:cubicBezTo>
                  <a:close/>
                  <a:moveTo>
                    <a:pt x="50" y="49"/>
                  </a:moveTo>
                  <a:cubicBezTo>
                    <a:pt x="51" y="49"/>
                    <a:pt x="56" y="50"/>
                    <a:pt x="55" y="47"/>
                  </a:cubicBezTo>
                  <a:cubicBezTo>
                    <a:pt x="52" y="47"/>
                    <a:pt x="50" y="47"/>
                    <a:pt x="47" y="47"/>
                  </a:cubicBezTo>
                  <a:cubicBezTo>
                    <a:pt x="47" y="51"/>
                    <a:pt x="49" y="49"/>
                    <a:pt x="50" y="49"/>
                  </a:cubicBezTo>
                  <a:close/>
                  <a:moveTo>
                    <a:pt x="57" y="48"/>
                  </a:moveTo>
                  <a:cubicBezTo>
                    <a:pt x="60" y="51"/>
                    <a:pt x="60" y="45"/>
                    <a:pt x="57" y="48"/>
                  </a:cubicBezTo>
                  <a:close/>
                  <a:moveTo>
                    <a:pt x="8" y="52"/>
                  </a:moveTo>
                  <a:cubicBezTo>
                    <a:pt x="10" y="51"/>
                    <a:pt x="11" y="54"/>
                    <a:pt x="13" y="53"/>
                  </a:cubicBezTo>
                  <a:cubicBezTo>
                    <a:pt x="15" y="56"/>
                    <a:pt x="17" y="57"/>
                    <a:pt x="18" y="59"/>
                  </a:cubicBezTo>
                  <a:cubicBezTo>
                    <a:pt x="19" y="60"/>
                    <a:pt x="19" y="63"/>
                    <a:pt x="21" y="62"/>
                  </a:cubicBezTo>
                  <a:cubicBezTo>
                    <a:pt x="22" y="58"/>
                    <a:pt x="19" y="58"/>
                    <a:pt x="19" y="54"/>
                  </a:cubicBezTo>
                  <a:cubicBezTo>
                    <a:pt x="18" y="54"/>
                    <a:pt x="18" y="53"/>
                    <a:pt x="16" y="53"/>
                  </a:cubicBezTo>
                  <a:cubicBezTo>
                    <a:pt x="16" y="49"/>
                    <a:pt x="14" y="53"/>
                    <a:pt x="12" y="52"/>
                  </a:cubicBezTo>
                  <a:cubicBezTo>
                    <a:pt x="11" y="51"/>
                    <a:pt x="11" y="46"/>
                    <a:pt x="8" y="48"/>
                  </a:cubicBezTo>
                  <a:cubicBezTo>
                    <a:pt x="8" y="49"/>
                    <a:pt x="8" y="50"/>
                    <a:pt x="8" y="52"/>
                  </a:cubicBezTo>
                  <a:close/>
                  <a:moveTo>
                    <a:pt x="54" y="52"/>
                  </a:moveTo>
                  <a:cubicBezTo>
                    <a:pt x="55" y="52"/>
                    <a:pt x="55" y="52"/>
                    <a:pt x="56" y="52"/>
                  </a:cubicBezTo>
                  <a:cubicBezTo>
                    <a:pt x="57" y="50"/>
                    <a:pt x="53" y="49"/>
                    <a:pt x="53" y="51"/>
                  </a:cubicBezTo>
                  <a:cubicBezTo>
                    <a:pt x="54" y="51"/>
                    <a:pt x="54" y="51"/>
                    <a:pt x="54" y="52"/>
                  </a:cubicBezTo>
                  <a:close/>
                  <a:moveTo>
                    <a:pt x="52" y="53"/>
                  </a:moveTo>
                  <a:cubicBezTo>
                    <a:pt x="51" y="52"/>
                    <a:pt x="48" y="49"/>
                    <a:pt x="46" y="52"/>
                  </a:cubicBezTo>
                  <a:cubicBezTo>
                    <a:pt x="47" y="53"/>
                    <a:pt x="51" y="55"/>
                    <a:pt x="52" y="53"/>
                  </a:cubicBezTo>
                  <a:close/>
                  <a:moveTo>
                    <a:pt x="57" y="53"/>
                  </a:moveTo>
                  <a:cubicBezTo>
                    <a:pt x="56" y="53"/>
                    <a:pt x="55" y="52"/>
                    <a:pt x="54" y="53"/>
                  </a:cubicBezTo>
                  <a:cubicBezTo>
                    <a:pt x="53" y="53"/>
                    <a:pt x="53" y="55"/>
                    <a:pt x="52" y="55"/>
                  </a:cubicBezTo>
                  <a:cubicBezTo>
                    <a:pt x="51" y="55"/>
                    <a:pt x="50" y="55"/>
                    <a:pt x="49" y="55"/>
                  </a:cubicBezTo>
                  <a:cubicBezTo>
                    <a:pt x="49" y="57"/>
                    <a:pt x="50" y="58"/>
                    <a:pt x="50" y="60"/>
                  </a:cubicBezTo>
                  <a:cubicBezTo>
                    <a:pt x="54" y="60"/>
                    <a:pt x="53" y="55"/>
                    <a:pt x="57" y="54"/>
                  </a:cubicBezTo>
                  <a:cubicBezTo>
                    <a:pt x="58" y="53"/>
                    <a:pt x="62" y="54"/>
                    <a:pt x="62" y="51"/>
                  </a:cubicBezTo>
                  <a:cubicBezTo>
                    <a:pt x="58" y="50"/>
                    <a:pt x="57" y="52"/>
                    <a:pt x="57" y="53"/>
                  </a:cubicBezTo>
                  <a:close/>
                  <a:moveTo>
                    <a:pt x="41" y="59"/>
                  </a:moveTo>
                  <a:cubicBezTo>
                    <a:pt x="42" y="58"/>
                    <a:pt x="45" y="55"/>
                    <a:pt x="43" y="54"/>
                  </a:cubicBezTo>
                  <a:cubicBezTo>
                    <a:pt x="41" y="57"/>
                    <a:pt x="37" y="58"/>
                    <a:pt x="37" y="61"/>
                  </a:cubicBezTo>
                  <a:cubicBezTo>
                    <a:pt x="38" y="62"/>
                    <a:pt x="40" y="60"/>
                    <a:pt x="41" y="59"/>
                  </a:cubicBezTo>
                  <a:close/>
                  <a:moveTo>
                    <a:pt x="33" y="58"/>
                  </a:moveTo>
                  <a:cubicBezTo>
                    <a:pt x="29" y="57"/>
                    <a:pt x="29" y="59"/>
                    <a:pt x="28" y="61"/>
                  </a:cubicBezTo>
                  <a:cubicBezTo>
                    <a:pt x="31" y="61"/>
                    <a:pt x="33" y="61"/>
                    <a:pt x="36" y="61"/>
                  </a:cubicBezTo>
                  <a:cubicBezTo>
                    <a:pt x="35" y="59"/>
                    <a:pt x="37" y="59"/>
                    <a:pt x="37" y="58"/>
                  </a:cubicBezTo>
                  <a:cubicBezTo>
                    <a:pt x="34" y="57"/>
                    <a:pt x="34" y="59"/>
                    <a:pt x="32" y="60"/>
                  </a:cubicBezTo>
                  <a:cubicBezTo>
                    <a:pt x="32" y="59"/>
                    <a:pt x="33" y="58"/>
                    <a:pt x="33" y="58"/>
                  </a:cubicBezTo>
                  <a:close/>
                  <a:moveTo>
                    <a:pt x="24" y="62"/>
                  </a:moveTo>
                  <a:cubicBezTo>
                    <a:pt x="27" y="62"/>
                    <a:pt x="28" y="60"/>
                    <a:pt x="29" y="57"/>
                  </a:cubicBezTo>
                  <a:cubicBezTo>
                    <a:pt x="26" y="57"/>
                    <a:pt x="25" y="60"/>
                    <a:pt x="24" y="62"/>
                  </a:cubicBezTo>
                  <a:close/>
                  <a:moveTo>
                    <a:pt x="26" y="55"/>
                  </a:moveTo>
                  <a:cubicBezTo>
                    <a:pt x="24" y="55"/>
                    <a:pt x="22" y="60"/>
                    <a:pt x="24" y="61"/>
                  </a:cubicBezTo>
                  <a:cubicBezTo>
                    <a:pt x="24" y="59"/>
                    <a:pt x="28" y="57"/>
                    <a:pt x="26" y="55"/>
                  </a:cubicBezTo>
                  <a:close/>
                  <a:moveTo>
                    <a:pt x="45" y="59"/>
                  </a:moveTo>
                  <a:cubicBezTo>
                    <a:pt x="46" y="58"/>
                    <a:pt x="45" y="57"/>
                    <a:pt x="45" y="57"/>
                  </a:cubicBezTo>
                  <a:cubicBezTo>
                    <a:pt x="45" y="57"/>
                    <a:pt x="47" y="56"/>
                    <a:pt x="47" y="56"/>
                  </a:cubicBezTo>
                  <a:cubicBezTo>
                    <a:pt x="47" y="55"/>
                    <a:pt x="46" y="53"/>
                    <a:pt x="45" y="53"/>
                  </a:cubicBezTo>
                  <a:cubicBezTo>
                    <a:pt x="44" y="56"/>
                    <a:pt x="42" y="58"/>
                    <a:pt x="40" y="61"/>
                  </a:cubicBezTo>
                  <a:cubicBezTo>
                    <a:pt x="42" y="62"/>
                    <a:pt x="44" y="60"/>
                    <a:pt x="45" y="59"/>
                  </a:cubicBezTo>
                  <a:close/>
                  <a:moveTo>
                    <a:pt x="45" y="61"/>
                  </a:moveTo>
                  <a:cubicBezTo>
                    <a:pt x="46" y="60"/>
                    <a:pt x="50" y="58"/>
                    <a:pt x="47" y="57"/>
                  </a:cubicBezTo>
                  <a:cubicBezTo>
                    <a:pt x="47" y="58"/>
                    <a:pt x="43" y="60"/>
                    <a:pt x="45" y="61"/>
                  </a:cubicBezTo>
                  <a:close/>
                  <a:moveTo>
                    <a:pt x="11" y="62"/>
                  </a:moveTo>
                  <a:cubicBezTo>
                    <a:pt x="13" y="62"/>
                    <a:pt x="15" y="62"/>
                    <a:pt x="17" y="63"/>
                  </a:cubicBezTo>
                  <a:cubicBezTo>
                    <a:pt x="20" y="61"/>
                    <a:pt x="16" y="61"/>
                    <a:pt x="16" y="59"/>
                  </a:cubicBezTo>
                  <a:cubicBezTo>
                    <a:pt x="14" y="58"/>
                    <a:pt x="14" y="56"/>
                    <a:pt x="12" y="54"/>
                  </a:cubicBezTo>
                  <a:cubicBezTo>
                    <a:pt x="11" y="54"/>
                    <a:pt x="10" y="54"/>
                    <a:pt x="10" y="53"/>
                  </a:cubicBezTo>
                  <a:cubicBezTo>
                    <a:pt x="8" y="56"/>
                    <a:pt x="10" y="60"/>
                    <a:pt x="11" y="62"/>
                  </a:cubicBezTo>
                  <a:close/>
                  <a:moveTo>
                    <a:pt x="57" y="55"/>
                  </a:moveTo>
                  <a:cubicBezTo>
                    <a:pt x="56" y="57"/>
                    <a:pt x="52" y="59"/>
                    <a:pt x="54" y="61"/>
                  </a:cubicBezTo>
                  <a:cubicBezTo>
                    <a:pt x="59" y="62"/>
                    <a:pt x="62" y="59"/>
                    <a:pt x="62" y="54"/>
                  </a:cubicBezTo>
                  <a:cubicBezTo>
                    <a:pt x="59" y="54"/>
                    <a:pt x="59" y="55"/>
                    <a:pt x="57" y="55"/>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107" name="Freeform 83"/>
            <p:cNvSpPr>
              <a:spLocks noEditPoints="1" noChangeArrowheads="1"/>
            </p:cNvSpPr>
            <p:nvPr/>
          </p:nvSpPr>
          <p:spPr bwMode="auto">
            <a:xfrm>
              <a:off x="233362" y="1500187"/>
              <a:ext cx="71438" cy="47625"/>
            </a:xfrm>
            <a:custGeom>
              <a:avLst/>
              <a:gdLst>
                <a:gd name="T0" fmla="*/ 20 w 26"/>
                <a:gd name="T1" fmla="*/ 16 h 17"/>
                <a:gd name="T2" fmla="*/ 9 w 26"/>
                <a:gd name="T3" fmla="*/ 17 h 17"/>
                <a:gd name="T4" fmla="*/ 7 w 26"/>
                <a:gd name="T5" fmla="*/ 15 h 17"/>
                <a:gd name="T6" fmla="*/ 6 w 26"/>
                <a:gd name="T7" fmla="*/ 14 h 17"/>
                <a:gd name="T8" fmla="*/ 5 w 26"/>
                <a:gd name="T9" fmla="*/ 14 h 17"/>
                <a:gd name="T10" fmla="*/ 4 w 26"/>
                <a:gd name="T11" fmla="*/ 11 h 17"/>
                <a:gd name="T12" fmla="*/ 1 w 26"/>
                <a:gd name="T13" fmla="*/ 9 h 17"/>
                <a:gd name="T14" fmla="*/ 0 w 26"/>
                <a:gd name="T15" fmla="*/ 5 h 17"/>
                <a:gd name="T16" fmla="*/ 3 w 26"/>
                <a:gd name="T17" fmla="*/ 3 h 17"/>
                <a:gd name="T18" fmla="*/ 7 w 26"/>
                <a:gd name="T19" fmla="*/ 1 h 17"/>
                <a:gd name="T20" fmla="*/ 9 w 26"/>
                <a:gd name="T21" fmla="*/ 0 h 17"/>
                <a:gd name="T22" fmla="*/ 21 w 26"/>
                <a:gd name="T23" fmla="*/ 1 h 17"/>
                <a:gd name="T24" fmla="*/ 26 w 26"/>
                <a:gd name="T25" fmla="*/ 4 h 17"/>
                <a:gd name="T26" fmla="*/ 20 w 26"/>
                <a:gd name="T27" fmla="*/ 16 h 17"/>
                <a:gd name="T28" fmla="*/ 18 w 26"/>
                <a:gd name="T29" fmla="*/ 14 h 17"/>
                <a:gd name="T30" fmla="*/ 22 w 26"/>
                <a:gd name="T31" fmla="*/ 9 h 17"/>
                <a:gd name="T32" fmla="*/ 24 w 26"/>
                <a:gd name="T33" fmla="*/ 7 h 17"/>
                <a:gd name="T34" fmla="*/ 25 w 26"/>
                <a:gd name="T35" fmla="*/ 6 h 17"/>
                <a:gd name="T36" fmla="*/ 23 w 26"/>
                <a:gd name="T37" fmla="*/ 3 h 17"/>
                <a:gd name="T38" fmla="*/ 18 w 26"/>
                <a:gd name="T39" fmla="*/ 8 h 17"/>
                <a:gd name="T40" fmla="*/ 13 w 26"/>
                <a:gd name="T41" fmla="*/ 14 h 17"/>
                <a:gd name="T42" fmla="*/ 24 w 26"/>
                <a:gd name="T43" fmla="*/ 5 h 17"/>
                <a:gd name="T44" fmla="*/ 18 w 26"/>
                <a:gd name="T45" fmla="*/ 14 h 17"/>
                <a:gd name="T46" fmla="*/ 12 w 26"/>
                <a:gd name="T47" fmla="*/ 13 h 17"/>
                <a:gd name="T48" fmla="*/ 16 w 26"/>
                <a:gd name="T49" fmla="*/ 9 h 17"/>
                <a:gd name="T50" fmla="*/ 17 w 26"/>
                <a:gd name="T51" fmla="*/ 8 h 17"/>
                <a:gd name="T52" fmla="*/ 20 w 26"/>
                <a:gd name="T53" fmla="*/ 2 h 17"/>
                <a:gd name="T54" fmla="*/ 18 w 26"/>
                <a:gd name="T55" fmla="*/ 2 h 17"/>
                <a:gd name="T56" fmla="*/ 13 w 26"/>
                <a:gd name="T57" fmla="*/ 8 h 17"/>
                <a:gd name="T58" fmla="*/ 11 w 26"/>
                <a:gd name="T59" fmla="*/ 11 h 17"/>
                <a:gd name="T60" fmla="*/ 11 w 26"/>
                <a:gd name="T61" fmla="*/ 12 h 17"/>
                <a:gd name="T62" fmla="*/ 9 w 26"/>
                <a:gd name="T63" fmla="*/ 15 h 17"/>
                <a:gd name="T64" fmla="*/ 12 w 26"/>
                <a:gd name="T65" fmla="*/ 13 h 17"/>
                <a:gd name="T66" fmla="*/ 12 w 26"/>
                <a:gd name="T67" fmla="*/ 9 h 17"/>
                <a:gd name="T68" fmla="*/ 15 w 26"/>
                <a:gd name="T69" fmla="*/ 4 h 17"/>
                <a:gd name="T70" fmla="*/ 16 w 26"/>
                <a:gd name="T71" fmla="*/ 2 h 17"/>
                <a:gd name="T72" fmla="*/ 13 w 26"/>
                <a:gd name="T73" fmla="*/ 2 h 17"/>
                <a:gd name="T74" fmla="*/ 7 w 26"/>
                <a:gd name="T75" fmla="*/ 13 h 17"/>
                <a:gd name="T76" fmla="*/ 12 w 26"/>
                <a:gd name="T77" fmla="*/ 9 h 17"/>
                <a:gd name="T78" fmla="*/ 12 w 26"/>
                <a:gd name="T79" fmla="*/ 2 h 17"/>
                <a:gd name="T80" fmla="*/ 7 w 26"/>
                <a:gd name="T81" fmla="*/ 6 h 17"/>
                <a:gd name="T82" fmla="*/ 6 w 26"/>
                <a:gd name="T83" fmla="*/ 12 h 17"/>
                <a:gd name="T84" fmla="*/ 12 w 26"/>
                <a:gd name="T85" fmla="*/ 2 h 17"/>
                <a:gd name="T86" fmla="*/ 4 w 26"/>
                <a:gd name="T87" fmla="*/ 6 h 17"/>
                <a:gd name="T88" fmla="*/ 3 w 26"/>
                <a:gd name="T89" fmla="*/ 6 h 17"/>
                <a:gd name="T90" fmla="*/ 4 w 26"/>
                <a:gd name="T91" fmla="*/ 6 h 17"/>
                <a:gd name="T92" fmla="*/ 5 w 26"/>
                <a:gd name="T93" fmla="*/ 9 h 17"/>
                <a:gd name="T94" fmla="*/ 7 w 26"/>
                <a:gd name="T95" fmla="*/ 2 h 17"/>
                <a:gd name="T96" fmla="*/ 4 w 26"/>
                <a:gd name="T97" fmla="*/ 6 h 1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6"/>
                <a:gd name="T148" fmla="*/ 0 h 17"/>
                <a:gd name="T149" fmla="*/ 26 w 26"/>
                <a:gd name="T150" fmla="*/ 17 h 17"/>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6" h="17">
                  <a:moveTo>
                    <a:pt x="20" y="16"/>
                  </a:moveTo>
                  <a:cubicBezTo>
                    <a:pt x="16" y="14"/>
                    <a:pt x="14" y="17"/>
                    <a:pt x="9" y="17"/>
                  </a:cubicBezTo>
                  <a:cubicBezTo>
                    <a:pt x="8" y="17"/>
                    <a:pt x="8" y="15"/>
                    <a:pt x="7" y="15"/>
                  </a:cubicBezTo>
                  <a:cubicBezTo>
                    <a:pt x="7" y="15"/>
                    <a:pt x="7" y="14"/>
                    <a:pt x="6" y="14"/>
                  </a:cubicBezTo>
                  <a:cubicBezTo>
                    <a:pt x="6" y="14"/>
                    <a:pt x="5" y="14"/>
                    <a:pt x="5" y="14"/>
                  </a:cubicBezTo>
                  <a:cubicBezTo>
                    <a:pt x="4" y="14"/>
                    <a:pt x="4" y="11"/>
                    <a:pt x="4" y="11"/>
                  </a:cubicBezTo>
                  <a:cubicBezTo>
                    <a:pt x="3" y="10"/>
                    <a:pt x="1" y="10"/>
                    <a:pt x="1" y="9"/>
                  </a:cubicBezTo>
                  <a:cubicBezTo>
                    <a:pt x="2" y="7"/>
                    <a:pt x="0" y="7"/>
                    <a:pt x="0" y="5"/>
                  </a:cubicBezTo>
                  <a:cubicBezTo>
                    <a:pt x="2" y="5"/>
                    <a:pt x="2" y="4"/>
                    <a:pt x="3" y="3"/>
                  </a:cubicBezTo>
                  <a:cubicBezTo>
                    <a:pt x="4" y="2"/>
                    <a:pt x="4" y="2"/>
                    <a:pt x="7" y="1"/>
                  </a:cubicBezTo>
                  <a:cubicBezTo>
                    <a:pt x="8" y="1"/>
                    <a:pt x="8" y="0"/>
                    <a:pt x="9" y="0"/>
                  </a:cubicBezTo>
                  <a:cubicBezTo>
                    <a:pt x="13" y="0"/>
                    <a:pt x="19" y="1"/>
                    <a:pt x="21" y="1"/>
                  </a:cubicBezTo>
                  <a:cubicBezTo>
                    <a:pt x="23" y="2"/>
                    <a:pt x="24" y="3"/>
                    <a:pt x="26" y="4"/>
                  </a:cubicBezTo>
                  <a:cubicBezTo>
                    <a:pt x="25" y="8"/>
                    <a:pt x="22" y="12"/>
                    <a:pt x="20" y="16"/>
                  </a:cubicBezTo>
                  <a:close/>
                  <a:moveTo>
                    <a:pt x="18" y="14"/>
                  </a:moveTo>
                  <a:cubicBezTo>
                    <a:pt x="21" y="15"/>
                    <a:pt x="21" y="11"/>
                    <a:pt x="22" y="9"/>
                  </a:cubicBezTo>
                  <a:cubicBezTo>
                    <a:pt x="22" y="8"/>
                    <a:pt x="24" y="8"/>
                    <a:pt x="24" y="7"/>
                  </a:cubicBezTo>
                  <a:cubicBezTo>
                    <a:pt x="24" y="7"/>
                    <a:pt x="25" y="6"/>
                    <a:pt x="25" y="6"/>
                  </a:cubicBezTo>
                  <a:cubicBezTo>
                    <a:pt x="25" y="4"/>
                    <a:pt x="24" y="5"/>
                    <a:pt x="23" y="3"/>
                  </a:cubicBezTo>
                  <a:cubicBezTo>
                    <a:pt x="20" y="3"/>
                    <a:pt x="20" y="7"/>
                    <a:pt x="18" y="8"/>
                  </a:cubicBezTo>
                  <a:cubicBezTo>
                    <a:pt x="16" y="10"/>
                    <a:pt x="14" y="11"/>
                    <a:pt x="13" y="14"/>
                  </a:cubicBezTo>
                  <a:cubicBezTo>
                    <a:pt x="19" y="14"/>
                    <a:pt x="20" y="8"/>
                    <a:pt x="24" y="5"/>
                  </a:cubicBezTo>
                  <a:cubicBezTo>
                    <a:pt x="23" y="9"/>
                    <a:pt x="19" y="10"/>
                    <a:pt x="18" y="14"/>
                  </a:cubicBezTo>
                  <a:close/>
                  <a:moveTo>
                    <a:pt x="12" y="13"/>
                  </a:moveTo>
                  <a:cubicBezTo>
                    <a:pt x="14" y="11"/>
                    <a:pt x="16" y="10"/>
                    <a:pt x="16" y="9"/>
                  </a:cubicBezTo>
                  <a:cubicBezTo>
                    <a:pt x="16" y="8"/>
                    <a:pt x="16" y="9"/>
                    <a:pt x="17" y="8"/>
                  </a:cubicBezTo>
                  <a:cubicBezTo>
                    <a:pt x="18" y="6"/>
                    <a:pt x="20" y="5"/>
                    <a:pt x="20" y="2"/>
                  </a:cubicBezTo>
                  <a:cubicBezTo>
                    <a:pt x="19" y="2"/>
                    <a:pt x="18" y="2"/>
                    <a:pt x="18" y="2"/>
                  </a:cubicBezTo>
                  <a:cubicBezTo>
                    <a:pt x="16" y="4"/>
                    <a:pt x="15" y="6"/>
                    <a:pt x="13" y="8"/>
                  </a:cubicBezTo>
                  <a:cubicBezTo>
                    <a:pt x="13" y="9"/>
                    <a:pt x="11" y="10"/>
                    <a:pt x="11" y="11"/>
                  </a:cubicBezTo>
                  <a:cubicBezTo>
                    <a:pt x="11" y="11"/>
                    <a:pt x="11" y="11"/>
                    <a:pt x="11" y="12"/>
                  </a:cubicBezTo>
                  <a:cubicBezTo>
                    <a:pt x="11" y="14"/>
                    <a:pt x="8" y="13"/>
                    <a:pt x="9" y="15"/>
                  </a:cubicBezTo>
                  <a:cubicBezTo>
                    <a:pt x="12" y="16"/>
                    <a:pt x="11" y="13"/>
                    <a:pt x="12" y="13"/>
                  </a:cubicBezTo>
                  <a:close/>
                  <a:moveTo>
                    <a:pt x="12" y="9"/>
                  </a:moveTo>
                  <a:cubicBezTo>
                    <a:pt x="13" y="7"/>
                    <a:pt x="14" y="6"/>
                    <a:pt x="15" y="4"/>
                  </a:cubicBezTo>
                  <a:cubicBezTo>
                    <a:pt x="16" y="4"/>
                    <a:pt x="16" y="3"/>
                    <a:pt x="16" y="2"/>
                  </a:cubicBezTo>
                  <a:cubicBezTo>
                    <a:pt x="15" y="2"/>
                    <a:pt x="14" y="2"/>
                    <a:pt x="13" y="2"/>
                  </a:cubicBezTo>
                  <a:cubicBezTo>
                    <a:pt x="11" y="6"/>
                    <a:pt x="8" y="8"/>
                    <a:pt x="7" y="13"/>
                  </a:cubicBezTo>
                  <a:cubicBezTo>
                    <a:pt x="10" y="13"/>
                    <a:pt x="10" y="11"/>
                    <a:pt x="12" y="9"/>
                  </a:cubicBezTo>
                  <a:close/>
                  <a:moveTo>
                    <a:pt x="12" y="2"/>
                  </a:moveTo>
                  <a:cubicBezTo>
                    <a:pt x="10" y="1"/>
                    <a:pt x="8" y="4"/>
                    <a:pt x="7" y="6"/>
                  </a:cubicBezTo>
                  <a:cubicBezTo>
                    <a:pt x="6" y="7"/>
                    <a:pt x="4" y="10"/>
                    <a:pt x="6" y="12"/>
                  </a:cubicBezTo>
                  <a:cubicBezTo>
                    <a:pt x="8" y="8"/>
                    <a:pt x="10" y="5"/>
                    <a:pt x="12" y="2"/>
                  </a:cubicBezTo>
                  <a:close/>
                  <a:moveTo>
                    <a:pt x="4" y="6"/>
                  </a:moveTo>
                  <a:cubicBezTo>
                    <a:pt x="4" y="3"/>
                    <a:pt x="0" y="7"/>
                    <a:pt x="3" y="6"/>
                  </a:cubicBezTo>
                  <a:cubicBezTo>
                    <a:pt x="3" y="6"/>
                    <a:pt x="3" y="5"/>
                    <a:pt x="4" y="6"/>
                  </a:cubicBezTo>
                  <a:cubicBezTo>
                    <a:pt x="4" y="8"/>
                    <a:pt x="2" y="8"/>
                    <a:pt x="5" y="9"/>
                  </a:cubicBezTo>
                  <a:cubicBezTo>
                    <a:pt x="4" y="6"/>
                    <a:pt x="10" y="4"/>
                    <a:pt x="7" y="2"/>
                  </a:cubicBezTo>
                  <a:cubicBezTo>
                    <a:pt x="6" y="4"/>
                    <a:pt x="5" y="5"/>
                    <a:pt x="4" y="6"/>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108" name="Freeform 84"/>
            <p:cNvSpPr>
              <a:spLocks noEditPoints="1" noChangeArrowheads="1"/>
            </p:cNvSpPr>
            <p:nvPr/>
          </p:nvSpPr>
          <p:spPr bwMode="auto">
            <a:xfrm>
              <a:off x="100012" y="423862"/>
              <a:ext cx="1109663" cy="1643063"/>
            </a:xfrm>
            <a:custGeom>
              <a:avLst/>
              <a:gdLst>
                <a:gd name="T0" fmla="*/ 398 w 400"/>
                <a:gd name="T1" fmla="*/ 266 h 592"/>
                <a:gd name="T2" fmla="*/ 392 w 400"/>
                <a:gd name="T3" fmla="*/ 576 h 592"/>
                <a:gd name="T4" fmla="*/ 108 w 400"/>
                <a:gd name="T5" fmla="*/ 591 h 592"/>
                <a:gd name="T6" fmla="*/ 6 w 400"/>
                <a:gd name="T7" fmla="*/ 273 h 592"/>
                <a:gd name="T8" fmla="*/ 12 w 400"/>
                <a:gd name="T9" fmla="*/ 35 h 592"/>
                <a:gd name="T10" fmla="*/ 251 w 400"/>
                <a:gd name="T11" fmla="*/ 4 h 592"/>
                <a:gd name="T12" fmla="*/ 46 w 400"/>
                <a:gd name="T13" fmla="*/ 495 h 592"/>
                <a:gd name="T14" fmla="*/ 34 w 400"/>
                <a:gd name="T15" fmla="*/ 502 h 592"/>
                <a:gd name="T16" fmla="*/ 307 w 400"/>
                <a:gd name="T17" fmla="*/ 6 h 592"/>
                <a:gd name="T18" fmla="*/ 15 w 400"/>
                <a:gd name="T19" fmla="*/ 33 h 592"/>
                <a:gd name="T20" fmla="*/ 320 w 400"/>
                <a:gd name="T21" fmla="*/ 29 h 592"/>
                <a:gd name="T22" fmla="*/ 385 w 400"/>
                <a:gd name="T23" fmla="*/ 16 h 592"/>
                <a:gd name="T24" fmla="*/ 386 w 400"/>
                <a:gd name="T25" fmla="*/ 23 h 592"/>
                <a:gd name="T26" fmla="*/ 245 w 400"/>
                <a:gd name="T27" fmla="*/ 33 h 592"/>
                <a:gd name="T28" fmla="*/ 6 w 400"/>
                <a:gd name="T29" fmla="*/ 309 h 592"/>
                <a:gd name="T30" fmla="*/ 20 w 400"/>
                <a:gd name="T31" fmla="*/ 534 h 592"/>
                <a:gd name="T32" fmla="*/ 115 w 400"/>
                <a:gd name="T33" fmla="*/ 533 h 592"/>
                <a:gd name="T34" fmla="*/ 212 w 400"/>
                <a:gd name="T35" fmla="*/ 531 h 592"/>
                <a:gd name="T36" fmla="*/ 301 w 400"/>
                <a:gd name="T37" fmla="*/ 529 h 592"/>
                <a:gd name="T38" fmla="*/ 373 w 400"/>
                <a:gd name="T39" fmla="*/ 519 h 592"/>
                <a:gd name="T40" fmla="*/ 389 w 400"/>
                <a:gd name="T41" fmla="*/ 402 h 592"/>
                <a:gd name="T42" fmla="*/ 393 w 400"/>
                <a:gd name="T43" fmla="*/ 32 h 592"/>
                <a:gd name="T44" fmla="*/ 271 w 400"/>
                <a:gd name="T45" fmla="*/ 561 h 592"/>
                <a:gd name="T46" fmla="*/ 274 w 400"/>
                <a:gd name="T47" fmla="*/ 494 h 592"/>
                <a:gd name="T48" fmla="*/ 303 w 400"/>
                <a:gd name="T49" fmla="*/ 528 h 592"/>
                <a:gd name="T50" fmla="*/ 368 w 400"/>
                <a:gd name="T51" fmla="*/ 556 h 592"/>
                <a:gd name="T52" fmla="*/ 180 w 400"/>
                <a:gd name="T53" fmla="*/ 494 h 592"/>
                <a:gd name="T54" fmla="*/ 126 w 400"/>
                <a:gd name="T55" fmla="*/ 558 h 592"/>
                <a:gd name="T56" fmla="*/ 187 w 400"/>
                <a:gd name="T57" fmla="*/ 536 h 592"/>
                <a:gd name="T58" fmla="*/ 37 w 400"/>
                <a:gd name="T59" fmla="*/ 522 h 592"/>
                <a:gd name="T60" fmla="*/ 35 w 400"/>
                <a:gd name="T61" fmla="*/ 515 h 592"/>
                <a:gd name="T62" fmla="*/ 49 w 400"/>
                <a:gd name="T63" fmla="*/ 509 h 592"/>
                <a:gd name="T64" fmla="*/ 47 w 400"/>
                <a:gd name="T65" fmla="*/ 506 h 592"/>
                <a:gd name="T66" fmla="*/ 35 w 400"/>
                <a:gd name="T67" fmla="*/ 526 h 592"/>
                <a:gd name="T68" fmla="*/ 37 w 400"/>
                <a:gd name="T69" fmla="*/ 541 h 592"/>
                <a:gd name="T70" fmla="*/ 45 w 400"/>
                <a:gd name="T71" fmla="*/ 530 h 592"/>
                <a:gd name="T72" fmla="*/ 52 w 400"/>
                <a:gd name="T73" fmla="*/ 532 h 592"/>
                <a:gd name="T74" fmla="*/ 40 w 400"/>
                <a:gd name="T75" fmla="*/ 559 h 592"/>
                <a:gd name="T76" fmla="*/ 53 w 400"/>
                <a:gd name="T77" fmla="*/ 554 h 592"/>
                <a:gd name="T78" fmla="*/ 70 w 400"/>
                <a:gd name="T79" fmla="*/ 544 h 592"/>
                <a:gd name="T80" fmla="*/ 74 w 400"/>
                <a:gd name="T81" fmla="*/ 554 h 592"/>
                <a:gd name="T82" fmla="*/ 97 w 400"/>
                <a:gd name="T83" fmla="*/ 534 h 592"/>
                <a:gd name="T84" fmla="*/ 96 w 400"/>
                <a:gd name="T85" fmla="*/ 546 h 592"/>
                <a:gd name="T86" fmla="*/ 95 w 400"/>
                <a:gd name="T87" fmla="*/ 548 h 592"/>
                <a:gd name="T88" fmla="*/ 64 w 400"/>
                <a:gd name="T89" fmla="*/ 533 h 592"/>
                <a:gd name="T90" fmla="*/ 71 w 400"/>
                <a:gd name="T91" fmla="*/ 534 h 592"/>
                <a:gd name="T92" fmla="*/ 62 w 400"/>
                <a:gd name="T93" fmla="*/ 523 h 592"/>
                <a:gd name="T94" fmla="*/ 66 w 400"/>
                <a:gd name="T95" fmla="*/ 511 h 592"/>
                <a:gd name="T96" fmla="*/ 64 w 400"/>
                <a:gd name="T97" fmla="*/ 494 h 592"/>
                <a:gd name="T98" fmla="*/ 53 w 400"/>
                <a:gd name="T99" fmla="*/ 530 h 592"/>
                <a:gd name="T100" fmla="*/ 80 w 400"/>
                <a:gd name="T101" fmla="*/ 541 h 592"/>
                <a:gd name="T102" fmla="*/ 56 w 400"/>
                <a:gd name="T103" fmla="*/ 522 h 592"/>
                <a:gd name="T104" fmla="*/ 59 w 400"/>
                <a:gd name="T105" fmla="*/ 510 h 592"/>
                <a:gd name="T106" fmla="*/ 216 w 400"/>
                <a:gd name="T107" fmla="*/ 559 h 592"/>
                <a:gd name="T108" fmla="*/ 165 w 400"/>
                <a:gd name="T109" fmla="*/ 561 h 592"/>
                <a:gd name="T110" fmla="*/ 95 w 400"/>
                <a:gd name="T111" fmla="*/ 558 h 592"/>
                <a:gd name="T112" fmla="*/ 27 w 400"/>
                <a:gd name="T113" fmla="*/ 534 h 592"/>
                <a:gd name="T114" fmla="*/ 224 w 400"/>
                <a:gd name="T115" fmla="*/ 583 h 592"/>
                <a:gd name="T116" fmla="*/ 374 w 400"/>
                <a:gd name="T117" fmla="*/ 541 h 592"/>
                <a:gd name="T118" fmla="*/ 317 w 400"/>
                <a:gd name="T119" fmla="*/ 563 h 592"/>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400"/>
                <a:gd name="T181" fmla="*/ 0 h 592"/>
                <a:gd name="T182" fmla="*/ 400 w 400"/>
                <a:gd name="T183" fmla="*/ 592 h 592"/>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400" h="592">
                  <a:moveTo>
                    <a:pt x="393" y="5"/>
                  </a:moveTo>
                  <a:cubicBezTo>
                    <a:pt x="396" y="10"/>
                    <a:pt x="393" y="16"/>
                    <a:pt x="394" y="23"/>
                  </a:cubicBezTo>
                  <a:cubicBezTo>
                    <a:pt x="395" y="24"/>
                    <a:pt x="395" y="24"/>
                    <a:pt x="395" y="25"/>
                  </a:cubicBezTo>
                  <a:cubicBezTo>
                    <a:pt x="396" y="32"/>
                    <a:pt x="396" y="39"/>
                    <a:pt x="396" y="46"/>
                  </a:cubicBezTo>
                  <a:cubicBezTo>
                    <a:pt x="396" y="47"/>
                    <a:pt x="397" y="48"/>
                    <a:pt x="397" y="49"/>
                  </a:cubicBezTo>
                  <a:cubicBezTo>
                    <a:pt x="397" y="49"/>
                    <a:pt x="396" y="55"/>
                    <a:pt x="397" y="56"/>
                  </a:cubicBezTo>
                  <a:cubicBezTo>
                    <a:pt x="399" y="58"/>
                    <a:pt x="398" y="73"/>
                    <a:pt x="398" y="79"/>
                  </a:cubicBezTo>
                  <a:cubicBezTo>
                    <a:pt x="398" y="92"/>
                    <a:pt x="400" y="111"/>
                    <a:pt x="399" y="127"/>
                  </a:cubicBezTo>
                  <a:cubicBezTo>
                    <a:pt x="399" y="128"/>
                    <a:pt x="399" y="129"/>
                    <a:pt x="399" y="130"/>
                  </a:cubicBezTo>
                  <a:cubicBezTo>
                    <a:pt x="396" y="142"/>
                    <a:pt x="398" y="162"/>
                    <a:pt x="398" y="176"/>
                  </a:cubicBezTo>
                  <a:cubicBezTo>
                    <a:pt x="398" y="206"/>
                    <a:pt x="399" y="236"/>
                    <a:pt x="398" y="266"/>
                  </a:cubicBezTo>
                  <a:cubicBezTo>
                    <a:pt x="398" y="265"/>
                    <a:pt x="397" y="266"/>
                    <a:pt x="397" y="267"/>
                  </a:cubicBezTo>
                  <a:cubicBezTo>
                    <a:pt x="396" y="269"/>
                    <a:pt x="397" y="273"/>
                    <a:pt x="397" y="276"/>
                  </a:cubicBezTo>
                  <a:cubicBezTo>
                    <a:pt x="396" y="292"/>
                    <a:pt x="396" y="313"/>
                    <a:pt x="395" y="330"/>
                  </a:cubicBezTo>
                  <a:cubicBezTo>
                    <a:pt x="395" y="337"/>
                    <a:pt x="394" y="343"/>
                    <a:pt x="394" y="350"/>
                  </a:cubicBezTo>
                  <a:cubicBezTo>
                    <a:pt x="393" y="360"/>
                    <a:pt x="394" y="371"/>
                    <a:pt x="394" y="382"/>
                  </a:cubicBezTo>
                  <a:cubicBezTo>
                    <a:pt x="394" y="383"/>
                    <a:pt x="394" y="384"/>
                    <a:pt x="394" y="385"/>
                  </a:cubicBezTo>
                  <a:cubicBezTo>
                    <a:pt x="392" y="389"/>
                    <a:pt x="393" y="398"/>
                    <a:pt x="393" y="404"/>
                  </a:cubicBezTo>
                  <a:cubicBezTo>
                    <a:pt x="392" y="409"/>
                    <a:pt x="391" y="414"/>
                    <a:pt x="391" y="420"/>
                  </a:cubicBezTo>
                  <a:cubicBezTo>
                    <a:pt x="390" y="432"/>
                    <a:pt x="392" y="444"/>
                    <a:pt x="392" y="456"/>
                  </a:cubicBezTo>
                  <a:cubicBezTo>
                    <a:pt x="392" y="480"/>
                    <a:pt x="394" y="504"/>
                    <a:pt x="393" y="530"/>
                  </a:cubicBezTo>
                  <a:cubicBezTo>
                    <a:pt x="392" y="546"/>
                    <a:pt x="389" y="561"/>
                    <a:pt x="392" y="576"/>
                  </a:cubicBezTo>
                  <a:cubicBezTo>
                    <a:pt x="394" y="578"/>
                    <a:pt x="395" y="581"/>
                    <a:pt x="394" y="584"/>
                  </a:cubicBezTo>
                  <a:cubicBezTo>
                    <a:pt x="388" y="585"/>
                    <a:pt x="383" y="584"/>
                    <a:pt x="378" y="584"/>
                  </a:cubicBezTo>
                  <a:cubicBezTo>
                    <a:pt x="364" y="584"/>
                    <a:pt x="346" y="583"/>
                    <a:pt x="329" y="583"/>
                  </a:cubicBezTo>
                  <a:cubicBezTo>
                    <a:pt x="324" y="583"/>
                    <a:pt x="318" y="584"/>
                    <a:pt x="313" y="584"/>
                  </a:cubicBezTo>
                  <a:cubicBezTo>
                    <a:pt x="302" y="584"/>
                    <a:pt x="291" y="585"/>
                    <a:pt x="280" y="585"/>
                  </a:cubicBezTo>
                  <a:cubicBezTo>
                    <a:pt x="275" y="585"/>
                    <a:pt x="269" y="585"/>
                    <a:pt x="264" y="585"/>
                  </a:cubicBezTo>
                  <a:cubicBezTo>
                    <a:pt x="258" y="585"/>
                    <a:pt x="251" y="586"/>
                    <a:pt x="245" y="587"/>
                  </a:cubicBezTo>
                  <a:cubicBezTo>
                    <a:pt x="238" y="587"/>
                    <a:pt x="231" y="586"/>
                    <a:pt x="224" y="587"/>
                  </a:cubicBezTo>
                  <a:cubicBezTo>
                    <a:pt x="219" y="587"/>
                    <a:pt x="214" y="589"/>
                    <a:pt x="208" y="589"/>
                  </a:cubicBezTo>
                  <a:cubicBezTo>
                    <a:pt x="200" y="590"/>
                    <a:pt x="191" y="590"/>
                    <a:pt x="183" y="590"/>
                  </a:cubicBezTo>
                  <a:cubicBezTo>
                    <a:pt x="160" y="592"/>
                    <a:pt x="134" y="591"/>
                    <a:pt x="108" y="591"/>
                  </a:cubicBezTo>
                  <a:cubicBezTo>
                    <a:pt x="75" y="591"/>
                    <a:pt x="41" y="591"/>
                    <a:pt x="7" y="590"/>
                  </a:cubicBezTo>
                  <a:cubicBezTo>
                    <a:pt x="7" y="590"/>
                    <a:pt x="5" y="587"/>
                    <a:pt x="7" y="587"/>
                  </a:cubicBezTo>
                  <a:cubicBezTo>
                    <a:pt x="9" y="586"/>
                    <a:pt x="9" y="585"/>
                    <a:pt x="9" y="583"/>
                  </a:cubicBezTo>
                  <a:cubicBezTo>
                    <a:pt x="8" y="573"/>
                    <a:pt x="7" y="562"/>
                    <a:pt x="6" y="552"/>
                  </a:cubicBezTo>
                  <a:cubicBezTo>
                    <a:pt x="6" y="541"/>
                    <a:pt x="6" y="530"/>
                    <a:pt x="6" y="519"/>
                  </a:cubicBezTo>
                  <a:cubicBezTo>
                    <a:pt x="5" y="515"/>
                    <a:pt x="4" y="511"/>
                    <a:pt x="4" y="508"/>
                  </a:cubicBezTo>
                  <a:cubicBezTo>
                    <a:pt x="0" y="481"/>
                    <a:pt x="2" y="449"/>
                    <a:pt x="2" y="419"/>
                  </a:cubicBezTo>
                  <a:cubicBezTo>
                    <a:pt x="2" y="402"/>
                    <a:pt x="2" y="385"/>
                    <a:pt x="3" y="367"/>
                  </a:cubicBezTo>
                  <a:cubicBezTo>
                    <a:pt x="4" y="355"/>
                    <a:pt x="4" y="343"/>
                    <a:pt x="4" y="329"/>
                  </a:cubicBezTo>
                  <a:cubicBezTo>
                    <a:pt x="3" y="320"/>
                    <a:pt x="3" y="308"/>
                    <a:pt x="5" y="298"/>
                  </a:cubicBezTo>
                  <a:cubicBezTo>
                    <a:pt x="6" y="291"/>
                    <a:pt x="5" y="280"/>
                    <a:pt x="6" y="273"/>
                  </a:cubicBezTo>
                  <a:cubicBezTo>
                    <a:pt x="6" y="273"/>
                    <a:pt x="6" y="272"/>
                    <a:pt x="6" y="272"/>
                  </a:cubicBezTo>
                  <a:cubicBezTo>
                    <a:pt x="7" y="264"/>
                    <a:pt x="7" y="255"/>
                    <a:pt x="7" y="247"/>
                  </a:cubicBezTo>
                  <a:cubicBezTo>
                    <a:pt x="7" y="247"/>
                    <a:pt x="8" y="246"/>
                    <a:pt x="8" y="246"/>
                  </a:cubicBezTo>
                  <a:cubicBezTo>
                    <a:pt x="8" y="244"/>
                    <a:pt x="8" y="241"/>
                    <a:pt x="8" y="238"/>
                  </a:cubicBezTo>
                  <a:cubicBezTo>
                    <a:pt x="9" y="233"/>
                    <a:pt x="9" y="227"/>
                    <a:pt x="9" y="220"/>
                  </a:cubicBezTo>
                  <a:cubicBezTo>
                    <a:pt x="9" y="218"/>
                    <a:pt x="9" y="216"/>
                    <a:pt x="9" y="214"/>
                  </a:cubicBezTo>
                  <a:cubicBezTo>
                    <a:pt x="10" y="204"/>
                    <a:pt x="10" y="187"/>
                    <a:pt x="10" y="173"/>
                  </a:cubicBezTo>
                  <a:cubicBezTo>
                    <a:pt x="10" y="149"/>
                    <a:pt x="12" y="124"/>
                    <a:pt x="12" y="100"/>
                  </a:cubicBezTo>
                  <a:cubicBezTo>
                    <a:pt x="12" y="90"/>
                    <a:pt x="12" y="81"/>
                    <a:pt x="12" y="71"/>
                  </a:cubicBezTo>
                  <a:cubicBezTo>
                    <a:pt x="11" y="64"/>
                    <a:pt x="11" y="53"/>
                    <a:pt x="11" y="44"/>
                  </a:cubicBezTo>
                  <a:cubicBezTo>
                    <a:pt x="11" y="41"/>
                    <a:pt x="11" y="38"/>
                    <a:pt x="12" y="35"/>
                  </a:cubicBezTo>
                  <a:cubicBezTo>
                    <a:pt x="12" y="35"/>
                    <a:pt x="10" y="33"/>
                    <a:pt x="11" y="33"/>
                  </a:cubicBezTo>
                  <a:cubicBezTo>
                    <a:pt x="14" y="29"/>
                    <a:pt x="10" y="16"/>
                    <a:pt x="10" y="10"/>
                  </a:cubicBezTo>
                  <a:cubicBezTo>
                    <a:pt x="19" y="10"/>
                    <a:pt x="29" y="8"/>
                    <a:pt x="38" y="7"/>
                  </a:cubicBezTo>
                  <a:cubicBezTo>
                    <a:pt x="39" y="7"/>
                    <a:pt x="40" y="7"/>
                    <a:pt x="41" y="6"/>
                  </a:cubicBezTo>
                  <a:cubicBezTo>
                    <a:pt x="44" y="6"/>
                    <a:pt x="48" y="7"/>
                    <a:pt x="53" y="6"/>
                  </a:cubicBezTo>
                  <a:cubicBezTo>
                    <a:pt x="54" y="6"/>
                    <a:pt x="54" y="6"/>
                    <a:pt x="56" y="6"/>
                  </a:cubicBezTo>
                  <a:cubicBezTo>
                    <a:pt x="67" y="4"/>
                    <a:pt x="82" y="4"/>
                    <a:pt x="95" y="4"/>
                  </a:cubicBezTo>
                  <a:cubicBezTo>
                    <a:pt x="124" y="3"/>
                    <a:pt x="154" y="5"/>
                    <a:pt x="184" y="5"/>
                  </a:cubicBezTo>
                  <a:cubicBezTo>
                    <a:pt x="204" y="5"/>
                    <a:pt x="224" y="6"/>
                    <a:pt x="244" y="5"/>
                  </a:cubicBezTo>
                  <a:cubicBezTo>
                    <a:pt x="245" y="5"/>
                    <a:pt x="248" y="5"/>
                    <a:pt x="248" y="5"/>
                  </a:cubicBezTo>
                  <a:cubicBezTo>
                    <a:pt x="249" y="4"/>
                    <a:pt x="249" y="4"/>
                    <a:pt x="251" y="4"/>
                  </a:cubicBezTo>
                  <a:cubicBezTo>
                    <a:pt x="251" y="4"/>
                    <a:pt x="252" y="4"/>
                    <a:pt x="253" y="4"/>
                  </a:cubicBezTo>
                  <a:cubicBezTo>
                    <a:pt x="254" y="2"/>
                    <a:pt x="257" y="4"/>
                    <a:pt x="260" y="3"/>
                  </a:cubicBezTo>
                  <a:cubicBezTo>
                    <a:pt x="273" y="0"/>
                    <a:pt x="294" y="3"/>
                    <a:pt x="309" y="3"/>
                  </a:cubicBezTo>
                  <a:cubicBezTo>
                    <a:pt x="328" y="3"/>
                    <a:pt x="347" y="1"/>
                    <a:pt x="363" y="4"/>
                  </a:cubicBezTo>
                  <a:cubicBezTo>
                    <a:pt x="363" y="4"/>
                    <a:pt x="364" y="5"/>
                    <a:pt x="364" y="5"/>
                  </a:cubicBezTo>
                  <a:cubicBezTo>
                    <a:pt x="366" y="5"/>
                    <a:pt x="371" y="5"/>
                    <a:pt x="374" y="6"/>
                  </a:cubicBezTo>
                  <a:cubicBezTo>
                    <a:pt x="374" y="6"/>
                    <a:pt x="374" y="6"/>
                    <a:pt x="374" y="6"/>
                  </a:cubicBezTo>
                  <a:cubicBezTo>
                    <a:pt x="378" y="7"/>
                    <a:pt x="383" y="8"/>
                    <a:pt x="388" y="8"/>
                  </a:cubicBezTo>
                  <a:cubicBezTo>
                    <a:pt x="392" y="9"/>
                    <a:pt x="388" y="3"/>
                    <a:pt x="393" y="5"/>
                  </a:cubicBezTo>
                  <a:close/>
                  <a:moveTo>
                    <a:pt x="33" y="518"/>
                  </a:moveTo>
                  <a:cubicBezTo>
                    <a:pt x="37" y="509"/>
                    <a:pt x="42" y="504"/>
                    <a:pt x="46" y="495"/>
                  </a:cubicBezTo>
                  <a:cubicBezTo>
                    <a:pt x="46" y="495"/>
                    <a:pt x="47" y="495"/>
                    <a:pt x="46" y="494"/>
                  </a:cubicBezTo>
                  <a:cubicBezTo>
                    <a:pt x="44" y="494"/>
                    <a:pt x="42" y="494"/>
                    <a:pt x="40" y="494"/>
                  </a:cubicBezTo>
                  <a:cubicBezTo>
                    <a:pt x="41" y="496"/>
                    <a:pt x="38" y="497"/>
                    <a:pt x="38" y="498"/>
                  </a:cubicBezTo>
                  <a:cubicBezTo>
                    <a:pt x="37" y="499"/>
                    <a:pt x="37" y="502"/>
                    <a:pt x="36" y="503"/>
                  </a:cubicBezTo>
                  <a:cubicBezTo>
                    <a:pt x="36" y="504"/>
                    <a:pt x="35" y="504"/>
                    <a:pt x="34" y="505"/>
                  </a:cubicBezTo>
                  <a:cubicBezTo>
                    <a:pt x="34" y="506"/>
                    <a:pt x="34" y="507"/>
                    <a:pt x="33" y="508"/>
                  </a:cubicBezTo>
                  <a:cubicBezTo>
                    <a:pt x="33" y="508"/>
                    <a:pt x="32" y="509"/>
                    <a:pt x="32" y="509"/>
                  </a:cubicBezTo>
                  <a:cubicBezTo>
                    <a:pt x="31" y="511"/>
                    <a:pt x="31" y="514"/>
                    <a:pt x="31" y="516"/>
                  </a:cubicBezTo>
                  <a:cubicBezTo>
                    <a:pt x="31" y="517"/>
                    <a:pt x="30" y="520"/>
                    <a:pt x="32" y="521"/>
                  </a:cubicBezTo>
                  <a:cubicBezTo>
                    <a:pt x="32" y="519"/>
                    <a:pt x="32" y="518"/>
                    <a:pt x="33" y="518"/>
                  </a:cubicBezTo>
                  <a:close/>
                  <a:moveTo>
                    <a:pt x="34" y="502"/>
                  </a:moveTo>
                  <a:cubicBezTo>
                    <a:pt x="34" y="502"/>
                    <a:pt x="36" y="502"/>
                    <a:pt x="36" y="501"/>
                  </a:cubicBezTo>
                  <a:cubicBezTo>
                    <a:pt x="36" y="501"/>
                    <a:pt x="37" y="499"/>
                    <a:pt x="37" y="499"/>
                  </a:cubicBezTo>
                  <a:cubicBezTo>
                    <a:pt x="37" y="497"/>
                    <a:pt x="39" y="498"/>
                    <a:pt x="39" y="495"/>
                  </a:cubicBezTo>
                  <a:cubicBezTo>
                    <a:pt x="39" y="495"/>
                    <a:pt x="40" y="495"/>
                    <a:pt x="40" y="494"/>
                  </a:cubicBezTo>
                  <a:cubicBezTo>
                    <a:pt x="32" y="494"/>
                    <a:pt x="29" y="500"/>
                    <a:pt x="30" y="509"/>
                  </a:cubicBezTo>
                  <a:cubicBezTo>
                    <a:pt x="33" y="509"/>
                    <a:pt x="33" y="505"/>
                    <a:pt x="34" y="502"/>
                  </a:cubicBezTo>
                  <a:close/>
                  <a:moveTo>
                    <a:pt x="386" y="12"/>
                  </a:moveTo>
                  <a:cubicBezTo>
                    <a:pt x="383" y="11"/>
                    <a:pt x="378" y="10"/>
                    <a:pt x="375" y="10"/>
                  </a:cubicBezTo>
                  <a:cubicBezTo>
                    <a:pt x="374" y="10"/>
                    <a:pt x="372" y="9"/>
                    <a:pt x="371" y="9"/>
                  </a:cubicBezTo>
                  <a:cubicBezTo>
                    <a:pt x="365" y="8"/>
                    <a:pt x="360" y="7"/>
                    <a:pt x="355" y="6"/>
                  </a:cubicBezTo>
                  <a:cubicBezTo>
                    <a:pt x="341" y="5"/>
                    <a:pt x="324" y="7"/>
                    <a:pt x="307" y="6"/>
                  </a:cubicBezTo>
                  <a:cubicBezTo>
                    <a:pt x="290" y="6"/>
                    <a:pt x="271" y="5"/>
                    <a:pt x="258" y="6"/>
                  </a:cubicBezTo>
                  <a:cubicBezTo>
                    <a:pt x="253" y="7"/>
                    <a:pt x="248" y="8"/>
                    <a:pt x="243" y="8"/>
                  </a:cubicBezTo>
                  <a:cubicBezTo>
                    <a:pt x="235" y="9"/>
                    <a:pt x="227" y="8"/>
                    <a:pt x="219" y="7"/>
                  </a:cubicBezTo>
                  <a:cubicBezTo>
                    <a:pt x="193" y="6"/>
                    <a:pt x="167" y="7"/>
                    <a:pt x="141" y="7"/>
                  </a:cubicBezTo>
                  <a:cubicBezTo>
                    <a:pt x="113" y="7"/>
                    <a:pt x="83" y="7"/>
                    <a:pt x="60" y="9"/>
                  </a:cubicBezTo>
                  <a:cubicBezTo>
                    <a:pt x="57" y="9"/>
                    <a:pt x="55" y="9"/>
                    <a:pt x="54" y="9"/>
                  </a:cubicBezTo>
                  <a:cubicBezTo>
                    <a:pt x="51" y="10"/>
                    <a:pt x="45" y="10"/>
                    <a:pt x="40" y="10"/>
                  </a:cubicBezTo>
                  <a:cubicBezTo>
                    <a:pt x="38" y="10"/>
                    <a:pt x="34" y="11"/>
                    <a:pt x="33" y="12"/>
                  </a:cubicBezTo>
                  <a:cubicBezTo>
                    <a:pt x="33" y="12"/>
                    <a:pt x="32" y="12"/>
                    <a:pt x="32" y="12"/>
                  </a:cubicBezTo>
                  <a:cubicBezTo>
                    <a:pt x="25" y="12"/>
                    <a:pt x="20" y="13"/>
                    <a:pt x="14" y="13"/>
                  </a:cubicBezTo>
                  <a:cubicBezTo>
                    <a:pt x="14" y="20"/>
                    <a:pt x="16" y="26"/>
                    <a:pt x="15" y="33"/>
                  </a:cubicBezTo>
                  <a:cubicBezTo>
                    <a:pt x="41" y="34"/>
                    <a:pt x="67" y="33"/>
                    <a:pt x="93" y="33"/>
                  </a:cubicBezTo>
                  <a:cubicBezTo>
                    <a:pt x="101" y="33"/>
                    <a:pt x="110" y="32"/>
                    <a:pt x="118" y="32"/>
                  </a:cubicBezTo>
                  <a:cubicBezTo>
                    <a:pt x="127" y="32"/>
                    <a:pt x="136" y="33"/>
                    <a:pt x="145" y="33"/>
                  </a:cubicBezTo>
                  <a:cubicBezTo>
                    <a:pt x="145" y="33"/>
                    <a:pt x="145" y="32"/>
                    <a:pt x="146" y="32"/>
                  </a:cubicBezTo>
                  <a:cubicBezTo>
                    <a:pt x="148" y="31"/>
                    <a:pt x="149" y="32"/>
                    <a:pt x="151" y="32"/>
                  </a:cubicBezTo>
                  <a:cubicBezTo>
                    <a:pt x="168" y="31"/>
                    <a:pt x="183" y="31"/>
                    <a:pt x="199" y="31"/>
                  </a:cubicBezTo>
                  <a:cubicBezTo>
                    <a:pt x="208" y="31"/>
                    <a:pt x="217" y="29"/>
                    <a:pt x="227" y="30"/>
                  </a:cubicBezTo>
                  <a:cubicBezTo>
                    <a:pt x="231" y="30"/>
                    <a:pt x="235" y="31"/>
                    <a:pt x="240" y="32"/>
                  </a:cubicBezTo>
                  <a:cubicBezTo>
                    <a:pt x="251" y="32"/>
                    <a:pt x="263" y="32"/>
                    <a:pt x="274" y="32"/>
                  </a:cubicBezTo>
                  <a:cubicBezTo>
                    <a:pt x="279" y="31"/>
                    <a:pt x="284" y="30"/>
                    <a:pt x="289" y="30"/>
                  </a:cubicBezTo>
                  <a:cubicBezTo>
                    <a:pt x="300" y="29"/>
                    <a:pt x="313" y="30"/>
                    <a:pt x="320" y="29"/>
                  </a:cubicBezTo>
                  <a:cubicBezTo>
                    <a:pt x="325" y="29"/>
                    <a:pt x="330" y="29"/>
                    <a:pt x="334" y="29"/>
                  </a:cubicBezTo>
                  <a:cubicBezTo>
                    <a:pt x="350" y="30"/>
                    <a:pt x="371" y="31"/>
                    <a:pt x="387" y="30"/>
                  </a:cubicBezTo>
                  <a:cubicBezTo>
                    <a:pt x="388" y="30"/>
                    <a:pt x="392" y="31"/>
                    <a:pt x="392" y="28"/>
                  </a:cubicBezTo>
                  <a:cubicBezTo>
                    <a:pt x="392" y="26"/>
                    <a:pt x="392" y="23"/>
                    <a:pt x="391" y="21"/>
                  </a:cubicBezTo>
                  <a:cubicBezTo>
                    <a:pt x="390" y="19"/>
                    <a:pt x="387" y="22"/>
                    <a:pt x="387" y="24"/>
                  </a:cubicBezTo>
                  <a:cubicBezTo>
                    <a:pt x="382" y="24"/>
                    <a:pt x="375" y="25"/>
                    <a:pt x="370" y="25"/>
                  </a:cubicBezTo>
                  <a:cubicBezTo>
                    <a:pt x="367" y="25"/>
                    <a:pt x="364" y="26"/>
                    <a:pt x="363" y="23"/>
                  </a:cubicBezTo>
                  <a:cubicBezTo>
                    <a:pt x="363" y="20"/>
                    <a:pt x="363" y="18"/>
                    <a:pt x="363" y="15"/>
                  </a:cubicBezTo>
                  <a:cubicBezTo>
                    <a:pt x="365" y="14"/>
                    <a:pt x="369" y="14"/>
                    <a:pt x="373" y="14"/>
                  </a:cubicBezTo>
                  <a:cubicBezTo>
                    <a:pt x="376" y="14"/>
                    <a:pt x="384" y="14"/>
                    <a:pt x="385" y="14"/>
                  </a:cubicBezTo>
                  <a:cubicBezTo>
                    <a:pt x="385" y="15"/>
                    <a:pt x="385" y="16"/>
                    <a:pt x="385" y="16"/>
                  </a:cubicBezTo>
                  <a:cubicBezTo>
                    <a:pt x="385" y="17"/>
                    <a:pt x="387" y="18"/>
                    <a:pt x="387" y="16"/>
                  </a:cubicBezTo>
                  <a:cubicBezTo>
                    <a:pt x="389" y="16"/>
                    <a:pt x="390" y="22"/>
                    <a:pt x="391" y="18"/>
                  </a:cubicBezTo>
                  <a:cubicBezTo>
                    <a:pt x="392" y="10"/>
                    <a:pt x="389" y="13"/>
                    <a:pt x="386" y="12"/>
                  </a:cubicBezTo>
                  <a:close/>
                  <a:moveTo>
                    <a:pt x="366" y="24"/>
                  </a:moveTo>
                  <a:cubicBezTo>
                    <a:pt x="369" y="23"/>
                    <a:pt x="374" y="23"/>
                    <a:pt x="378" y="23"/>
                  </a:cubicBezTo>
                  <a:cubicBezTo>
                    <a:pt x="378" y="20"/>
                    <a:pt x="378" y="18"/>
                    <a:pt x="379" y="16"/>
                  </a:cubicBezTo>
                  <a:cubicBezTo>
                    <a:pt x="374" y="17"/>
                    <a:pt x="371" y="15"/>
                    <a:pt x="366" y="15"/>
                  </a:cubicBezTo>
                  <a:cubicBezTo>
                    <a:pt x="364" y="17"/>
                    <a:pt x="364" y="22"/>
                    <a:pt x="366" y="24"/>
                  </a:cubicBezTo>
                  <a:close/>
                  <a:moveTo>
                    <a:pt x="380" y="17"/>
                  </a:moveTo>
                  <a:cubicBezTo>
                    <a:pt x="380" y="20"/>
                    <a:pt x="378" y="20"/>
                    <a:pt x="379" y="23"/>
                  </a:cubicBezTo>
                  <a:cubicBezTo>
                    <a:pt x="381" y="23"/>
                    <a:pt x="383" y="23"/>
                    <a:pt x="386" y="23"/>
                  </a:cubicBezTo>
                  <a:cubicBezTo>
                    <a:pt x="386" y="21"/>
                    <a:pt x="388" y="20"/>
                    <a:pt x="388" y="19"/>
                  </a:cubicBezTo>
                  <a:cubicBezTo>
                    <a:pt x="386" y="18"/>
                    <a:pt x="386" y="20"/>
                    <a:pt x="384" y="20"/>
                  </a:cubicBezTo>
                  <a:cubicBezTo>
                    <a:pt x="384" y="18"/>
                    <a:pt x="385" y="14"/>
                    <a:pt x="382" y="15"/>
                  </a:cubicBezTo>
                  <a:cubicBezTo>
                    <a:pt x="382" y="16"/>
                    <a:pt x="381" y="17"/>
                    <a:pt x="380" y="17"/>
                  </a:cubicBezTo>
                  <a:close/>
                  <a:moveTo>
                    <a:pt x="376" y="32"/>
                  </a:moveTo>
                  <a:cubicBezTo>
                    <a:pt x="374" y="32"/>
                    <a:pt x="372" y="31"/>
                    <a:pt x="370" y="31"/>
                  </a:cubicBezTo>
                  <a:cubicBezTo>
                    <a:pt x="363" y="30"/>
                    <a:pt x="356" y="31"/>
                    <a:pt x="349" y="31"/>
                  </a:cubicBezTo>
                  <a:cubicBezTo>
                    <a:pt x="339" y="31"/>
                    <a:pt x="325" y="29"/>
                    <a:pt x="318" y="31"/>
                  </a:cubicBezTo>
                  <a:cubicBezTo>
                    <a:pt x="312" y="32"/>
                    <a:pt x="304" y="32"/>
                    <a:pt x="297" y="32"/>
                  </a:cubicBezTo>
                  <a:cubicBezTo>
                    <a:pt x="285" y="32"/>
                    <a:pt x="274" y="32"/>
                    <a:pt x="262" y="33"/>
                  </a:cubicBezTo>
                  <a:cubicBezTo>
                    <a:pt x="256" y="33"/>
                    <a:pt x="250" y="34"/>
                    <a:pt x="245" y="33"/>
                  </a:cubicBezTo>
                  <a:cubicBezTo>
                    <a:pt x="240" y="33"/>
                    <a:pt x="234" y="32"/>
                    <a:pt x="229" y="32"/>
                  </a:cubicBezTo>
                  <a:cubicBezTo>
                    <a:pt x="214" y="31"/>
                    <a:pt x="199" y="32"/>
                    <a:pt x="183" y="33"/>
                  </a:cubicBezTo>
                  <a:cubicBezTo>
                    <a:pt x="127" y="34"/>
                    <a:pt x="70" y="34"/>
                    <a:pt x="14" y="35"/>
                  </a:cubicBezTo>
                  <a:cubicBezTo>
                    <a:pt x="14" y="56"/>
                    <a:pt x="15" y="77"/>
                    <a:pt x="15" y="97"/>
                  </a:cubicBezTo>
                  <a:cubicBezTo>
                    <a:pt x="15" y="117"/>
                    <a:pt x="14" y="137"/>
                    <a:pt x="13" y="158"/>
                  </a:cubicBezTo>
                  <a:cubicBezTo>
                    <a:pt x="13" y="189"/>
                    <a:pt x="13" y="221"/>
                    <a:pt x="11" y="249"/>
                  </a:cubicBezTo>
                  <a:cubicBezTo>
                    <a:pt x="10" y="259"/>
                    <a:pt x="10" y="272"/>
                    <a:pt x="8" y="280"/>
                  </a:cubicBezTo>
                  <a:cubicBezTo>
                    <a:pt x="8" y="282"/>
                    <a:pt x="8" y="284"/>
                    <a:pt x="8" y="286"/>
                  </a:cubicBezTo>
                  <a:cubicBezTo>
                    <a:pt x="8" y="292"/>
                    <a:pt x="8" y="296"/>
                    <a:pt x="7" y="300"/>
                  </a:cubicBezTo>
                  <a:cubicBezTo>
                    <a:pt x="7" y="303"/>
                    <a:pt x="7" y="306"/>
                    <a:pt x="7" y="308"/>
                  </a:cubicBezTo>
                  <a:cubicBezTo>
                    <a:pt x="7" y="308"/>
                    <a:pt x="7" y="309"/>
                    <a:pt x="6" y="309"/>
                  </a:cubicBezTo>
                  <a:cubicBezTo>
                    <a:pt x="5" y="314"/>
                    <a:pt x="6" y="319"/>
                    <a:pt x="6" y="323"/>
                  </a:cubicBezTo>
                  <a:cubicBezTo>
                    <a:pt x="7" y="338"/>
                    <a:pt x="8" y="353"/>
                    <a:pt x="6" y="368"/>
                  </a:cubicBezTo>
                  <a:cubicBezTo>
                    <a:pt x="6" y="379"/>
                    <a:pt x="6" y="389"/>
                    <a:pt x="6" y="399"/>
                  </a:cubicBezTo>
                  <a:cubicBezTo>
                    <a:pt x="6" y="409"/>
                    <a:pt x="5" y="419"/>
                    <a:pt x="5" y="429"/>
                  </a:cubicBezTo>
                  <a:cubicBezTo>
                    <a:pt x="5" y="451"/>
                    <a:pt x="5" y="472"/>
                    <a:pt x="6" y="491"/>
                  </a:cubicBezTo>
                  <a:cubicBezTo>
                    <a:pt x="6" y="501"/>
                    <a:pt x="8" y="510"/>
                    <a:pt x="9" y="520"/>
                  </a:cubicBezTo>
                  <a:cubicBezTo>
                    <a:pt x="9" y="524"/>
                    <a:pt x="9" y="529"/>
                    <a:pt x="9" y="534"/>
                  </a:cubicBezTo>
                  <a:cubicBezTo>
                    <a:pt x="9" y="538"/>
                    <a:pt x="10" y="543"/>
                    <a:pt x="10" y="548"/>
                  </a:cubicBezTo>
                  <a:cubicBezTo>
                    <a:pt x="10" y="553"/>
                    <a:pt x="10" y="560"/>
                    <a:pt x="11" y="562"/>
                  </a:cubicBezTo>
                  <a:cubicBezTo>
                    <a:pt x="12" y="566"/>
                    <a:pt x="9" y="572"/>
                    <a:pt x="13" y="574"/>
                  </a:cubicBezTo>
                  <a:cubicBezTo>
                    <a:pt x="14" y="559"/>
                    <a:pt x="20" y="549"/>
                    <a:pt x="20" y="534"/>
                  </a:cubicBezTo>
                  <a:cubicBezTo>
                    <a:pt x="23" y="533"/>
                    <a:pt x="29" y="535"/>
                    <a:pt x="29" y="532"/>
                  </a:cubicBezTo>
                  <a:cubicBezTo>
                    <a:pt x="32" y="518"/>
                    <a:pt x="24" y="502"/>
                    <a:pt x="33" y="494"/>
                  </a:cubicBezTo>
                  <a:cubicBezTo>
                    <a:pt x="38" y="490"/>
                    <a:pt x="46" y="493"/>
                    <a:pt x="53" y="493"/>
                  </a:cubicBezTo>
                  <a:cubicBezTo>
                    <a:pt x="54" y="493"/>
                    <a:pt x="56" y="493"/>
                    <a:pt x="58" y="493"/>
                  </a:cubicBezTo>
                  <a:cubicBezTo>
                    <a:pt x="61" y="492"/>
                    <a:pt x="62" y="492"/>
                    <a:pt x="66" y="493"/>
                  </a:cubicBezTo>
                  <a:cubicBezTo>
                    <a:pt x="67" y="493"/>
                    <a:pt x="68" y="493"/>
                    <a:pt x="69" y="493"/>
                  </a:cubicBezTo>
                  <a:cubicBezTo>
                    <a:pt x="70" y="493"/>
                    <a:pt x="70" y="494"/>
                    <a:pt x="70" y="494"/>
                  </a:cubicBezTo>
                  <a:cubicBezTo>
                    <a:pt x="76" y="494"/>
                    <a:pt x="81" y="494"/>
                    <a:pt x="84" y="494"/>
                  </a:cubicBezTo>
                  <a:cubicBezTo>
                    <a:pt x="89" y="495"/>
                    <a:pt x="93" y="496"/>
                    <a:pt x="96" y="498"/>
                  </a:cubicBezTo>
                  <a:cubicBezTo>
                    <a:pt x="96" y="510"/>
                    <a:pt x="98" y="520"/>
                    <a:pt x="99" y="532"/>
                  </a:cubicBezTo>
                  <a:cubicBezTo>
                    <a:pt x="104" y="532"/>
                    <a:pt x="110" y="533"/>
                    <a:pt x="115" y="533"/>
                  </a:cubicBezTo>
                  <a:cubicBezTo>
                    <a:pt x="117" y="533"/>
                    <a:pt x="119" y="534"/>
                    <a:pt x="120" y="533"/>
                  </a:cubicBezTo>
                  <a:cubicBezTo>
                    <a:pt x="120" y="519"/>
                    <a:pt x="118" y="503"/>
                    <a:pt x="122" y="494"/>
                  </a:cubicBezTo>
                  <a:cubicBezTo>
                    <a:pt x="130" y="493"/>
                    <a:pt x="141" y="492"/>
                    <a:pt x="153" y="492"/>
                  </a:cubicBezTo>
                  <a:cubicBezTo>
                    <a:pt x="160" y="492"/>
                    <a:pt x="172" y="491"/>
                    <a:pt x="179" y="492"/>
                  </a:cubicBezTo>
                  <a:cubicBezTo>
                    <a:pt x="181" y="492"/>
                    <a:pt x="186" y="495"/>
                    <a:pt x="187" y="496"/>
                  </a:cubicBezTo>
                  <a:cubicBezTo>
                    <a:pt x="187" y="497"/>
                    <a:pt x="187" y="499"/>
                    <a:pt x="187" y="501"/>
                  </a:cubicBezTo>
                  <a:cubicBezTo>
                    <a:pt x="187" y="501"/>
                    <a:pt x="188" y="500"/>
                    <a:pt x="188" y="501"/>
                  </a:cubicBezTo>
                  <a:cubicBezTo>
                    <a:pt x="188" y="501"/>
                    <a:pt x="188" y="503"/>
                    <a:pt x="188" y="503"/>
                  </a:cubicBezTo>
                  <a:cubicBezTo>
                    <a:pt x="188" y="504"/>
                    <a:pt x="189" y="504"/>
                    <a:pt x="189" y="504"/>
                  </a:cubicBezTo>
                  <a:cubicBezTo>
                    <a:pt x="191" y="513"/>
                    <a:pt x="187" y="521"/>
                    <a:pt x="188" y="530"/>
                  </a:cubicBezTo>
                  <a:cubicBezTo>
                    <a:pt x="195" y="531"/>
                    <a:pt x="204" y="531"/>
                    <a:pt x="212" y="531"/>
                  </a:cubicBezTo>
                  <a:cubicBezTo>
                    <a:pt x="212" y="518"/>
                    <a:pt x="210" y="507"/>
                    <a:pt x="213" y="496"/>
                  </a:cubicBezTo>
                  <a:cubicBezTo>
                    <a:pt x="215" y="494"/>
                    <a:pt x="218" y="493"/>
                    <a:pt x="220" y="490"/>
                  </a:cubicBezTo>
                  <a:cubicBezTo>
                    <a:pt x="221" y="492"/>
                    <a:pt x="224" y="491"/>
                    <a:pt x="227" y="491"/>
                  </a:cubicBezTo>
                  <a:cubicBezTo>
                    <a:pt x="235" y="491"/>
                    <a:pt x="243" y="492"/>
                    <a:pt x="251" y="492"/>
                  </a:cubicBezTo>
                  <a:cubicBezTo>
                    <a:pt x="259" y="492"/>
                    <a:pt x="272" y="491"/>
                    <a:pt x="277" y="494"/>
                  </a:cubicBezTo>
                  <a:cubicBezTo>
                    <a:pt x="278" y="494"/>
                    <a:pt x="280" y="495"/>
                    <a:pt x="280" y="496"/>
                  </a:cubicBezTo>
                  <a:cubicBezTo>
                    <a:pt x="281" y="497"/>
                    <a:pt x="281" y="497"/>
                    <a:pt x="281" y="497"/>
                  </a:cubicBezTo>
                  <a:cubicBezTo>
                    <a:pt x="282" y="499"/>
                    <a:pt x="281" y="501"/>
                    <a:pt x="281" y="504"/>
                  </a:cubicBezTo>
                  <a:cubicBezTo>
                    <a:pt x="281" y="509"/>
                    <a:pt x="282" y="514"/>
                    <a:pt x="282" y="516"/>
                  </a:cubicBezTo>
                  <a:cubicBezTo>
                    <a:pt x="283" y="521"/>
                    <a:pt x="282" y="525"/>
                    <a:pt x="282" y="529"/>
                  </a:cubicBezTo>
                  <a:cubicBezTo>
                    <a:pt x="287" y="531"/>
                    <a:pt x="296" y="530"/>
                    <a:pt x="301" y="529"/>
                  </a:cubicBezTo>
                  <a:cubicBezTo>
                    <a:pt x="303" y="521"/>
                    <a:pt x="298" y="508"/>
                    <a:pt x="301" y="506"/>
                  </a:cubicBezTo>
                  <a:cubicBezTo>
                    <a:pt x="302" y="506"/>
                    <a:pt x="301" y="504"/>
                    <a:pt x="301" y="504"/>
                  </a:cubicBezTo>
                  <a:cubicBezTo>
                    <a:pt x="302" y="502"/>
                    <a:pt x="302" y="498"/>
                    <a:pt x="303" y="496"/>
                  </a:cubicBezTo>
                  <a:cubicBezTo>
                    <a:pt x="303" y="496"/>
                    <a:pt x="305" y="495"/>
                    <a:pt x="307" y="494"/>
                  </a:cubicBezTo>
                  <a:cubicBezTo>
                    <a:pt x="308" y="492"/>
                    <a:pt x="309" y="491"/>
                    <a:pt x="310" y="491"/>
                  </a:cubicBezTo>
                  <a:cubicBezTo>
                    <a:pt x="314" y="490"/>
                    <a:pt x="319" y="491"/>
                    <a:pt x="326" y="491"/>
                  </a:cubicBezTo>
                  <a:cubicBezTo>
                    <a:pt x="331" y="491"/>
                    <a:pt x="337" y="491"/>
                    <a:pt x="342" y="492"/>
                  </a:cubicBezTo>
                  <a:cubicBezTo>
                    <a:pt x="350" y="492"/>
                    <a:pt x="359" y="492"/>
                    <a:pt x="366" y="493"/>
                  </a:cubicBezTo>
                  <a:cubicBezTo>
                    <a:pt x="367" y="493"/>
                    <a:pt x="366" y="494"/>
                    <a:pt x="367" y="494"/>
                  </a:cubicBezTo>
                  <a:cubicBezTo>
                    <a:pt x="369" y="494"/>
                    <a:pt x="372" y="494"/>
                    <a:pt x="373" y="497"/>
                  </a:cubicBezTo>
                  <a:cubicBezTo>
                    <a:pt x="375" y="504"/>
                    <a:pt x="373" y="511"/>
                    <a:pt x="373" y="519"/>
                  </a:cubicBezTo>
                  <a:cubicBezTo>
                    <a:pt x="373" y="523"/>
                    <a:pt x="374" y="527"/>
                    <a:pt x="374" y="531"/>
                  </a:cubicBezTo>
                  <a:cubicBezTo>
                    <a:pt x="373" y="534"/>
                    <a:pt x="380" y="531"/>
                    <a:pt x="380" y="534"/>
                  </a:cubicBezTo>
                  <a:cubicBezTo>
                    <a:pt x="381" y="538"/>
                    <a:pt x="382" y="542"/>
                    <a:pt x="383" y="546"/>
                  </a:cubicBezTo>
                  <a:cubicBezTo>
                    <a:pt x="383" y="546"/>
                    <a:pt x="384" y="546"/>
                    <a:pt x="384" y="547"/>
                  </a:cubicBezTo>
                  <a:cubicBezTo>
                    <a:pt x="384" y="548"/>
                    <a:pt x="385" y="548"/>
                    <a:pt x="385" y="549"/>
                  </a:cubicBezTo>
                  <a:cubicBezTo>
                    <a:pt x="385" y="550"/>
                    <a:pt x="386" y="551"/>
                    <a:pt x="386" y="552"/>
                  </a:cubicBezTo>
                  <a:cubicBezTo>
                    <a:pt x="386" y="554"/>
                    <a:pt x="386" y="556"/>
                    <a:pt x="387" y="556"/>
                  </a:cubicBezTo>
                  <a:cubicBezTo>
                    <a:pt x="390" y="539"/>
                    <a:pt x="389" y="522"/>
                    <a:pt x="389" y="505"/>
                  </a:cubicBezTo>
                  <a:cubicBezTo>
                    <a:pt x="389" y="487"/>
                    <a:pt x="388" y="470"/>
                    <a:pt x="388" y="453"/>
                  </a:cubicBezTo>
                  <a:cubicBezTo>
                    <a:pt x="388" y="444"/>
                    <a:pt x="387" y="436"/>
                    <a:pt x="387" y="427"/>
                  </a:cubicBezTo>
                  <a:cubicBezTo>
                    <a:pt x="388" y="419"/>
                    <a:pt x="389" y="411"/>
                    <a:pt x="389" y="402"/>
                  </a:cubicBezTo>
                  <a:cubicBezTo>
                    <a:pt x="390" y="385"/>
                    <a:pt x="389" y="367"/>
                    <a:pt x="390" y="350"/>
                  </a:cubicBezTo>
                  <a:cubicBezTo>
                    <a:pt x="390" y="345"/>
                    <a:pt x="392" y="341"/>
                    <a:pt x="392" y="336"/>
                  </a:cubicBezTo>
                  <a:cubicBezTo>
                    <a:pt x="392" y="330"/>
                    <a:pt x="391" y="320"/>
                    <a:pt x="393" y="316"/>
                  </a:cubicBezTo>
                  <a:cubicBezTo>
                    <a:pt x="393" y="315"/>
                    <a:pt x="393" y="314"/>
                    <a:pt x="393" y="314"/>
                  </a:cubicBezTo>
                  <a:cubicBezTo>
                    <a:pt x="393" y="308"/>
                    <a:pt x="393" y="304"/>
                    <a:pt x="393" y="299"/>
                  </a:cubicBezTo>
                  <a:cubicBezTo>
                    <a:pt x="393" y="286"/>
                    <a:pt x="394" y="274"/>
                    <a:pt x="394" y="261"/>
                  </a:cubicBezTo>
                  <a:cubicBezTo>
                    <a:pt x="395" y="239"/>
                    <a:pt x="393" y="215"/>
                    <a:pt x="394" y="193"/>
                  </a:cubicBezTo>
                  <a:cubicBezTo>
                    <a:pt x="395" y="190"/>
                    <a:pt x="395" y="187"/>
                    <a:pt x="395" y="184"/>
                  </a:cubicBezTo>
                  <a:cubicBezTo>
                    <a:pt x="395" y="181"/>
                    <a:pt x="395" y="178"/>
                    <a:pt x="394" y="175"/>
                  </a:cubicBezTo>
                  <a:cubicBezTo>
                    <a:pt x="393" y="152"/>
                    <a:pt x="395" y="129"/>
                    <a:pt x="395" y="107"/>
                  </a:cubicBezTo>
                  <a:cubicBezTo>
                    <a:pt x="395" y="82"/>
                    <a:pt x="394" y="57"/>
                    <a:pt x="393" y="32"/>
                  </a:cubicBezTo>
                  <a:cubicBezTo>
                    <a:pt x="387" y="30"/>
                    <a:pt x="382" y="32"/>
                    <a:pt x="376" y="32"/>
                  </a:cubicBezTo>
                  <a:close/>
                  <a:moveTo>
                    <a:pt x="274" y="494"/>
                  </a:moveTo>
                  <a:cubicBezTo>
                    <a:pt x="274" y="493"/>
                    <a:pt x="273" y="494"/>
                    <a:pt x="273" y="494"/>
                  </a:cubicBezTo>
                  <a:cubicBezTo>
                    <a:pt x="258" y="492"/>
                    <a:pt x="239" y="493"/>
                    <a:pt x="225" y="492"/>
                  </a:cubicBezTo>
                  <a:cubicBezTo>
                    <a:pt x="223" y="492"/>
                    <a:pt x="223" y="492"/>
                    <a:pt x="221" y="493"/>
                  </a:cubicBezTo>
                  <a:cubicBezTo>
                    <a:pt x="218" y="494"/>
                    <a:pt x="216" y="495"/>
                    <a:pt x="214" y="496"/>
                  </a:cubicBezTo>
                  <a:cubicBezTo>
                    <a:pt x="211" y="511"/>
                    <a:pt x="213" y="531"/>
                    <a:pt x="214" y="544"/>
                  </a:cubicBezTo>
                  <a:cubicBezTo>
                    <a:pt x="215" y="549"/>
                    <a:pt x="215" y="554"/>
                    <a:pt x="218" y="558"/>
                  </a:cubicBezTo>
                  <a:cubicBezTo>
                    <a:pt x="227" y="561"/>
                    <a:pt x="243" y="560"/>
                    <a:pt x="255" y="561"/>
                  </a:cubicBezTo>
                  <a:cubicBezTo>
                    <a:pt x="261" y="561"/>
                    <a:pt x="266" y="562"/>
                    <a:pt x="270" y="561"/>
                  </a:cubicBezTo>
                  <a:cubicBezTo>
                    <a:pt x="270" y="561"/>
                    <a:pt x="271" y="561"/>
                    <a:pt x="271" y="561"/>
                  </a:cubicBezTo>
                  <a:cubicBezTo>
                    <a:pt x="271" y="560"/>
                    <a:pt x="272" y="561"/>
                    <a:pt x="272" y="561"/>
                  </a:cubicBezTo>
                  <a:cubicBezTo>
                    <a:pt x="273" y="561"/>
                    <a:pt x="272" y="560"/>
                    <a:pt x="273" y="560"/>
                  </a:cubicBezTo>
                  <a:cubicBezTo>
                    <a:pt x="274" y="559"/>
                    <a:pt x="275" y="560"/>
                    <a:pt x="276" y="559"/>
                  </a:cubicBezTo>
                  <a:cubicBezTo>
                    <a:pt x="278" y="558"/>
                    <a:pt x="278" y="555"/>
                    <a:pt x="280" y="554"/>
                  </a:cubicBezTo>
                  <a:cubicBezTo>
                    <a:pt x="281" y="549"/>
                    <a:pt x="280" y="543"/>
                    <a:pt x="280" y="538"/>
                  </a:cubicBezTo>
                  <a:cubicBezTo>
                    <a:pt x="281" y="534"/>
                    <a:pt x="281" y="530"/>
                    <a:pt x="281" y="526"/>
                  </a:cubicBezTo>
                  <a:cubicBezTo>
                    <a:pt x="281" y="523"/>
                    <a:pt x="281" y="521"/>
                    <a:pt x="280" y="519"/>
                  </a:cubicBezTo>
                  <a:cubicBezTo>
                    <a:pt x="280" y="516"/>
                    <a:pt x="281" y="514"/>
                    <a:pt x="280" y="511"/>
                  </a:cubicBezTo>
                  <a:cubicBezTo>
                    <a:pt x="280" y="508"/>
                    <a:pt x="280" y="506"/>
                    <a:pt x="280" y="504"/>
                  </a:cubicBezTo>
                  <a:cubicBezTo>
                    <a:pt x="279" y="502"/>
                    <a:pt x="281" y="499"/>
                    <a:pt x="280" y="497"/>
                  </a:cubicBezTo>
                  <a:cubicBezTo>
                    <a:pt x="277" y="496"/>
                    <a:pt x="276" y="494"/>
                    <a:pt x="274" y="494"/>
                  </a:cubicBezTo>
                  <a:close/>
                  <a:moveTo>
                    <a:pt x="357" y="494"/>
                  </a:moveTo>
                  <a:cubicBezTo>
                    <a:pt x="353" y="494"/>
                    <a:pt x="352" y="494"/>
                    <a:pt x="348" y="494"/>
                  </a:cubicBezTo>
                  <a:cubicBezTo>
                    <a:pt x="346" y="493"/>
                    <a:pt x="345" y="494"/>
                    <a:pt x="343" y="494"/>
                  </a:cubicBezTo>
                  <a:cubicBezTo>
                    <a:pt x="334" y="493"/>
                    <a:pt x="321" y="490"/>
                    <a:pt x="314" y="492"/>
                  </a:cubicBezTo>
                  <a:cubicBezTo>
                    <a:pt x="312" y="492"/>
                    <a:pt x="313" y="493"/>
                    <a:pt x="312" y="494"/>
                  </a:cubicBezTo>
                  <a:cubicBezTo>
                    <a:pt x="311" y="494"/>
                    <a:pt x="309" y="493"/>
                    <a:pt x="308" y="494"/>
                  </a:cubicBezTo>
                  <a:cubicBezTo>
                    <a:pt x="308" y="494"/>
                    <a:pt x="307" y="495"/>
                    <a:pt x="307" y="495"/>
                  </a:cubicBezTo>
                  <a:cubicBezTo>
                    <a:pt x="306" y="496"/>
                    <a:pt x="304" y="498"/>
                    <a:pt x="304" y="499"/>
                  </a:cubicBezTo>
                  <a:cubicBezTo>
                    <a:pt x="304" y="500"/>
                    <a:pt x="303" y="499"/>
                    <a:pt x="303" y="500"/>
                  </a:cubicBezTo>
                  <a:cubicBezTo>
                    <a:pt x="303" y="501"/>
                    <a:pt x="302" y="504"/>
                    <a:pt x="302" y="506"/>
                  </a:cubicBezTo>
                  <a:cubicBezTo>
                    <a:pt x="302" y="514"/>
                    <a:pt x="303" y="520"/>
                    <a:pt x="303" y="528"/>
                  </a:cubicBezTo>
                  <a:cubicBezTo>
                    <a:pt x="303" y="531"/>
                    <a:pt x="304" y="529"/>
                    <a:pt x="303" y="531"/>
                  </a:cubicBezTo>
                  <a:cubicBezTo>
                    <a:pt x="303" y="531"/>
                    <a:pt x="303" y="532"/>
                    <a:pt x="303" y="533"/>
                  </a:cubicBezTo>
                  <a:cubicBezTo>
                    <a:pt x="303" y="540"/>
                    <a:pt x="304" y="551"/>
                    <a:pt x="307" y="554"/>
                  </a:cubicBezTo>
                  <a:cubicBezTo>
                    <a:pt x="308" y="555"/>
                    <a:pt x="309" y="556"/>
                    <a:pt x="309" y="556"/>
                  </a:cubicBezTo>
                  <a:cubicBezTo>
                    <a:pt x="310" y="558"/>
                    <a:pt x="311" y="559"/>
                    <a:pt x="312" y="561"/>
                  </a:cubicBezTo>
                  <a:cubicBezTo>
                    <a:pt x="316" y="561"/>
                    <a:pt x="321" y="563"/>
                    <a:pt x="326" y="563"/>
                  </a:cubicBezTo>
                  <a:cubicBezTo>
                    <a:pt x="329" y="563"/>
                    <a:pt x="334" y="562"/>
                    <a:pt x="338" y="561"/>
                  </a:cubicBezTo>
                  <a:cubicBezTo>
                    <a:pt x="342" y="561"/>
                    <a:pt x="346" y="562"/>
                    <a:pt x="348" y="561"/>
                  </a:cubicBezTo>
                  <a:cubicBezTo>
                    <a:pt x="350" y="561"/>
                    <a:pt x="351" y="561"/>
                    <a:pt x="352" y="561"/>
                  </a:cubicBezTo>
                  <a:cubicBezTo>
                    <a:pt x="355" y="560"/>
                    <a:pt x="357" y="561"/>
                    <a:pt x="360" y="561"/>
                  </a:cubicBezTo>
                  <a:cubicBezTo>
                    <a:pt x="364" y="560"/>
                    <a:pt x="367" y="558"/>
                    <a:pt x="368" y="556"/>
                  </a:cubicBezTo>
                  <a:cubicBezTo>
                    <a:pt x="370" y="554"/>
                    <a:pt x="371" y="552"/>
                    <a:pt x="371" y="550"/>
                  </a:cubicBezTo>
                  <a:cubicBezTo>
                    <a:pt x="371" y="549"/>
                    <a:pt x="372" y="549"/>
                    <a:pt x="372" y="549"/>
                  </a:cubicBezTo>
                  <a:cubicBezTo>
                    <a:pt x="372" y="548"/>
                    <a:pt x="372" y="547"/>
                    <a:pt x="372" y="546"/>
                  </a:cubicBezTo>
                  <a:cubicBezTo>
                    <a:pt x="372" y="545"/>
                    <a:pt x="373" y="545"/>
                    <a:pt x="373" y="545"/>
                  </a:cubicBezTo>
                  <a:cubicBezTo>
                    <a:pt x="373" y="542"/>
                    <a:pt x="373" y="537"/>
                    <a:pt x="373" y="534"/>
                  </a:cubicBezTo>
                  <a:cubicBezTo>
                    <a:pt x="373" y="534"/>
                    <a:pt x="372" y="534"/>
                    <a:pt x="372" y="534"/>
                  </a:cubicBezTo>
                  <a:cubicBezTo>
                    <a:pt x="372" y="532"/>
                    <a:pt x="373" y="531"/>
                    <a:pt x="373" y="530"/>
                  </a:cubicBezTo>
                  <a:cubicBezTo>
                    <a:pt x="373" y="529"/>
                    <a:pt x="372" y="528"/>
                    <a:pt x="372" y="527"/>
                  </a:cubicBezTo>
                  <a:cubicBezTo>
                    <a:pt x="370" y="515"/>
                    <a:pt x="374" y="504"/>
                    <a:pt x="371" y="496"/>
                  </a:cubicBezTo>
                  <a:cubicBezTo>
                    <a:pt x="367" y="495"/>
                    <a:pt x="362" y="493"/>
                    <a:pt x="357" y="494"/>
                  </a:cubicBezTo>
                  <a:close/>
                  <a:moveTo>
                    <a:pt x="180" y="494"/>
                  </a:moveTo>
                  <a:cubicBezTo>
                    <a:pt x="180" y="493"/>
                    <a:pt x="179" y="494"/>
                    <a:pt x="178" y="494"/>
                  </a:cubicBezTo>
                  <a:cubicBezTo>
                    <a:pt x="177" y="493"/>
                    <a:pt x="177" y="493"/>
                    <a:pt x="176" y="493"/>
                  </a:cubicBezTo>
                  <a:cubicBezTo>
                    <a:pt x="172" y="492"/>
                    <a:pt x="164" y="493"/>
                    <a:pt x="162" y="494"/>
                  </a:cubicBezTo>
                  <a:cubicBezTo>
                    <a:pt x="156" y="494"/>
                    <a:pt x="148" y="493"/>
                    <a:pt x="143" y="494"/>
                  </a:cubicBezTo>
                  <a:cubicBezTo>
                    <a:pt x="142" y="494"/>
                    <a:pt x="142" y="494"/>
                    <a:pt x="142" y="494"/>
                  </a:cubicBezTo>
                  <a:cubicBezTo>
                    <a:pt x="137" y="495"/>
                    <a:pt x="131" y="494"/>
                    <a:pt x="126" y="494"/>
                  </a:cubicBezTo>
                  <a:cubicBezTo>
                    <a:pt x="125" y="495"/>
                    <a:pt x="124" y="496"/>
                    <a:pt x="122" y="496"/>
                  </a:cubicBezTo>
                  <a:cubicBezTo>
                    <a:pt x="119" y="510"/>
                    <a:pt x="122" y="525"/>
                    <a:pt x="121" y="541"/>
                  </a:cubicBezTo>
                  <a:cubicBezTo>
                    <a:pt x="121" y="545"/>
                    <a:pt x="120" y="549"/>
                    <a:pt x="120" y="554"/>
                  </a:cubicBezTo>
                  <a:cubicBezTo>
                    <a:pt x="122" y="555"/>
                    <a:pt x="122" y="556"/>
                    <a:pt x="123" y="557"/>
                  </a:cubicBezTo>
                  <a:cubicBezTo>
                    <a:pt x="124" y="558"/>
                    <a:pt x="125" y="557"/>
                    <a:pt x="126" y="558"/>
                  </a:cubicBezTo>
                  <a:cubicBezTo>
                    <a:pt x="126" y="558"/>
                    <a:pt x="126" y="559"/>
                    <a:pt x="127" y="560"/>
                  </a:cubicBezTo>
                  <a:cubicBezTo>
                    <a:pt x="131" y="561"/>
                    <a:pt x="135" y="561"/>
                    <a:pt x="140" y="561"/>
                  </a:cubicBezTo>
                  <a:cubicBezTo>
                    <a:pt x="149" y="561"/>
                    <a:pt x="158" y="560"/>
                    <a:pt x="165" y="560"/>
                  </a:cubicBezTo>
                  <a:cubicBezTo>
                    <a:pt x="168" y="560"/>
                    <a:pt x="170" y="561"/>
                    <a:pt x="173" y="561"/>
                  </a:cubicBezTo>
                  <a:cubicBezTo>
                    <a:pt x="172" y="561"/>
                    <a:pt x="173" y="560"/>
                    <a:pt x="173" y="560"/>
                  </a:cubicBezTo>
                  <a:cubicBezTo>
                    <a:pt x="176" y="559"/>
                    <a:pt x="179" y="560"/>
                    <a:pt x="181" y="560"/>
                  </a:cubicBezTo>
                  <a:cubicBezTo>
                    <a:pt x="181" y="557"/>
                    <a:pt x="184" y="558"/>
                    <a:pt x="185" y="557"/>
                  </a:cubicBezTo>
                  <a:cubicBezTo>
                    <a:pt x="185" y="557"/>
                    <a:pt x="185" y="555"/>
                    <a:pt x="186" y="554"/>
                  </a:cubicBezTo>
                  <a:cubicBezTo>
                    <a:pt x="186" y="554"/>
                    <a:pt x="187" y="553"/>
                    <a:pt x="187" y="553"/>
                  </a:cubicBezTo>
                  <a:cubicBezTo>
                    <a:pt x="187" y="548"/>
                    <a:pt x="188" y="541"/>
                    <a:pt x="187" y="537"/>
                  </a:cubicBezTo>
                  <a:cubicBezTo>
                    <a:pt x="187" y="537"/>
                    <a:pt x="186" y="536"/>
                    <a:pt x="187" y="536"/>
                  </a:cubicBezTo>
                  <a:cubicBezTo>
                    <a:pt x="186" y="533"/>
                    <a:pt x="186" y="531"/>
                    <a:pt x="187" y="530"/>
                  </a:cubicBezTo>
                  <a:cubicBezTo>
                    <a:pt x="187" y="530"/>
                    <a:pt x="186" y="529"/>
                    <a:pt x="187" y="528"/>
                  </a:cubicBezTo>
                  <a:cubicBezTo>
                    <a:pt x="187" y="520"/>
                    <a:pt x="189" y="513"/>
                    <a:pt x="188" y="506"/>
                  </a:cubicBezTo>
                  <a:cubicBezTo>
                    <a:pt x="188" y="506"/>
                    <a:pt x="188" y="505"/>
                    <a:pt x="187" y="505"/>
                  </a:cubicBezTo>
                  <a:cubicBezTo>
                    <a:pt x="187" y="504"/>
                    <a:pt x="187" y="503"/>
                    <a:pt x="187" y="502"/>
                  </a:cubicBezTo>
                  <a:cubicBezTo>
                    <a:pt x="186" y="499"/>
                    <a:pt x="185" y="497"/>
                    <a:pt x="184" y="495"/>
                  </a:cubicBezTo>
                  <a:cubicBezTo>
                    <a:pt x="183" y="496"/>
                    <a:pt x="182" y="494"/>
                    <a:pt x="180" y="494"/>
                  </a:cubicBezTo>
                  <a:close/>
                  <a:moveTo>
                    <a:pt x="33" y="528"/>
                  </a:moveTo>
                  <a:cubicBezTo>
                    <a:pt x="33" y="528"/>
                    <a:pt x="34" y="527"/>
                    <a:pt x="34" y="527"/>
                  </a:cubicBezTo>
                  <a:cubicBezTo>
                    <a:pt x="35" y="526"/>
                    <a:pt x="35" y="525"/>
                    <a:pt x="35" y="524"/>
                  </a:cubicBezTo>
                  <a:cubicBezTo>
                    <a:pt x="36" y="523"/>
                    <a:pt x="36" y="523"/>
                    <a:pt x="37" y="522"/>
                  </a:cubicBezTo>
                  <a:cubicBezTo>
                    <a:pt x="37" y="521"/>
                    <a:pt x="37" y="521"/>
                    <a:pt x="38" y="520"/>
                  </a:cubicBezTo>
                  <a:cubicBezTo>
                    <a:pt x="38" y="519"/>
                    <a:pt x="39" y="519"/>
                    <a:pt x="40" y="518"/>
                  </a:cubicBezTo>
                  <a:cubicBezTo>
                    <a:pt x="40" y="517"/>
                    <a:pt x="40" y="516"/>
                    <a:pt x="40" y="515"/>
                  </a:cubicBezTo>
                  <a:cubicBezTo>
                    <a:pt x="41" y="514"/>
                    <a:pt x="42" y="512"/>
                    <a:pt x="43" y="511"/>
                  </a:cubicBezTo>
                  <a:cubicBezTo>
                    <a:pt x="43" y="510"/>
                    <a:pt x="44" y="510"/>
                    <a:pt x="45" y="509"/>
                  </a:cubicBezTo>
                  <a:cubicBezTo>
                    <a:pt x="46" y="508"/>
                    <a:pt x="46" y="506"/>
                    <a:pt x="47" y="505"/>
                  </a:cubicBezTo>
                  <a:cubicBezTo>
                    <a:pt x="48" y="504"/>
                    <a:pt x="49" y="504"/>
                    <a:pt x="49" y="503"/>
                  </a:cubicBezTo>
                  <a:cubicBezTo>
                    <a:pt x="51" y="501"/>
                    <a:pt x="52" y="499"/>
                    <a:pt x="53" y="496"/>
                  </a:cubicBezTo>
                  <a:cubicBezTo>
                    <a:pt x="53" y="496"/>
                    <a:pt x="54" y="495"/>
                    <a:pt x="53" y="494"/>
                  </a:cubicBezTo>
                  <a:cubicBezTo>
                    <a:pt x="51" y="495"/>
                    <a:pt x="49" y="494"/>
                    <a:pt x="47" y="494"/>
                  </a:cubicBezTo>
                  <a:cubicBezTo>
                    <a:pt x="44" y="502"/>
                    <a:pt x="39" y="509"/>
                    <a:pt x="35" y="515"/>
                  </a:cubicBezTo>
                  <a:cubicBezTo>
                    <a:pt x="34" y="518"/>
                    <a:pt x="33" y="520"/>
                    <a:pt x="31" y="522"/>
                  </a:cubicBezTo>
                  <a:cubicBezTo>
                    <a:pt x="31" y="525"/>
                    <a:pt x="30" y="530"/>
                    <a:pt x="32" y="531"/>
                  </a:cubicBezTo>
                  <a:cubicBezTo>
                    <a:pt x="32" y="530"/>
                    <a:pt x="32" y="529"/>
                    <a:pt x="33" y="528"/>
                  </a:cubicBezTo>
                  <a:close/>
                  <a:moveTo>
                    <a:pt x="41" y="524"/>
                  </a:moveTo>
                  <a:cubicBezTo>
                    <a:pt x="42" y="524"/>
                    <a:pt x="41" y="523"/>
                    <a:pt x="41" y="522"/>
                  </a:cubicBezTo>
                  <a:cubicBezTo>
                    <a:pt x="41" y="522"/>
                    <a:pt x="42" y="522"/>
                    <a:pt x="42" y="522"/>
                  </a:cubicBezTo>
                  <a:cubicBezTo>
                    <a:pt x="42" y="522"/>
                    <a:pt x="42" y="521"/>
                    <a:pt x="42" y="521"/>
                  </a:cubicBezTo>
                  <a:cubicBezTo>
                    <a:pt x="42" y="520"/>
                    <a:pt x="43" y="521"/>
                    <a:pt x="43" y="521"/>
                  </a:cubicBezTo>
                  <a:cubicBezTo>
                    <a:pt x="43" y="520"/>
                    <a:pt x="43" y="519"/>
                    <a:pt x="43" y="519"/>
                  </a:cubicBezTo>
                  <a:cubicBezTo>
                    <a:pt x="43" y="518"/>
                    <a:pt x="44" y="518"/>
                    <a:pt x="45" y="517"/>
                  </a:cubicBezTo>
                  <a:cubicBezTo>
                    <a:pt x="46" y="515"/>
                    <a:pt x="49" y="512"/>
                    <a:pt x="49" y="509"/>
                  </a:cubicBezTo>
                  <a:cubicBezTo>
                    <a:pt x="52" y="509"/>
                    <a:pt x="53" y="506"/>
                    <a:pt x="53" y="505"/>
                  </a:cubicBezTo>
                  <a:cubicBezTo>
                    <a:pt x="54" y="504"/>
                    <a:pt x="55" y="504"/>
                    <a:pt x="55" y="503"/>
                  </a:cubicBezTo>
                  <a:cubicBezTo>
                    <a:pt x="57" y="501"/>
                    <a:pt x="59" y="498"/>
                    <a:pt x="60" y="495"/>
                  </a:cubicBezTo>
                  <a:cubicBezTo>
                    <a:pt x="61" y="495"/>
                    <a:pt x="61" y="495"/>
                    <a:pt x="61" y="494"/>
                  </a:cubicBezTo>
                  <a:cubicBezTo>
                    <a:pt x="59" y="494"/>
                    <a:pt x="57" y="494"/>
                    <a:pt x="55" y="494"/>
                  </a:cubicBezTo>
                  <a:cubicBezTo>
                    <a:pt x="56" y="495"/>
                    <a:pt x="54" y="495"/>
                    <a:pt x="53" y="496"/>
                  </a:cubicBezTo>
                  <a:cubicBezTo>
                    <a:pt x="53" y="497"/>
                    <a:pt x="53" y="499"/>
                    <a:pt x="53" y="500"/>
                  </a:cubicBezTo>
                  <a:cubicBezTo>
                    <a:pt x="52" y="500"/>
                    <a:pt x="52" y="500"/>
                    <a:pt x="52" y="501"/>
                  </a:cubicBezTo>
                  <a:cubicBezTo>
                    <a:pt x="51" y="502"/>
                    <a:pt x="50" y="502"/>
                    <a:pt x="49" y="503"/>
                  </a:cubicBezTo>
                  <a:cubicBezTo>
                    <a:pt x="49" y="503"/>
                    <a:pt x="49" y="505"/>
                    <a:pt x="49" y="505"/>
                  </a:cubicBezTo>
                  <a:cubicBezTo>
                    <a:pt x="49" y="505"/>
                    <a:pt x="48" y="506"/>
                    <a:pt x="47" y="506"/>
                  </a:cubicBezTo>
                  <a:cubicBezTo>
                    <a:pt x="47" y="506"/>
                    <a:pt x="48" y="507"/>
                    <a:pt x="47" y="508"/>
                  </a:cubicBezTo>
                  <a:cubicBezTo>
                    <a:pt x="47" y="508"/>
                    <a:pt x="46" y="508"/>
                    <a:pt x="46" y="508"/>
                  </a:cubicBezTo>
                  <a:cubicBezTo>
                    <a:pt x="45" y="509"/>
                    <a:pt x="46" y="510"/>
                    <a:pt x="46" y="510"/>
                  </a:cubicBezTo>
                  <a:cubicBezTo>
                    <a:pt x="45" y="511"/>
                    <a:pt x="44" y="511"/>
                    <a:pt x="43" y="512"/>
                  </a:cubicBezTo>
                  <a:cubicBezTo>
                    <a:pt x="43" y="512"/>
                    <a:pt x="43" y="513"/>
                    <a:pt x="43" y="514"/>
                  </a:cubicBezTo>
                  <a:cubicBezTo>
                    <a:pt x="43" y="514"/>
                    <a:pt x="41" y="514"/>
                    <a:pt x="41" y="514"/>
                  </a:cubicBezTo>
                  <a:cubicBezTo>
                    <a:pt x="41" y="516"/>
                    <a:pt x="41" y="517"/>
                    <a:pt x="40" y="518"/>
                  </a:cubicBezTo>
                  <a:cubicBezTo>
                    <a:pt x="40" y="518"/>
                    <a:pt x="40" y="519"/>
                    <a:pt x="40" y="519"/>
                  </a:cubicBezTo>
                  <a:cubicBezTo>
                    <a:pt x="39" y="520"/>
                    <a:pt x="38" y="522"/>
                    <a:pt x="38" y="522"/>
                  </a:cubicBezTo>
                  <a:cubicBezTo>
                    <a:pt x="38" y="524"/>
                    <a:pt x="36" y="524"/>
                    <a:pt x="36" y="525"/>
                  </a:cubicBezTo>
                  <a:cubicBezTo>
                    <a:pt x="36" y="526"/>
                    <a:pt x="35" y="525"/>
                    <a:pt x="35" y="526"/>
                  </a:cubicBezTo>
                  <a:cubicBezTo>
                    <a:pt x="34" y="527"/>
                    <a:pt x="34" y="528"/>
                    <a:pt x="33" y="530"/>
                  </a:cubicBezTo>
                  <a:cubicBezTo>
                    <a:pt x="33" y="530"/>
                    <a:pt x="32" y="531"/>
                    <a:pt x="32" y="531"/>
                  </a:cubicBezTo>
                  <a:cubicBezTo>
                    <a:pt x="31" y="533"/>
                    <a:pt x="30" y="536"/>
                    <a:pt x="32" y="538"/>
                  </a:cubicBezTo>
                  <a:cubicBezTo>
                    <a:pt x="35" y="533"/>
                    <a:pt x="38" y="527"/>
                    <a:pt x="41" y="524"/>
                  </a:cubicBezTo>
                  <a:close/>
                  <a:moveTo>
                    <a:pt x="40" y="528"/>
                  </a:moveTo>
                  <a:cubicBezTo>
                    <a:pt x="39" y="528"/>
                    <a:pt x="38" y="529"/>
                    <a:pt x="37" y="530"/>
                  </a:cubicBezTo>
                  <a:cubicBezTo>
                    <a:pt x="37" y="530"/>
                    <a:pt x="37" y="531"/>
                    <a:pt x="37" y="531"/>
                  </a:cubicBezTo>
                  <a:cubicBezTo>
                    <a:pt x="37" y="532"/>
                    <a:pt x="36" y="533"/>
                    <a:pt x="35" y="534"/>
                  </a:cubicBezTo>
                  <a:cubicBezTo>
                    <a:pt x="34" y="536"/>
                    <a:pt x="32" y="538"/>
                    <a:pt x="32" y="541"/>
                  </a:cubicBezTo>
                  <a:cubicBezTo>
                    <a:pt x="31" y="542"/>
                    <a:pt x="31" y="544"/>
                    <a:pt x="33" y="546"/>
                  </a:cubicBezTo>
                  <a:cubicBezTo>
                    <a:pt x="33" y="543"/>
                    <a:pt x="36" y="542"/>
                    <a:pt x="37" y="541"/>
                  </a:cubicBezTo>
                  <a:cubicBezTo>
                    <a:pt x="37" y="540"/>
                    <a:pt x="37" y="539"/>
                    <a:pt x="37" y="539"/>
                  </a:cubicBezTo>
                  <a:cubicBezTo>
                    <a:pt x="37" y="539"/>
                    <a:pt x="38" y="538"/>
                    <a:pt x="39" y="538"/>
                  </a:cubicBezTo>
                  <a:cubicBezTo>
                    <a:pt x="39" y="537"/>
                    <a:pt x="40" y="536"/>
                    <a:pt x="40" y="534"/>
                  </a:cubicBezTo>
                  <a:cubicBezTo>
                    <a:pt x="41" y="534"/>
                    <a:pt x="42" y="534"/>
                    <a:pt x="42" y="534"/>
                  </a:cubicBezTo>
                  <a:cubicBezTo>
                    <a:pt x="42" y="533"/>
                    <a:pt x="42" y="532"/>
                    <a:pt x="42" y="532"/>
                  </a:cubicBezTo>
                  <a:cubicBezTo>
                    <a:pt x="43" y="531"/>
                    <a:pt x="44" y="530"/>
                    <a:pt x="45" y="529"/>
                  </a:cubicBezTo>
                  <a:cubicBezTo>
                    <a:pt x="46" y="527"/>
                    <a:pt x="48" y="525"/>
                    <a:pt x="48" y="523"/>
                  </a:cubicBezTo>
                  <a:cubicBezTo>
                    <a:pt x="49" y="521"/>
                    <a:pt x="46" y="518"/>
                    <a:pt x="47" y="515"/>
                  </a:cubicBezTo>
                  <a:cubicBezTo>
                    <a:pt x="48" y="515"/>
                    <a:pt x="48" y="515"/>
                    <a:pt x="47" y="514"/>
                  </a:cubicBezTo>
                  <a:cubicBezTo>
                    <a:pt x="45" y="518"/>
                    <a:pt x="42" y="523"/>
                    <a:pt x="40" y="528"/>
                  </a:cubicBezTo>
                  <a:close/>
                  <a:moveTo>
                    <a:pt x="45" y="530"/>
                  </a:moveTo>
                  <a:cubicBezTo>
                    <a:pt x="44" y="531"/>
                    <a:pt x="44" y="531"/>
                    <a:pt x="43" y="532"/>
                  </a:cubicBezTo>
                  <a:cubicBezTo>
                    <a:pt x="43" y="532"/>
                    <a:pt x="43" y="533"/>
                    <a:pt x="43" y="534"/>
                  </a:cubicBezTo>
                  <a:cubicBezTo>
                    <a:pt x="42" y="535"/>
                    <a:pt x="41" y="535"/>
                    <a:pt x="40" y="536"/>
                  </a:cubicBezTo>
                  <a:cubicBezTo>
                    <a:pt x="39" y="538"/>
                    <a:pt x="37" y="540"/>
                    <a:pt x="36" y="541"/>
                  </a:cubicBezTo>
                  <a:cubicBezTo>
                    <a:pt x="36" y="542"/>
                    <a:pt x="36" y="543"/>
                    <a:pt x="36" y="543"/>
                  </a:cubicBezTo>
                  <a:cubicBezTo>
                    <a:pt x="35" y="544"/>
                    <a:pt x="33" y="545"/>
                    <a:pt x="33" y="546"/>
                  </a:cubicBezTo>
                  <a:cubicBezTo>
                    <a:pt x="31" y="549"/>
                    <a:pt x="31" y="552"/>
                    <a:pt x="33" y="554"/>
                  </a:cubicBezTo>
                  <a:cubicBezTo>
                    <a:pt x="36" y="550"/>
                    <a:pt x="39" y="547"/>
                    <a:pt x="42" y="543"/>
                  </a:cubicBezTo>
                  <a:cubicBezTo>
                    <a:pt x="43" y="542"/>
                    <a:pt x="47" y="538"/>
                    <a:pt x="47" y="537"/>
                  </a:cubicBezTo>
                  <a:cubicBezTo>
                    <a:pt x="47" y="535"/>
                    <a:pt x="49" y="535"/>
                    <a:pt x="50" y="534"/>
                  </a:cubicBezTo>
                  <a:cubicBezTo>
                    <a:pt x="51" y="534"/>
                    <a:pt x="50" y="532"/>
                    <a:pt x="52" y="532"/>
                  </a:cubicBezTo>
                  <a:cubicBezTo>
                    <a:pt x="51" y="529"/>
                    <a:pt x="50" y="526"/>
                    <a:pt x="48" y="525"/>
                  </a:cubicBezTo>
                  <a:cubicBezTo>
                    <a:pt x="47" y="527"/>
                    <a:pt x="46" y="528"/>
                    <a:pt x="45" y="530"/>
                  </a:cubicBezTo>
                  <a:close/>
                  <a:moveTo>
                    <a:pt x="52" y="533"/>
                  </a:moveTo>
                  <a:cubicBezTo>
                    <a:pt x="49" y="537"/>
                    <a:pt x="45" y="541"/>
                    <a:pt x="41" y="546"/>
                  </a:cubicBezTo>
                  <a:cubicBezTo>
                    <a:pt x="40" y="547"/>
                    <a:pt x="38" y="549"/>
                    <a:pt x="37" y="550"/>
                  </a:cubicBezTo>
                  <a:cubicBezTo>
                    <a:pt x="36" y="551"/>
                    <a:pt x="36" y="552"/>
                    <a:pt x="36" y="553"/>
                  </a:cubicBezTo>
                  <a:cubicBezTo>
                    <a:pt x="36" y="553"/>
                    <a:pt x="35" y="553"/>
                    <a:pt x="35" y="553"/>
                  </a:cubicBezTo>
                  <a:cubicBezTo>
                    <a:pt x="35" y="553"/>
                    <a:pt x="35" y="554"/>
                    <a:pt x="35" y="554"/>
                  </a:cubicBezTo>
                  <a:cubicBezTo>
                    <a:pt x="35" y="555"/>
                    <a:pt x="34" y="555"/>
                    <a:pt x="33" y="556"/>
                  </a:cubicBezTo>
                  <a:cubicBezTo>
                    <a:pt x="33" y="558"/>
                    <a:pt x="33" y="558"/>
                    <a:pt x="33" y="561"/>
                  </a:cubicBezTo>
                  <a:cubicBezTo>
                    <a:pt x="38" y="561"/>
                    <a:pt x="38" y="560"/>
                    <a:pt x="40" y="559"/>
                  </a:cubicBezTo>
                  <a:cubicBezTo>
                    <a:pt x="40" y="558"/>
                    <a:pt x="41" y="557"/>
                    <a:pt x="41" y="557"/>
                  </a:cubicBezTo>
                  <a:cubicBezTo>
                    <a:pt x="43" y="556"/>
                    <a:pt x="43" y="555"/>
                    <a:pt x="44" y="554"/>
                  </a:cubicBezTo>
                  <a:cubicBezTo>
                    <a:pt x="45" y="552"/>
                    <a:pt x="47" y="551"/>
                    <a:pt x="47" y="550"/>
                  </a:cubicBezTo>
                  <a:cubicBezTo>
                    <a:pt x="47" y="548"/>
                    <a:pt x="50" y="548"/>
                    <a:pt x="50" y="547"/>
                  </a:cubicBezTo>
                  <a:cubicBezTo>
                    <a:pt x="50" y="545"/>
                    <a:pt x="52" y="545"/>
                    <a:pt x="53" y="543"/>
                  </a:cubicBezTo>
                  <a:cubicBezTo>
                    <a:pt x="53" y="542"/>
                    <a:pt x="53" y="543"/>
                    <a:pt x="53" y="542"/>
                  </a:cubicBezTo>
                  <a:cubicBezTo>
                    <a:pt x="55" y="540"/>
                    <a:pt x="56" y="538"/>
                    <a:pt x="57" y="536"/>
                  </a:cubicBezTo>
                  <a:cubicBezTo>
                    <a:pt x="55" y="536"/>
                    <a:pt x="55" y="533"/>
                    <a:pt x="52" y="533"/>
                  </a:cubicBezTo>
                  <a:close/>
                  <a:moveTo>
                    <a:pt x="57" y="538"/>
                  </a:moveTo>
                  <a:cubicBezTo>
                    <a:pt x="52" y="547"/>
                    <a:pt x="45" y="553"/>
                    <a:pt x="40" y="561"/>
                  </a:cubicBezTo>
                  <a:cubicBezTo>
                    <a:pt x="47" y="562"/>
                    <a:pt x="49" y="557"/>
                    <a:pt x="53" y="554"/>
                  </a:cubicBezTo>
                  <a:cubicBezTo>
                    <a:pt x="54" y="552"/>
                    <a:pt x="55" y="551"/>
                    <a:pt x="56" y="549"/>
                  </a:cubicBezTo>
                  <a:cubicBezTo>
                    <a:pt x="57" y="548"/>
                    <a:pt x="59" y="546"/>
                    <a:pt x="60" y="544"/>
                  </a:cubicBezTo>
                  <a:cubicBezTo>
                    <a:pt x="61" y="545"/>
                    <a:pt x="62" y="541"/>
                    <a:pt x="62" y="543"/>
                  </a:cubicBezTo>
                  <a:cubicBezTo>
                    <a:pt x="61" y="545"/>
                    <a:pt x="60" y="546"/>
                    <a:pt x="59" y="548"/>
                  </a:cubicBezTo>
                  <a:cubicBezTo>
                    <a:pt x="57" y="549"/>
                    <a:pt x="56" y="550"/>
                    <a:pt x="54" y="552"/>
                  </a:cubicBezTo>
                  <a:cubicBezTo>
                    <a:pt x="54" y="553"/>
                    <a:pt x="54" y="554"/>
                    <a:pt x="53" y="554"/>
                  </a:cubicBezTo>
                  <a:cubicBezTo>
                    <a:pt x="51" y="557"/>
                    <a:pt x="48" y="558"/>
                    <a:pt x="47" y="561"/>
                  </a:cubicBezTo>
                  <a:cubicBezTo>
                    <a:pt x="50" y="561"/>
                    <a:pt x="53" y="561"/>
                    <a:pt x="56" y="561"/>
                  </a:cubicBezTo>
                  <a:cubicBezTo>
                    <a:pt x="57" y="560"/>
                    <a:pt x="59" y="558"/>
                    <a:pt x="60" y="557"/>
                  </a:cubicBezTo>
                  <a:cubicBezTo>
                    <a:pt x="62" y="554"/>
                    <a:pt x="65" y="552"/>
                    <a:pt x="66" y="548"/>
                  </a:cubicBezTo>
                  <a:cubicBezTo>
                    <a:pt x="68" y="547"/>
                    <a:pt x="70" y="547"/>
                    <a:pt x="70" y="544"/>
                  </a:cubicBezTo>
                  <a:cubicBezTo>
                    <a:pt x="64" y="544"/>
                    <a:pt x="62" y="539"/>
                    <a:pt x="57" y="538"/>
                  </a:cubicBezTo>
                  <a:close/>
                  <a:moveTo>
                    <a:pt x="83" y="535"/>
                  </a:moveTo>
                  <a:cubicBezTo>
                    <a:pt x="83" y="540"/>
                    <a:pt x="80" y="542"/>
                    <a:pt x="78" y="544"/>
                  </a:cubicBezTo>
                  <a:cubicBezTo>
                    <a:pt x="75" y="544"/>
                    <a:pt x="74" y="546"/>
                    <a:pt x="71" y="545"/>
                  </a:cubicBezTo>
                  <a:cubicBezTo>
                    <a:pt x="70" y="546"/>
                    <a:pt x="69" y="548"/>
                    <a:pt x="68" y="549"/>
                  </a:cubicBezTo>
                  <a:cubicBezTo>
                    <a:pt x="67" y="551"/>
                    <a:pt x="65" y="551"/>
                    <a:pt x="64" y="553"/>
                  </a:cubicBezTo>
                  <a:cubicBezTo>
                    <a:pt x="63" y="553"/>
                    <a:pt x="63" y="555"/>
                    <a:pt x="63" y="555"/>
                  </a:cubicBezTo>
                  <a:cubicBezTo>
                    <a:pt x="61" y="558"/>
                    <a:pt x="58" y="558"/>
                    <a:pt x="58" y="561"/>
                  </a:cubicBezTo>
                  <a:cubicBezTo>
                    <a:pt x="60" y="561"/>
                    <a:pt x="63" y="562"/>
                    <a:pt x="66" y="561"/>
                  </a:cubicBezTo>
                  <a:cubicBezTo>
                    <a:pt x="66" y="561"/>
                    <a:pt x="68" y="560"/>
                    <a:pt x="70" y="558"/>
                  </a:cubicBezTo>
                  <a:cubicBezTo>
                    <a:pt x="71" y="557"/>
                    <a:pt x="73" y="555"/>
                    <a:pt x="74" y="554"/>
                  </a:cubicBezTo>
                  <a:cubicBezTo>
                    <a:pt x="75" y="553"/>
                    <a:pt x="75" y="552"/>
                    <a:pt x="75" y="551"/>
                  </a:cubicBezTo>
                  <a:cubicBezTo>
                    <a:pt x="77" y="549"/>
                    <a:pt x="80" y="547"/>
                    <a:pt x="81" y="546"/>
                  </a:cubicBezTo>
                  <a:cubicBezTo>
                    <a:pt x="82" y="546"/>
                    <a:pt x="81" y="544"/>
                    <a:pt x="81" y="544"/>
                  </a:cubicBezTo>
                  <a:cubicBezTo>
                    <a:pt x="87" y="538"/>
                    <a:pt x="96" y="532"/>
                    <a:pt x="97" y="527"/>
                  </a:cubicBezTo>
                  <a:cubicBezTo>
                    <a:pt x="97" y="525"/>
                    <a:pt x="98" y="522"/>
                    <a:pt x="95" y="521"/>
                  </a:cubicBezTo>
                  <a:cubicBezTo>
                    <a:pt x="91" y="526"/>
                    <a:pt x="88" y="531"/>
                    <a:pt x="83" y="535"/>
                  </a:cubicBezTo>
                  <a:close/>
                  <a:moveTo>
                    <a:pt x="78" y="555"/>
                  </a:moveTo>
                  <a:cubicBezTo>
                    <a:pt x="80" y="553"/>
                    <a:pt x="83" y="551"/>
                    <a:pt x="86" y="549"/>
                  </a:cubicBezTo>
                  <a:cubicBezTo>
                    <a:pt x="87" y="548"/>
                    <a:pt x="88" y="547"/>
                    <a:pt x="89" y="546"/>
                  </a:cubicBezTo>
                  <a:cubicBezTo>
                    <a:pt x="90" y="545"/>
                    <a:pt x="91" y="544"/>
                    <a:pt x="93" y="542"/>
                  </a:cubicBezTo>
                  <a:cubicBezTo>
                    <a:pt x="94" y="540"/>
                    <a:pt x="98" y="538"/>
                    <a:pt x="97" y="534"/>
                  </a:cubicBezTo>
                  <a:cubicBezTo>
                    <a:pt x="93" y="533"/>
                    <a:pt x="91" y="537"/>
                    <a:pt x="88" y="539"/>
                  </a:cubicBezTo>
                  <a:cubicBezTo>
                    <a:pt x="86" y="541"/>
                    <a:pt x="83" y="544"/>
                    <a:pt x="81" y="546"/>
                  </a:cubicBezTo>
                  <a:cubicBezTo>
                    <a:pt x="80" y="547"/>
                    <a:pt x="79" y="548"/>
                    <a:pt x="78" y="549"/>
                  </a:cubicBezTo>
                  <a:cubicBezTo>
                    <a:pt x="77" y="550"/>
                    <a:pt x="76" y="552"/>
                    <a:pt x="75" y="554"/>
                  </a:cubicBezTo>
                  <a:cubicBezTo>
                    <a:pt x="74" y="555"/>
                    <a:pt x="73" y="556"/>
                    <a:pt x="72" y="557"/>
                  </a:cubicBezTo>
                  <a:cubicBezTo>
                    <a:pt x="71" y="558"/>
                    <a:pt x="69" y="560"/>
                    <a:pt x="68" y="561"/>
                  </a:cubicBezTo>
                  <a:cubicBezTo>
                    <a:pt x="73" y="561"/>
                    <a:pt x="76" y="562"/>
                    <a:pt x="80" y="562"/>
                  </a:cubicBezTo>
                  <a:cubicBezTo>
                    <a:pt x="83" y="558"/>
                    <a:pt x="89" y="555"/>
                    <a:pt x="92" y="552"/>
                  </a:cubicBezTo>
                  <a:cubicBezTo>
                    <a:pt x="92" y="551"/>
                    <a:pt x="92" y="550"/>
                    <a:pt x="93" y="549"/>
                  </a:cubicBezTo>
                  <a:cubicBezTo>
                    <a:pt x="93" y="548"/>
                    <a:pt x="95" y="548"/>
                    <a:pt x="95" y="547"/>
                  </a:cubicBezTo>
                  <a:cubicBezTo>
                    <a:pt x="95" y="546"/>
                    <a:pt x="96" y="546"/>
                    <a:pt x="96" y="546"/>
                  </a:cubicBezTo>
                  <a:cubicBezTo>
                    <a:pt x="97" y="544"/>
                    <a:pt x="96" y="543"/>
                    <a:pt x="97" y="542"/>
                  </a:cubicBezTo>
                  <a:cubicBezTo>
                    <a:pt x="97" y="542"/>
                    <a:pt x="97" y="539"/>
                    <a:pt x="96" y="540"/>
                  </a:cubicBezTo>
                  <a:cubicBezTo>
                    <a:pt x="91" y="547"/>
                    <a:pt x="83" y="551"/>
                    <a:pt x="78" y="558"/>
                  </a:cubicBezTo>
                  <a:cubicBezTo>
                    <a:pt x="77" y="558"/>
                    <a:pt x="76" y="561"/>
                    <a:pt x="75" y="559"/>
                  </a:cubicBezTo>
                  <a:cubicBezTo>
                    <a:pt x="78" y="559"/>
                    <a:pt x="77" y="556"/>
                    <a:pt x="78" y="555"/>
                  </a:cubicBezTo>
                  <a:close/>
                  <a:moveTo>
                    <a:pt x="91" y="553"/>
                  </a:moveTo>
                  <a:cubicBezTo>
                    <a:pt x="90" y="554"/>
                    <a:pt x="89" y="555"/>
                    <a:pt x="88" y="556"/>
                  </a:cubicBezTo>
                  <a:cubicBezTo>
                    <a:pt x="86" y="558"/>
                    <a:pt x="83" y="559"/>
                    <a:pt x="82" y="562"/>
                  </a:cubicBezTo>
                  <a:cubicBezTo>
                    <a:pt x="89" y="566"/>
                    <a:pt x="93" y="561"/>
                    <a:pt x="94" y="557"/>
                  </a:cubicBezTo>
                  <a:cubicBezTo>
                    <a:pt x="94" y="556"/>
                    <a:pt x="95" y="556"/>
                    <a:pt x="95" y="556"/>
                  </a:cubicBezTo>
                  <a:cubicBezTo>
                    <a:pt x="96" y="554"/>
                    <a:pt x="97" y="549"/>
                    <a:pt x="95" y="548"/>
                  </a:cubicBezTo>
                  <a:cubicBezTo>
                    <a:pt x="94" y="550"/>
                    <a:pt x="92" y="551"/>
                    <a:pt x="91" y="553"/>
                  </a:cubicBezTo>
                  <a:close/>
                  <a:moveTo>
                    <a:pt x="80" y="515"/>
                  </a:moveTo>
                  <a:cubicBezTo>
                    <a:pt x="80" y="515"/>
                    <a:pt x="80" y="514"/>
                    <a:pt x="80" y="513"/>
                  </a:cubicBezTo>
                  <a:cubicBezTo>
                    <a:pt x="81" y="512"/>
                    <a:pt x="82" y="512"/>
                    <a:pt x="83" y="511"/>
                  </a:cubicBezTo>
                  <a:cubicBezTo>
                    <a:pt x="84" y="510"/>
                    <a:pt x="85" y="508"/>
                    <a:pt x="86" y="507"/>
                  </a:cubicBezTo>
                  <a:cubicBezTo>
                    <a:pt x="89" y="504"/>
                    <a:pt x="93" y="502"/>
                    <a:pt x="94" y="498"/>
                  </a:cubicBezTo>
                  <a:cubicBezTo>
                    <a:pt x="92" y="498"/>
                    <a:pt x="91" y="496"/>
                    <a:pt x="87" y="497"/>
                  </a:cubicBezTo>
                  <a:cubicBezTo>
                    <a:pt x="83" y="502"/>
                    <a:pt x="78" y="508"/>
                    <a:pt x="73" y="511"/>
                  </a:cubicBezTo>
                  <a:cubicBezTo>
                    <a:pt x="73" y="511"/>
                    <a:pt x="74" y="512"/>
                    <a:pt x="73" y="513"/>
                  </a:cubicBezTo>
                  <a:cubicBezTo>
                    <a:pt x="69" y="518"/>
                    <a:pt x="62" y="522"/>
                    <a:pt x="59" y="528"/>
                  </a:cubicBezTo>
                  <a:cubicBezTo>
                    <a:pt x="61" y="530"/>
                    <a:pt x="61" y="533"/>
                    <a:pt x="64" y="533"/>
                  </a:cubicBezTo>
                  <a:cubicBezTo>
                    <a:pt x="65" y="534"/>
                    <a:pt x="67" y="536"/>
                    <a:pt x="70" y="536"/>
                  </a:cubicBezTo>
                  <a:cubicBezTo>
                    <a:pt x="74" y="536"/>
                    <a:pt x="74" y="532"/>
                    <a:pt x="77" y="531"/>
                  </a:cubicBezTo>
                  <a:cubicBezTo>
                    <a:pt x="77" y="532"/>
                    <a:pt x="78" y="531"/>
                    <a:pt x="79" y="532"/>
                  </a:cubicBezTo>
                  <a:cubicBezTo>
                    <a:pt x="80" y="533"/>
                    <a:pt x="80" y="536"/>
                    <a:pt x="83" y="535"/>
                  </a:cubicBezTo>
                  <a:cubicBezTo>
                    <a:pt x="84" y="532"/>
                    <a:pt x="87" y="530"/>
                    <a:pt x="89" y="528"/>
                  </a:cubicBezTo>
                  <a:cubicBezTo>
                    <a:pt x="91" y="525"/>
                    <a:pt x="94" y="522"/>
                    <a:pt x="96" y="520"/>
                  </a:cubicBezTo>
                  <a:cubicBezTo>
                    <a:pt x="96" y="516"/>
                    <a:pt x="96" y="512"/>
                    <a:pt x="95" y="509"/>
                  </a:cubicBezTo>
                  <a:cubicBezTo>
                    <a:pt x="94" y="509"/>
                    <a:pt x="94" y="510"/>
                    <a:pt x="93" y="510"/>
                  </a:cubicBezTo>
                  <a:cubicBezTo>
                    <a:pt x="88" y="516"/>
                    <a:pt x="82" y="522"/>
                    <a:pt x="77" y="528"/>
                  </a:cubicBezTo>
                  <a:cubicBezTo>
                    <a:pt x="75" y="529"/>
                    <a:pt x="73" y="531"/>
                    <a:pt x="73" y="532"/>
                  </a:cubicBezTo>
                  <a:cubicBezTo>
                    <a:pt x="72" y="533"/>
                    <a:pt x="73" y="534"/>
                    <a:pt x="71" y="534"/>
                  </a:cubicBezTo>
                  <a:cubicBezTo>
                    <a:pt x="75" y="529"/>
                    <a:pt x="78" y="525"/>
                    <a:pt x="83" y="520"/>
                  </a:cubicBezTo>
                  <a:cubicBezTo>
                    <a:pt x="85" y="517"/>
                    <a:pt x="89" y="514"/>
                    <a:pt x="91" y="512"/>
                  </a:cubicBezTo>
                  <a:cubicBezTo>
                    <a:pt x="93" y="508"/>
                    <a:pt x="97" y="507"/>
                    <a:pt x="95" y="501"/>
                  </a:cubicBezTo>
                  <a:cubicBezTo>
                    <a:pt x="95" y="500"/>
                    <a:pt x="94" y="501"/>
                    <a:pt x="93" y="501"/>
                  </a:cubicBezTo>
                  <a:cubicBezTo>
                    <a:pt x="91" y="504"/>
                    <a:pt x="89" y="507"/>
                    <a:pt x="86" y="509"/>
                  </a:cubicBezTo>
                  <a:cubicBezTo>
                    <a:pt x="86" y="510"/>
                    <a:pt x="85" y="510"/>
                    <a:pt x="84" y="510"/>
                  </a:cubicBezTo>
                  <a:cubicBezTo>
                    <a:pt x="83" y="511"/>
                    <a:pt x="83" y="512"/>
                    <a:pt x="82" y="513"/>
                  </a:cubicBezTo>
                  <a:cubicBezTo>
                    <a:pt x="77" y="518"/>
                    <a:pt x="71" y="524"/>
                    <a:pt x="66" y="528"/>
                  </a:cubicBezTo>
                  <a:cubicBezTo>
                    <a:pt x="65" y="529"/>
                    <a:pt x="64" y="533"/>
                    <a:pt x="63" y="531"/>
                  </a:cubicBezTo>
                  <a:cubicBezTo>
                    <a:pt x="68" y="526"/>
                    <a:pt x="74" y="521"/>
                    <a:pt x="80" y="515"/>
                  </a:cubicBezTo>
                  <a:close/>
                  <a:moveTo>
                    <a:pt x="62" y="523"/>
                  </a:moveTo>
                  <a:cubicBezTo>
                    <a:pt x="63" y="522"/>
                    <a:pt x="65" y="521"/>
                    <a:pt x="66" y="520"/>
                  </a:cubicBezTo>
                  <a:cubicBezTo>
                    <a:pt x="67" y="519"/>
                    <a:pt x="68" y="517"/>
                    <a:pt x="69" y="516"/>
                  </a:cubicBezTo>
                  <a:cubicBezTo>
                    <a:pt x="69" y="516"/>
                    <a:pt x="69" y="515"/>
                    <a:pt x="69" y="514"/>
                  </a:cubicBezTo>
                  <a:cubicBezTo>
                    <a:pt x="69" y="514"/>
                    <a:pt x="71" y="515"/>
                    <a:pt x="71" y="514"/>
                  </a:cubicBezTo>
                  <a:cubicBezTo>
                    <a:pt x="71" y="514"/>
                    <a:pt x="71" y="513"/>
                    <a:pt x="71" y="513"/>
                  </a:cubicBezTo>
                  <a:cubicBezTo>
                    <a:pt x="71" y="513"/>
                    <a:pt x="72" y="512"/>
                    <a:pt x="73" y="512"/>
                  </a:cubicBezTo>
                  <a:cubicBezTo>
                    <a:pt x="75" y="509"/>
                    <a:pt x="77" y="507"/>
                    <a:pt x="80" y="504"/>
                  </a:cubicBezTo>
                  <a:cubicBezTo>
                    <a:pt x="82" y="502"/>
                    <a:pt x="86" y="500"/>
                    <a:pt x="86" y="496"/>
                  </a:cubicBezTo>
                  <a:cubicBezTo>
                    <a:pt x="85" y="495"/>
                    <a:pt x="83" y="495"/>
                    <a:pt x="81" y="495"/>
                  </a:cubicBezTo>
                  <a:cubicBezTo>
                    <a:pt x="78" y="496"/>
                    <a:pt x="75" y="501"/>
                    <a:pt x="72" y="506"/>
                  </a:cubicBezTo>
                  <a:cubicBezTo>
                    <a:pt x="70" y="507"/>
                    <a:pt x="68" y="509"/>
                    <a:pt x="66" y="511"/>
                  </a:cubicBezTo>
                  <a:cubicBezTo>
                    <a:pt x="64" y="513"/>
                    <a:pt x="61" y="516"/>
                    <a:pt x="61" y="520"/>
                  </a:cubicBezTo>
                  <a:cubicBezTo>
                    <a:pt x="59" y="519"/>
                    <a:pt x="60" y="521"/>
                    <a:pt x="58" y="521"/>
                  </a:cubicBezTo>
                  <a:cubicBezTo>
                    <a:pt x="55" y="522"/>
                    <a:pt x="58" y="524"/>
                    <a:pt x="58" y="526"/>
                  </a:cubicBezTo>
                  <a:cubicBezTo>
                    <a:pt x="59" y="526"/>
                    <a:pt x="61" y="524"/>
                    <a:pt x="62" y="523"/>
                  </a:cubicBezTo>
                  <a:close/>
                  <a:moveTo>
                    <a:pt x="59" y="509"/>
                  </a:moveTo>
                  <a:cubicBezTo>
                    <a:pt x="59" y="509"/>
                    <a:pt x="60" y="508"/>
                    <a:pt x="60" y="508"/>
                  </a:cubicBezTo>
                  <a:cubicBezTo>
                    <a:pt x="61" y="507"/>
                    <a:pt x="61" y="506"/>
                    <a:pt x="61" y="505"/>
                  </a:cubicBezTo>
                  <a:cubicBezTo>
                    <a:pt x="62" y="504"/>
                    <a:pt x="63" y="504"/>
                    <a:pt x="64" y="503"/>
                  </a:cubicBezTo>
                  <a:cubicBezTo>
                    <a:pt x="64" y="502"/>
                    <a:pt x="64" y="501"/>
                    <a:pt x="65" y="501"/>
                  </a:cubicBezTo>
                  <a:cubicBezTo>
                    <a:pt x="67" y="498"/>
                    <a:pt x="70" y="497"/>
                    <a:pt x="71" y="494"/>
                  </a:cubicBezTo>
                  <a:cubicBezTo>
                    <a:pt x="68" y="495"/>
                    <a:pt x="67" y="493"/>
                    <a:pt x="64" y="494"/>
                  </a:cubicBezTo>
                  <a:cubicBezTo>
                    <a:pt x="63" y="494"/>
                    <a:pt x="60" y="496"/>
                    <a:pt x="60" y="497"/>
                  </a:cubicBezTo>
                  <a:cubicBezTo>
                    <a:pt x="60" y="499"/>
                    <a:pt x="58" y="499"/>
                    <a:pt x="58" y="501"/>
                  </a:cubicBezTo>
                  <a:cubicBezTo>
                    <a:pt x="58" y="502"/>
                    <a:pt x="57" y="501"/>
                    <a:pt x="57" y="501"/>
                  </a:cubicBezTo>
                  <a:cubicBezTo>
                    <a:pt x="57" y="502"/>
                    <a:pt x="57" y="503"/>
                    <a:pt x="56" y="504"/>
                  </a:cubicBezTo>
                  <a:cubicBezTo>
                    <a:pt x="55" y="505"/>
                    <a:pt x="53" y="506"/>
                    <a:pt x="53" y="507"/>
                  </a:cubicBezTo>
                  <a:cubicBezTo>
                    <a:pt x="52" y="508"/>
                    <a:pt x="52" y="509"/>
                    <a:pt x="52" y="510"/>
                  </a:cubicBezTo>
                  <a:cubicBezTo>
                    <a:pt x="51" y="511"/>
                    <a:pt x="50" y="511"/>
                    <a:pt x="50" y="512"/>
                  </a:cubicBezTo>
                  <a:cubicBezTo>
                    <a:pt x="50" y="513"/>
                    <a:pt x="49" y="512"/>
                    <a:pt x="49" y="513"/>
                  </a:cubicBezTo>
                  <a:cubicBezTo>
                    <a:pt x="48" y="515"/>
                    <a:pt x="48" y="517"/>
                    <a:pt x="48" y="519"/>
                  </a:cubicBezTo>
                  <a:cubicBezTo>
                    <a:pt x="48" y="520"/>
                    <a:pt x="49" y="521"/>
                    <a:pt x="50" y="523"/>
                  </a:cubicBezTo>
                  <a:cubicBezTo>
                    <a:pt x="51" y="526"/>
                    <a:pt x="51" y="530"/>
                    <a:pt x="53" y="530"/>
                  </a:cubicBezTo>
                  <a:cubicBezTo>
                    <a:pt x="54" y="530"/>
                    <a:pt x="53" y="530"/>
                    <a:pt x="53" y="531"/>
                  </a:cubicBezTo>
                  <a:cubicBezTo>
                    <a:pt x="54" y="532"/>
                    <a:pt x="54" y="532"/>
                    <a:pt x="55" y="533"/>
                  </a:cubicBezTo>
                  <a:cubicBezTo>
                    <a:pt x="55" y="533"/>
                    <a:pt x="55" y="534"/>
                    <a:pt x="55" y="534"/>
                  </a:cubicBezTo>
                  <a:cubicBezTo>
                    <a:pt x="55" y="535"/>
                    <a:pt x="57" y="534"/>
                    <a:pt x="57" y="534"/>
                  </a:cubicBezTo>
                  <a:cubicBezTo>
                    <a:pt x="58" y="535"/>
                    <a:pt x="57" y="537"/>
                    <a:pt x="59" y="537"/>
                  </a:cubicBezTo>
                  <a:cubicBezTo>
                    <a:pt x="60" y="537"/>
                    <a:pt x="59" y="538"/>
                    <a:pt x="60" y="538"/>
                  </a:cubicBezTo>
                  <a:cubicBezTo>
                    <a:pt x="62" y="540"/>
                    <a:pt x="63" y="541"/>
                    <a:pt x="65" y="541"/>
                  </a:cubicBezTo>
                  <a:cubicBezTo>
                    <a:pt x="65" y="542"/>
                    <a:pt x="66" y="542"/>
                    <a:pt x="66" y="542"/>
                  </a:cubicBezTo>
                  <a:cubicBezTo>
                    <a:pt x="67" y="542"/>
                    <a:pt x="67" y="543"/>
                    <a:pt x="67" y="543"/>
                  </a:cubicBezTo>
                  <a:cubicBezTo>
                    <a:pt x="71" y="544"/>
                    <a:pt x="75" y="543"/>
                    <a:pt x="79" y="543"/>
                  </a:cubicBezTo>
                  <a:cubicBezTo>
                    <a:pt x="79" y="542"/>
                    <a:pt x="80" y="542"/>
                    <a:pt x="80" y="541"/>
                  </a:cubicBezTo>
                  <a:cubicBezTo>
                    <a:pt x="80" y="540"/>
                    <a:pt x="84" y="538"/>
                    <a:pt x="81" y="537"/>
                  </a:cubicBezTo>
                  <a:cubicBezTo>
                    <a:pt x="81" y="538"/>
                    <a:pt x="80" y="538"/>
                    <a:pt x="80" y="539"/>
                  </a:cubicBezTo>
                  <a:cubicBezTo>
                    <a:pt x="83" y="536"/>
                    <a:pt x="79" y="533"/>
                    <a:pt x="76" y="532"/>
                  </a:cubicBezTo>
                  <a:cubicBezTo>
                    <a:pt x="74" y="535"/>
                    <a:pt x="72" y="537"/>
                    <a:pt x="69" y="537"/>
                  </a:cubicBezTo>
                  <a:cubicBezTo>
                    <a:pt x="67" y="537"/>
                    <a:pt x="67" y="536"/>
                    <a:pt x="66" y="535"/>
                  </a:cubicBezTo>
                  <a:cubicBezTo>
                    <a:pt x="66" y="535"/>
                    <a:pt x="65" y="536"/>
                    <a:pt x="65" y="535"/>
                  </a:cubicBezTo>
                  <a:cubicBezTo>
                    <a:pt x="64" y="535"/>
                    <a:pt x="64" y="534"/>
                    <a:pt x="64" y="534"/>
                  </a:cubicBezTo>
                  <a:cubicBezTo>
                    <a:pt x="63" y="533"/>
                    <a:pt x="63" y="534"/>
                    <a:pt x="62" y="534"/>
                  </a:cubicBezTo>
                  <a:cubicBezTo>
                    <a:pt x="62" y="534"/>
                    <a:pt x="62" y="532"/>
                    <a:pt x="61" y="532"/>
                  </a:cubicBezTo>
                  <a:cubicBezTo>
                    <a:pt x="60" y="531"/>
                    <a:pt x="60" y="531"/>
                    <a:pt x="59" y="529"/>
                  </a:cubicBezTo>
                  <a:cubicBezTo>
                    <a:pt x="57" y="527"/>
                    <a:pt x="57" y="524"/>
                    <a:pt x="56" y="522"/>
                  </a:cubicBezTo>
                  <a:cubicBezTo>
                    <a:pt x="56" y="520"/>
                    <a:pt x="60" y="520"/>
                    <a:pt x="60" y="518"/>
                  </a:cubicBezTo>
                  <a:cubicBezTo>
                    <a:pt x="58" y="518"/>
                    <a:pt x="57" y="513"/>
                    <a:pt x="55" y="513"/>
                  </a:cubicBezTo>
                  <a:cubicBezTo>
                    <a:pt x="54" y="513"/>
                    <a:pt x="52" y="511"/>
                    <a:pt x="52" y="510"/>
                  </a:cubicBezTo>
                  <a:cubicBezTo>
                    <a:pt x="57" y="510"/>
                    <a:pt x="56" y="516"/>
                    <a:pt x="60" y="516"/>
                  </a:cubicBezTo>
                  <a:cubicBezTo>
                    <a:pt x="63" y="515"/>
                    <a:pt x="65" y="513"/>
                    <a:pt x="66" y="510"/>
                  </a:cubicBezTo>
                  <a:cubicBezTo>
                    <a:pt x="68" y="508"/>
                    <a:pt x="71" y="506"/>
                    <a:pt x="73" y="503"/>
                  </a:cubicBezTo>
                  <a:cubicBezTo>
                    <a:pt x="74" y="503"/>
                    <a:pt x="74" y="501"/>
                    <a:pt x="74" y="501"/>
                  </a:cubicBezTo>
                  <a:cubicBezTo>
                    <a:pt x="76" y="499"/>
                    <a:pt x="80" y="497"/>
                    <a:pt x="78" y="494"/>
                  </a:cubicBezTo>
                  <a:cubicBezTo>
                    <a:pt x="76" y="494"/>
                    <a:pt x="74" y="494"/>
                    <a:pt x="72" y="494"/>
                  </a:cubicBezTo>
                  <a:cubicBezTo>
                    <a:pt x="69" y="498"/>
                    <a:pt x="67" y="501"/>
                    <a:pt x="64" y="503"/>
                  </a:cubicBezTo>
                  <a:cubicBezTo>
                    <a:pt x="62" y="506"/>
                    <a:pt x="61" y="508"/>
                    <a:pt x="59" y="510"/>
                  </a:cubicBezTo>
                  <a:cubicBezTo>
                    <a:pt x="58" y="511"/>
                    <a:pt x="57" y="512"/>
                    <a:pt x="57" y="511"/>
                  </a:cubicBezTo>
                  <a:cubicBezTo>
                    <a:pt x="58" y="511"/>
                    <a:pt x="58" y="510"/>
                    <a:pt x="59" y="509"/>
                  </a:cubicBezTo>
                  <a:close/>
                  <a:moveTo>
                    <a:pt x="282" y="532"/>
                  </a:moveTo>
                  <a:cubicBezTo>
                    <a:pt x="282" y="541"/>
                    <a:pt x="281" y="545"/>
                    <a:pt x="282" y="554"/>
                  </a:cubicBezTo>
                  <a:cubicBezTo>
                    <a:pt x="281" y="555"/>
                    <a:pt x="280" y="557"/>
                    <a:pt x="279" y="558"/>
                  </a:cubicBezTo>
                  <a:cubicBezTo>
                    <a:pt x="278" y="559"/>
                    <a:pt x="277" y="559"/>
                    <a:pt x="276" y="560"/>
                  </a:cubicBezTo>
                  <a:cubicBezTo>
                    <a:pt x="270" y="564"/>
                    <a:pt x="263" y="563"/>
                    <a:pt x="253" y="562"/>
                  </a:cubicBezTo>
                  <a:cubicBezTo>
                    <a:pt x="249" y="562"/>
                    <a:pt x="245" y="562"/>
                    <a:pt x="240" y="561"/>
                  </a:cubicBezTo>
                  <a:cubicBezTo>
                    <a:pt x="235" y="561"/>
                    <a:pt x="227" y="562"/>
                    <a:pt x="226" y="561"/>
                  </a:cubicBezTo>
                  <a:cubicBezTo>
                    <a:pt x="226" y="560"/>
                    <a:pt x="224" y="561"/>
                    <a:pt x="224" y="561"/>
                  </a:cubicBezTo>
                  <a:cubicBezTo>
                    <a:pt x="220" y="560"/>
                    <a:pt x="218" y="560"/>
                    <a:pt x="216" y="559"/>
                  </a:cubicBezTo>
                  <a:cubicBezTo>
                    <a:pt x="216" y="557"/>
                    <a:pt x="214" y="556"/>
                    <a:pt x="213" y="554"/>
                  </a:cubicBezTo>
                  <a:cubicBezTo>
                    <a:pt x="213" y="551"/>
                    <a:pt x="214" y="549"/>
                    <a:pt x="213" y="548"/>
                  </a:cubicBezTo>
                  <a:cubicBezTo>
                    <a:pt x="213" y="547"/>
                    <a:pt x="213" y="547"/>
                    <a:pt x="213" y="547"/>
                  </a:cubicBezTo>
                  <a:cubicBezTo>
                    <a:pt x="212" y="542"/>
                    <a:pt x="213" y="536"/>
                    <a:pt x="212" y="532"/>
                  </a:cubicBezTo>
                  <a:cubicBezTo>
                    <a:pt x="204" y="532"/>
                    <a:pt x="196" y="532"/>
                    <a:pt x="188" y="532"/>
                  </a:cubicBezTo>
                  <a:cubicBezTo>
                    <a:pt x="189" y="540"/>
                    <a:pt x="189" y="544"/>
                    <a:pt x="189" y="550"/>
                  </a:cubicBezTo>
                  <a:cubicBezTo>
                    <a:pt x="189" y="551"/>
                    <a:pt x="188" y="551"/>
                    <a:pt x="188" y="551"/>
                  </a:cubicBezTo>
                  <a:cubicBezTo>
                    <a:pt x="188" y="552"/>
                    <a:pt x="189" y="554"/>
                    <a:pt x="188" y="554"/>
                  </a:cubicBezTo>
                  <a:cubicBezTo>
                    <a:pt x="188" y="554"/>
                    <a:pt x="186" y="556"/>
                    <a:pt x="186" y="557"/>
                  </a:cubicBezTo>
                  <a:cubicBezTo>
                    <a:pt x="185" y="558"/>
                    <a:pt x="184" y="559"/>
                    <a:pt x="183" y="560"/>
                  </a:cubicBezTo>
                  <a:cubicBezTo>
                    <a:pt x="179" y="562"/>
                    <a:pt x="172" y="561"/>
                    <a:pt x="165" y="561"/>
                  </a:cubicBezTo>
                  <a:cubicBezTo>
                    <a:pt x="159" y="561"/>
                    <a:pt x="152" y="561"/>
                    <a:pt x="147" y="561"/>
                  </a:cubicBezTo>
                  <a:cubicBezTo>
                    <a:pt x="140" y="562"/>
                    <a:pt x="135" y="563"/>
                    <a:pt x="131" y="562"/>
                  </a:cubicBezTo>
                  <a:cubicBezTo>
                    <a:pt x="131" y="562"/>
                    <a:pt x="130" y="562"/>
                    <a:pt x="130" y="561"/>
                  </a:cubicBezTo>
                  <a:cubicBezTo>
                    <a:pt x="129" y="561"/>
                    <a:pt x="128" y="562"/>
                    <a:pt x="127" y="561"/>
                  </a:cubicBezTo>
                  <a:cubicBezTo>
                    <a:pt x="126" y="561"/>
                    <a:pt x="126" y="560"/>
                    <a:pt x="125" y="560"/>
                  </a:cubicBezTo>
                  <a:cubicBezTo>
                    <a:pt x="122" y="558"/>
                    <a:pt x="121" y="558"/>
                    <a:pt x="120" y="555"/>
                  </a:cubicBezTo>
                  <a:cubicBezTo>
                    <a:pt x="118" y="550"/>
                    <a:pt x="120" y="542"/>
                    <a:pt x="120" y="535"/>
                  </a:cubicBezTo>
                  <a:cubicBezTo>
                    <a:pt x="113" y="534"/>
                    <a:pt x="106" y="533"/>
                    <a:pt x="99" y="534"/>
                  </a:cubicBezTo>
                  <a:cubicBezTo>
                    <a:pt x="99" y="536"/>
                    <a:pt x="100" y="536"/>
                    <a:pt x="99" y="537"/>
                  </a:cubicBezTo>
                  <a:cubicBezTo>
                    <a:pt x="99" y="537"/>
                    <a:pt x="98" y="539"/>
                    <a:pt x="98" y="538"/>
                  </a:cubicBezTo>
                  <a:cubicBezTo>
                    <a:pt x="97" y="545"/>
                    <a:pt x="98" y="555"/>
                    <a:pt x="95" y="558"/>
                  </a:cubicBezTo>
                  <a:cubicBezTo>
                    <a:pt x="95" y="558"/>
                    <a:pt x="95" y="559"/>
                    <a:pt x="95" y="560"/>
                  </a:cubicBezTo>
                  <a:cubicBezTo>
                    <a:pt x="95" y="560"/>
                    <a:pt x="94" y="561"/>
                    <a:pt x="93" y="561"/>
                  </a:cubicBezTo>
                  <a:cubicBezTo>
                    <a:pt x="92" y="563"/>
                    <a:pt x="91" y="564"/>
                    <a:pt x="89" y="564"/>
                  </a:cubicBezTo>
                  <a:cubicBezTo>
                    <a:pt x="83" y="566"/>
                    <a:pt x="77" y="563"/>
                    <a:pt x="73" y="562"/>
                  </a:cubicBezTo>
                  <a:cubicBezTo>
                    <a:pt x="66" y="562"/>
                    <a:pt x="54" y="562"/>
                    <a:pt x="47" y="562"/>
                  </a:cubicBezTo>
                  <a:cubicBezTo>
                    <a:pt x="46" y="562"/>
                    <a:pt x="44" y="564"/>
                    <a:pt x="44" y="564"/>
                  </a:cubicBezTo>
                  <a:cubicBezTo>
                    <a:pt x="44" y="564"/>
                    <a:pt x="44" y="562"/>
                    <a:pt x="44" y="562"/>
                  </a:cubicBezTo>
                  <a:cubicBezTo>
                    <a:pt x="44" y="562"/>
                    <a:pt x="42" y="562"/>
                    <a:pt x="42" y="562"/>
                  </a:cubicBezTo>
                  <a:cubicBezTo>
                    <a:pt x="38" y="562"/>
                    <a:pt x="34" y="563"/>
                    <a:pt x="32" y="561"/>
                  </a:cubicBezTo>
                  <a:cubicBezTo>
                    <a:pt x="32" y="557"/>
                    <a:pt x="30" y="552"/>
                    <a:pt x="30" y="548"/>
                  </a:cubicBezTo>
                  <a:cubicBezTo>
                    <a:pt x="29" y="543"/>
                    <a:pt x="32" y="535"/>
                    <a:pt x="27" y="534"/>
                  </a:cubicBezTo>
                  <a:cubicBezTo>
                    <a:pt x="21" y="533"/>
                    <a:pt x="21" y="541"/>
                    <a:pt x="20" y="544"/>
                  </a:cubicBezTo>
                  <a:cubicBezTo>
                    <a:pt x="19" y="548"/>
                    <a:pt x="18" y="553"/>
                    <a:pt x="17" y="557"/>
                  </a:cubicBezTo>
                  <a:cubicBezTo>
                    <a:pt x="15" y="566"/>
                    <a:pt x="12" y="576"/>
                    <a:pt x="13" y="586"/>
                  </a:cubicBezTo>
                  <a:cubicBezTo>
                    <a:pt x="22" y="588"/>
                    <a:pt x="31" y="586"/>
                    <a:pt x="41" y="587"/>
                  </a:cubicBezTo>
                  <a:cubicBezTo>
                    <a:pt x="43" y="587"/>
                    <a:pt x="46" y="587"/>
                    <a:pt x="47" y="588"/>
                  </a:cubicBezTo>
                  <a:cubicBezTo>
                    <a:pt x="68" y="589"/>
                    <a:pt x="90" y="588"/>
                    <a:pt x="113" y="588"/>
                  </a:cubicBezTo>
                  <a:cubicBezTo>
                    <a:pt x="137" y="588"/>
                    <a:pt x="164" y="588"/>
                    <a:pt x="185" y="587"/>
                  </a:cubicBezTo>
                  <a:cubicBezTo>
                    <a:pt x="187" y="586"/>
                    <a:pt x="189" y="587"/>
                    <a:pt x="191" y="587"/>
                  </a:cubicBezTo>
                  <a:cubicBezTo>
                    <a:pt x="191" y="587"/>
                    <a:pt x="192" y="586"/>
                    <a:pt x="192" y="586"/>
                  </a:cubicBezTo>
                  <a:cubicBezTo>
                    <a:pt x="197" y="585"/>
                    <a:pt x="203" y="586"/>
                    <a:pt x="208" y="586"/>
                  </a:cubicBezTo>
                  <a:cubicBezTo>
                    <a:pt x="214" y="585"/>
                    <a:pt x="219" y="584"/>
                    <a:pt x="224" y="583"/>
                  </a:cubicBezTo>
                  <a:cubicBezTo>
                    <a:pt x="233" y="582"/>
                    <a:pt x="242" y="584"/>
                    <a:pt x="252" y="583"/>
                  </a:cubicBezTo>
                  <a:cubicBezTo>
                    <a:pt x="256" y="583"/>
                    <a:pt x="259" y="582"/>
                    <a:pt x="263" y="581"/>
                  </a:cubicBezTo>
                  <a:cubicBezTo>
                    <a:pt x="274" y="581"/>
                    <a:pt x="288" y="581"/>
                    <a:pt x="297" y="581"/>
                  </a:cubicBezTo>
                  <a:cubicBezTo>
                    <a:pt x="309" y="580"/>
                    <a:pt x="323" y="580"/>
                    <a:pt x="332" y="580"/>
                  </a:cubicBezTo>
                  <a:cubicBezTo>
                    <a:pt x="351" y="578"/>
                    <a:pt x="371" y="582"/>
                    <a:pt x="390" y="581"/>
                  </a:cubicBezTo>
                  <a:cubicBezTo>
                    <a:pt x="387" y="573"/>
                    <a:pt x="387" y="563"/>
                    <a:pt x="385" y="554"/>
                  </a:cubicBezTo>
                  <a:cubicBezTo>
                    <a:pt x="384" y="550"/>
                    <a:pt x="381" y="544"/>
                    <a:pt x="380" y="541"/>
                  </a:cubicBezTo>
                  <a:cubicBezTo>
                    <a:pt x="380" y="540"/>
                    <a:pt x="380" y="538"/>
                    <a:pt x="380" y="538"/>
                  </a:cubicBezTo>
                  <a:cubicBezTo>
                    <a:pt x="380" y="537"/>
                    <a:pt x="379" y="538"/>
                    <a:pt x="379" y="537"/>
                  </a:cubicBezTo>
                  <a:cubicBezTo>
                    <a:pt x="378" y="535"/>
                    <a:pt x="377" y="533"/>
                    <a:pt x="374" y="534"/>
                  </a:cubicBezTo>
                  <a:cubicBezTo>
                    <a:pt x="373" y="535"/>
                    <a:pt x="374" y="539"/>
                    <a:pt x="374" y="541"/>
                  </a:cubicBezTo>
                  <a:cubicBezTo>
                    <a:pt x="373" y="544"/>
                    <a:pt x="373" y="548"/>
                    <a:pt x="373" y="549"/>
                  </a:cubicBezTo>
                  <a:cubicBezTo>
                    <a:pt x="372" y="550"/>
                    <a:pt x="372" y="551"/>
                    <a:pt x="372" y="552"/>
                  </a:cubicBezTo>
                  <a:cubicBezTo>
                    <a:pt x="372" y="553"/>
                    <a:pt x="372" y="553"/>
                    <a:pt x="371" y="554"/>
                  </a:cubicBezTo>
                  <a:cubicBezTo>
                    <a:pt x="371" y="554"/>
                    <a:pt x="371" y="555"/>
                    <a:pt x="371" y="555"/>
                  </a:cubicBezTo>
                  <a:cubicBezTo>
                    <a:pt x="370" y="556"/>
                    <a:pt x="369" y="557"/>
                    <a:pt x="367" y="558"/>
                  </a:cubicBezTo>
                  <a:cubicBezTo>
                    <a:pt x="367" y="558"/>
                    <a:pt x="367" y="559"/>
                    <a:pt x="367" y="560"/>
                  </a:cubicBezTo>
                  <a:cubicBezTo>
                    <a:pt x="364" y="562"/>
                    <a:pt x="360" y="561"/>
                    <a:pt x="355" y="561"/>
                  </a:cubicBezTo>
                  <a:cubicBezTo>
                    <a:pt x="352" y="562"/>
                    <a:pt x="349" y="563"/>
                    <a:pt x="347" y="563"/>
                  </a:cubicBezTo>
                  <a:cubicBezTo>
                    <a:pt x="343" y="564"/>
                    <a:pt x="339" y="563"/>
                    <a:pt x="336" y="563"/>
                  </a:cubicBezTo>
                  <a:cubicBezTo>
                    <a:pt x="335" y="563"/>
                    <a:pt x="333" y="564"/>
                    <a:pt x="333" y="564"/>
                  </a:cubicBezTo>
                  <a:cubicBezTo>
                    <a:pt x="326" y="564"/>
                    <a:pt x="319" y="564"/>
                    <a:pt x="317" y="563"/>
                  </a:cubicBezTo>
                  <a:cubicBezTo>
                    <a:pt x="316" y="563"/>
                    <a:pt x="315" y="563"/>
                    <a:pt x="314" y="562"/>
                  </a:cubicBezTo>
                  <a:cubicBezTo>
                    <a:pt x="314" y="562"/>
                    <a:pt x="313" y="563"/>
                    <a:pt x="312" y="562"/>
                  </a:cubicBezTo>
                  <a:cubicBezTo>
                    <a:pt x="310" y="560"/>
                    <a:pt x="307" y="556"/>
                    <a:pt x="306" y="554"/>
                  </a:cubicBezTo>
                  <a:cubicBezTo>
                    <a:pt x="305" y="554"/>
                    <a:pt x="305" y="554"/>
                    <a:pt x="305" y="553"/>
                  </a:cubicBezTo>
                  <a:cubicBezTo>
                    <a:pt x="302" y="547"/>
                    <a:pt x="303" y="539"/>
                    <a:pt x="301" y="531"/>
                  </a:cubicBezTo>
                  <a:cubicBezTo>
                    <a:pt x="295" y="531"/>
                    <a:pt x="290" y="532"/>
                    <a:pt x="282" y="532"/>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109" name="Freeform 85"/>
            <p:cNvSpPr>
              <a:spLocks noEditPoints="1" noChangeArrowheads="1"/>
            </p:cNvSpPr>
            <p:nvPr/>
          </p:nvSpPr>
          <p:spPr bwMode="auto">
            <a:xfrm>
              <a:off x="728662" y="1795462"/>
              <a:ext cx="111125" cy="157163"/>
            </a:xfrm>
            <a:custGeom>
              <a:avLst/>
              <a:gdLst>
                <a:gd name="T0" fmla="*/ 1 w 40"/>
                <a:gd name="T1" fmla="*/ 28 h 57"/>
                <a:gd name="T2" fmla="*/ 4 w 40"/>
                <a:gd name="T3" fmla="*/ 31 h 57"/>
                <a:gd name="T4" fmla="*/ 3 w 40"/>
                <a:gd name="T5" fmla="*/ 27 h 57"/>
                <a:gd name="T6" fmla="*/ 9 w 40"/>
                <a:gd name="T7" fmla="*/ 23 h 57"/>
                <a:gd name="T8" fmla="*/ 8 w 40"/>
                <a:gd name="T9" fmla="*/ 18 h 57"/>
                <a:gd name="T10" fmla="*/ 10 w 40"/>
                <a:gd name="T11" fmla="*/ 22 h 57"/>
                <a:gd name="T12" fmla="*/ 18 w 40"/>
                <a:gd name="T13" fmla="*/ 17 h 57"/>
                <a:gd name="T14" fmla="*/ 19 w 40"/>
                <a:gd name="T15" fmla="*/ 4 h 57"/>
                <a:gd name="T16" fmla="*/ 21 w 40"/>
                <a:gd name="T17" fmla="*/ 0 h 57"/>
                <a:gd name="T18" fmla="*/ 22 w 40"/>
                <a:gd name="T19" fmla="*/ 20 h 57"/>
                <a:gd name="T20" fmla="*/ 36 w 40"/>
                <a:gd name="T21" fmla="*/ 8 h 57"/>
                <a:gd name="T22" fmla="*/ 27 w 40"/>
                <a:gd name="T23" fmla="*/ 24 h 57"/>
                <a:gd name="T24" fmla="*/ 24 w 40"/>
                <a:gd name="T25" fmla="*/ 39 h 57"/>
                <a:gd name="T26" fmla="*/ 33 w 40"/>
                <a:gd name="T27" fmla="*/ 34 h 57"/>
                <a:gd name="T28" fmla="*/ 32 w 40"/>
                <a:gd name="T29" fmla="*/ 31 h 57"/>
                <a:gd name="T30" fmla="*/ 39 w 40"/>
                <a:gd name="T31" fmla="*/ 33 h 57"/>
                <a:gd name="T32" fmla="*/ 26 w 40"/>
                <a:gd name="T33" fmla="*/ 40 h 57"/>
                <a:gd name="T34" fmla="*/ 16 w 40"/>
                <a:gd name="T35" fmla="*/ 40 h 57"/>
                <a:gd name="T36" fmla="*/ 18 w 40"/>
                <a:gd name="T37" fmla="*/ 53 h 57"/>
                <a:gd name="T38" fmla="*/ 16 w 40"/>
                <a:gd name="T39" fmla="*/ 50 h 57"/>
                <a:gd name="T40" fmla="*/ 1 w 40"/>
                <a:gd name="T41" fmla="*/ 57 h 57"/>
                <a:gd name="T42" fmla="*/ 4 w 40"/>
                <a:gd name="T43" fmla="*/ 50 h 57"/>
                <a:gd name="T44" fmla="*/ 6 w 40"/>
                <a:gd name="T45" fmla="*/ 46 h 57"/>
                <a:gd name="T46" fmla="*/ 9 w 40"/>
                <a:gd name="T47" fmla="*/ 41 h 57"/>
                <a:gd name="T48" fmla="*/ 6 w 40"/>
                <a:gd name="T49" fmla="*/ 40 h 57"/>
                <a:gd name="T50" fmla="*/ 8 w 40"/>
                <a:gd name="T51" fmla="*/ 37 h 57"/>
                <a:gd name="T52" fmla="*/ 8 w 40"/>
                <a:gd name="T53" fmla="*/ 27 h 57"/>
                <a:gd name="T54" fmla="*/ 25 w 40"/>
                <a:gd name="T55" fmla="*/ 19 h 57"/>
                <a:gd name="T56" fmla="*/ 20 w 40"/>
                <a:gd name="T57" fmla="*/ 27 h 57"/>
                <a:gd name="T58" fmla="*/ 20 w 40"/>
                <a:gd name="T59" fmla="*/ 29 h 57"/>
                <a:gd name="T60" fmla="*/ 25 w 40"/>
                <a:gd name="T61" fmla="*/ 25 h 57"/>
                <a:gd name="T62" fmla="*/ 28 w 40"/>
                <a:gd name="T63" fmla="*/ 21 h 57"/>
                <a:gd name="T64" fmla="*/ 38 w 40"/>
                <a:gd name="T65" fmla="*/ 7 h 57"/>
                <a:gd name="T66" fmla="*/ 14 w 40"/>
                <a:gd name="T67" fmla="*/ 30 h 57"/>
                <a:gd name="T68" fmla="*/ 22 w 40"/>
                <a:gd name="T69" fmla="*/ 20 h 57"/>
                <a:gd name="T70" fmla="*/ 10 w 40"/>
                <a:gd name="T71" fmla="*/ 23 h 57"/>
                <a:gd name="T72" fmla="*/ 8 w 40"/>
                <a:gd name="T73" fmla="*/ 27 h 57"/>
                <a:gd name="T74" fmla="*/ 11 w 40"/>
                <a:gd name="T75" fmla="*/ 36 h 57"/>
                <a:gd name="T76" fmla="*/ 18 w 40"/>
                <a:gd name="T77" fmla="*/ 19 h 57"/>
                <a:gd name="T78" fmla="*/ 20 w 40"/>
                <a:gd name="T79" fmla="*/ 14 h 57"/>
                <a:gd name="T80" fmla="*/ 13 w 40"/>
                <a:gd name="T81" fmla="*/ 34 h 57"/>
                <a:gd name="T82" fmla="*/ 10 w 40"/>
                <a:gd name="T83" fmla="*/ 40 h 57"/>
                <a:gd name="T84" fmla="*/ 8 w 40"/>
                <a:gd name="T85" fmla="*/ 45 h 57"/>
                <a:gd name="T86" fmla="*/ 7 w 40"/>
                <a:gd name="T87" fmla="*/ 47 h 57"/>
                <a:gd name="T88" fmla="*/ 6 w 40"/>
                <a:gd name="T89" fmla="*/ 49 h 57"/>
                <a:gd name="T90" fmla="*/ 14 w 40"/>
                <a:gd name="T91" fmla="*/ 40 h 57"/>
                <a:gd name="T92" fmla="*/ 19 w 40"/>
                <a:gd name="T93" fmla="*/ 34 h 57"/>
                <a:gd name="T94" fmla="*/ 13 w 40"/>
                <a:gd name="T95" fmla="*/ 34 h 57"/>
                <a:gd name="T96" fmla="*/ 27 w 40"/>
                <a:gd name="T97" fmla="*/ 34 h 57"/>
                <a:gd name="T98" fmla="*/ 22 w 40"/>
                <a:gd name="T99" fmla="*/ 29 h 57"/>
                <a:gd name="T100" fmla="*/ 20 w 40"/>
                <a:gd name="T101" fmla="*/ 34 h 57"/>
                <a:gd name="T102" fmla="*/ 26 w 40"/>
                <a:gd name="T103" fmla="*/ 34 h 57"/>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40"/>
                <a:gd name="T157" fmla="*/ 0 h 57"/>
                <a:gd name="T158" fmla="*/ 40 w 40"/>
                <a:gd name="T159" fmla="*/ 57 h 57"/>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40" h="57">
                  <a:moveTo>
                    <a:pt x="8" y="27"/>
                  </a:moveTo>
                  <a:cubicBezTo>
                    <a:pt x="6" y="24"/>
                    <a:pt x="4" y="29"/>
                    <a:pt x="1" y="28"/>
                  </a:cubicBezTo>
                  <a:cubicBezTo>
                    <a:pt x="3" y="30"/>
                    <a:pt x="6" y="30"/>
                    <a:pt x="6" y="34"/>
                  </a:cubicBezTo>
                  <a:cubicBezTo>
                    <a:pt x="5" y="33"/>
                    <a:pt x="4" y="32"/>
                    <a:pt x="4" y="31"/>
                  </a:cubicBezTo>
                  <a:cubicBezTo>
                    <a:pt x="3" y="30"/>
                    <a:pt x="1" y="31"/>
                    <a:pt x="0" y="29"/>
                  </a:cubicBezTo>
                  <a:cubicBezTo>
                    <a:pt x="0" y="27"/>
                    <a:pt x="2" y="28"/>
                    <a:pt x="3" y="27"/>
                  </a:cubicBezTo>
                  <a:cubicBezTo>
                    <a:pt x="3" y="27"/>
                    <a:pt x="3" y="27"/>
                    <a:pt x="4" y="27"/>
                  </a:cubicBezTo>
                  <a:cubicBezTo>
                    <a:pt x="6" y="26"/>
                    <a:pt x="7" y="24"/>
                    <a:pt x="9" y="23"/>
                  </a:cubicBezTo>
                  <a:cubicBezTo>
                    <a:pt x="9" y="22"/>
                    <a:pt x="9" y="22"/>
                    <a:pt x="10" y="21"/>
                  </a:cubicBezTo>
                  <a:cubicBezTo>
                    <a:pt x="10" y="19"/>
                    <a:pt x="10" y="18"/>
                    <a:pt x="8" y="18"/>
                  </a:cubicBezTo>
                  <a:cubicBezTo>
                    <a:pt x="9" y="15"/>
                    <a:pt x="11" y="19"/>
                    <a:pt x="12" y="19"/>
                  </a:cubicBezTo>
                  <a:cubicBezTo>
                    <a:pt x="11" y="20"/>
                    <a:pt x="10" y="21"/>
                    <a:pt x="10" y="22"/>
                  </a:cubicBezTo>
                  <a:cubicBezTo>
                    <a:pt x="11" y="22"/>
                    <a:pt x="12" y="21"/>
                    <a:pt x="12" y="20"/>
                  </a:cubicBezTo>
                  <a:cubicBezTo>
                    <a:pt x="15" y="20"/>
                    <a:pt x="16" y="18"/>
                    <a:pt x="18" y="17"/>
                  </a:cubicBezTo>
                  <a:cubicBezTo>
                    <a:pt x="18" y="13"/>
                    <a:pt x="20" y="10"/>
                    <a:pt x="20" y="7"/>
                  </a:cubicBezTo>
                  <a:cubicBezTo>
                    <a:pt x="21" y="5"/>
                    <a:pt x="19" y="5"/>
                    <a:pt x="19" y="4"/>
                  </a:cubicBezTo>
                  <a:cubicBezTo>
                    <a:pt x="19" y="3"/>
                    <a:pt x="19" y="2"/>
                    <a:pt x="19" y="0"/>
                  </a:cubicBezTo>
                  <a:cubicBezTo>
                    <a:pt x="20" y="1"/>
                    <a:pt x="22" y="5"/>
                    <a:pt x="21" y="0"/>
                  </a:cubicBezTo>
                  <a:cubicBezTo>
                    <a:pt x="24" y="1"/>
                    <a:pt x="21" y="6"/>
                    <a:pt x="21" y="7"/>
                  </a:cubicBezTo>
                  <a:cubicBezTo>
                    <a:pt x="21" y="12"/>
                    <a:pt x="21" y="16"/>
                    <a:pt x="22" y="20"/>
                  </a:cubicBezTo>
                  <a:cubicBezTo>
                    <a:pt x="27" y="18"/>
                    <a:pt x="29" y="14"/>
                    <a:pt x="32" y="11"/>
                  </a:cubicBezTo>
                  <a:cubicBezTo>
                    <a:pt x="33" y="10"/>
                    <a:pt x="35" y="9"/>
                    <a:pt x="36" y="8"/>
                  </a:cubicBezTo>
                  <a:cubicBezTo>
                    <a:pt x="38" y="7"/>
                    <a:pt x="38" y="5"/>
                    <a:pt x="40" y="6"/>
                  </a:cubicBezTo>
                  <a:cubicBezTo>
                    <a:pt x="37" y="13"/>
                    <a:pt x="31" y="17"/>
                    <a:pt x="27" y="24"/>
                  </a:cubicBezTo>
                  <a:cubicBezTo>
                    <a:pt x="27" y="27"/>
                    <a:pt x="29" y="27"/>
                    <a:pt x="29" y="28"/>
                  </a:cubicBezTo>
                  <a:cubicBezTo>
                    <a:pt x="29" y="33"/>
                    <a:pt x="26" y="36"/>
                    <a:pt x="24" y="39"/>
                  </a:cubicBezTo>
                  <a:cubicBezTo>
                    <a:pt x="26" y="39"/>
                    <a:pt x="26" y="36"/>
                    <a:pt x="27" y="35"/>
                  </a:cubicBezTo>
                  <a:cubicBezTo>
                    <a:pt x="30" y="35"/>
                    <a:pt x="30" y="33"/>
                    <a:pt x="33" y="34"/>
                  </a:cubicBezTo>
                  <a:cubicBezTo>
                    <a:pt x="34" y="30"/>
                    <a:pt x="30" y="33"/>
                    <a:pt x="29" y="31"/>
                  </a:cubicBezTo>
                  <a:cubicBezTo>
                    <a:pt x="30" y="29"/>
                    <a:pt x="31" y="31"/>
                    <a:pt x="32" y="31"/>
                  </a:cubicBezTo>
                  <a:cubicBezTo>
                    <a:pt x="34" y="31"/>
                    <a:pt x="35" y="32"/>
                    <a:pt x="38" y="32"/>
                  </a:cubicBezTo>
                  <a:cubicBezTo>
                    <a:pt x="39" y="32"/>
                    <a:pt x="40" y="33"/>
                    <a:pt x="39" y="33"/>
                  </a:cubicBezTo>
                  <a:cubicBezTo>
                    <a:pt x="35" y="33"/>
                    <a:pt x="33" y="34"/>
                    <a:pt x="30" y="35"/>
                  </a:cubicBezTo>
                  <a:cubicBezTo>
                    <a:pt x="28" y="37"/>
                    <a:pt x="26" y="37"/>
                    <a:pt x="26" y="40"/>
                  </a:cubicBezTo>
                  <a:cubicBezTo>
                    <a:pt x="24" y="39"/>
                    <a:pt x="19" y="40"/>
                    <a:pt x="20" y="43"/>
                  </a:cubicBezTo>
                  <a:cubicBezTo>
                    <a:pt x="18" y="42"/>
                    <a:pt x="21" y="38"/>
                    <a:pt x="16" y="40"/>
                  </a:cubicBezTo>
                  <a:cubicBezTo>
                    <a:pt x="16" y="42"/>
                    <a:pt x="18" y="43"/>
                    <a:pt x="17" y="46"/>
                  </a:cubicBezTo>
                  <a:cubicBezTo>
                    <a:pt x="21" y="41"/>
                    <a:pt x="16" y="52"/>
                    <a:pt x="18" y="53"/>
                  </a:cubicBezTo>
                  <a:cubicBezTo>
                    <a:pt x="18" y="53"/>
                    <a:pt x="15" y="53"/>
                    <a:pt x="15" y="53"/>
                  </a:cubicBezTo>
                  <a:cubicBezTo>
                    <a:pt x="15" y="51"/>
                    <a:pt x="16" y="51"/>
                    <a:pt x="16" y="50"/>
                  </a:cubicBezTo>
                  <a:cubicBezTo>
                    <a:pt x="16" y="47"/>
                    <a:pt x="17" y="43"/>
                    <a:pt x="15" y="41"/>
                  </a:cubicBezTo>
                  <a:cubicBezTo>
                    <a:pt x="10" y="46"/>
                    <a:pt x="6" y="52"/>
                    <a:pt x="1" y="57"/>
                  </a:cubicBezTo>
                  <a:cubicBezTo>
                    <a:pt x="0" y="56"/>
                    <a:pt x="1" y="55"/>
                    <a:pt x="1" y="54"/>
                  </a:cubicBezTo>
                  <a:cubicBezTo>
                    <a:pt x="2" y="53"/>
                    <a:pt x="3" y="52"/>
                    <a:pt x="4" y="50"/>
                  </a:cubicBezTo>
                  <a:cubicBezTo>
                    <a:pt x="4" y="49"/>
                    <a:pt x="4" y="48"/>
                    <a:pt x="5" y="47"/>
                  </a:cubicBezTo>
                  <a:cubicBezTo>
                    <a:pt x="5" y="47"/>
                    <a:pt x="6" y="46"/>
                    <a:pt x="6" y="46"/>
                  </a:cubicBezTo>
                  <a:cubicBezTo>
                    <a:pt x="7" y="45"/>
                    <a:pt x="7" y="44"/>
                    <a:pt x="7" y="43"/>
                  </a:cubicBezTo>
                  <a:cubicBezTo>
                    <a:pt x="8" y="43"/>
                    <a:pt x="9" y="42"/>
                    <a:pt x="9" y="41"/>
                  </a:cubicBezTo>
                  <a:cubicBezTo>
                    <a:pt x="10" y="40"/>
                    <a:pt x="9" y="40"/>
                    <a:pt x="10" y="39"/>
                  </a:cubicBezTo>
                  <a:cubicBezTo>
                    <a:pt x="10" y="37"/>
                    <a:pt x="5" y="38"/>
                    <a:pt x="6" y="40"/>
                  </a:cubicBezTo>
                  <a:cubicBezTo>
                    <a:pt x="3" y="39"/>
                    <a:pt x="7" y="37"/>
                    <a:pt x="6" y="34"/>
                  </a:cubicBezTo>
                  <a:cubicBezTo>
                    <a:pt x="8" y="34"/>
                    <a:pt x="5" y="38"/>
                    <a:pt x="8" y="37"/>
                  </a:cubicBezTo>
                  <a:cubicBezTo>
                    <a:pt x="10" y="36"/>
                    <a:pt x="6" y="34"/>
                    <a:pt x="6" y="33"/>
                  </a:cubicBezTo>
                  <a:cubicBezTo>
                    <a:pt x="6" y="30"/>
                    <a:pt x="7" y="28"/>
                    <a:pt x="8" y="27"/>
                  </a:cubicBezTo>
                  <a:close/>
                  <a:moveTo>
                    <a:pt x="32" y="12"/>
                  </a:moveTo>
                  <a:cubicBezTo>
                    <a:pt x="29" y="14"/>
                    <a:pt x="27" y="17"/>
                    <a:pt x="25" y="19"/>
                  </a:cubicBezTo>
                  <a:cubicBezTo>
                    <a:pt x="24" y="19"/>
                    <a:pt x="25" y="20"/>
                    <a:pt x="25" y="20"/>
                  </a:cubicBezTo>
                  <a:cubicBezTo>
                    <a:pt x="23" y="23"/>
                    <a:pt x="20" y="24"/>
                    <a:pt x="20" y="27"/>
                  </a:cubicBezTo>
                  <a:cubicBezTo>
                    <a:pt x="19" y="27"/>
                    <a:pt x="19" y="26"/>
                    <a:pt x="19" y="27"/>
                  </a:cubicBezTo>
                  <a:cubicBezTo>
                    <a:pt x="19" y="28"/>
                    <a:pt x="19" y="28"/>
                    <a:pt x="20" y="29"/>
                  </a:cubicBezTo>
                  <a:cubicBezTo>
                    <a:pt x="21" y="29"/>
                    <a:pt x="22" y="29"/>
                    <a:pt x="23" y="28"/>
                  </a:cubicBezTo>
                  <a:cubicBezTo>
                    <a:pt x="24" y="27"/>
                    <a:pt x="24" y="25"/>
                    <a:pt x="25" y="25"/>
                  </a:cubicBezTo>
                  <a:cubicBezTo>
                    <a:pt x="26" y="24"/>
                    <a:pt x="27" y="23"/>
                    <a:pt x="27" y="22"/>
                  </a:cubicBezTo>
                  <a:cubicBezTo>
                    <a:pt x="27" y="21"/>
                    <a:pt x="28" y="22"/>
                    <a:pt x="28" y="21"/>
                  </a:cubicBezTo>
                  <a:cubicBezTo>
                    <a:pt x="31" y="17"/>
                    <a:pt x="35" y="13"/>
                    <a:pt x="38" y="8"/>
                  </a:cubicBezTo>
                  <a:cubicBezTo>
                    <a:pt x="38" y="8"/>
                    <a:pt x="39" y="8"/>
                    <a:pt x="38" y="7"/>
                  </a:cubicBezTo>
                  <a:cubicBezTo>
                    <a:pt x="36" y="10"/>
                    <a:pt x="33" y="10"/>
                    <a:pt x="32" y="12"/>
                  </a:cubicBezTo>
                  <a:close/>
                  <a:moveTo>
                    <a:pt x="14" y="30"/>
                  </a:moveTo>
                  <a:cubicBezTo>
                    <a:pt x="17" y="28"/>
                    <a:pt x="19" y="25"/>
                    <a:pt x="21" y="22"/>
                  </a:cubicBezTo>
                  <a:cubicBezTo>
                    <a:pt x="22" y="22"/>
                    <a:pt x="22" y="21"/>
                    <a:pt x="22" y="20"/>
                  </a:cubicBezTo>
                  <a:cubicBezTo>
                    <a:pt x="17" y="18"/>
                    <a:pt x="13" y="21"/>
                    <a:pt x="12" y="23"/>
                  </a:cubicBezTo>
                  <a:cubicBezTo>
                    <a:pt x="11" y="23"/>
                    <a:pt x="10" y="23"/>
                    <a:pt x="10" y="23"/>
                  </a:cubicBezTo>
                  <a:cubicBezTo>
                    <a:pt x="9" y="24"/>
                    <a:pt x="10" y="26"/>
                    <a:pt x="9" y="27"/>
                  </a:cubicBezTo>
                  <a:cubicBezTo>
                    <a:pt x="9" y="27"/>
                    <a:pt x="8" y="26"/>
                    <a:pt x="8" y="27"/>
                  </a:cubicBezTo>
                  <a:cubicBezTo>
                    <a:pt x="8" y="27"/>
                    <a:pt x="8" y="28"/>
                    <a:pt x="8" y="28"/>
                  </a:cubicBezTo>
                  <a:cubicBezTo>
                    <a:pt x="7" y="31"/>
                    <a:pt x="7" y="36"/>
                    <a:pt x="11" y="36"/>
                  </a:cubicBezTo>
                  <a:cubicBezTo>
                    <a:pt x="13" y="35"/>
                    <a:pt x="14" y="33"/>
                    <a:pt x="14" y="30"/>
                  </a:cubicBezTo>
                  <a:close/>
                  <a:moveTo>
                    <a:pt x="18" y="19"/>
                  </a:moveTo>
                  <a:cubicBezTo>
                    <a:pt x="19" y="19"/>
                    <a:pt x="20" y="19"/>
                    <a:pt x="20" y="19"/>
                  </a:cubicBezTo>
                  <a:cubicBezTo>
                    <a:pt x="20" y="17"/>
                    <a:pt x="21" y="14"/>
                    <a:pt x="20" y="14"/>
                  </a:cubicBezTo>
                  <a:cubicBezTo>
                    <a:pt x="20" y="16"/>
                    <a:pt x="18" y="16"/>
                    <a:pt x="18" y="19"/>
                  </a:cubicBezTo>
                  <a:close/>
                  <a:moveTo>
                    <a:pt x="13" y="34"/>
                  </a:moveTo>
                  <a:cubicBezTo>
                    <a:pt x="13" y="37"/>
                    <a:pt x="10" y="38"/>
                    <a:pt x="13" y="40"/>
                  </a:cubicBezTo>
                  <a:cubicBezTo>
                    <a:pt x="11" y="39"/>
                    <a:pt x="11" y="39"/>
                    <a:pt x="10" y="40"/>
                  </a:cubicBezTo>
                  <a:cubicBezTo>
                    <a:pt x="10" y="42"/>
                    <a:pt x="9" y="43"/>
                    <a:pt x="8" y="43"/>
                  </a:cubicBezTo>
                  <a:cubicBezTo>
                    <a:pt x="8" y="43"/>
                    <a:pt x="8" y="45"/>
                    <a:pt x="8" y="45"/>
                  </a:cubicBezTo>
                  <a:cubicBezTo>
                    <a:pt x="8" y="45"/>
                    <a:pt x="7" y="45"/>
                    <a:pt x="7" y="45"/>
                  </a:cubicBezTo>
                  <a:cubicBezTo>
                    <a:pt x="7" y="45"/>
                    <a:pt x="8" y="46"/>
                    <a:pt x="7" y="47"/>
                  </a:cubicBezTo>
                  <a:cubicBezTo>
                    <a:pt x="7" y="47"/>
                    <a:pt x="6" y="47"/>
                    <a:pt x="6" y="47"/>
                  </a:cubicBezTo>
                  <a:cubicBezTo>
                    <a:pt x="5" y="48"/>
                    <a:pt x="6" y="49"/>
                    <a:pt x="6" y="49"/>
                  </a:cubicBezTo>
                  <a:cubicBezTo>
                    <a:pt x="5" y="50"/>
                    <a:pt x="3" y="51"/>
                    <a:pt x="5" y="52"/>
                  </a:cubicBezTo>
                  <a:cubicBezTo>
                    <a:pt x="7" y="48"/>
                    <a:pt x="13" y="43"/>
                    <a:pt x="14" y="40"/>
                  </a:cubicBezTo>
                  <a:cubicBezTo>
                    <a:pt x="15" y="38"/>
                    <a:pt x="17" y="39"/>
                    <a:pt x="17" y="38"/>
                  </a:cubicBezTo>
                  <a:cubicBezTo>
                    <a:pt x="17" y="36"/>
                    <a:pt x="19" y="36"/>
                    <a:pt x="19" y="34"/>
                  </a:cubicBezTo>
                  <a:cubicBezTo>
                    <a:pt x="19" y="32"/>
                    <a:pt x="22" y="31"/>
                    <a:pt x="20" y="29"/>
                  </a:cubicBezTo>
                  <a:cubicBezTo>
                    <a:pt x="17" y="29"/>
                    <a:pt x="13" y="34"/>
                    <a:pt x="13" y="34"/>
                  </a:cubicBezTo>
                  <a:close/>
                  <a:moveTo>
                    <a:pt x="26" y="34"/>
                  </a:moveTo>
                  <a:cubicBezTo>
                    <a:pt x="27" y="34"/>
                    <a:pt x="27" y="34"/>
                    <a:pt x="27" y="34"/>
                  </a:cubicBezTo>
                  <a:cubicBezTo>
                    <a:pt x="28" y="31"/>
                    <a:pt x="28" y="27"/>
                    <a:pt x="26" y="26"/>
                  </a:cubicBezTo>
                  <a:cubicBezTo>
                    <a:pt x="25" y="28"/>
                    <a:pt x="23" y="28"/>
                    <a:pt x="22" y="29"/>
                  </a:cubicBezTo>
                  <a:cubicBezTo>
                    <a:pt x="22" y="30"/>
                    <a:pt x="23" y="32"/>
                    <a:pt x="22" y="33"/>
                  </a:cubicBezTo>
                  <a:cubicBezTo>
                    <a:pt x="22" y="33"/>
                    <a:pt x="20" y="33"/>
                    <a:pt x="20" y="34"/>
                  </a:cubicBezTo>
                  <a:cubicBezTo>
                    <a:pt x="20" y="36"/>
                    <a:pt x="18" y="37"/>
                    <a:pt x="18" y="39"/>
                  </a:cubicBezTo>
                  <a:cubicBezTo>
                    <a:pt x="21" y="39"/>
                    <a:pt x="26" y="36"/>
                    <a:pt x="26" y="34"/>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110" name="Freeform 86"/>
            <p:cNvSpPr>
              <a:spLocks noChangeArrowheads="1"/>
            </p:cNvSpPr>
            <p:nvPr/>
          </p:nvSpPr>
          <p:spPr bwMode="auto">
            <a:xfrm>
              <a:off x="1001712" y="1825625"/>
              <a:ext cx="26988" cy="85725"/>
            </a:xfrm>
            <a:custGeom>
              <a:avLst/>
              <a:gdLst>
                <a:gd name="T0" fmla="*/ 7 w 10"/>
                <a:gd name="T1" fmla="*/ 0 h 31"/>
                <a:gd name="T2" fmla="*/ 2 w 10"/>
                <a:gd name="T3" fmla="*/ 2 h 31"/>
                <a:gd name="T4" fmla="*/ 2 w 10"/>
                <a:gd name="T5" fmla="*/ 16 h 31"/>
                <a:gd name="T6" fmla="*/ 2 w 10"/>
                <a:gd name="T7" fmla="*/ 31 h 31"/>
                <a:gd name="T8" fmla="*/ 2 w 10"/>
                <a:gd name="T9" fmla="*/ 24 h 31"/>
                <a:gd name="T10" fmla="*/ 2 w 10"/>
                <a:gd name="T11" fmla="*/ 17 h 31"/>
                <a:gd name="T12" fmla="*/ 2 w 10"/>
                <a:gd name="T13" fmla="*/ 3 h 31"/>
                <a:gd name="T14" fmla="*/ 2 w 10"/>
                <a:gd name="T15" fmla="*/ 1 h 31"/>
                <a:gd name="T16" fmla="*/ 7 w 10"/>
                <a:gd name="T17" fmla="*/ 0 h 3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0"/>
                <a:gd name="T28" fmla="*/ 0 h 31"/>
                <a:gd name="T29" fmla="*/ 10 w 10"/>
                <a:gd name="T30" fmla="*/ 31 h 3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0" h="31">
                  <a:moveTo>
                    <a:pt x="7" y="0"/>
                  </a:moveTo>
                  <a:cubicBezTo>
                    <a:pt x="10" y="1"/>
                    <a:pt x="3" y="0"/>
                    <a:pt x="2" y="2"/>
                  </a:cubicBezTo>
                  <a:cubicBezTo>
                    <a:pt x="2" y="7"/>
                    <a:pt x="2" y="12"/>
                    <a:pt x="2" y="16"/>
                  </a:cubicBezTo>
                  <a:cubicBezTo>
                    <a:pt x="2" y="21"/>
                    <a:pt x="2" y="26"/>
                    <a:pt x="2" y="31"/>
                  </a:cubicBezTo>
                  <a:cubicBezTo>
                    <a:pt x="0" y="31"/>
                    <a:pt x="2" y="26"/>
                    <a:pt x="2" y="24"/>
                  </a:cubicBezTo>
                  <a:cubicBezTo>
                    <a:pt x="2" y="22"/>
                    <a:pt x="2" y="20"/>
                    <a:pt x="2" y="17"/>
                  </a:cubicBezTo>
                  <a:cubicBezTo>
                    <a:pt x="2" y="12"/>
                    <a:pt x="2" y="7"/>
                    <a:pt x="2" y="3"/>
                  </a:cubicBezTo>
                  <a:cubicBezTo>
                    <a:pt x="1" y="2"/>
                    <a:pt x="2" y="1"/>
                    <a:pt x="2" y="1"/>
                  </a:cubicBezTo>
                  <a:cubicBezTo>
                    <a:pt x="3" y="0"/>
                    <a:pt x="5" y="0"/>
                    <a:pt x="7" y="0"/>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111" name="Freeform 87"/>
            <p:cNvSpPr>
              <a:spLocks noChangeArrowheads="1"/>
            </p:cNvSpPr>
            <p:nvPr/>
          </p:nvSpPr>
          <p:spPr bwMode="auto">
            <a:xfrm>
              <a:off x="1046162" y="1825625"/>
              <a:ext cx="30163" cy="14288"/>
            </a:xfrm>
            <a:custGeom>
              <a:avLst/>
              <a:gdLst>
                <a:gd name="T0" fmla="*/ 9 w 11"/>
                <a:gd name="T1" fmla="*/ 1 h 5"/>
                <a:gd name="T2" fmla="*/ 0 w 11"/>
                <a:gd name="T3" fmla="*/ 0 h 5"/>
                <a:gd name="T4" fmla="*/ 10 w 11"/>
                <a:gd name="T5" fmla="*/ 0 h 5"/>
                <a:gd name="T6" fmla="*/ 11 w 11"/>
                <a:gd name="T7" fmla="*/ 4 h 5"/>
                <a:gd name="T8" fmla="*/ 9 w 11"/>
                <a:gd name="T9" fmla="*/ 1 h 5"/>
                <a:gd name="T10" fmla="*/ 0 60000 65536"/>
                <a:gd name="T11" fmla="*/ 0 60000 65536"/>
                <a:gd name="T12" fmla="*/ 0 60000 65536"/>
                <a:gd name="T13" fmla="*/ 0 60000 65536"/>
                <a:gd name="T14" fmla="*/ 0 60000 65536"/>
                <a:gd name="T15" fmla="*/ 0 w 11"/>
                <a:gd name="T16" fmla="*/ 0 h 5"/>
                <a:gd name="T17" fmla="*/ 11 w 11"/>
                <a:gd name="T18" fmla="*/ 5 h 5"/>
              </a:gdLst>
              <a:ahLst/>
              <a:cxnLst>
                <a:cxn ang="T10">
                  <a:pos x="T0" y="T1"/>
                </a:cxn>
                <a:cxn ang="T11">
                  <a:pos x="T2" y="T3"/>
                </a:cxn>
                <a:cxn ang="T12">
                  <a:pos x="T4" y="T5"/>
                </a:cxn>
                <a:cxn ang="T13">
                  <a:pos x="T6" y="T7"/>
                </a:cxn>
                <a:cxn ang="T14">
                  <a:pos x="T8" y="T9"/>
                </a:cxn>
              </a:cxnLst>
              <a:rect l="T15" t="T16" r="T17" b="T18"/>
              <a:pathLst>
                <a:path w="11" h="5">
                  <a:moveTo>
                    <a:pt x="9" y="1"/>
                  </a:moveTo>
                  <a:cubicBezTo>
                    <a:pt x="6" y="0"/>
                    <a:pt x="2" y="2"/>
                    <a:pt x="0" y="0"/>
                  </a:cubicBezTo>
                  <a:cubicBezTo>
                    <a:pt x="4" y="0"/>
                    <a:pt x="7" y="0"/>
                    <a:pt x="10" y="0"/>
                  </a:cubicBezTo>
                  <a:cubicBezTo>
                    <a:pt x="11" y="1"/>
                    <a:pt x="11" y="2"/>
                    <a:pt x="11" y="4"/>
                  </a:cubicBezTo>
                  <a:cubicBezTo>
                    <a:pt x="8" y="5"/>
                    <a:pt x="11" y="0"/>
                    <a:pt x="9" y="1"/>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112" name="Freeform 88"/>
            <p:cNvSpPr>
              <a:spLocks noEditPoints="1" noChangeArrowheads="1"/>
            </p:cNvSpPr>
            <p:nvPr/>
          </p:nvSpPr>
          <p:spPr bwMode="auto">
            <a:xfrm>
              <a:off x="1014412" y="1830387"/>
              <a:ext cx="53975" cy="44450"/>
            </a:xfrm>
            <a:custGeom>
              <a:avLst/>
              <a:gdLst>
                <a:gd name="T0" fmla="*/ 18 w 19"/>
                <a:gd name="T1" fmla="*/ 16 h 16"/>
                <a:gd name="T2" fmla="*/ 1 w 19"/>
                <a:gd name="T3" fmla="*/ 16 h 16"/>
                <a:gd name="T4" fmla="*/ 2 w 19"/>
                <a:gd name="T5" fmla="*/ 2 h 16"/>
                <a:gd name="T6" fmla="*/ 17 w 19"/>
                <a:gd name="T7" fmla="*/ 1 h 16"/>
                <a:gd name="T8" fmla="*/ 18 w 19"/>
                <a:gd name="T9" fmla="*/ 16 h 16"/>
                <a:gd name="T10" fmla="*/ 4 w 19"/>
                <a:gd name="T11" fmla="*/ 2 h 16"/>
                <a:gd name="T12" fmla="*/ 2 w 19"/>
                <a:gd name="T13" fmla="*/ 15 h 16"/>
                <a:gd name="T14" fmla="*/ 17 w 19"/>
                <a:gd name="T15" fmla="*/ 15 h 16"/>
                <a:gd name="T16" fmla="*/ 17 w 19"/>
                <a:gd name="T17" fmla="*/ 2 h 16"/>
                <a:gd name="T18" fmla="*/ 4 w 19"/>
                <a:gd name="T19" fmla="*/ 2 h 1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9"/>
                <a:gd name="T31" fmla="*/ 0 h 16"/>
                <a:gd name="T32" fmla="*/ 19 w 19"/>
                <a:gd name="T33" fmla="*/ 16 h 1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9" h="16">
                  <a:moveTo>
                    <a:pt x="18" y="16"/>
                  </a:moveTo>
                  <a:cubicBezTo>
                    <a:pt x="13" y="16"/>
                    <a:pt x="7" y="16"/>
                    <a:pt x="1" y="16"/>
                  </a:cubicBezTo>
                  <a:cubicBezTo>
                    <a:pt x="1" y="12"/>
                    <a:pt x="0" y="5"/>
                    <a:pt x="2" y="2"/>
                  </a:cubicBezTo>
                  <a:cubicBezTo>
                    <a:pt x="5" y="0"/>
                    <a:pt x="12" y="2"/>
                    <a:pt x="17" y="1"/>
                  </a:cubicBezTo>
                  <a:cubicBezTo>
                    <a:pt x="19" y="5"/>
                    <a:pt x="18" y="11"/>
                    <a:pt x="18" y="16"/>
                  </a:cubicBezTo>
                  <a:close/>
                  <a:moveTo>
                    <a:pt x="4" y="2"/>
                  </a:moveTo>
                  <a:cubicBezTo>
                    <a:pt x="1" y="5"/>
                    <a:pt x="2" y="10"/>
                    <a:pt x="2" y="15"/>
                  </a:cubicBezTo>
                  <a:cubicBezTo>
                    <a:pt x="7" y="15"/>
                    <a:pt x="12" y="15"/>
                    <a:pt x="17" y="15"/>
                  </a:cubicBezTo>
                  <a:cubicBezTo>
                    <a:pt x="17" y="11"/>
                    <a:pt x="17" y="7"/>
                    <a:pt x="17" y="2"/>
                  </a:cubicBezTo>
                  <a:cubicBezTo>
                    <a:pt x="13" y="2"/>
                    <a:pt x="8" y="2"/>
                    <a:pt x="4" y="2"/>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113" name="Freeform 89"/>
            <p:cNvSpPr>
              <a:spLocks noChangeArrowheads="1"/>
            </p:cNvSpPr>
            <p:nvPr/>
          </p:nvSpPr>
          <p:spPr bwMode="auto">
            <a:xfrm>
              <a:off x="460375" y="1844675"/>
              <a:ext cx="138113" cy="88900"/>
            </a:xfrm>
            <a:custGeom>
              <a:avLst/>
              <a:gdLst>
                <a:gd name="T0" fmla="*/ 46 w 50"/>
                <a:gd name="T1" fmla="*/ 2 h 32"/>
                <a:gd name="T2" fmla="*/ 30 w 50"/>
                <a:gd name="T3" fmla="*/ 2 h 32"/>
                <a:gd name="T4" fmla="*/ 21 w 50"/>
                <a:gd name="T5" fmla="*/ 2 h 32"/>
                <a:gd name="T6" fmla="*/ 17 w 50"/>
                <a:gd name="T7" fmla="*/ 2 h 32"/>
                <a:gd name="T8" fmla="*/ 19 w 50"/>
                <a:gd name="T9" fmla="*/ 2 h 32"/>
                <a:gd name="T10" fmla="*/ 36 w 50"/>
                <a:gd name="T11" fmla="*/ 2 h 32"/>
                <a:gd name="T12" fmla="*/ 43 w 50"/>
                <a:gd name="T13" fmla="*/ 2 h 32"/>
                <a:gd name="T14" fmla="*/ 50 w 50"/>
                <a:gd name="T15" fmla="*/ 2 h 32"/>
                <a:gd name="T16" fmla="*/ 50 w 50"/>
                <a:gd name="T17" fmla="*/ 12 h 32"/>
                <a:gd name="T18" fmla="*/ 49 w 50"/>
                <a:gd name="T19" fmla="*/ 3 h 32"/>
                <a:gd name="T20" fmla="*/ 44 w 50"/>
                <a:gd name="T21" fmla="*/ 6 h 32"/>
                <a:gd name="T22" fmla="*/ 41 w 50"/>
                <a:gd name="T23" fmla="*/ 10 h 32"/>
                <a:gd name="T24" fmla="*/ 36 w 50"/>
                <a:gd name="T25" fmla="*/ 13 h 32"/>
                <a:gd name="T26" fmla="*/ 41 w 50"/>
                <a:gd name="T27" fmla="*/ 18 h 32"/>
                <a:gd name="T28" fmla="*/ 42 w 50"/>
                <a:gd name="T29" fmla="*/ 20 h 32"/>
                <a:gd name="T30" fmla="*/ 44 w 50"/>
                <a:gd name="T31" fmla="*/ 21 h 32"/>
                <a:gd name="T32" fmla="*/ 49 w 50"/>
                <a:gd name="T33" fmla="*/ 25 h 32"/>
                <a:gd name="T34" fmla="*/ 35 w 50"/>
                <a:gd name="T35" fmla="*/ 15 h 32"/>
                <a:gd name="T36" fmla="*/ 29 w 50"/>
                <a:gd name="T37" fmla="*/ 20 h 32"/>
                <a:gd name="T38" fmla="*/ 21 w 50"/>
                <a:gd name="T39" fmla="*/ 16 h 32"/>
                <a:gd name="T40" fmla="*/ 3 w 50"/>
                <a:gd name="T41" fmla="*/ 27 h 32"/>
                <a:gd name="T42" fmla="*/ 18 w 50"/>
                <a:gd name="T43" fmla="*/ 15 h 32"/>
                <a:gd name="T44" fmla="*/ 17 w 50"/>
                <a:gd name="T45" fmla="*/ 13 h 32"/>
                <a:gd name="T46" fmla="*/ 15 w 50"/>
                <a:gd name="T47" fmla="*/ 11 h 32"/>
                <a:gd name="T48" fmla="*/ 10 w 50"/>
                <a:gd name="T49" fmla="*/ 9 h 32"/>
                <a:gd name="T50" fmla="*/ 3 w 50"/>
                <a:gd name="T51" fmla="*/ 5 h 32"/>
                <a:gd name="T52" fmla="*/ 2 w 50"/>
                <a:gd name="T53" fmla="*/ 11 h 32"/>
                <a:gd name="T54" fmla="*/ 1 w 50"/>
                <a:gd name="T55" fmla="*/ 16 h 32"/>
                <a:gd name="T56" fmla="*/ 1 w 50"/>
                <a:gd name="T57" fmla="*/ 29 h 32"/>
                <a:gd name="T58" fmla="*/ 6 w 50"/>
                <a:gd name="T59" fmla="*/ 30 h 32"/>
                <a:gd name="T60" fmla="*/ 1 w 50"/>
                <a:gd name="T61" fmla="*/ 31 h 32"/>
                <a:gd name="T62" fmla="*/ 1 w 50"/>
                <a:gd name="T63" fmla="*/ 3 h 32"/>
                <a:gd name="T64" fmla="*/ 5 w 50"/>
                <a:gd name="T65" fmla="*/ 6 h 32"/>
                <a:gd name="T66" fmla="*/ 9 w 50"/>
                <a:gd name="T67" fmla="*/ 8 h 32"/>
                <a:gd name="T68" fmla="*/ 10 w 50"/>
                <a:gd name="T69" fmla="*/ 9 h 32"/>
                <a:gd name="T70" fmla="*/ 15 w 50"/>
                <a:gd name="T71" fmla="*/ 10 h 32"/>
                <a:gd name="T72" fmla="*/ 16 w 50"/>
                <a:gd name="T73" fmla="*/ 12 h 32"/>
                <a:gd name="T74" fmla="*/ 17 w 50"/>
                <a:gd name="T75" fmla="*/ 12 h 32"/>
                <a:gd name="T76" fmla="*/ 21 w 50"/>
                <a:gd name="T77" fmla="*/ 15 h 32"/>
                <a:gd name="T78" fmla="*/ 23 w 50"/>
                <a:gd name="T79" fmla="*/ 16 h 32"/>
                <a:gd name="T80" fmla="*/ 28 w 50"/>
                <a:gd name="T81" fmla="*/ 18 h 32"/>
                <a:gd name="T82" fmla="*/ 32 w 50"/>
                <a:gd name="T83" fmla="*/ 15 h 32"/>
                <a:gd name="T84" fmla="*/ 37 w 50"/>
                <a:gd name="T85" fmla="*/ 12 h 32"/>
                <a:gd name="T86" fmla="*/ 44 w 50"/>
                <a:gd name="T87" fmla="*/ 5 h 32"/>
                <a:gd name="T88" fmla="*/ 46 w 50"/>
                <a:gd name="T89" fmla="*/ 2 h 3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50"/>
                <a:gd name="T136" fmla="*/ 0 h 32"/>
                <a:gd name="T137" fmla="*/ 50 w 50"/>
                <a:gd name="T138" fmla="*/ 32 h 32"/>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50" h="32">
                  <a:moveTo>
                    <a:pt x="46" y="2"/>
                  </a:moveTo>
                  <a:cubicBezTo>
                    <a:pt x="41" y="2"/>
                    <a:pt x="35" y="2"/>
                    <a:pt x="30" y="2"/>
                  </a:cubicBezTo>
                  <a:cubicBezTo>
                    <a:pt x="27" y="2"/>
                    <a:pt x="24" y="2"/>
                    <a:pt x="21" y="2"/>
                  </a:cubicBezTo>
                  <a:cubicBezTo>
                    <a:pt x="19" y="2"/>
                    <a:pt x="18" y="2"/>
                    <a:pt x="17" y="2"/>
                  </a:cubicBezTo>
                  <a:cubicBezTo>
                    <a:pt x="17" y="1"/>
                    <a:pt x="18" y="2"/>
                    <a:pt x="19" y="2"/>
                  </a:cubicBezTo>
                  <a:cubicBezTo>
                    <a:pt x="25" y="2"/>
                    <a:pt x="30" y="2"/>
                    <a:pt x="36" y="2"/>
                  </a:cubicBezTo>
                  <a:cubicBezTo>
                    <a:pt x="38" y="2"/>
                    <a:pt x="41" y="2"/>
                    <a:pt x="43" y="2"/>
                  </a:cubicBezTo>
                  <a:cubicBezTo>
                    <a:pt x="47" y="2"/>
                    <a:pt x="48" y="0"/>
                    <a:pt x="50" y="2"/>
                  </a:cubicBezTo>
                  <a:cubicBezTo>
                    <a:pt x="50" y="5"/>
                    <a:pt x="50" y="9"/>
                    <a:pt x="50" y="12"/>
                  </a:cubicBezTo>
                  <a:cubicBezTo>
                    <a:pt x="47" y="11"/>
                    <a:pt x="50" y="6"/>
                    <a:pt x="49" y="3"/>
                  </a:cubicBezTo>
                  <a:cubicBezTo>
                    <a:pt x="48" y="2"/>
                    <a:pt x="46" y="5"/>
                    <a:pt x="44" y="6"/>
                  </a:cubicBezTo>
                  <a:cubicBezTo>
                    <a:pt x="43" y="7"/>
                    <a:pt x="41" y="9"/>
                    <a:pt x="41" y="10"/>
                  </a:cubicBezTo>
                  <a:cubicBezTo>
                    <a:pt x="39" y="11"/>
                    <a:pt x="38" y="13"/>
                    <a:pt x="36" y="13"/>
                  </a:cubicBezTo>
                  <a:cubicBezTo>
                    <a:pt x="35" y="16"/>
                    <a:pt x="39" y="16"/>
                    <a:pt x="41" y="18"/>
                  </a:cubicBezTo>
                  <a:cubicBezTo>
                    <a:pt x="41" y="19"/>
                    <a:pt x="41" y="20"/>
                    <a:pt x="42" y="20"/>
                  </a:cubicBezTo>
                  <a:cubicBezTo>
                    <a:pt x="42" y="20"/>
                    <a:pt x="44" y="20"/>
                    <a:pt x="44" y="21"/>
                  </a:cubicBezTo>
                  <a:cubicBezTo>
                    <a:pt x="45" y="21"/>
                    <a:pt x="47" y="24"/>
                    <a:pt x="49" y="25"/>
                  </a:cubicBezTo>
                  <a:cubicBezTo>
                    <a:pt x="43" y="22"/>
                    <a:pt x="39" y="18"/>
                    <a:pt x="35" y="15"/>
                  </a:cubicBezTo>
                  <a:cubicBezTo>
                    <a:pt x="32" y="16"/>
                    <a:pt x="30" y="18"/>
                    <a:pt x="29" y="20"/>
                  </a:cubicBezTo>
                  <a:cubicBezTo>
                    <a:pt x="26" y="18"/>
                    <a:pt x="24" y="17"/>
                    <a:pt x="21" y="16"/>
                  </a:cubicBezTo>
                  <a:cubicBezTo>
                    <a:pt x="13" y="18"/>
                    <a:pt x="11" y="24"/>
                    <a:pt x="3" y="27"/>
                  </a:cubicBezTo>
                  <a:cubicBezTo>
                    <a:pt x="8" y="23"/>
                    <a:pt x="14" y="19"/>
                    <a:pt x="18" y="15"/>
                  </a:cubicBezTo>
                  <a:cubicBezTo>
                    <a:pt x="18" y="14"/>
                    <a:pt x="17" y="13"/>
                    <a:pt x="17" y="13"/>
                  </a:cubicBezTo>
                  <a:cubicBezTo>
                    <a:pt x="16" y="13"/>
                    <a:pt x="15" y="11"/>
                    <a:pt x="15" y="11"/>
                  </a:cubicBezTo>
                  <a:cubicBezTo>
                    <a:pt x="14" y="11"/>
                    <a:pt x="11" y="11"/>
                    <a:pt x="10" y="9"/>
                  </a:cubicBezTo>
                  <a:cubicBezTo>
                    <a:pt x="8" y="8"/>
                    <a:pt x="5" y="7"/>
                    <a:pt x="3" y="5"/>
                  </a:cubicBezTo>
                  <a:cubicBezTo>
                    <a:pt x="1" y="7"/>
                    <a:pt x="2" y="9"/>
                    <a:pt x="2" y="11"/>
                  </a:cubicBezTo>
                  <a:cubicBezTo>
                    <a:pt x="2" y="13"/>
                    <a:pt x="1" y="14"/>
                    <a:pt x="1" y="16"/>
                  </a:cubicBezTo>
                  <a:cubicBezTo>
                    <a:pt x="1" y="19"/>
                    <a:pt x="2" y="24"/>
                    <a:pt x="1" y="29"/>
                  </a:cubicBezTo>
                  <a:cubicBezTo>
                    <a:pt x="1" y="31"/>
                    <a:pt x="4" y="30"/>
                    <a:pt x="6" y="30"/>
                  </a:cubicBezTo>
                  <a:cubicBezTo>
                    <a:pt x="6" y="32"/>
                    <a:pt x="2" y="31"/>
                    <a:pt x="1" y="31"/>
                  </a:cubicBezTo>
                  <a:cubicBezTo>
                    <a:pt x="0" y="22"/>
                    <a:pt x="1" y="14"/>
                    <a:pt x="1" y="3"/>
                  </a:cubicBezTo>
                  <a:cubicBezTo>
                    <a:pt x="4" y="2"/>
                    <a:pt x="3" y="6"/>
                    <a:pt x="5" y="6"/>
                  </a:cubicBezTo>
                  <a:cubicBezTo>
                    <a:pt x="6" y="6"/>
                    <a:pt x="7" y="8"/>
                    <a:pt x="9" y="8"/>
                  </a:cubicBezTo>
                  <a:cubicBezTo>
                    <a:pt x="10" y="8"/>
                    <a:pt x="10" y="9"/>
                    <a:pt x="10" y="9"/>
                  </a:cubicBezTo>
                  <a:cubicBezTo>
                    <a:pt x="12" y="10"/>
                    <a:pt x="14" y="10"/>
                    <a:pt x="15" y="10"/>
                  </a:cubicBezTo>
                  <a:cubicBezTo>
                    <a:pt x="15" y="11"/>
                    <a:pt x="15" y="12"/>
                    <a:pt x="16" y="12"/>
                  </a:cubicBezTo>
                  <a:cubicBezTo>
                    <a:pt x="16" y="12"/>
                    <a:pt x="17" y="12"/>
                    <a:pt x="17" y="12"/>
                  </a:cubicBezTo>
                  <a:cubicBezTo>
                    <a:pt x="19" y="13"/>
                    <a:pt x="18" y="14"/>
                    <a:pt x="21" y="15"/>
                  </a:cubicBezTo>
                  <a:cubicBezTo>
                    <a:pt x="21" y="15"/>
                    <a:pt x="23" y="15"/>
                    <a:pt x="23" y="16"/>
                  </a:cubicBezTo>
                  <a:cubicBezTo>
                    <a:pt x="24" y="16"/>
                    <a:pt x="26" y="17"/>
                    <a:pt x="28" y="18"/>
                  </a:cubicBezTo>
                  <a:cubicBezTo>
                    <a:pt x="30" y="19"/>
                    <a:pt x="31" y="16"/>
                    <a:pt x="32" y="15"/>
                  </a:cubicBezTo>
                  <a:cubicBezTo>
                    <a:pt x="33" y="14"/>
                    <a:pt x="35" y="13"/>
                    <a:pt x="37" y="12"/>
                  </a:cubicBezTo>
                  <a:cubicBezTo>
                    <a:pt x="39" y="10"/>
                    <a:pt x="41" y="7"/>
                    <a:pt x="44" y="5"/>
                  </a:cubicBezTo>
                  <a:cubicBezTo>
                    <a:pt x="44" y="5"/>
                    <a:pt x="49" y="2"/>
                    <a:pt x="46" y="2"/>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114" name="Freeform 90"/>
            <p:cNvSpPr>
              <a:spLocks noChangeArrowheads="1"/>
            </p:cNvSpPr>
            <p:nvPr/>
          </p:nvSpPr>
          <p:spPr bwMode="auto">
            <a:xfrm>
              <a:off x="704850" y="1863725"/>
              <a:ext cx="19050" cy="11113"/>
            </a:xfrm>
            <a:custGeom>
              <a:avLst/>
              <a:gdLst>
                <a:gd name="T0" fmla="*/ 2 w 7"/>
                <a:gd name="T1" fmla="*/ 2 h 4"/>
                <a:gd name="T2" fmla="*/ 6 w 7"/>
                <a:gd name="T3" fmla="*/ 3 h 4"/>
                <a:gd name="T4" fmla="*/ 2 w 7"/>
                <a:gd name="T5" fmla="*/ 2 h 4"/>
                <a:gd name="T6" fmla="*/ 0 60000 65536"/>
                <a:gd name="T7" fmla="*/ 0 60000 65536"/>
                <a:gd name="T8" fmla="*/ 0 60000 65536"/>
                <a:gd name="T9" fmla="*/ 0 w 7"/>
                <a:gd name="T10" fmla="*/ 0 h 4"/>
                <a:gd name="T11" fmla="*/ 7 w 7"/>
                <a:gd name="T12" fmla="*/ 4 h 4"/>
              </a:gdLst>
              <a:ahLst/>
              <a:cxnLst>
                <a:cxn ang="T6">
                  <a:pos x="T0" y="T1"/>
                </a:cxn>
                <a:cxn ang="T7">
                  <a:pos x="T2" y="T3"/>
                </a:cxn>
                <a:cxn ang="T8">
                  <a:pos x="T4" y="T5"/>
                </a:cxn>
              </a:cxnLst>
              <a:rect l="T9" t="T10" r="T11" b="T12"/>
              <a:pathLst>
                <a:path w="7" h="4">
                  <a:moveTo>
                    <a:pt x="2" y="2"/>
                  </a:moveTo>
                  <a:cubicBezTo>
                    <a:pt x="0" y="0"/>
                    <a:pt x="7" y="1"/>
                    <a:pt x="6" y="3"/>
                  </a:cubicBezTo>
                  <a:cubicBezTo>
                    <a:pt x="4" y="4"/>
                    <a:pt x="4" y="2"/>
                    <a:pt x="2" y="2"/>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115" name="Freeform 91"/>
            <p:cNvSpPr>
              <a:spLocks noChangeArrowheads="1"/>
            </p:cNvSpPr>
            <p:nvPr/>
          </p:nvSpPr>
          <p:spPr bwMode="auto">
            <a:xfrm>
              <a:off x="709612" y="1878012"/>
              <a:ext cx="17463" cy="11113"/>
            </a:xfrm>
            <a:custGeom>
              <a:avLst/>
              <a:gdLst>
                <a:gd name="T0" fmla="*/ 6 w 6"/>
                <a:gd name="T1" fmla="*/ 0 h 4"/>
                <a:gd name="T2" fmla="*/ 0 w 6"/>
                <a:gd name="T3" fmla="*/ 4 h 4"/>
                <a:gd name="T4" fmla="*/ 3 w 6"/>
                <a:gd name="T5" fmla="*/ 2 h 4"/>
                <a:gd name="T6" fmla="*/ 6 w 6"/>
                <a:gd name="T7" fmla="*/ 0 h 4"/>
                <a:gd name="T8" fmla="*/ 0 60000 65536"/>
                <a:gd name="T9" fmla="*/ 0 60000 65536"/>
                <a:gd name="T10" fmla="*/ 0 60000 65536"/>
                <a:gd name="T11" fmla="*/ 0 60000 65536"/>
                <a:gd name="T12" fmla="*/ 0 w 6"/>
                <a:gd name="T13" fmla="*/ 0 h 4"/>
                <a:gd name="T14" fmla="*/ 6 w 6"/>
                <a:gd name="T15" fmla="*/ 4 h 4"/>
              </a:gdLst>
              <a:ahLst/>
              <a:cxnLst>
                <a:cxn ang="T8">
                  <a:pos x="T0" y="T1"/>
                </a:cxn>
                <a:cxn ang="T9">
                  <a:pos x="T2" y="T3"/>
                </a:cxn>
                <a:cxn ang="T10">
                  <a:pos x="T4" y="T5"/>
                </a:cxn>
                <a:cxn ang="T11">
                  <a:pos x="T6" y="T7"/>
                </a:cxn>
              </a:cxnLst>
              <a:rect l="T12" t="T13" r="T14" b="T15"/>
              <a:pathLst>
                <a:path w="6" h="4">
                  <a:moveTo>
                    <a:pt x="6" y="0"/>
                  </a:moveTo>
                  <a:cubicBezTo>
                    <a:pt x="5" y="3"/>
                    <a:pt x="3" y="3"/>
                    <a:pt x="0" y="4"/>
                  </a:cubicBezTo>
                  <a:cubicBezTo>
                    <a:pt x="0" y="0"/>
                    <a:pt x="2" y="4"/>
                    <a:pt x="3" y="2"/>
                  </a:cubicBezTo>
                  <a:cubicBezTo>
                    <a:pt x="4" y="1"/>
                    <a:pt x="4" y="0"/>
                    <a:pt x="6" y="0"/>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116" name="Freeform 92"/>
            <p:cNvSpPr>
              <a:spLocks noChangeArrowheads="1"/>
            </p:cNvSpPr>
            <p:nvPr/>
          </p:nvSpPr>
          <p:spPr bwMode="auto">
            <a:xfrm>
              <a:off x="596900" y="1874837"/>
              <a:ext cx="7938" cy="39688"/>
            </a:xfrm>
            <a:custGeom>
              <a:avLst/>
              <a:gdLst>
                <a:gd name="T0" fmla="*/ 1 w 3"/>
                <a:gd name="T1" fmla="*/ 3 h 14"/>
                <a:gd name="T2" fmla="*/ 1 w 3"/>
                <a:gd name="T3" fmla="*/ 5 h 14"/>
                <a:gd name="T4" fmla="*/ 2 w 3"/>
                <a:gd name="T5" fmla="*/ 14 h 14"/>
                <a:gd name="T6" fmla="*/ 1 w 3"/>
                <a:gd name="T7" fmla="*/ 7 h 14"/>
                <a:gd name="T8" fmla="*/ 1 w 3"/>
                <a:gd name="T9" fmla="*/ 3 h 14"/>
                <a:gd name="T10" fmla="*/ 0 60000 65536"/>
                <a:gd name="T11" fmla="*/ 0 60000 65536"/>
                <a:gd name="T12" fmla="*/ 0 60000 65536"/>
                <a:gd name="T13" fmla="*/ 0 60000 65536"/>
                <a:gd name="T14" fmla="*/ 0 60000 65536"/>
                <a:gd name="T15" fmla="*/ 0 w 3"/>
                <a:gd name="T16" fmla="*/ 0 h 14"/>
                <a:gd name="T17" fmla="*/ 3 w 3"/>
                <a:gd name="T18" fmla="*/ 14 h 14"/>
              </a:gdLst>
              <a:ahLst/>
              <a:cxnLst>
                <a:cxn ang="T10">
                  <a:pos x="T0" y="T1"/>
                </a:cxn>
                <a:cxn ang="T11">
                  <a:pos x="T2" y="T3"/>
                </a:cxn>
                <a:cxn ang="T12">
                  <a:pos x="T4" y="T5"/>
                </a:cxn>
                <a:cxn ang="T13">
                  <a:pos x="T6" y="T7"/>
                </a:cxn>
                <a:cxn ang="T14">
                  <a:pos x="T8" y="T9"/>
                </a:cxn>
              </a:cxnLst>
              <a:rect l="T15" t="T16" r="T17" b="T18"/>
              <a:pathLst>
                <a:path w="3" h="14">
                  <a:moveTo>
                    <a:pt x="1" y="3"/>
                  </a:moveTo>
                  <a:cubicBezTo>
                    <a:pt x="2" y="0"/>
                    <a:pt x="1" y="4"/>
                    <a:pt x="1" y="5"/>
                  </a:cubicBezTo>
                  <a:cubicBezTo>
                    <a:pt x="2" y="7"/>
                    <a:pt x="3" y="11"/>
                    <a:pt x="2" y="14"/>
                  </a:cubicBezTo>
                  <a:cubicBezTo>
                    <a:pt x="0" y="14"/>
                    <a:pt x="3" y="8"/>
                    <a:pt x="1" y="7"/>
                  </a:cubicBezTo>
                  <a:cubicBezTo>
                    <a:pt x="1" y="7"/>
                    <a:pt x="0" y="5"/>
                    <a:pt x="1" y="3"/>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117" name="Freeform 93"/>
            <p:cNvSpPr>
              <a:spLocks noEditPoints="1" noChangeArrowheads="1"/>
            </p:cNvSpPr>
            <p:nvPr/>
          </p:nvSpPr>
          <p:spPr bwMode="auto">
            <a:xfrm>
              <a:off x="1020762" y="1885950"/>
              <a:ext cx="47625" cy="47625"/>
            </a:xfrm>
            <a:custGeom>
              <a:avLst/>
              <a:gdLst>
                <a:gd name="T0" fmla="*/ 13 w 17"/>
                <a:gd name="T1" fmla="*/ 17 h 17"/>
                <a:gd name="T2" fmla="*/ 2 w 17"/>
                <a:gd name="T3" fmla="*/ 15 h 17"/>
                <a:gd name="T4" fmla="*/ 2 w 17"/>
                <a:gd name="T5" fmla="*/ 7 h 17"/>
                <a:gd name="T6" fmla="*/ 2 w 17"/>
                <a:gd name="T7" fmla="*/ 5 h 17"/>
                <a:gd name="T8" fmla="*/ 3 w 17"/>
                <a:gd name="T9" fmla="*/ 2 h 17"/>
                <a:gd name="T10" fmla="*/ 12 w 17"/>
                <a:gd name="T11" fmla="*/ 1 h 17"/>
                <a:gd name="T12" fmla="*/ 15 w 17"/>
                <a:gd name="T13" fmla="*/ 3 h 17"/>
                <a:gd name="T14" fmla="*/ 15 w 17"/>
                <a:gd name="T15" fmla="*/ 5 h 17"/>
                <a:gd name="T16" fmla="*/ 16 w 17"/>
                <a:gd name="T17" fmla="*/ 7 h 17"/>
                <a:gd name="T18" fmla="*/ 13 w 17"/>
                <a:gd name="T19" fmla="*/ 17 h 17"/>
                <a:gd name="T20" fmla="*/ 15 w 17"/>
                <a:gd name="T21" fmla="*/ 7 h 17"/>
                <a:gd name="T22" fmla="*/ 13 w 17"/>
                <a:gd name="T23" fmla="*/ 2 h 17"/>
                <a:gd name="T24" fmla="*/ 3 w 17"/>
                <a:gd name="T25" fmla="*/ 3 h 17"/>
                <a:gd name="T26" fmla="*/ 2 w 17"/>
                <a:gd name="T27" fmla="*/ 14 h 17"/>
                <a:gd name="T28" fmla="*/ 13 w 17"/>
                <a:gd name="T29" fmla="*/ 16 h 17"/>
                <a:gd name="T30" fmla="*/ 15 w 17"/>
                <a:gd name="T31" fmla="*/ 7 h 1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7"/>
                <a:gd name="T49" fmla="*/ 0 h 17"/>
                <a:gd name="T50" fmla="*/ 17 w 17"/>
                <a:gd name="T51" fmla="*/ 17 h 17"/>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7" h="17">
                  <a:moveTo>
                    <a:pt x="13" y="17"/>
                  </a:moveTo>
                  <a:cubicBezTo>
                    <a:pt x="8" y="17"/>
                    <a:pt x="4" y="17"/>
                    <a:pt x="2" y="15"/>
                  </a:cubicBezTo>
                  <a:cubicBezTo>
                    <a:pt x="0" y="12"/>
                    <a:pt x="1" y="10"/>
                    <a:pt x="2" y="7"/>
                  </a:cubicBezTo>
                  <a:cubicBezTo>
                    <a:pt x="2" y="6"/>
                    <a:pt x="1" y="5"/>
                    <a:pt x="2" y="5"/>
                  </a:cubicBezTo>
                  <a:cubicBezTo>
                    <a:pt x="2" y="4"/>
                    <a:pt x="2" y="3"/>
                    <a:pt x="3" y="2"/>
                  </a:cubicBezTo>
                  <a:cubicBezTo>
                    <a:pt x="5" y="0"/>
                    <a:pt x="10" y="0"/>
                    <a:pt x="12" y="1"/>
                  </a:cubicBezTo>
                  <a:cubicBezTo>
                    <a:pt x="13" y="2"/>
                    <a:pt x="14" y="2"/>
                    <a:pt x="15" y="3"/>
                  </a:cubicBezTo>
                  <a:cubicBezTo>
                    <a:pt x="15" y="3"/>
                    <a:pt x="14" y="5"/>
                    <a:pt x="15" y="5"/>
                  </a:cubicBezTo>
                  <a:cubicBezTo>
                    <a:pt x="15" y="5"/>
                    <a:pt x="16" y="5"/>
                    <a:pt x="16" y="7"/>
                  </a:cubicBezTo>
                  <a:cubicBezTo>
                    <a:pt x="17" y="11"/>
                    <a:pt x="15" y="14"/>
                    <a:pt x="13" y="17"/>
                  </a:cubicBezTo>
                  <a:close/>
                  <a:moveTo>
                    <a:pt x="15" y="7"/>
                  </a:moveTo>
                  <a:cubicBezTo>
                    <a:pt x="15" y="5"/>
                    <a:pt x="13" y="4"/>
                    <a:pt x="13" y="2"/>
                  </a:cubicBezTo>
                  <a:cubicBezTo>
                    <a:pt x="8" y="2"/>
                    <a:pt x="7" y="2"/>
                    <a:pt x="3" y="3"/>
                  </a:cubicBezTo>
                  <a:cubicBezTo>
                    <a:pt x="3" y="7"/>
                    <a:pt x="1" y="9"/>
                    <a:pt x="2" y="14"/>
                  </a:cubicBezTo>
                  <a:cubicBezTo>
                    <a:pt x="4" y="17"/>
                    <a:pt x="8" y="16"/>
                    <a:pt x="13" y="16"/>
                  </a:cubicBezTo>
                  <a:cubicBezTo>
                    <a:pt x="14" y="14"/>
                    <a:pt x="16" y="10"/>
                    <a:pt x="15" y="7"/>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118" name="Freeform 94"/>
            <p:cNvSpPr>
              <a:spLocks noEditPoints="1" noChangeArrowheads="1"/>
            </p:cNvSpPr>
            <p:nvPr/>
          </p:nvSpPr>
          <p:spPr bwMode="auto">
            <a:xfrm>
              <a:off x="1035050" y="1897062"/>
              <a:ext cx="15875" cy="22225"/>
            </a:xfrm>
            <a:custGeom>
              <a:avLst/>
              <a:gdLst>
                <a:gd name="T0" fmla="*/ 0 w 6"/>
                <a:gd name="T1" fmla="*/ 4 h 8"/>
                <a:gd name="T2" fmla="*/ 5 w 6"/>
                <a:gd name="T3" fmla="*/ 1 h 8"/>
                <a:gd name="T4" fmla="*/ 6 w 6"/>
                <a:gd name="T5" fmla="*/ 7 h 8"/>
                <a:gd name="T6" fmla="*/ 0 w 6"/>
                <a:gd name="T7" fmla="*/ 4 h 8"/>
                <a:gd name="T8" fmla="*/ 4 w 6"/>
                <a:gd name="T9" fmla="*/ 2 h 8"/>
                <a:gd name="T10" fmla="*/ 3 w 6"/>
                <a:gd name="T11" fmla="*/ 3 h 8"/>
                <a:gd name="T12" fmla="*/ 3 w 6"/>
                <a:gd name="T13" fmla="*/ 6 h 8"/>
                <a:gd name="T14" fmla="*/ 5 w 6"/>
                <a:gd name="T15" fmla="*/ 6 h 8"/>
                <a:gd name="T16" fmla="*/ 4 w 6"/>
                <a:gd name="T17" fmla="*/ 2 h 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
                <a:gd name="T28" fmla="*/ 0 h 8"/>
                <a:gd name="T29" fmla="*/ 6 w 6"/>
                <a:gd name="T30" fmla="*/ 8 h 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 h="8">
                  <a:moveTo>
                    <a:pt x="0" y="4"/>
                  </a:moveTo>
                  <a:cubicBezTo>
                    <a:pt x="1" y="3"/>
                    <a:pt x="2" y="0"/>
                    <a:pt x="5" y="1"/>
                  </a:cubicBezTo>
                  <a:cubicBezTo>
                    <a:pt x="6" y="2"/>
                    <a:pt x="6" y="5"/>
                    <a:pt x="6" y="7"/>
                  </a:cubicBezTo>
                  <a:cubicBezTo>
                    <a:pt x="2" y="8"/>
                    <a:pt x="3" y="4"/>
                    <a:pt x="0" y="4"/>
                  </a:cubicBezTo>
                  <a:close/>
                  <a:moveTo>
                    <a:pt x="4" y="2"/>
                  </a:moveTo>
                  <a:cubicBezTo>
                    <a:pt x="4" y="3"/>
                    <a:pt x="4" y="4"/>
                    <a:pt x="3" y="3"/>
                  </a:cubicBezTo>
                  <a:cubicBezTo>
                    <a:pt x="3" y="4"/>
                    <a:pt x="3" y="5"/>
                    <a:pt x="3" y="6"/>
                  </a:cubicBezTo>
                  <a:cubicBezTo>
                    <a:pt x="3" y="6"/>
                    <a:pt x="4" y="6"/>
                    <a:pt x="5" y="6"/>
                  </a:cubicBezTo>
                  <a:cubicBezTo>
                    <a:pt x="5" y="5"/>
                    <a:pt x="6" y="2"/>
                    <a:pt x="4" y="2"/>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119" name="Freeform 95"/>
            <p:cNvSpPr>
              <a:spLocks noChangeArrowheads="1"/>
            </p:cNvSpPr>
            <p:nvPr/>
          </p:nvSpPr>
          <p:spPr bwMode="auto">
            <a:xfrm>
              <a:off x="1068387" y="1922462"/>
              <a:ext cx="12700" cy="28575"/>
            </a:xfrm>
            <a:custGeom>
              <a:avLst/>
              <a:gdLst>
                <a:gd name="T0" fmla="*/ 0 w 5"/>
                <a:gd name="T1" fmla="*/ 9 h 10"/>
                <a:gd name="T2" fmla="*/ 4 w 5"/>
                <a:gd name="T3" fmla="*/ 8 h 10"/>
                <a:gd name="T4" fmla="*/ 5 w 5"/>
                <a:gd name="T5" fmla="*/ 0 h 10"/>
                <a:gd name="T6" fmla="*/ 5 w 5"/>
                <a:gd name="T7" fmla="*/ 8 h 10"/>
                <a:gd name="T8" fmla="*/ 0 w 5"/>
                <a:gd name="T9" fmla="*/ 9 h 10"/>
                <a:gd name="T10" fmla="*/ 0 60000 65536"/>
                <a:gd name="T11" fmla="*/ 0 60000 65536"/>
                <a:gd name="T12" fmla="*/ 0 60000 65536"/>
                <a:gd name="T13" fmla="*/ 0 60000 65536"/>
                <a:gd name="T14" fmla="*/ 0 60000 65536"/>
                <a:gd name="T15" fmla="*/ 0 w 5"/>
                <a:gd name="T16" fmla="*/ 0 h 10"/>
                <a:gd name="T17" fmla="*/ 5 w 5"/>
                <a:gd name="T18" fmla="*/ 10 h 10"/>
              </a:gdLst>
              <a:ahLst/>
              <a:cxnLst>
                <a:cxn ang="T10">
                  <a:pos x="T0" y="T1"/>
                </a:cxn>
                <a:cxn ang="T11">
                  <a:pos x="T2" y="T3"/>
                </a:cxn>
                <a:cxn ang="T12">
                  <a:pos x="T4" y="T5"/>
                </a:cxn>
                <a:cxn ang="T13">
                  <a:pos x="T6" y="T7"/>
                </a:cxn>
                <a:cxn ang="T14">
                  <a:pos x="T8" y="T9"/>
                </a:cxn>
              </a:cxnLst>
              <a:rect l="T15" t="T16" r="T17" b="T18"/>
              <a:pathLst>
                <a:path w="5" h="10">
                  <a:moveTo>
                    <a:pt x="0" y="9"/>
                  </a:moveTo>
                  <a:cubicBezTo>
                    <a:pt x="0" y="8"/>
                    <a:pt x="3" y="9"/>
                    <a:pt x="4" y="8"/>
                  </a:cubicBezTo>
                  <a:cubicBezTo>
                    <a:pt x="4" y="5"/>
                    <a:pt x="3" y="1"/>
                    <a:pt x="5" y="0"/>
                  </a:cubicBezTo>
                  <a:cubicBezTo>
                    <a:pt x="5" y="2"/>
                    <a:pt x="5" y="5"/>
                    <a:pt x="5" y="8"/>
                  </a:cubicBezTo>
                  <a:cubicBezTo>
                    <a:pt x="3" y="8"/>
                    <a:pt x="3" y="10"/>
                    <a:pt x="0" y="9"/>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120" name="Freeform 96"/>
            <p:cNvSpPr>
              <a:spLocks noChangeArrowheads="1"/>
            </p:cNvSpPr>
            <p:nvPr/>
          </p:nvSpPr>
          <p:spPr bwMode="auto">
            <a:xfrm>
              <a:off x="563562" y="1930400"/>
              <a:ext cx="44450" cy="11113"/>
            </a:xfrm>
            <a:custGeom>
              <a:avLst/>
              <a:gdLst>
                <a:gd name="T0" fmla="*/ 1 w 16"/>
                <a:gd name="T1" fmla="*/ 1 h 4"/>
                <a:gd name="T2" fmla="*/ 3 w 16"/>
                <a:gd name="T3" fmla="*/ 0 h 4"/>
                <a:gd name="T4" fmla="*/ 16 w 16"/>
                <a:gd name="T5" fmla="*/ 0 h 4"/>
                <a:gd name="T6" fmla="*/ 1 w 16"/>
                <a:gd name="T7" fmla="*/ 1 h 4"/>
                <a:gd name="T8" fmla="*/ 0 60000 65536"/>
                <a:gd name="T9" fmla="*/ 0 60000 65536"/>
                <a:gd name="T10" fmla="*/ 0 60000 65536"/>
                <a:gd name="T11" fmla="*/ 0 60000 65536"/>
                <a:gd name="T12" fmla="*/ 0 w 16"/>
                <a:gd name="T13" fmla="*/ 0 h 4"/>
                <a:gd name="T14" fmla="*/ 16 w 16"/>
                <a:gd name="T15" fmla="*/ 4 h 4"/>
              </a:gdLst>
              <a:ahLst/>
              <a:cxnLst>
                <a:cxn ang="T8">
                  <a:pos x="T0" y="T1"/>
                </a:cxn>
                <a:cxn ang="T9">
                  <a:pos x="T2" y="T3"/>
                </a:cxn>
                <a:cxn ang="T10">
                  <a:pos x="T4" y="T5"/>
                </a:cxn>
                <a:cxn ang="T11">
                  <a:pos x="T6" y="T7"/>
                </a:cxn>
              </a:cxnLst>
              <a:rect l="T12" t="T13" r="T14" b="T15"/>
              <a:pathLst>
                <a:path w="16" h="4">
                  <a:moveTo>
                    <a:pt x="1" y="1"/>
                  </a:moveTo>
                  <a:cubicBezTo>
                    <a:pt x="0" y="0"/>
                    <a:pt x="2" y="0"/>
                    <a:pt x="3" y="0"/>
                  </a:cubicBezTo>
                  <a:cubicBezTo>
                    <a:pt x="6" y="1"/>
                    <a:pt x="13" y="1"/>
                    <a:pt x="16" y="0"/>
                  </a:cubicBezTo>
                  <a:cubicBezTo>
                    <a:pt x="14" y="4"/>
                    <a:pt x="5" y="1"/>
                    <a:pt x="1" y="1"/>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121" name="Freeform 97"/>
            <p:cNvSpPr>
              <a:spLocks noChangeArrowheads="1"/>
            </p:cNvSpPr>
            <p:nvPr/>
          </p:nvSpPr>
          <p:spPr bwMode="auto">
            <a:xfrm>
              <a:off x="768350" y="1939925"/>
              <a:ext cx="14288" cy="23813"/>
            </a:xfrm>
            <a:custGeom>
              <a:avLst/>
              <a:gdLst>
                <a:gd name="T0" fmla="*/ 0 w 5"/>
                <a:gd name="T1" fmla="*/ 3 h 9"/>
                <a:gd name="T2" fmla="*/ 5 w 5"/>
                <a:gd name="T3" fmla="*/ 5 h 9"/>
                <a:gd name="T4" fmla="*/ 3 w 5"/>
                <a:gd name="T5" fmla="*/ 8 h 9"/>
                <a:gd name="T6" fmla="*/ 2 w 5"/>
                <a:gd name="T7" fmla="*/ 8 h 9"/>
                <a:gd name="T8" fmla="*/ 4 w 5"/>
                <a:gd name="T9" fmla="*/ 6 h 9"/>
                <a:gd name="T10" fmla="*/ 0 w 5"/>
                <a:gd name="T11" fmla="*/ 3 h 9"/>
                <a:gd name="T12" fmla="*/ 0 60000 65536"/>
                <a:gd name="T13" fmla="*/ 0 60000 65536"/>
                <a:gd name="T14" fmla="*/ 0 60000 65536"/>
                <a:gd name="T15" fmla="*/ 0 60000 65536"/>
                <a:gd name="T16" fmla="*/ 0 60000 65536"/>
                <a:gd name="T17" fmla="*/ 0 60000 65536"/>
                <a:gd name="T18" fmla="*/ 0 w 5"/>
                <a:gd name="T19" fmla="*/ 0 h 9"/>
                <a:gd name="T20" fmla="*/ 5 w 5"/>
                <a:gd name="T21" fmla="*/ 9 h 9"/>
              </a:gdLst>
              <a:ahLst/>
              <a:cxnLst>
                <a:cxn ang="T12">
                  <a:pos x="T0" y="T1"/>
                </a:cxn>
                <a:cxn ang="T13">
                  <a:pos x="T2" y="T3"/>
                </a:cxn>
                <a:cxn ang="T14">
                  <a:pos x="T4" y="T5"/>
                </a:cxn>
                <a:cxn ang="T15">
                  <a:pos x="T6" y="T7"/>
                </a:cxn>
                <a:cxn ang="T16">
                  <a:pos x="T8" y="T9"/>
                </a:cxn>
                <a:cxn ang="T17">
                  <a:pos x="T10" y="T11"/>
                </a:cxn>
              </a:cxnLst>
              <a:rect l="T18" t="T19" r="T20" b="T21"/>
              <a:pathLst>
                <a:path w="5" h="9">
                  <a:moveTo>
                    <a:pt x="0" y="3"/>
                  </a:moveTo>
                  <a:cubicBezTo>
                    <a:pt x="0" y="0"/>
                    <a:pt x="4" y="4"/>
                    <a:pt x="5" y="5"/>
                  </a:cubicBezTo>
                  <a:cubicBezTo>
                    <a:pt x="5" y="7"/>
                    <a:pt x="3" y="7"/>
                    <a:pt x="3" y="8"/>
                  </a:cubicBezTo>
                  <a:cubicBezTo>
                    <a:pt x="1" y="9"/>
                    <a:pt x="1" y="5"/>
                    <a:pt x="2" y="8"/>
                  </a:cubicBezTo>
                  <a:cubicBezTo>
                    <a:pt x="3" y="7"/>
                    <a:pt x="4" y="7"/>
                    <a:pt x="4" y="6"/>
                  </a:cubicBezTo>
                  <a:cubicBezTo>
                    <a:pt x="4" y="2"/>
                    <a:pt x="0" y="5"/>
                    <a:pt x="0" y="3"/>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122" name="Freeform 98"/>
            <p:cNvSpPr>
              <a:spLocks noEditPoints="1" noChangeArrowheads="1"/>
            </p:cNvSpPr>
            <p:nvPr/>
          </p:nvSpPr>
          <p:spPr bwMode="auto">
            <a:xfrm>
              <a:off x="538162" y="212725"/>
              <a:ext cx="244475" cy="53975"/>
            </a:xfrm>
            <a:custGeom>
              <a:avLst/>
              <a:gdLst>
                <a:gd name="T0" fmla="*/ 82 w 88"/>
                <a:gd name="T1" fmla="*/ 17 h 19"/>
                <a:gd name="T2" fmla="*/ 34 w 88"/>
                <a:gd name="T3" fmla="*/ 17 h 19"/>
                <a:gd name="T4" fmla="*/ 16 w 88"/>
                <a:gd name="T5" fmla="*/ 18 h 19"/>
                <a:gd name="T6" fmla="*/ 2 w 88"/>
                <a:gd name="T7" fmla="*/ 15 h 19"/>
                <a:gd name="T8" fmla="*/ 9 w 88"/>
                <a:gd name="T9" fmla="*/ 2 h 19"/>
                <a:gd name="T10" fmla="*/ 16 w 88"/>
                <a:gd name="T11" fmla="*/ 2 h 19"/>
                <a:gd name="T12" fmla="*/ 41 w 88"/>
                <a:gd name="T13" fmla="*/ 3 h 19"/>
                <a:gd name="T14" fmla="*/ 52 w 88"/>
                <a:gd name="T15" fmla="*/ 2 h 19"/>
                <a:gd name="T16" fmla="*/ 86 w 88"/>
                <a:gd name="T17" fmla="*/ 7 h 19"/>
                <a:gd name="T18" fmla="*/ 82 w 88"/>
                <a:gd name="T19" fmla="*/ 17 h 19"/>
                <a:gd name="T20" fmla="*/ 80 w 88"/>
                <a:gd name="T21" fmla="*/ 6 h 19"/>
                <a:gd name="T22" fmla="*/ 75 w 88"/>
                <a:gd name="T23" fmla="*/ 6 h 19"/>
                <a:gd name="T24" fmla="*/ 80 w 88"/>
                <a:gd name="T25" fmla="*/ 6 h 19"/>
                <a:gd name="T26" fmla="*/ 7 w 88"/>
                <a:gd name="T27" fmla="*/ 8 h 19"/>
                <a:gd name="T28" fmla="*/ 20 w 88"/>
                <a:gd name="T29" fmla="*/ 6 h 19"/>
                <a:gd name="T30" fmla="*/ 7 w 88"/>
                <a:gd name="T31" fmla="*/ 8 h 19"/>
                <a:gd name="T32" fmla="*/ 59 w 88"/>
                <a:gd name="T33" fmla="*/ 8 h 19"/>
                <a:gd name="T34" fmla="*/ 45 w 88"/>
                <a:gd name="T35" fmla="*/ 7 h 19"/>
                <a:gd name="T36" fmla="*/ 20 w 88"/>
                <a:gd name="T37" fmla="*/ 9 h 19"/>
                <a:gd name="T38" fmla="*/ 16 w 88"/>
                <a:gd name="T39" fmla="*/ 9 h 19"/>
                <a:gd name="T40" fmla="*/ 9 w 88"/>
                <a:gd name="T41" fmla="*/ 11 h 19"/>
                <a:gd name="T42" fmla="*/ 62 w 88"/>
                <a:gd name="T43" fmla="*/ 12 h 19"/>
                <a:gd name="T44" fmla="*/ 71 w 88"/>
                <a:gd name="T45" fmla="*/ 10 h 19"/>
                <a:gd name="T46" fmla="*/ 80 w 88"/>
                <a:gd name="T47" fmla="*/ 8 h 19"/>
                <a:gd name="T48" fmla="*/ 59 w 88"/>
                <a:gd name="T49" fmla="*/ 8 h 19"/>
                <a:gd name="T50" fmla="*/ 79 w 88"/>
                <a:gd name="T51" fmla="*/ 11 h 19"/>
                <a:gd name="T52" fmla="*/ 55 w 88"/>
                <a:gd name="T53" fmla="*/ 13 h 19"/>
                <a:gd name="T54" fmla="*/ 56 w 88"/>
                <a:gd name="T55" fmla="*/ 14 h 19"/>
                <a:gd name="T56" fmla="*/ 81 w 88"/>
                <a:gd name="T57" fmla="*/ 14 h 19"/>
                <a:gd name="T58" fmla="*/ 82 w 88"/>
                <a:gd name="T59" fmla="*/ 8 h 19"/>
                <a:gd name="T60" fmla="*/ 79 w 88"/>
                <a:gd name="T61" fmla="*/ 11 h 19"/>
                <a:gd name="T62" fmla="*/ 7 w 88"/>
                <a:gd name="T63" fmla="*/ 15 h 19"/>
                <a:gd name="T64" fmla="*/ 31 w 88"/>
                <a:gd name="T65" fmla="*/ 15 h 19"/>
                <a:gd name="T66" fmla="*/ 21 w 88"/>
                <a:gd name="T67" fmla="*/ 12 h 19"/>
                <a:gd name="T68" fmla="*/ 7 w 88"/>
                <a:gd name="T69" fmla="*/ 12 h 19"/>
                <a:gd name="T70" fmla="*/ 5 w 88"/>
                <a:gd name="T71" fmla="*/ 12 h 19"/>
                <a:gd name="T72" fmla="*/ 7 w 88"/>
                <a:gd name="T73" fmla="*/ 15 h 1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88"/>
                <a:gd name="T112" fmla="*/ 0 h 19"/>
                <a:gd name="T113" fmla="*/ 88 w 88"/>
                <a:gd name="T114" fmla="*/ 19 h 1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88" h="19">
                  <a:moveTo>
                    <a:pt x="82" y="17"/>
                  </a:moveTo>
                  <a:cubicBezTo>
                    <a:pt x="67" y="18"/>
                    <a:pt x="50" y="17"/>
                    <a:pt x="34" y="17"/>
                  </a:cubicBezTo>
                  <a:cubicBezTo>
                    <a:pt x="28" y="17"/>
                    <a:pt x="22" y="18"/>
                    <a:pt x="16" y="18"/>
                  </a:cubicBezTo>
                  <a:cubicBezTo>
                    <a:pt x="11" y="18"/>
                    <a:pt x="6" y="19"/>
                    <a:pt x="2" y="15"/>
                  </a:cubicBezTo>
                  <a:cubicBezTo>
                    <a:pt x="0" y="12"/>
                    <a:pt x="3" y="3"/>
                    <a:pt x="9" y="2"/>
                  </a:cubicBezTo>
                  <a:cubicBezTo>
                    <a:pt x="10" y="1"/>
                    <a:pt x="13" y="2"/>
                    <a:pt x="16" y="2"/>
                  </a:cubicBezTo>
                  <a:cubicBezTo>
                    <a:pt x="22" y="3"/>
                    <a:pt x="32" y="4"/>
                    <a:pt x="41" y="3"/>
                  </a:cubicBezTo>
                  <a:cubicBezTo>
                    <a:pt x="45" y="3"/>
                    <a:pt x="49" y="2"/>
                    <a:pt x="52" y="2"/>
                  </a:cubicBezTo>
                  <a:cubicBezTo>
                    <a:pt x="64" y="1"/>
                    <a:pt x="84" y="0"/>
                    <a:pt x="86" y="7"/>
                  </a:cubicBezTo>
                  <a:cubicBezTo>
                    <a:pt x="88" y="12"/>
                    <a:pt x="83" y="14"/>
                    <a:pt x="82" y="17"/>
                  </a:cubicBezTo>
                  <a:close/>
                  <a:moveTo>
                    <a:pt x="80" y="6"/>
                  </a:moveTo>
                  <a:cubicBezTo>
                    <a:pt x="78" y="6"/>
                    <a:pt x="75" y="3"/>
                    <a:pt x="75" y="6"/>
                  </a:cubicBezTo>
                  <a:cubicBezTo>
                    <a:pt x="76" y="6"/>
                    <a:pt x="79" y="8"/>
                    <a:pt x="80" y="6"/>
                  </a:cubicBezTo>
                  <a:close/>
                  <a:moveTo>
                    <a:pt x="7" y="8"/>
                  </a:moveTo>
                  <a:cubicBezTo>
                    <a:pt x="12" y="9"/>
                    <a:pt x="17" y="9"/>
                    <a:pt x="20" y="6"/>
                  </a:cubicBezTo>
                  <a:cubicBezTo>
                    <a:pt x="16" y="7"/>
                    <a:pt x="8" y="4"/>
                    <a:pt x="7" y="8"/>
                  </a:cubicBezTo>
                  <a:close/>
                  <a:moveTo>
                    <a:pt x="59" y="8"/>
                  </a:moveTo>
                  <a:cubicBezTo>
                    <a:pt x="54" y="8"/>
                    <a:pt x="50" y="7"/>
                    <a:pt x="45" y="7"/>
                  </a:cubicBezTo>
                  <a:cubicBezTo>
                    <a:pt x="37" y="7"/>
                    <a:pt x="26" y="7"/>
                    <a:pt x="20" y="9"/>
                  </a:cubicBezTo>
                  <a:cubicBezTo>
                    <a:pt x="19" y="9"/>
                    <a:pt x="17" y="8"/>
                    <a:pt x="16" y="9"/>
                  </a:cubicBezTo>
                  <a:cubicBezTo>
                    <a:pt x="13" y="9"/>
                    <a:pt x="10" y="9"/>
                    <a:pt x="9" y="11"/>
                  </a:cubicBezTo>
                  <a:cubicBezTo>
                    <a:pt x="25" y="10"/>
                    <a:pt x="46" y="13"/>
                    <a:pt x="62" y="12"/>
                  </a:cubicBezTo>
                  <a:cubicBezTo>
                    <a:pt x="65" y="12"/>
                    <a:pt x="70" y="10"/>
                    <a:pt x="71" y="10"/>
                  </a:cubicBezTo>
                  <a:cubicBezTo>
                    <a:pt x="74" y="10"/>
                    <a:pt x="79" y="12"/>
                    <a:pt x="80" y="8"/>
                  </a:cubicBezTo>
                  <a:cubicBezTo>
                    <a:pt x="73" y="6"/>
                    <a:pt x="65" y="7"/>
                    <a:pt x="59" y="8"/>
                  </a:cubicBezTo>
                  <a:close/>
                  <a:moveTo>
                    <a:pt x="79" y="11"/>
                  </a:moveTo>
                  <a:cubicBezTo>
                    <a:pt x="72" y="13"/>
                    <a:pt x="62" y="13"/>
                    <a:pt x="55" y="13"/>
                  </a:cubicBezTo>
                  <a:cubicBezTo>
                    <a:pt x="50" y="13"/>
                    <a:pt x="55" y="14"/>
                    <a:pt x="56" y="14"/>
                  </a:cubicBezTo>
                  <a:cubicBezTo>
                    <a:pt x="64" y="14"/>
                    <a:pt x="75" y="13"/>
                    <a:pt x="81" y="14"/>
                  </a:cubicBezTo>
                  <a:cubicBezTo>
                    <a:pt x="81" y="12"/>
                    <a:pt x="84" y="9"/>
                    <a:pt x="82" y="8"/>
                  </a:cubicBezTo>
                  <a:cubicBezTo>
                    <a:pt x="82" y="11"/>
                    <a:pt x="81" y="11"/>
                    <a:pt x="79" y="11"/>
                  </a:cubicBezTo>
                  <a:close/>
                  <a:moveTo>
                    <a:pt x="7" y="15"/>
                  </a:moveTo>
                  <a:cubicBezTo>
                    <a:pt x="15" y="15"/>
                    <a:pt x="23" y="15"/>
                    <a:pt x="31" y="15"/>
                  </a:cubicBezTo>
                  <a:cubicBezTo>
                    <a:pt x="30" y="11"/>
                    <a:pt x="25" y="12"/>
                    <a:pt x="21" y="12"/>
                  </a:cubicBezTo>
                  <a:cubicBezTo>
                    <a:pt x="16" y="12"/>
                    <a:pt x="11" y="12"/>
                    <a:pt x="7" y="12"/>
                  </a:cubicBezTo>
                  <a:cubicBezTo>
                    <a:pt x="6" y="12"/>
                    <a:pt x="6" y="12"/>
                    <a:pt x="5" y="12"/>
                  </a:cubicBezTo>
                  <a:cubicBezTo>
                    <a:pt x="5" y="14"/>
                    <a:pt x="6" y="14"/>
                    <a:pt x="7" y="15"/>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123" name="Freeform 99"/>
            <p:cNvSpPr>
              <a:spLocks noEditPoints="1" noChangeArrowheads="1"/>
            </p:cNvSpPr>
            <p:nvPr/>
          </p:nvSpPr>
          <p:spPr bwMode="auto">
            <a:xfrm>
              <a:off x="409575" y="211137"/>
              <a:ext cx="65088" cy="68263"/>
            </a:xfrm>
            <a:custGeom>
              <a:avLst/>
              <a:gdLst>
                <a:gd name="T0" fmla="*/ 6 w 23"/>
                <a:gd name="T1" fmla="*/ 1 h 25"/>
                <a:gd name="T2" fmla="*/ 7 w 23"/>
                <a:gd name="T3" fmla="*/ 0 h 25"/>
                <a:gd name="T4" fmla="*/ 15 w 23"/>
                <a:gd name="T5" fmla="*/ 1 h 25"/>
                <a:gd name="T6" fmla="*/ 21 w 23"/>
                <a:gd name="T7" fmla="*/ 7 h 25"/>
                <a:gd name="T8" fmla="*/ 18 w 23"/>
                <a:gd name="T9" fmla="*/ 23 h 25"/>
                <a:gd name="T10" fmla="*/ 16 w 23"/>
                <a:gd name="T11" fmla="*/ 24 h 25"/>
                <a:gd name="T12" fmla="*/ 1 w 23"/>
                <a:gd name="T13" fmla="*/ 20 h 25"/>
                <a:gd name="T14" fmla="*/ 0 w 23"/>
                <a:gd name="T15" fmla="*/ 18 h 25"/>
                <a:gd name="T16" fmla="*/ 2 w 23"/>
                <a:gd name="T17" fmla="*/ 4 h 25"/>
                <a:gd name="T18" fmla="*/ 4 w 23"/>
                <a:gd name="T19" fmla="*/ 3 h 25"/>
                <a:gd name="T20" fmla="*/ 6 w 23"/>
                <a:gd name="T21" fmla="*/ 1 h 25"/>
                <a:gd name="T22" fmla="*/ 17 w 23"/>
                <a:gd name="T23" fmla="*/ 19 h 25"/>
                <a:gd name="T24" fmla="*/ 18 w 23"/>
                <a:gd name="T25" fmla="*/ 16 h 25"/>
                <a:gd name="T26" fmla="*/ 18 w 23"/>
                <a:gd name="T27" fmla="*/ 10 h 25"/>
                <a:gd name="T28" fmla="*/ 18 w 23"/>
                <a:gd name="T29" fmla="*/ 9 h 25"/>
                <a:gd name="T30" fmla="*/ 14 w 23"/>
                <a:gd name="T31" fmla="*/ 4 h 25"/>
                <a:gd name="T32" fmla="*/ 8 w 23"/>
                <a:gd name="T33" fmla="*/ 4 h 25"/>
                <a:gd name="T34" fmla="*/ 5 w 23"/>
                <a:gd name="T35" fmla="*/ 11 h 25"/>
                <a:gd name="T36" fmla="*/ 11 w 23"/>
                <a:gd name="T37" fmla="*/ 8 h 25"/>
                <a:gd name="T38" fmla="*/ 14 w 23"/>
                <a:gd name="T39" fmla="*/ 17 h 25"/>
                <a:gd name="T40" fmla="*/ 12 w 23"/>
                <a:gd name="T41" fmla="*/ 19 h 25"/>
                <a:gd name="T42" fmla="*/ 10 w 23"/>
                <a:gd name="T43" fmla="*/ 21 h 25"/>
                <a:gd name="T44" fmla="*/ 17 w 23"/>
                <a:gd name="T45" fmla="*/ 19 h 25"/>
                <a:gd name="T46" fmla="*/ 8 w 23"/>
                <a:gd name="T47" fmla="*/ 16 h 25"/>
                <a:gd name="T48" fmla="*/ 10 w 23"/>
                <a:gd name="T49" fmla="*/ 16 h 25"/>
                <a:gd name="T50" fmla="*/ 8 w 23"/>
                <a:gd name="T51" fmla="*/ 12 h 25"/>
                <a:gd name="T52" fmla="*/ 8 w 23"/>
                <a:gd name="T53" fmla="*/ 16 h 2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3"/>
                <a:gd name="T82" fmla="*/ 0 h 25"/>
                <a:gd name="T83" fmla="*/ 23 w 23"/>
                <a:gd name="T84" fmla="*/ 25 h 2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3" h="25">
                  <a:moveTo>
                    <a:pt x="6" y="1"/>
                  </a:moveTo>
                  <a:cubicBezTo>
                    <a:pt x="6" y="0"/>
                    <a:pt x="6" y="0"/>
                    <a:pt x="7" y="0"/>
                  </a:cubicBezTo>
                  <a:cubicBezTo>
                    <a:pt x="10" y="0"/>
                    <a:pt x="11" y="2"/>
                    <a:pt x="15" y="1"/>
                  </a:cubicBezTo>
                  <a:cubicBezTo>
                    <a:pt x="17" y="3"/>
                    <a:pt x="19" y="5"/>
                    <a:pt x="21" y="7"/>
                  </a:cubicBezTo>
                  <a:cubicBezTo>
                    <a:pt x="23" y="14"/>
                    <a:pt x="22" y="20"/>
                    <a:pt x="18" y="23"/>
                  </a:cubicBezTo>
                  <a:cubicBezTo>
                    <a:pt x="17" y="23"/>
                    <a:pt x="16" y="24"/>
                    <a:pt x="16" y="24"/>
                  </a:cubicBezTo>
                  <a:cubicBezTo>
                    <a:pt x="9" y="25"/>
                    <a:pt x="4" y="23"/>
                    <a:pt x="1" y="20"/>
                  </a:cubicBezTo>
                  <a:cubicBezTo>
                    <a:pt x="1" y="19"/>
                    <a:pt x="0" y="18"/>
                    <a:pt x="0" y="18"/>
                  </a:cubicBezTo>
                  <a:cubicBezTo>
                    <a:pt x="0" y="13"/>
                    <a:pt x="0" y="7"/>
                    <a:pt x="2" y="4"/>
                  </a:cubicBezTo>
                  <a:cubicBezTo>
                    <a:pt x="3" y="4"/>
                    <a:pt x="3" y="3"/>
                    <a:pt x="4" y="3"/>
                  </a:cubicBezTo>
                  <a:cubicBezTo>
                    <a:pt x="5" y="2"/>
                    <a:pt x="5" y="1"/>
                    <a:pt x="6" y="1"/>
                  </a:cubicBezTo>
                  <a:close/>
                  <a:moveTo>
                    <a:pt x="17" y="19"/>
                  </a:moveTo>
                  <a:cubicBezTo>
                    <a:pt x="18" y="19"/>
                    <a:pt x="18" y="17"/>
                    <a:pt x="18" y="16"/>
                  </a:cubicBezTo>
                  <a:cubicBezTo>
                    <a:pt x="18" y="14"/>
                    <a:pt x="20" y="12"/>
                    <a:pt x="18" y="10"/>
                  </a:cubicBezTo>
                  <a:cubicBezTo>
                    <a:pt x="18" y="10"/>
                    <a:pt x="18" y="9"/>
                    <a:pt x="18" y="9"/>
                  </a:cubicBezTo>
                  <a:cubicBezTo>
                    <a:pt x="17" y="7"/>
                    <a:pt x="14" y="6"/>
                    <a:pt x="14" y="4"/>
                  </a:cubicBezTo>
                  <a:cubicBezTo>
                    <a:pt x="12" y="4"/>
                    <a:pt x="10" y="4"/>
                    <a:pt x="8" y="4"/>
                  </a:cubicBezTo>
                  <a:cubicBezTo>
                    <a:pt x="8" y="7"/>
                    <a:pt x="2" y="8"/>
                    <a:pt x="5" y="11"/>
                  </a:cubicBezTo>
                  <a:cubicBezTo>
                    <a:pt x="6" y="9"/>
                    <a:pt x="7" y="7"/>
                    <a:pt x="11" y="8"/>
                  </a:cubicBezTo>
                  <a:cubicBezTo>
                    <a:pt x="14" y="8"/>
                    <a:pt x="14" y="13"/>
                    <a:pt x="14" y="17"/>
                  </a:cubicBezTo>
                  <a:cubicBezTo>
                    <a:pt x="12" y="17"/>
                    <a:pt x="13" y="19"/>
                    <a:pt x="12" y="19"/>
                  </a:cubicBezTo>
                  <a:cubicBezTo>
                    <a:pt x="12" y="20"/>
                    <a:pt x="10" y="20"/>
                    <a:pt x="10" y="21"/>
                  </a:cubicBezTo>
                  <a:cubicBezTo>
                    <a:pt x="14" y="21"/>
                    <a:pt x="16" y="20"/>
                    <a:pt x="17" y="19"/>
                  </a:cubicBezTo>
                  <a:close/>
                  <a:moveTo>
                    <a:pt x="8" y="16"/>
                  </a:moveTo>
                  <a:cubicBezTo>
                    <a:pt x="8" y="16"/>
                    <a:pt x="9" y="16"/>
                    <a:pt x="10" y="16"/>
                  </a:cubicBezTo>
                  <a:cubicBezTo>
                    <a:pt x="10" y="15"/>
                    <a:pt x="11" y="11"/>
                    <a:pt x="8" y="12"/>
                  </a:cubicBezTo>
                  <a:cubicBezTo>
                    <a:pt x="8" y="14"/>
                    <a:pt x="6" y="15"/>
                    <a:pt x="8" y="16"/>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124" name="Freeform 100"/>
            <p:cNvSpPr>
              <a:spLocks noEditPoints="1" noChangeArrowheads="1"/>
            </p:cNvSpPr>
            <p:nvPr/>
          </p:nvSpPr>
          <p:spPr bwMode="auto">
            <a:xfrm>
              <a:off x="527050" y="568325"/>
              <a:ext cx="55563" cy="30163"/>
            </a:xfrm>
            <a:custGeom>
              <a:avLst/>
              <a:gdLst>
                <a:gd name="T0" fmla="*/ 16 w 20"/>
                <a:gd name="T1" fmla="*/ 1 h 11"/>
                <a:gd name="T2" fmla="*/ 18 w 20"/>
                <a:gd name="T3" fmla="*/ 8 h 11"/>
                <a:gd name="T4" fmla="*/ 17 w 20"/>
                <a:gd name="T5" fmla="*/ 5 h 11"/>
                <a:gd name="T6" fmla="*/ 13 w 20"/>
                <a:gd name="T7" fmla="*/ 8 h 11"/>
                <a:gd name="T8" fmla="*/ 8 w 20"/>
                <a:gd name="T9" fmla="*/ 8 h 11"/>
                <a:gd name="T10" fmla="*/ 0 w 20"/>
                <a:gd name="T11" fmla="*/ 8 h 11"/>
                <a:gd name="T12" fmla="*/ 1 w 20"/>
                <a:gd name="T13" fmla="*/ 1 h 11"/>
                <a:gd name="T14" fmla="*/ 6 w 20"/>
                <a:gd name="T15" fmla="*/ 1 h 11"/>
                <a:gd name="T16" fmla="*/ 7 w 20"/>
                <a:gd name="T17" fmla="*/ 3 h 11"/>
                <a:gd name="T18" fmla="*/ 12 w 20"/>
                <a:gd name="T19" fmla="*/ 4 h 11"/>
                <a:gd name="T20" fmla="*/ 13 w 20"/>
                <a:gd name="T21" fmla="*/ 1 h 11"/>
                <a:gd name="T22" fmla="*/ 16 w 20"/>
                <a:gd name="T23" fmla="*/ 1 h 11"/>
                <a:gd name="T24" fmla="*/ 2 w 20"/>
                <a:gd name="T25" fmla="*/ 7 h 11"/>
                <a:gd name="T26" fmla="*/ 6 w 20"/>
                <a:gd name="T27" fmla="*/ 2 h 11"/>
                <a:gd name="T28" fmla="*/ 3 w 20"/>
                <a:gd name="T29" fmla="*/ 2 h 11"/>
                <a:gd name="T30" fmla="*/ 2 w 20"/>
                <a:gd name="T31" fmla="*/ 7 h 1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0"/>
                <a:gd name="T49" fmla="*/ 0 h 11"/>
                <a:gd name="T50" fmla="*/ 20 w 20"/>
                <a:gd name="T51" fmla="*/ 11 h 1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0" h="11">
                  <a:moveTo>
                    <a:pt x="16" y="1"/>
                  </a:moveTo>
                  <a:cubicBezTo>
                    <a:pt x="20" y="0"/>
                    <a:pt x="17" y="6"/>
                    <a:pt x="18" y="8"/>
                  </a:cubicBezTo>
                  <a:cubicBezTo>
                    <a:pt x="17" y="11"/>
                    <a:pt x="17" y="6"/>
                    <a:pt x="17" y="5"/>
                  </a:cubicBezTo>
                  <a:cubicBezTo>
                    <a:pt x="14" y="5"/>
                    <a:pt x="12" y="5"/>
                    <a:pt x="13" y="8"/>
                  </a:cubicBezTo>
                  <a:cubicBezTo>
                    <a:pt x="10" y="6"/>
                    <a:pt x="11" y="8"/>
                    <a:pt x="8" y="8"/>
                  </a:cubicBezTo>
                  <a:cubicBezTo>
                    <a:pt x="5" y="9"/>
                    <a:pt x="3" y="8"/>
                    <a:pt x="0" y="8"/>
                  </a:cubicBezTo>
                  <a:cubicBezTo>
                    <a:pt x="0" y="5"/>
                    <a:pt x="0" y="3"/>
                    <a:pt x="1" y="1"/>
                  </a:cubicBezTo>
                  <a:cubicBezTo>
                    <a:pt x="3" y="2"/>
                    <a:pt x="4" y="1"/>
                    <a:pt x="6" y="1"/>
                  </a:cubicBezTo>
                  <a:cubicBezTo>
                    <a:pt x="6" y="2"/>
                    <a:pt x="7" y="3"/>
                    <a:pt x="7" y="3"/>
                  </a:cubicBezTo>
                  <a:cubicBezTo>
                    <a:pt x="7" y="3"/>
                    <a:pt x="12" y="0"/>
                    <a:pt x="12" y="4"/>
                  </a:cubicBezTo>
                  <a:cubicBezTo>
                    <a:pt x="13" y="4"/>
                    <a:pt x="13" y="2"/>
                    <a:pt x="13" y="1"/>
                  </a:cubicBezTo>
                  <a:cubicBezTo>
                    <a:pt x="14" y="1"/>
                    <a:pt x="16" y="2"/>
                    <a:pt x="16" y="1"/>
                  </a:cubicBezTo>
                  <a:close/>
                  <a:moveTo>
                    <a:pt x="2" y="7"/>
                  </a:moveTo>
                  <a:cubicBezTo>
                    <a:pt x="5" y="7"/>
                    <a:pt x="6" y="6"/>
                    <a:pt x="6" y="2"/>
                  </a:cubicBezTo>
                  <a:cubicBezTo>
                    <a:pt x="5" y="2"/>
                    <a:pt x="4" y="2"/>
                    <a:pt x="3" y="2"/>
                  </a:cubicBezTo>
                  <a:cubicBezTo>
                    <a:pt x="2" y="3"/>
                    <a:pt x="2" y="5"/>
                    <a:pt x="2" y="7"/>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125" name="Freeform 101"/>
            <p:cNvSpPr>
              <a:spLocks noEditPoints="1" noChangeArrowheads="1"/>
            </p:cNvSpPr>
            <p:nvPr/>
          </p:nvSpPr>
          <p:spPr bwMode="auto">
            <a:xfrm>
              <a:off x="1003300" y="615950"/>
              <a:ext cx="76200" cy="71438"/>
            </a:xfrm>
            <a:custGeom>
              <a:avLst/>
              <a:gdLst>
                <a:gd name="T0" fmla="*/ 21 w 27"/>
                <a:gd name="T1" fmla="*/ 2 h 26"/>
                <a:gd name="T2" fmla="*/ 27 w 27"/>
                <a:gd name="T3" fmla="*/ 15 h 26"/>
                <a:gd name="T4" fmla="*/ 26 w 27"/>
                <a:gd name="T5" fmla="*/ 19 h 26"/>
                <a:gd name="T6" fmla="*/ 24 w 27"/>
                <a:gd name="T7" fmla="*/ 20 h 26"/>
                <a:gd name="T8" fmla="*/ 24 w 27"/>
                <a:gd name="T9" fmla="*/ 22 h 26"/>
                <a:gd name="T10" fmla="*/ 21 w 27"/>
                <a:gd name="T11" fmla="*/ 23 h 26"/>
                <a:gd name="T12" fmla="*/ 19 w 27"/>
                <a:gd name="T13" fmla="*/ 24 h 26"/>
                <a:gd name="T14" fmla="*/ 7 w 27"/>
                <a:gd name="T15" fmla="*/ 24 h 26"/>
                <a:gd name="T16" fmla="*/ 1 w 27"/>
                <a:gd name="T17" fmla="*/ 9 h 26"/>
                <a:gd name="T18" fmla="*/ 2 w 27"/>
                <a:gd name="T19" fmla="*/ 8 h 26"/>
                <a:gd name="T20" fmla="*/ 4 w 27"/>
                <a:gd name="T21" fmla="*/ 5 h 26"/>
                <a:gd name="T22" fmla="*/ 8 w 27"/>
                <a:gd name="T23" fmla="*/ 3 h 26"/>
                <a:gd name="T24" fmla="*/ 9 w 27"/>
                <a:gd name="T25" fmla="*/ 1 h 26"/>
                <a:gd name="T26" fmla="*/ 21 w 27"/>
                <a:gd name="T27" fmla="*/ 2 h 26"/>
                <a:gd name="T28" fmla="*/ 8 w 27"/>
                <a:gd name="T29" fmla="*/ 11 h 26"/>
                <a:gd name="T30" fmla="*/ 8 w 27"/>
                <a:gd name="T31" fmla="*/ 7 h 26"/>
                <a:gd name="T32" fmla="*/ 19 w 27"/>
                <a:gd name="T33" fmla="*/ 4 h 26"/>
                <a:gd name="T34" fmla="*/ 20 w 27"/>
                <a:gd name="T35" fmla="*/ 4 h 26"/>
                <a:gd name="T36" fmla="*/ 13 w 27"/>
                <a:gd name="T37" fmla="*/ 2 h 26"/>
                <a:gd name="T38" fmla="*/ 12 w 27"/>
                <a:gd name="T39" fmla="*/ 4 h 26"/>
                <a:gd name="T40" fmla="*/ 6 w 27"/>
                <a:gd name="T41" fmla="*/ 6 h 26"/>
                <a:gd name="T42" fmla="*/ 6 w 27"/>
                <a:gd name="T43" fmla="*/ 12 h 26"/>
                <a:gd name="T44" fmla="*/ 8 w 27"/>
                <a:gd name="T45" fmla="*/ 14 h 26"/>
                <a:gd name="T46" fmla="*/ 8 w 27"/>
                <a:gd name="T47" fmla="*/ 16 h 26"/>
                <a:gd name="T48" fmla="*/ 12 w 27"/>
                <a:gd name="T49" fmla="*/ 18 h 26"/>
                <a:gd name="T50" fmla="*/ 21 w 27"/>
                <a:gd name="T51" fmla="*/ 18 h 26"/>
                <a:gd name="T52" fmla="*/ 21 w 27"/>
                <a:gd name="T53" fmla="*/ 5 h 26"/>
                <a:gd name="T54" fmla="*/ 13 w 27"/>
                <a:gd name="T55" fmla="*/ 5 h 26"/>
                <a:gd name="T56" fmla="*/ 10 w 27"/>
                <a:gd name="T57" fmla="*/ 7 h 26"/>
                <a:gd name="T58" fmla="*/ 9 w 27"/>
                <a:gd name="T59" fmla="*/ 9 h 26"/>
                <a:gd name="T60" fmla="*/ 10 w 27"/>
                <a:gd name="T61" fmla="*/ 14 h 26"/>
                <a:gd name="T62" fmla="*/ 13 w 27"/>
                <a:gd name="T63" fmla="*/ 14 h 26"/>
                <a:gd name="T64" fmla="*/ 14 w 27"/>
                <a:gd name="T65" fmla="*/ 11 h 26"/>
                <a:gd name="T66" fmla="*/ 18 w 27"/>
                <a:gd name="T67" fmla="*/ 14 h 26"/>
                <a:gd name="T68" fmla="*/ 15 w 27"/>
                <a:gd name="T69" fmla="*/ 17 h 26"/>
                <a:gd name="T70" fmla="*/ 8 w 27"/>
                <a:gd name="T71" fmla="*/ 11 h 26"/>
                <a:gd name="T72" fmla="*/ 13 w 27"/>
                <a:gd name="T73" fmla="*/ 24 h 26"/>
                <a:gd name="T74" fmla="*/ 19 w 27"/>
                <a:gd name="T75" fmla="*/ 23 h 26"/>
                <a:gd name="T76" fmla="*/ 21 w 27"/>
                <a:gd name="T77" fmla="*/ 23 h 26"/>
                <a:gd name="T78" fmla="*/ 23 w 27"/>
                <a:gd name="T79" fmla="*/ 19 h 26"/>
                <a:gd name="T80" fmla="*/ 24 w 27"/>
                <a:gd name="T81" fmla="*/ 15 h 26"/>
                <a:gd name="T82" fmla="*/ 11 w 27"/>
                <a:gd name="T83" fmla="*/ 20 h 26"/>
                <a:gd name="T84" fmla="*/ 4 w 27"/>
                <a:gd name="T85" fmla="*/ 10 h 26"/>
                <a:gd name="T86" fmla="*/ 3 w 27"/>
                <a:gd name="T87" fmla="*/ 9 h 26"/>
                <a:gd name="T88" fmla="*/ 13 w 27"/>
                <a:gd name="T89" fmla="*/ 24 h 2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7"/>
                <a:gd name="T136" fmla="*/ 0 h 26"/>
                <a:gd name="T137" fmla="*/ 27 w 27"/>
                <a:gd name="T138" fmla="*/ 26 h 2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7" h="26">
                  <a:moveTo>
                    <a:pt x="21" y="2"/>
                  </a:moveTo>
                  <a:cubicBezTo>
                    <a:pt x="24" y="6"/>
                    <a:pt x="27" y="10"/>
                    <a:pt x="27" y="15"/>
                  </a:cubicBezTo>
                  <a:cubicBezTo>
                    <a:pt x="27" y="16"/>
                    <a:pt x="26" y="18"/>
                    <a:pt x="26" y="19"/>
                  </a:cubicBezTo>
                  <a:cubicBezTo>
                    <a:pt x="26" y="20"/>
                    <a:pt x="24" y="20"/>
                    <a:pt x="24" y="20"/>
                  </a:cubicBezTo>
                  <a:cubicBezTo>
                    <a:pt x="24" y="20"/>
                    <a:pt x="24" y="22"/>
                    <a:pt x="24" y="22"/>
                  </a:cubicBezTo>
                  <a:cubicBezTo>
                    <a:pt x="23" y="23"/>
                    <a:pt x="22" y="22"/>
                    <a:pt x="21" y="23"/>
                  </a:cubicBezTo>
                  <a:cubicBezTo>
                    <a:pt x="20" y="24"/>
                    <a:pt x="21" y="24"/>
                    <a:pt x="19" y="24"/>
                  </a:cubicBezTo>
                  <a:cubicBezTo>
                    <a:pt x="17" y="25"/>
                    <a:pt x="12" y="26"/>
                    <a:pt x="7" y="24"/>
                  </a:cubicBezTo>
                  <a:cubicBezTo>
                    <a:pt x="3" y="20"/>
                    <a:pt x="0" y="15"/>
                    <a:pt x="1" y="9"/>
                  </a:cubicBezTo>
                  <a:cubicBezTo>
                    <a:pt x="1" y="9"/>
                    <a:pt x="2" y="9"/>
                    <a:pt x="2" y="8"/>
                  </a:cubicBezTo>
                  <a:cubicBezTo>
                    <a:pt x="2" y="7"/>
                    <a:pt x="4" y="7"/>
                    <a:pt x="4" y="5"/>
                  </a:cubicBezTo>
                  <a:cubicBezTo>
                    <a:pt x="4" y="4"/>
                    <a:pt x="6" y="4"/>
                    <a:pt x="8" y="3"/>
                  </a:cubicBezTo>
                  <a:cubicBezTo>
                    <a:pt x="8" y="2"/>
                    <a:pt x="9" y="1"/>
                    <a:pt x="9" y="1"/>
                  </a:cubicBezTo>
                  <a:cubicBezTo>
                    <a:pt x="13" y="0"/>
                    <a:pt x="18" y="1"/>
                    <a:pt x="21" y="2"/>
                  </a:cubicBezTo>
                  <a:close/>
                  <a:moveTo>
                    <a:pt x="8" y="11"/>
                  </a:moveTo>
                  <a:cubicBezTo>
                    <a:pt x="7" y="11"/>
                    <a:pt x="8" y="8"/>
                    <a:pt x="8" y="7"/>
                  </a:cubicBezTo>
                  <a:cubicBezTo>
                    <a:pt x="10" y="5"/>
                    <a:pt x="16" y="3"/>
                    <a:pt x="19" y="4"/>
                  </a:cubicBezTo>
                  <a:cubicBezTo>
                    <a:pt x="20" y="4"/>
                    <a:pt x="21" y="5"/>
                    <a:pt x="20" y="4"/>
                  </a:cubicBezTo>
                  <a:cubicBezTo>
                    <a:pt x="18" y="2"/>
                    <a:pt x="16" y="2"/>
                    <a:pt x="13" y="2"/>
                  </a:cubicBezTo>
                  <a:cubicBezTo>
                    <a:pt x="11" y="2"/>
                    <a:pt x="13" y="3"/>
                    <a:pt x="12" y="4"/>
                  </a:cubicBezTo>
                  <a:cubicBezTo>
                    <a:pt x="9" y="3"/>
                    <a:pt x="8" y="5"/>
                    <a:pt x="6" y="6"/>
                  </a:cubicBezTo>
                  <a:cubicBezTo>
                    <a:pt x="6" y="8"/>
                    <a:pt x="5" y="10"/>
                    <a:pt x="6" y="12"/>
                  </a:cubicBezTo>
                  <a:cubicBezTo>
                    <a:pt x="6" y="13"/>
                    <a:pt x="7" y="13"/>
                    <a:pt x="8" y="14"/>
                  </a:cubicBezTo>
                  <a:cubicBezTo>
                    <a:pt x="8" y="14"/>
                    <a:pt x="7" y="15"/>
                    <a:pt x="8" y="16"/>
                  </a:cubicBezTo>
                  <a:cubicBezTo>
                    <a:pt x="9" y="18"/>
                    <a:pt x="11" y="18"/>
                    <a:pt x="12" y="18"/>
                  </a:cubicBezTo>
                  <a:cubicBezTo>
                    <a:pt x="15" y="19"/>
                    <a:pt x="19" y="20"/>
                    <a:pt x="21" y="18"/>
                  </a:cubicBezTo>
                  <a:cubicBezTo>
                    <a:pt x="24" y="15"/>
                    <a:pt x="25" y="9"/>
                    <a:pt x="21" y="5"/>
                  </a:cubicBezTo>
                  <a:cubicBezTo>
                    <a:pt x="18" y="5"/>
                    <a:pt x="15" y="5"/>
                    <a:pt x="13" y="5"/>
                  </a:cubicBezTo>
                  <a:cubicBezTo>
                    <a:pt x="12" y="6"/>
                    <a:pt x="12" y="7"/>
                    <a:pt x="10" y="7"/>
                  </a:cubicBezTo>
                  <a:cubicBezTo>
                    <a:pt x="10" y="8"/>
                    <a:pt x="10" y="9"/>
                    <a:pt x="9" y="9"/>
                  </a:cubicBezTo>
                  <a:cubicBezTo>
                    <a:pt x="9" y="11"/>
                    <a:pt x="9" y="13"/>
                    <a:pt x="10" y="14"/>
                  </a:cubicBezTo>
                  <a:cubicBezTo>
                    <a:pt x="11" y="14"/>
                    <a:pt x="12" y="16"/>
                    <a:pt x="13" y="14"/>
                  </a:cubicBezTo>
                  <a:cubicBezTo>
                    <a:pt x="11" y="13"/>
                    <a:pt x="12" y="10"/>
                    <a:pt x="14" y="11"/>
                  </a:cubicBezTo>
                  <a:cubicBezTo>
                    <a:pt x="16" y="11"/>
                    <a:pt x="17" y="12"/>
                    <a:pt x="18" y="14"/>
                  </a:cubicBezTo>
                  <a:cubicBezTo>
                    <a:pt x="17" y="15"/>
                    <a:pt x="17" y="16"/>
                    <a:pt x="15" y="17"/>
                  </a:cubicBezTo>
                  <a:cubicBezTo>
                    <a:pt x="11" y="17"/>
                    <a:pt x="8" y="14"/>
                    <a:pt x="8" y="11"/>
                  </a:cubicBezTo>
                  <a:close/>
                  <a:moveTo>
                    <a:pt x="13" y="24"/>
                  </a:moveTo>
                  <a:cubicBezTo>
                    <a:pt x="15" y="25"/>
                    <a:pt x="18" y="23"/>
                    <a:pt x="19" y="23"/>
                  </a:cubicBezTo>
                  <a:cubicBezTo>
                    <a:pt x="19" y="22"/>
                    <a:pt x="20" y="23"/>
                    <a:pt x="21" y="23"/>
                  </a:cubicBezTo>
                  <a:cubicBezTo>
                    <a:pt x="21" y="22"/>
                    <a:pt x="22" y="21"/>
                    <a:pt x="23" y="19"/>
                  </a:cubicBezTo>
                  <a:cubicBezTo>
                    <a:pt x="24" y="19"/>
                    <a:pt x="27" y="16"/>
                    <a:pt x="24" y="15"/>
                  </a:cubicBezTo>
                  <a:cubicBezTo>
                    <a:pt x="23" y="20"/>
                    <a:pt x="16" y="22"/>
                    <a:pt x="11" y="20"/>
                  </a:cubicBezTo>
                  <a:cubicBezTo>
                    <a:pt x="8" y="19"/>
                    <a:pt x="4" y="13"/>
                    <a:pt x="4" y="10"/>
                  </a:cubicBezTo>
                  <a:cubicBezTo>
                    <a:pt x="4" y="9"/>
                    <a:pt x="4" y="9"/>
                    <a:pt x="3" y="9"/>
                  </a:cubicBezTo>
                  <a:cubicBezTo>
                    <a:pt x="0" y="16"/>
                    <a:pt x="6" y="24"/>
                    <a:pt x="13" y="24"/>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126" name="Freeform 102"/>
            <p:cNvSpPr>
              <a:spLocks noEditPoints="1" noChangeArrowheads="1"/>
            </p:cNvSpPr>
            <p:nvPr/>
          </p:nvSpPr>
          <p:spPr bwMode="auto">
            <a:xfrm>
              <a:off x="801687" y="893762"/>
              <a:ext cx="38100" cy="26988"/>
            </a:xfrm>
            <a:custGeom>
              <a:avLst/>
              <a:gdLst>
                <a:gd name="T0" fmla="*/ 6 w 14"/>
                <a:gd name="T1" fmla="*/ 0 h 10"/>
                <a:gd name="T2" fmla="*/ 11 w 14"/>
                <a:gd name="T3" fmla="*/ 0 h 10"/>
                <a:gd name="T4" fmla="*/ 14 w 14"/>
                <a:gd name="T5" fmla="*/ 7 h 10"/>
                <a:gd name="T6" fmla="*/ 0 w 14"/>
                <a:gd name="T7" fmla="*/ 8 h 10"/>
                <a:gd name="T8" fmla="*/ 2 w 14"/>
                <a:gd name="T9" fmla="*/ 4 h 10"/>
                <a:gd name="T10" fmla="*/ 2 w 14"/>
                <a:gd name="T11" fmla="*/ 1 h 10"/>
                <a:gd name="T12" fmla="*/ 2 w 14"/>
                <a:gd name="T13" fmla="*/ 7 h 10"/>
                <a:gd name="T14" fmla="*/ 6 w 14"/>
                <a:gd name="T15" fmla="*/ 0 h 10"/>
                <a:gd name="T16" fmla="*/ 12 w 14"/>
                <a:gd name="T17" fmla="*/ 6 h 10"/>
                <a:gd name="T18" fmla="*/ 11 w 14"/>
                <a:gd name="T19" fmla="*/ 3 h 10"/>
                <a:gd name="T20" fmla="*/ 12 w 14"/>
                <a:gd name="T21" fmla="*/ 6 h 1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4"/>
                <a:gd name="T34" fmla="*/ 0 h 10"/>
                <a:gd name="T35" fmla="*/ 14 w 14"/>
                <a:gd name="T36" fmla="*/ 10 h 1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4" h="10">
                  <a:moveTo>
                    <a:pt x="6" y="0"/>
                  </a:moveTo>
                  <a:cubicBezTo>
                    <a:pt x="9" y="0"/>
                    <a:pt x="8" y="1"/>
                    <a:pt x="11" y="0"/>
                  </a:cubicBezTo>
                  <a:cubicBezTo>
                    <a:pt x="13" y="1"/>
                    <a:pt x="14" y="3"/>
                    <a:pt x="14" y="7"/>
                  </a:cubicBezTo>
                  <a:cubicBezTo>
                    <a:pt x="9" y="7"/>
                    <a:pt x="4" y="10"/>
                    <a:pt x="0" y="8"/>
                  </a:cubicBezTo>
                  <a:cubicBezTo>
                    <a:pt x="0" y="6"/>
                    <a:pt x="2" y="5"/>
                    <a:pt x="2" y="4"/>
                  </a:cubicBezTo>
                  <a:cubicBezTo>
                    <a:pt x="2" y="2"/>
                    <a:pt x="1" y="1"/>
                    <a:pt x="2" y="1"/>
                  </a:cubicBezTo>
                  <a:cubicBezTo>
                    <a:pt x="6" y="1"/>
                    <a:pt x="3" y="6"/>
                    <a:pt x="2" y="7"/>
                  </a:cubicBezTo>
                  <a:cubicBezTo>
                    <a:pt x="6" y="8"/>
                    <a:pt x="4" y="2"/>
                    <a:pt x="6" y="0"/>
                  </a:cubicBezTo>
                  <a:close/>
                  <a:moveTo>
                    <a:pt x="12" y="6"/>
                  </a:moveTo>
                  <a:cubicBezTo>
                    <a:pt x="13" y="5"/>
                    <a:pt x="13" y="3"/>
                    <a:pt x="11" y="3"/>
                  </a:cubicBezTo>
                  <a:cubicBezTo>
                    <a:pt x="10" y="4"/>
                    <a:pt x="10" y="6"/>
                    <a:pt x="12" y="6"/>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127" name="Freeform 103"/>
            <p:cNvSpPr>
              <a:spLocks noEditPoints="1" noChangeArrowheads="1"/>
            </p:cNvSpPr>
            <p:nvPr/>
          </p:nvSpPr>
          <p:spPr bwMode="auto">
            <a:xfrm>
              <a:off x="430212" y="1143000"/>
              <a:ext cx="196850" cy="193675"/>
            </a:xfrm>
            <a:custGeom>
              <a:avLst/>
              <a:gdLst>
                <a:gd name="T0" fmla="*/ 70 w 71"/>
                <a:gd name="T1" fmla="*/ 27 h 70"/>
                <a:gd name="T2" fmla="*/ 69 w 71"/>
                <a:gd name="T3" fmla="*/ 51 h 70"/>
                <a:gd name="T4" fmla="*/ 23 w 71"/>
                <a:gd name="T5" fmla="*/ 68 h 70"/>
                <a:gd name="T6" fmla="*/ 2 w 71"/>
                <a:gd name="T7" fmla="*/ 9 h 70"/>
                <a:gd name="T8" fmla="*/ 51 w 71"/>
                <a:gd name="T9" fmla="*/ 1 h 70"/>
                <a:gd name="T10" fmla="*/ 68 w 71"/>
                <a:gd name="T11" fmla="*/ 5 h 70"/>
                <a:gd name="T12" fmla="*/ 66 w 71"/>
                <a:gd name="T13" fmla="*/ 61 h 70"/>
                <a:gd name="T14" fmla="*/ 68 w 71"/>
                <a:gd name="T15" fmla="*/ 55 h 70"/>
                <a:gd name="T16" fmla="*/ 67 w 71"/>
                <a:gd name="T17" fmla="*/ 8 h 70"/>
                <a:gd name="T18" fmla="*/ 52 w 71"/>
                <a:gd name="T19" fmla="*/ 2 h 70"/>
                <a:gd name="T20" fmla="*/ 27 w 71"/>
                <a:gd name="T21" fmla="*/ 4 h 70"/>
                <a:gd name="T22" fmla="*/ 65 w 71"/>
                <a:gd name="T23" fmla="*/ 8 h 70"/>
                <a:gd name="T24" fmla="*/ 3 w 71"/>
                <a:gd name="T25" fmla="*/ 29 h 70"/>
                <a:gd name="T26" fmla="*/ 48 w 71"/>
                <a:gd name="T27" fmla="*/ 66 h 70"/>
                <a:gd name="T28" fmla="*/ 5 w 71"/>
                <a:gd name="T29" fmla="*/ 56 h 70"/>
                <a:gd name="T30" fmla="*/ 6 w 71"/>
                <a:gd name="T31" fmla="*/ 14 h 70"/>
                <a:gd name="T32" fmla="*/ 10 w 71"/>
                <a:gd name="T33" fmla="*/ 7 h 70"/>
                <a:gd name="T34" fmla="*/ 6 w 71"/>
                <a:gd name="T35" fmla="*/ 41 h 70"/>
                <a:gd name="T36" fmla="*/ 20 w 71"/>
                <a:gd name="T37" fmla="*/ 46 h 70"/>
                <a:gd name="T38" fmla="*/ 28 w 71"/>
                <a:gd name="T39" fmla="*/ 50 h 70"/>
                <a:gd name="T40" fmla="*/ 45 w 71"/>
                <a:gd name="T41" fmla="*/ 64 h 70"/>
                <a:gd name="T42" fmla="*/ 51 w 71"/>
                <a:gd name="T43" fmla="*/ 64 h 70"/>
                <a:gd name="T44" fmla="*/ 55 w 71"/>
                <a:gd name="T45" fmla="*/ 65 h 70"/>
                <a:gd name="T46" fmla="*/ 64 w 71"/>
                <a:gd name="T47" fmla="*/ 62 h 70"/>
                <a:gd name="T48" fmla="*/ 66 w 71"/>
                <a:gd name="T49" fmla="*/ 41 h 70"/>
                <a:gd name="T50" fmla="*/ 62 w 71"/>
                <a:gd name="T51" fmla="*/ 59 h 70"/>
                <a:gd name="T52" fmla="*/ 59 w 71"/>
                <a:gd name="T53" fmla="*/ 23 h 70"/>
                <a:gd name="T54" fmla="*/ 55 w 71"/>
                <a:gd name="T55" fmla="*/ 21 h 70"/>
                <a:gd name="T56" fmla="*/ 54 w 71"/>
                <a:gd name="T57" fmla="*/ 27 h 70"/>
                <a:gd name="T58" fmla="*/ 49 w 71"/>
                <a:gd name="T59" fmla="*/ 50 h 70"/>
                <a:gd name="T60" fmla="*/ 42 w 71"/>
                <a:gd name="T61" fmla="*/ 16 h 70"/>
                <a:gd name="T62" fmla="*/ 40 w 71"/>
                <a:gd name="T63" fmla="*/ 18 h 70"/>
                <a:gd name="T64" fmla="*/ 37 w 71"/>
                <a:gd name="T65" fmla="*/ 21 h 70"/>
                <a:gd name="T66" fmla="*/ 28 w 71"/>
                <a:gd name="T67" fmla="*/ 21 h 70"/>
                <a:gd name="T68" fmla="*/ 24 w 71"/>
                <a:gd name="T69" fmla="*/ 9 h 70"/>
                <a:gd name="T70" fmla="*/ 21 w 71"/>
                <a:gd name="T71" fmla="*/ 38 h 70"/>
                <a:gd name="T72" fmla="*/ 13 w 71"/>
                <a:gd name="T73" fmla="*/ 42 h 70"/>
                <a:gd name="T74" fmla="*/ 9 w 71"/>
                <a:gd name="T75" fmla="*/ 61 h 70"/>
                <a:gd name="T76" fmla="*/ 15 w 71"/>
                <a:gd name="T77" fmla="*/ 8 h 70"/>
                <a:gd name="T78" fmla="*/ 7 w 71"/>
                <a:gd name="T79" fmla="*/ 11 h 70"/>
                <a:gd name="T80" fmla="*/ 7 w 71"/>
                <a:gd name="T81" fmla="*/ 26 h 70"/>
                <a:gd name="T82" fmla="*/ 31 w 71"/>
                <a:gd name="T83" fmla="*/ 6 h 70"/>
                <a:gd name="T84" fmla="*/ 32 w 71"/>
                <a:gd name="T85" fmla="*/ 6 h 70"/>
                <a:gd name="T86" fmla="*/ 36 w 71"/>
                <a:gd name="T87" fmla="*/ 6 h 70"/>
                <a:gd name="T88" fmla="*/ 50 w 71"/>
                <a:gd name="T89" fmla="*/ 8 h 70"/>
                <a:gd name="T90" fmla="*/ 63 w 71"/>
                <a:gd name="T91" fmla="*/ 9 h 70"/>
                <a:gd name="T92" fmla="*/ 18 w 71"/>
                <a:gd name="T93" fmla="*/ 10 h 70"/>
                <a:gd name="T94" fmla="*/ 61 w 71"/>
                <a:gd name="T95" fmla="*/ 18 h 70"/>
                <a:gd name="T96" fmla="*/ 31 w 71"/>
                <a:gd name="T97" fmla="*/ 11 h 70"/>
                <a:gd name="T98" fmla="*/ 32 w 71"/>
                <a:gd name="T99" fmla="*/ 12 h 70"/>
                <a:gd name="T100" fmla="*/ 54 w 71"/>
                <a:gd name="T101" fmla="*/ 11 h 70"/>
                <a:gd name="T102" fmla="*/ 14 w 71"/>
                <a:gd name="T103" fmla="*/ 16 h 70"/>
                <a:gd name="T104" fmla="*/ 47 w 71"/>
                <a:gd name="T105" fmla="*/ 15 h 70"/>
                <a:gd name="T106" fmla="*/ 46 w 71"/>
                <a:gd name="T107" fmla="*/ 15 h 70"/>
                <a:gd name="T108" fmla="*/ 18 w 71"/>
                <a:gd name="T109" fmla="*/ 25 h 70"/>
                <a:gd name="T110" fmla="*/ 10 w 71"/>
                <a:gd name="T111" fmla="*/ 25 h 70"/>
                <a:gd name="T112" fmla="*/ 13 w 71"/>
                <a:gd name="T113" fmla="*/ 21 h 70"/>
                <a:gd name="T114" fmla="*/ 14 w 71"/>
                <a:gd name="T115" fmla="*/ 26 h 70"/>
                <a:gd name="T116" fmla="*/ 19 w 71"/>
                <a:gd name="T117" fmla="*/ 32 h 70"/>
                <a:gd name="T118" fmla="*/ 49 w 71"/>
                <a:gd name="T119" fmla="*/ 66 h 70"/>
                <a:gd name="T120" fmla="*/ 58 w 71"/>
                <a:gd name="T121" fmla="*/ 68 h 7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71"/>
                <a:gd name="T184" fmla="*/ 0 h 70"/>
                <a:gd name="T185" fmla="*/ 71 w 71"/>
                <a:gd name="T186" fmla="*/ 70 h 70"/>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71" h="70">
                  <a:moveTo>
                    <a:pt x="68" y="5"/>
                  </a:moveTo>
                  <a:cubicBezTo>
                    <a:pt x="68" y="7"/>
                    <a:pt x="69" y="9"/>
                    <a:pt x="69" y="12"/>
                  </a:cubicBezTo>
                  <a:cubicBezTo>
                    <a:pt x="70" y="15"/>
                    <a:pt x="69" y="18"/>
                    <a:pt x="69" y="21"/>
                  </a:cubicBezTo>
                  <a:cubicBezTo>
                    <a:pt x="69" y="22"/>
                    <a:pt x="71" y="24"/>
                    <a:pt x="70" y="27"/>
                  </a:cubicBezTo>
                  <a:cubicBezTo>
                    <a:pt x="70" y="27"/>
                    <a:pt x="69" y="28"/>
                    <a:pt x="69" y="28"/>
                  </a:cubicBezTo>
                  <a:cubicBezTo>
                    <a:pt x="69" y="28"/>
                    <a:pt x="70" y="28"/>
                    <a:pt x="70" y="29"/>
                  </a:cubicBezTo>
                  <a:cubicBezTo>
                    <a:pt x="70" y="30"/>
                    <a:pt x="69" y="29"/>
                    <a:pt x="69" y="30"/>
                  </a:cubicBezTo>
                  <a:cubicBezTo>
                    <a:pt x="69" y="36"/>
                    <a:pt x="70" y="44"/>
                    <a:pt x="69" y="51"/>
                  </a:cubicBezTo>
                  <a:cubicBezTo>
                    <a:pt x="69" y="56"/>
                    <a:pt x="69" y="62"/>
                    <a:pt x="67" y="65"/>
                  </a:cubicBezTo>
                  <a:cubicBezTo>
                    <a:pt x="66" y="66"/>
                    <a:pt x="61" y="69"/>
                    <a:pt x="58" y="69"/>
                  </a:cubicBezTo>
                  <a:cubicBezTo>
                    <a:pt x="54" y="70"/>
                    <a:pt x="50" y="69"/>
                    <a:pt x="46" y="68"/>
                  </a:cubicBezTo>
                  <a:cubicBezTo>
                    <a:pt x="40" y="68"/>
                    <a:pt x="31" y="68"/>
                    <a:pt x="23" y="68"/>
                  </a:cubicBezTo>
                  <a:cubicBezTo>
                    <a:pt x="15" y="68"/>
                    <a:pt x="8" y="69"/>
                    <a:pt x="4" y="66"/>
                  </a:cubicBezTo>
                  <a:cubicBezTo>
                    <a:pt x="0" y="58"/>
                    <a:pt x="1" y="45"/>
                    <a:pt x="1" y="34"/>
                  </a:cubicBezTo>
                  <a:cubicBezTo>
                    <a:pt x="1" y="26"/>
                    <a:pt x="1" y="18"/>
                    <a:pt x="2" y="13"/>
                  </a:cubicBezTo>
                  <a:cubicBezTo>
                    <a:pt x="2" y="12"/>
                    <a:pt x="2" y="10"/>
                    <a:pt x="2" y="9"/>
                  </a:cubicBezTo>
                  <a:cubicBezTo>
                    <a:pt x="3" y="9"/>
                    <a:pt x="5" y="6"/>
                    <a:pt x="6" y="4"/>
                  </a:cubicBezTo>
                  <a:cubicBezTo>
                    <a:pt x="14" y="1"/>
                    <a:pt x="24" y="3"/>
                    <a:pt x="34" y="2"/>
                  </a:cubicBezTo>
                  <a:cubicBezTo>
                    <a:pt x="36" y="2"/>
                    <a:pt x="38" y="2"/>
                    <a:pt x="41" y="1"/>
                  </a:cubicBezTo>
                  <a:cubicBezTo>
                    <a:pt x="43" y="1"/>
                    <a:pt x="47" y="0"/>
                    <a:pt x="51" y="1"/>
                  </a:cubicBezTo>
                  <a:cubicBezTo>
                    <a:pt x="53" y="1"/>
                    <a:pt x="55" y="1"/>
                    <a:pt x="57" y="1"/>
                  </a:cubicBezTo>
                  <a:cubicBezTo>
                    <a:pt x="59" y="2"/>
                    <a:pt x="60" y="1"/>
                    <a:pt x="61" y="2"/>
                  </a:cubicBezTo>
                  <a:cubicBezTo>
                    <a:pt x="62" y="3"/>
                    <a:pt x="63" y="3"/>
                    <a:pt x="64" y="3"/>
                  </a:cubicBezTo>
                  <a:cubicBezTo>
                    <a:pt x="65" y="4"/>
                    <a:pt x="65" y="5"/>
                    <a:pt x="68" y="5"/>
                  </a:cubicBezTo>
                  <a:close/>
                  <a:moveTo>
                    <a:pt x="66" y="28"/>
                  </a:moveTo>
                  <a:cubicBezTo>
                    <a:pt x="66" y="30"/>
                    <a:pt x="66" y="32"/>
                    <a:pt x="67" y="34"/>
                  </a:cubicBezTo>
                  <a:cubicBezTo>
                    <a:pt x="67" y="42"/>
                    <a:pt x="66" y="51"/>
                    <a:pt x="67" y="60"/>
                  </a:cubicBezTo>
                  <a:cubicBezTo>
                    <a:pt x="66" y="60"/>
                    <a:pt x="66" y="60"/>
                    <a:pt x="66" y="61"/>
                  </a:cubicBezTo>
                  <a:cubicBezTo>
                    <a:pt x="65" y="63"/>
                    <a:pt x="64" y="64"/>
                    <a:pt x="63" y="64"/>
                  </a:cubicBezTo>
                  <a:cubicBezTo>
                    <a:pt x="63" y="67"/>
                    <a:pt x="65" y="65"/>
                    <a:pt x="65" y="64"/>
                  </a:cubicBezTo>
                  <a:cubicBezTo>
                    <a:pt x="66" y="64"/>
                    <a:pt x="66" y="62"/>
                    <a:pt x="67" y="61"/>
                  </a:cubicBezTo>
                  <a:cubicBezTo>
                    <a:pt x="68" y="60"/>
                    <a:pt x="67" y="58"/>
                    <a:pt x="68" y="55"/>
                  </a:cubicBezTo>
                  <a:cubicBezTo>
                    <a:pt x="68" y="47"/>
                    <a:pt x="68" y="39"/>
                    <a:pt x="68" y="30"/>
                  </a:cubicBezTo>
                  <a:cubicBezTo>
                    <a:pt x="68" y="22"/>
                    <a:pt x="69" y="13"/>
                    <a:pt x="68" y="10"/>
                  </a:cubicBezTo>
                  <a:cubicBezTo>
                    <a:pt x="68" y="10"/>
                    <a:pt x="67" y="9"/>
                    <a:pt x="67" y="9"/>
                  </a:cubicBezTo>
                  <a:cubicBezTo>
                    <a:pt x="66" y="9"/>
                    <a:pt x="67" y="8"/>
                    <a:pt x="67" y="8"/>
                  </a:cubicBezTo>
                  <a:cubicBezTo>
                    <a:pt x="66" y="7"/>
                    <a:pt x="65" y="6"/>
                    <a:pt x="65" y="5"/>
                  </a:cubicBezTo>
                  <a:cubicBezTo>
                    <a:pt x="63" y="4"/>
                    <a:pt x="61" y="3"/>
                    <a:pt x="60" y="3"/>
                  </a:cubicBezTo>
                  <a:cubicBezTo>
                    <a:pt x="59" y="3"/>
                    <a:pt x="59" y="2"/>
                    <a:pt x="59" y="2"/>
                  </a:cubicBezTo>
                  <a:cubicBezTo>
                    <a:pt x="57" y="2"/>
                    <a:pt x="54" y="3"/>
                    <a:pt x="52" y="2"/>
                  </a:cubicBezTo>
                  <a:cubicBezTo>
                    <a:pt x="52" y="2"/>
                    <a:pt x="51" y="2"/>
                    <a:pt x="51" y="1"/>
                  </a:cubicBezTo>
                  <a:cubicBezTo>
                    <a:pt x="45" y="0"/>
                    <a:pt x="42" y="3"/>
                    <a:pt x="38" y="3"/>
                  </a:cubicBezTo>
                  <a:cubicBezTo>
                    <a:pt x="35" y="3"/>
                    <a:pt x="32" y="3"/>
                    <a:pt x="29" y="3"/>
                  </a:cubicBezTo>
                  <a:cubicBezTo>
                    <a:pt x="27" y="3"/>
                    <a:pt x="23" y="3"/>
                    <a:pt x="27" y="4"/>
                  </a:cubicBezTo>
                  <a:cubicBezTo>
                    <a:pt x="34" y="6"/>
                    <a:pt x="49" y="2"/>
                    <a:pt x="52" y="6"/>
                  </a:cubicBezTo>
                  <a:cubicBezTo>
                    <a:pt x="52" y="6"/>
                    <a:pt x="53" y="6"/>
                    <a:pt x="54" y="6"/>
                  </a:cubicBezTo>
                  <a:cubicBezTo>
                    <a:pt x="57" y="6"/>
                    <a:pt x="59" y="6"/>
                    <a:pt x="61" y="7"/>
                  </a:cubicBezTo>
                  <a:cubicBezTo>
                    <a:pt x="62" y="7"/>
                    <a:pt x="64" y="7"/>
                    <a:pt x="65" y="8"/>
                  </a:cubicBezTo>
                  <a:cubicBezTo>
                    <a:pt x="67" y="15"/>
                    <a:pt x="65" y="22"/>
                    <a:pt x="66" y="28"/>
                  </a:cubicBezTo>
                  <a:close/>
                  <a:moveTo>
                    <a:pt x="8" y="4"/>
                  </a:moveTo>
                  <a:cubicBezTo>
                    <a:pt x="8" y="4"/>
                    <a:pt x="6" y="7"/>
                    <a:pt x="6" y="7"/>
                  </a:cubicBezTo>
                  <a:cubicBezTo>
                    <a:pt x="1" y="11"/>
                    <a:pt x="4" y="21"/>
                    <a:pt x="3" y="29"/>
                  </a:cubicBezTo>
                  <a:cubicBezTo>
                    <a:pt x="3" y="31"/>
                    <a:pt x="2" y="33"/>
                    <a:pt x="2" y="35"/>
                  </a:cubicBezTo>
                  <a:cubicBezTo>
                    <a:pt x="1" y="48"/>
                    <a:pt x="3" y="60"/>
                    <a:pt x="5" y="65"/>
                  </a:cubicBezTo>
                  <a:cubicBezTo>
                    <a:pt x="14" y="69"/>
                    <a:pt x="28" y="67"/>
                    <a:pt x="40" y="67"/>
                  </a:cubicBezTo>
                  <a:cubicBezTo>
                    <a:pt x="43" y="67"/>
                    <a:pt x="47" y="67"/>
                    <a:pt x="48" y="66"/>
                  </a:cubicBezTo>
                  <a:cubicBezTo>
                    <a:pt x="45" y="66"/>
                    <a:pt x="42" y="64"/>
                    <a:pt x="38" y="64"/>
                  </a:cubicBezTo>
                  <a:cubicBezTo>
                    <a:pt x="28" y="63"/>
                    <a:pt x="15" y="66"/>
                    <a:pt x="9" y="63"/>
                  </a:cubicBezTo>
                  <a:cubicBezTo>
                    <a:pt x="9" y="63"/>
                    <a:pt x="8" y="62"/>
                    <a:pt x="7" y="61"/>
                  </a:cubicBezTo>
                  <a:cubicBezTo>
                    <a:pt x="5" y="60"/>
                    <a:pt x="5" y="59"/>
                    <a:pt x="5" y="56"/>
                  </a:cubicBezTo>
                  <a:cubicBezTo>
                    <a:pt x="4" y="50"/>
                    <a:pt x="4" y="44"/>
                    <a:pt x="4" y="35"/>
                  </a:cubicBezTo>
                  <a:cubicBezTo>
                    <a:pt x="4" y="28"/>
                    <a:pt x="3" y="20"/>
                    <a:pt x="4" y="16"/>
                  </a:cubicBezTo>
                  <a:cubicBezTo>
                    <a:pt x="4" y="16"/>
                    <a:pt x="5" y="16"/>
                    <a:pt x="5" y="15"/>
                  </a:cubicBezTo>
                  <a:cubicBezTo>
                    <a:pt x="5" y="14"/>
                    <a:pt x="5" y="14"/>
                    <a:pt x="6" y="14"/>
                  </a:cubicBezTo>
                  <a:cubicBezTo>
                    <a:pt x="6" y="13"/>
                    <a:pt x="6" y="12"/>
                    <a:pt x="6" y="12"/>
                  </a:cubicBezTo>
                  <a:cubicBezTo>
                    <a:pt x="6" y="12"/>
                    <a:pt x="7" y="12"/>
                    <a:pt x="7" y="12"/>
                  </a:cubicBezTo>
                  <a:cubicBezTo>
                    <a:pt x="7" y="12"/>
                    <a:pt x="6" y="10"/>
                    <a:pt x="7" y="10"/>
                  </a:cubicBezTo>
                  <a:cubicBezTo>
                    <a:pt x="8" y="9"/>
                    <a:pt x="10" y="8"/>
                    <a:pt x="10" y="7"/>
                  </a:cubicBezTo>
                  <a:cubicBezTo>
                    <a:pt x="12" y="7"/>
                    <a:pt x="14" y="5"/>
                    <a:pt x="16" y="5"/>
                  </a:cubicBezTo>
                  <a:cubicBezTo>
                    <a:pt x="18" y="5"/>
                    <a:pt x="20" y="6"/>
                    <a:pt x="21" y="4"/>
                  </a:cubicBezTo>
                  <a:cubicBezTo>
                    <a:pt x="16" y="5"/>
                    <a:pt x="12" y="3"/>
                    <a:pt x="8" y="4"/>
                  </a:cubicBezTo>
                  <a:close/>
                  <a:moveTo>
                    <a:pt x="6" y="41"/>
                  </a:moveTo>
                  <a:cubicBezTo>
                    <a:pt x="6" y="44"/>
                    <a:pt x="7" y="47"/>
                    <a:pt x="7" y="50"/>
                  </a:cubicBezTo>
                  <a:cubicBezTo>
                    <a:pt x="7" y="53"/>
                    <a:pt x="6" y="57"/>
                    <a:pt x="7" y="60"/>
                  </a:cubicBezTo>
                  <a:cubicBezTo>
                    <a:pt x="10" y="62"/>
                    <a:pt x="14" y="64"/>
                    <a:pt x="20" y="63"/>
                  </a:cubicBezTo>
                  <a:cubicBezTo>
                    <a:pt x="20" y="58"/>
                    <a:pt x="20" y="51"/>
                    <a:pt x="20" y="46"/>
                  </a:cubicBezTo>
                  <a:cubicBezTo>
                    <a:pt x="20" y="44"/>
                    <a:pt x="19" y="42"/>
                    <a:pt x="21" y="41"/>
                  </a:cubicBezTo>
                  <a:cubicBezTo>
                    <a:pt x="21" y="48"/>
                    <a:pt x="21" y="56"/>
                    <a:pt x="21" y="63"/>
                  </a:cubicBezTo>
                  <a:cubicBezTo>
                    <a:pt x="23" y="63"/>
                    <a:pt x="25" y="62"/>
                    <a:pt x="28" y="62"/>
                  </a:cubicBezTo>
                  <a:cubicBezTo>
                    <a:pt x="28" y="58"/>
                    <a:pt x="26" y="52"/>
                    <a:pt x="28" y="50"/>
                  </a:cubicBezTo>
                  <a:cubicBezTo>
                    <a:pt x="28" y="54"/>
                    <a:pt x="28" y="58"/>
                    <a:pt x="28" y="62"/>
                  </a:cubicBezTo>
                  <a:cubicBezTo>
                    <a:pt x="34" y="62"/>
                    <a:pt x="38" y="63"/>
                    <a:pt x="41" y="63"/>
                  </a:cubicBezTo>
                  <a:cubicBezTo>
                    <a:pt x="42" y="63"/>
                    <a:pt x="43" y="62"/>
                    <a:pt x="43" y="62"/>
                  </a:cubicBezTo>
                  <a:cubicBezTo>
                    <a:pt x="43" y="62"/>
                    <a:pt x="44" y="64"/>
                    <a:pt x="45" y="64"/>
                  </a:cubicBezTo>
                  <a:cubicBezTo>
                    <a:pt x="46" y="64"/>
                    <a:pt x="47" y="64"/>
                    <a:pt x="48" y="64"/>
                  </a:cubicBezTo>
                  <a:cubicBezTo>
                    <a:pt x="49" y="61"/>
                    <a:pt x="47" y="55"/>
                    <a:pt x="49" y="53"/>
                  </a:cubicBezTo>
                  <a:cubicBezTo>
                    <a:pt x="50" y="55"/>
                    <a:pt x="49" y="58"/>
                    <a:pt x="49" y="61"/>
                  </a:cubicBezTo>
                  <a:cubicBezTo>
                    <a:pt x="50" y="64"/>
                    <a:pt x="48" y="64"/>
                    <a:pt x="51" y="64"/>
                  </a:cubicBezTo>
                  <a:cubicBezTo>
                    <a:pt x="52" y="64"/>
                    <a:pt x="52" y="65"/>
                    <a:pt x="53" y="65"/>
                  </a:cubicBezTo>
                  <a:cubicBezTo>
                    <a:pt x="53" y="61"/>
                    <a:pt x="52" y="54"/>
                    <a:pt x="54" y="52"/>
                  </a:cubicBezTo>
                  <a:cubicBezTo>
                    <a:pt x="54" y="54"/>
                    <a:pt x="53" y="56"/>
                    <a:pt x="54" y="59"/>
                  </a:cubicBezTo>
                  <a:cubicBezTo>
                    <a:pt x="54" y="61"/>
                    <a:pt x="52" y="65"/>
                    <a:pt x="55" y="65"/>
                  </a:cubicBezTo>
                  <a:cubicBezTo>
                    <a:pt x="59" y="66"/>
                    <a:pt x="55" y="60"/>
                    <a:pt x="58" y="61"/>
                  </a:cubicBezTo>
                  <a:cubicBezTo>
                    <a:pt x="58" y="62"/>
                    <a:pt x="57" y="65"/>
                    <a:pt x="60" y="64"/>
                  </a:cubicBezTo>
                  <a:cubicBezTo>
                    <a:pt x="62" y="65"/>
                    <a:pt x="61" y="61"/>
                    <a:pt x="63" y="61"/>
                  </a:cubicBezTo>
                  <a:cubicBezTo>
                    <a:pt x="63" y="61"/>
                    <a:pt x="64" y="63"/>
                    <a:pt x="64" y="62"/>
                  </a:cubicBezTo>
                  <a:cubicBezTo>
                    <a:pt x="65" y="61"/>
                    <a:pt x="65" y="57"/>
                    <a:pt x="65" y="55"/>
                  </a:cubicBezTo>
                  <a:cubicBezTo>
                    <a:pt x="65" y="55"/>
                    <a:pt x="66" y="54"/>
                    <a:pt x="66" y="55"/>
                  </a:cubicBezTo>
                  <a:cubicBezTo>
                    <a:pt x="66" y="53"/>
                    <a:pt x="65" y="52"/>
                    <a:pt x="65" y="50"/>
                  </a:cubicBezTo>
                  <a:cubicBezTo>
                    <a:pt x="65" y="46"/>
                    <a:pt x="66" y="43"/>
                    <a:pt x="66" y="41"/>
                  </a:cubicBezTo>
                  <a:cubicBezTo>
                    <a:pt x="66" y="37"/>
                    <a:pt x="65" y="34"/>
                    <a:pt x="65" y="31"/>
                  </a:cubicBezTo>
                  <a:cubicBezTo>
                    <a:pt x="65" y="27"/>
                    <a:pt x="66" y="22"/>
                    <a:pt x="63" y="21"/>
                  </a:cubicBezTo>
                  <a:cubicBezTo>
                    <a:pt x="63" y="30"/>
                    <a:pt x="63" y="41"/>
                    <a:pt x="63" y="49"/>
                  </a:cubicBezTo>
                  <a:cubicBezTo>
                    <a:pt x="63" y="53"/>
                    <a:pt x="64" y="57"/>
                    <a:pt x="62" y="59"/>
                  </a:cubicBezTo>
                  <a:cubicBezTo>
                    <a:pt x="62" y="49"/>
                    <a:pt x="63" y="37"/>
                    <a:pt x="62" y="28"/>
                  </a:cubicBezTo>
                  <a:cubicBezTo>
                    <a:pt x="62" y="25"/>
                    <a:pt x="64" y="20"/>
                    <a:pt x="61" y="20"/>
                  </a:cubicBezTo>
                  <a:cubicBezTo>
                    <a:pt x="61" y="21"/>
                    <a:pt x="59" y="20"/>
                    <a:pt x="59" y="21"/>
                  </a:cubicBezTo>
                  <a:cubicBezTo>
                    <a:pt x="58" y="21"/>
                    <a:pt x="59" y="23"/>
                    <a:pt x="59" y="23"/>
                  </a:cubicBezTo>
                  <a:cubicBezTo>
                    <a:pt x="57" y="33"/>
                    <a:pt x="59" y="46"/>
                    <a:pt x="59" y="55"/>
                  </a:cubicBezTo>
                  <a:cubicBezTo>
                    <a:pt x="59" y="56"/>
                    <a:pt x="60" y="59"/>
                    <a:pt x="58" y="60"/>
                  </a:cubicBezTo>
                  <a:cubicBezTo>
                    <a:pt x="58" y="51"/>
                    <a:pt x="58" y="38"/>
                    <a:pt x="58" y="29"/>
                  </a:cubicBezTo>
                  <a:cubicBezTo>
                    <a:pt x="58" y="26"/>
                    <a:pt x="60" y="20"/>
                    <a:pt x="55" y="21"/>
                  </a:cubicBezTo>
                  <a:cubicBezTo>
                    <a:pt x="54" y="23"/>
                    <a:pt x="55" y="26"/>
                    <a:pt x="54" y="28"/>
                  </a:cubicBezTo>
                  <a:cubicBezTo>
                    <a:pt x="54" y="33"/>
                    <a:pt x="55" y="38"/>
                    <a:pt x="54" y="43"/>
                  </a:cubicBezTo>
                  <a:cubicBezTo>
                    <a:pt x="54" y="46"/>
                    <a:pt x="55" y="49"/>
                    <a:pt x="54" y="50"/>
                  </a:cubicBezTo>
                  <a:cubicBezTo>
                    <a:pt x="53" y="43"/>
                    <a:pt x="54" y="33"/>
                    <a:pt x="54" y="27"/>
                  </a:cubicBezTo>
                  <a:cubicBezTo>
                    <a:pt x="53" y="24"/>
                    <a:pt x="55" y="20"/>
                    <a:pt x="51" y="21"/>
                  </a:cubicBezTo>
                  <a:cubicBezTo>
                    <a:pt x="49" y="22"/>
                    <a:pt x="50" y="25"/>
                    <a:pt x="50" y="28"/>
                  </a:cubicBezTo>
                  <a:cubicBezTo>
                    <a:pt x="50" y="33"/>
                    <a:pt x="50" y="38"/>
                    <a:pt x="50" y="43"/>
                  </a:cubicBezTo>
                  <a:cubicBezTo>
                    <a:pt x="50" y="45"/>
                    <a:pt x="51" y="49"/>
                    <a:pt x="49" y="50"/>
                  </a:cubicBezTo>
                  <a:cubicBezTo>
                    <a:pt x="49" y="43"/>
                    <a:pt x="50" y="33"/>
                    <a:pt x="49" y="27"/>
                  </a:cubicBezTo>
                  <a:cubicBezTo>
                    <a:pt x="49" y="25"/>
                    <a:pt x="51" y="21"/>
                    <a:pt x="48" y="21"/>
                  </a:cubicBezTo>
                  <a:cubicBezTo>
                    <a:pt x="43" y="19"/>
                    <a:pt x="46" y="25"/>
                    <a:pt x="44" y="25"/>
                  </a:cubicBezTo>
                  <a:cubicBezTo>
                    <a:pt x="44" y="22"/>
                    <a:pt x="45" y="17"/>
                    <a:pt x="42" y="16"/>
                  </a:cubicBezTo>
                  <a:cubicBezTo>
                    <a:pt x="42" y="19"/>
                    <a:pt x="43" y="24"/>
                    <a:pt x="41" y="26"/>
                  </a:cubicBezTo>
                  <a:cubicBezTo>
                    <a:pt x="41" y="21"/>
                    <a:pt x="42" y="14"/>
                    <a:pt x="41" y="10"/>
                  </a:cubicBezTo>
                  <a:cubicBezTo>
                    <a:pt x="41" y="9"/>
                    <a:pt x="42" y="5"/>
                    <a:pt x="40" y="6"/>
                  </a:cubicBezTo>
                  <a:cubicBezTo>
                    <a:pt x="39" y="10"/>
                    <a:pt x="40" y="14"/>
                    <a:pt x="40" y="18"/>
                  </a:cubicBezTo>
                  <a:cubicBezTo>
                    <a:pt x="39" y="20"/>
                    <a:pt x="38" y="20"/>
                    <a:pt x="38" y="21"/>
                  </a:cubicBezTo>
                  <a:cubicBezTo>
                    <a:pt x="37" y="27"/>
                    <a:pt x="38" y="35"/>
                    <a:pt x="38" y="39"/>
                  </a:cubicBezTo>
                  <a:cubicBezTo>
                    <a:pt x="38" y="40"/>
                    <a:pt x="39" y="42"/>
                    <a:pt x="37" y="43"/>
                  </a:cubicBezTo>
                  <a:cubicBezTo>
                    <a:pt x="37" y="36"/>
                    <a:pt x="37" y="29"/>
                    <a:pt x="37" y="21"/>
                  </a:cubicBezTo>
                  <a:cubicBezTo>
                    <a:pt x="34" y="20"/>
                    <a:pt x="33" y="22"/>
                    <a:pt x="29" y="21"/>
                  </a:cubicBezTo>
                  <a:cubicBezTo>
                    <a:pt x="29" y="27"/>
                    <a:pt x="29" y="35"/>
                    <a:pt x="29" y="40"/>
                  </a:cubicBezTo>
                  <a:cubicBezTo>
                    <a:pt x="29" y="42"/>
                    <a:pt x="30" y="44"/>
                    <a:pt x="28" y="46"/>
                  </a:cubicBezTo>
                  <a:cubicBezTo>
                    <a:pt x="27" y="39"/>
                    <a:pt x="30" y="27"/>
                    <a:pt x="28" y="21"/>
                  </a:cubicBezTo>
                  <a:cubicBezTo>
                    <a:pt x="28" y="20"/>
                    <a:pt x="25" y="20"/>
                    <a:pt x="25" y="19"/>
                  </a:cubicBezTo>
                  <a:cubicBezTo>
                    <a:pt x="25" y="27"/>
                    <a:pt x="25" y="37"/>
                    <a:pt x="25" y="45"/>
                  </a:cubicBezTo>
                  <a:cubicBezTo>
                    <a:pt x="25" y="48"/>
                    <a:pt x="26" y="52"/>
                    <a:pt x="24" y="54"/>
                  </a:cubicBezTo>
                  <a:cubicBezTo>
                    <a:pt x="24" y="39"/>
                    <a:pt x="24" y="24"/>
                    <a:pt x="24" y="9"/>
                  </a:cubicBezTo>
                  <a:cubicBezTo>
                    <a:pt x="26" y="10"/>
                    <a:pt x="28" y="10"/>
                    <a:pt x="28" y="7"/>
                  </a:cubicBezTo>
                  <a:cubicBezTo>
                    <a:pt x="27" y="5"/>
                    <a:pt x="23" y="6"/>
                    <a:pt x="21" y="6"/>
                  </a:cubicBezTo>
                  <a:cubicBezTo>
                    <a:pt x="22" y="14"/>
                    <a:pt x="21" y="24"/>
                    <a:pt x="21" y="31"/>
                  </a:cubicBezTo>
                  <a:cubicBezTo>
                    <a:pt x="22" y="34"/>
                    <a:pt x="23" y="36"/>
                    <a:pt x="21" y="38"/>
                  </a:cubicBezTo>
                  <a:cubicBezTo>
                    <a:pt x="19" y="38"/>
                    <a:pt x="17" y="37"/>
                    <a:pt x="14" y="38"/>
                  </a:cubicBezTo>
                  <a:cubicBezTo>
                    <a:pt x="13" y="44"/>
                    <a:pt x="14" y="51"/>
                    <a:pt x="14" y="55"/>
                  </a:cubicBezTo>
                  <a:cubicBezTo>
                    <a:pt x="14" y="57"/>
                    <a:pt x="14" y="60"/>
                    <a:pt x="13" y="61"/>
                  </a:cubicBezTo>
                  <a:cubicBezTo>
                    <a:pt x="13" y="55"/>
                    <a:pt x="13" y="47"/>
                    <a:pt x="13" y="42"/>
                  </a:cubicBezTo>
                  <a:cubicBezTo>
                    <a:pt x="13" y="41"/>
                    <a:pt x="14" y="37"/>
                    <a:pt x="11" y="37"/>
                  </a:cubicBezTo>
                  <a:cubicBezTo>
                    <a:pt x="9" y="38"/>
                    <a:pt x="10" y="41"/>
                    <a:pt x="10" y="42"/>
                  </a:cubicBezTo>
                  <a:cubicBezTo>
                    <a:pt x="10" y="47"/>
                    <a:pt x="10" y="51"/>
                    <a:pt x="10" y="55"/>
                  </a:cubicBezTo>
                  <a:cubicBezTo>
                    <a:pt x="10" y="57"/>
                    <a:pt x="11" y="59"/>
                    <a:pt x="9" y="61"/>
                  </a:cubicBezTo>
                  <a:cubicBezTo>
                    <a:pt x="9" y="53"/>
                    <a:pt x="9" y="45"/>
                    <a:pt x="9" y="37"/>
                  </a:cubicBezTo>
                  <a:cubicBezTo>
                    <a:pt x="9" y="29"/>
                    <a:pt x="10" y="21"/>
                    <a:pt x="8" y="14"/>
                  </a:cubicBezTo>
                  <a:cubicBezTo>
                    <a:pt x="11" y="14"/>
                    <a:pt x="10" y="11"/>
                    <a:pt x="12" y="10"/>
                  </a:cubicBezTo>
                  <a:cubicBezTo>
                    <a:pt x="13" y="9"/>
                    <a:pt x="14" y="9"/>
                    <a:pt x="15" y="8"/>
                  </a:cubicBezTo>
                  <a:cubicBezTo>
                    <a:pt x="16" y="9"/>
                    <a:pt x="17" y="10"/>
                    <a:pt x="19" y="9"/>
                  </a:cubicBezTo>
                  <a:cubicBezTo>
                    <a:pt x="19" y="10"/>
                    <a:pt x="20" y="11"/>
                    <a:pt x="21" y="12"/>
                  </a:cubicBezTo>
                  <a:cubicBezTo>
                    <a:pt x="21" y="10"/>
                    <a:pt x="21" y="8"/>
                    <a:pt x="21" y="6"/>
                  </a:cubicBezTo>
                  <a:cubicBezTo>
                    <a:pt x="15" y="6"/>
                    <a:pt x="11" y="9"/>
                    <a:pt x="7" y="11"/>
                  </a:cubicBezTo>
                  <a:cubicBezTo>
                    <a:pt x="7" y="13"/>
                    <a:pt x="7" y="16"/>
                    <a:pt x="7" y="19"/>
                  </a:cubicBezTo>
                  <a:cubicBezTo>
                    <a:pt x="8" y="25"/>
                    <a:pt x="8" y="32"/>
                    <a:pt x="7" y="38"/>
                  </a:cubicBezTo>
                  <a:cubicBezTo>
                    <a:pt x="7" y="42"/>
                    <a:pt x="8" y="46"/>
                    <a:pt x="7" y="48"/>
                  </a:cubicBezTo>
                  <a:cubicBezTo>
                    <a:pt x="7" y="41"/>
                    <a:pt x="7" y="32"/>
                    <a:pt x="7" y="26"/>
                  </a:cubicBezTo>
                  <a:cubicBezTo>
                    <a:pt x="7" y="24"/>
                    <a:pt x="7" y="20"/>
                    <a:pt x="6" y="19"/>
                  </a:cubicBezTo>
                  <a:cubicBezTo>
                    <a:pt x="4" y="27"/>
                    <a:pt x="5" y="34"/>
                    <a:pt x="6" y="41"/>
                  </a:cubicBezTo>
                  <a:close/>
                  <a:moveTo>
                    <a:pt x="31" y="9"/>
                  </a:moveTo>
                  <a:cubicBezTo>
                    <a:pt x="31" y="8"/>
                    <a:pt x="31" y="7"/>
                    <a:pt x="31" y="6"/>
                  </a:cubicBezTo>
                  <a:cubicBezTo>
                    <a:pt x="30" y="6"/>
                    <a:pt x="29" y="6"/>
                    <a:pt x="28" y="6"/>
                  </a:cubicBezTo>
                  <a:cubicBezTo>
                    <a:pt x="28" y="8"/>
                    <a:pt x="28" y="10"/>
                    <a:pt x="31" y="9"/>
                  </a:cubicBezTo>
                  <a:close/>
                  <a:moveTo>
                    <a:pt x="35" y="8"/>
                  </a:moveTo>
                  <a:cubicBezTo>
                    <a:pt x="36" y="6"/>
                    <a:pt x="34" y="6"/>
                    <a:pt x="32" y="6"/>
                  </a:cubicBezTo>
                  <a:cubicBezTo>
                    <a:pt x="31" y="9"/>
                    <a:pt x="34" y="10"/>
                    <a:pt x="35" y="8"/>
                  </a:cubicBezTo>
                  <a:close/>
                  <a:moveTo>
                    <a:pt x="39" y="9"/>
                  </a:moveTo>
                  <a:cubicBezTo>
                    <a:pt x="39" y="8"/>
                    <a:pt x="39" y="7"/>
                    <a:pt x="39" y="6"/>
                  </a:cubicBezTo>
                  <a:cubicBezTo>
                    <a:pt x="38" y="6"/>
                    <a:pt x="37" y="6"/>
                    <a:pt x="36" y="6"/>
                  </a:cubicBezTo>
                  <a:cubicBezTo>
                    <a:pt x="36" y="8"/>
                    <a:pt x="36" y="10"/>
                    <a:pt x="39" y="9"/>
                  </a:cubicBezTo>
                  <a:close/>
                  <a:moveTo>
                    <a:pt x="42" y="11"/>
                  </a:moveTo>
                  <a:cubicBezTo>
                    <a:pt x="44" y="12"/>
                    <a:pt x="45" y="11"/>
                    <a:pt x="46" y="10"/>
                  </a:cubicBezTo>
                  <a:cubicBezTo>
                    <a:pt x="48" y="9"/>
                    <a:pt x="47" y="8"/>
                    <a:pt x="50" y="8"/>
                  </a:cubicBezTo>
                  <a:cubicBezTo>
                    <a:pt x="51" y="7"/>
                    <a:pt x="52" y="8"/>
                    <a:pt x="53" y="8"/>
                  </a:cubicBezTo>
                  <a:cubicBezTo>
                    <a:pt x="56" y="9"/>
                    <a:pt x="57" y="9"/>
                    <a:pt x="61" y="9"/>
                  </a:cubicBezTo>
                  <a:cubicBezTo>
                    <a:pt x="61" y="12"/>
                    <a:pt x="60" y="16"/>
                    <a:pt x="63" y="16"/>
                  </a:cubicBezTo>
                  <a:cubicBezTo>
                    <a:pt x="63" y="14"/>
                    <a:pt x="63" y="12"/>
                    <a:pt x="63" y="9"/>
                  </a:cubicBezTo>
                  <a:cubicBezTo>
                    <a:pt x="57" y="7"/>
                    <a:pt x="50" y="6"/>
                    <a:pt x="42" y="6"/>
                  </a:cubicBezTo>
                  <a:cubicBezTo>
                    <a:pt x="42" y="8"/>
                    <a:pt x="42" y="9"/>
                    <a:pt x="42" y="11"/>
                  </a:cubicBezTo>
                  <a:close/>
                  <a:moveTo>
                    <a:pt x="18" y="15"/>
                  </a:moveTo>
                  <a:cubicBezTo>
                    <a:pt x="20" y="14"/>
                    <a:pt x="17" y="13"/>
                    <a:pt x="18" y="10"/>
                  </a:cubicBezTo>
                  <a:cubicBezTo>
                    <a:pt x="17" y="10"/>
                    <a:pt x="15" y="10"/>
                    <a:pt x="14" y="11"/>
                  </a:cubicBezTo>
                  <a:cubicBezTo>
                    <a:pt x="16" y="12"/>
                    <a:pt x="14" y="16"/>
                    <a:pt x="18" y="15"/>
                  </a:cubicBezTo>
                  <a:close/>
                  <a:moveTo>
                    <a:pt x="58" y="18"/>
                  </a:moveTo>
                  <a:cubicBezTo>
                    <a:pt x="58" y="17"/>
                    <a:pt x="59" y="18"/>
                    <a:pt x="61" y="18"/>
                  </a:cubicBezTo>
                  <a:cubicBezTo>
                    <a:pt x="59" y="16"/>
                    <a:pt x="61" y="11"/>
                    <a:pt x="58" y="10"/>
                  </a:cubicBezTo>
                  <a:cubicBezTo>
                    <a:pt x="57" y="11"/>
                    <a:pt x="56" y="17"/>
                    <a:pt x="58" y="18"/>
                  </a:cubicBezTo>
                  <a:close/>
                  <a:moveTo>
                    <a:pt x="28" y="18"/>
                  </a:moveTo>
                  <a:cubicBezTo>
                    <a:pt x="34" y="19"/>
                    <a:pt x="29" y="13"/>
                    <a:pt x="31" y="11"/>
                  </a:cubicBezTo>
                  <a:cubicBezTo>
                    <a:pt x="28" y="11"/>
                    <a:pt x="28" y="13"/>
                    <a:pt x="27" y="11"/>
                  </a:cubicBezTo>
                  <a:cubicBezTo>
                    <a:pt x="26" y="14"/>
                    <a:pt x="28" y="15"/>
                    <a:pt x="28" y="18"/>
                  </a:cubicBezTo>
                  <a:close/>
                  <a:moveTo>
                    <a:pt x="35" y="11"/>
                  </a:moveTo>
                  <a:cubicBezTo>
                    <a:pt x="35" y="10"/>
                    <a:pt x="32" y="12"/>
                    <a:pt x="32" y="12"/>
                  </a:cubicBezTo>
                  <a:cubicBezTo>
                    <a:pt x="31" y="15"/>
                    <a:pt x="39" y="15"/>
                    <a:pt x="38" y="12"/>
                  </a:cubicBezTo>
                  <a:cubicBezTo>
                    <a:pt x="36" y="10"/>
                    <a:pt x="36" y="12"/>
                    <a:pt x="35" y="11"/>
                  </a:cubicBezTo>
                  <a:close/>
                  <a:moveTo>
                    <a:pt x="56" y="12"/>
                  </a:moveTo>
                  <a:cubicBezTo>
                    <a:pt x="56" y="11"/>
                    <a:pt x="55" y="11"/>
                    <a:pt x="54" y="11"/>
                  </a:cubicBezTo>
                  <a:cubicBezTo>
                    <a:pt x="54" y="13"/>
                    <a:pt x="50" y="11"/>
                    <a:pt x="49" y="13"/>
                  </a:cubicBezTo>
                  <a:cubicBezTo>
                    <a:pt x="49" y="14"/>
                    <a:pt x="49" y="16"/>
                    <a:pt x="49" y="17"/>
                  </a:cubicBezTo>
                  <a:cubicBezTo>
                    <a:pt x="53" y="20"/>
                    <a:pt x="58" y="17"/>
                    <a:pt x="56" y="12"/>
                  </a:cubicBezTo>
                  <a:close/>
                  <a:moveTo>
                    <a:pt x="14" y="16"/>
                  </a:moveTo>
                  <a:cubicBezTo>
                    <a:pt x="10" y="15"/>
                    <a:pt x="14" y="14"/>
                    <a:pt x="14" y="12"/>
                  </a:cubicBezTo>
                  <a:cubicBezTo>
                    <a:pt x="10" y="12"/>
                    <a:pt x="11" y="20"/>
                    <a:pt x="14" y="16"/>
                  </a:cubicBezTo>
                  <a:close/>
                  <a:moveTo>
                    <a:pt x="46" y="15"/>
                  </a:moveTo>
                  <a:cubicBezTo>
                    <a:pt x="46" y="15"/>
                    <a:pt x="47" y="15"/>
                    <a:pt x="47" y="15"/>
                  </a:cubicBezTo>
                  <a:cubicBezTo>
                    <a:pt x="47" y="17"/>
                    <a:pt x="46" y="20"/>
                    <a:pt x="48" y="19"/>
                  </a:cubicBezTo>
                  <a:cubicBezTo>
                    <a:pt x="47" y="16"/>
                    <a:pt x="47" y="14"/>
                    <a:pt x="48" y="12"/>
                  </a:cubicBezTo>
                  <a:cubicBezTo>
                    <a:pt x="48" y="12"/>
                    <a:pt x="47" y="12"/>
                    <a:pt x="46" y="12"/>
                  </a:cubicBezTo>
                  <a:cubicBezTo>
                    <a:pt x="46" y="13"/>
                    <a:pt x="46" y="14"/>
                    <a:pt x="46" y="15"/>
                  </a:cubicBezTo>
                  <a:close/>
                  <a:moveTo>
                    <a:pt x="18" y="25"/>
                  </a:moveTo>
                  <a:cubicBezTo>
                    <a:pt x="20" y="26"/>
                    <a:pt x="20" y="24"/>
                    <a:pt x="21" y="21"/>
                  </a:cubicBezTo>
                  <a:cubicBezTo>
                    <a:pt x="21" y="20"/>
                    <a:pt x="21" y="16"/>
                    <a:pt x="20" y="15"/>
                  </a:cubicBezTo>
                  <a:cubicBezTo>
                    <a:pt x="18" y="17"/>
                    <a:pt x="18" y="21"/>
                    <a:pt x="18" y="25"/>
                  </a:cubicBezTo>
                  <a:close/>
                  <a:moveTo>
                    <a:pt x="35" y="17"/>
                  </a:moveTo>
                  <a:cubicBezTo>
                    <a:pt x="36" y="18"/>
                    <a:pt x="40" y="17"/>
                    <a:pt x="37" y="15"/>
                  </a:cubicBezTo>
                  <a:cubicBezTo>
                    <a:pt x="38" y="16"/>
                    <a:pt x="35" y="17"/>
                    <a:pt x="35" y="17"/>
                  </a:cubicBezTo>
                  <a:close/>
                  <a:moveTo>
                    <a:pt x="10" y="25"/>
                  </a:moveTo>
                  <a:cubicBezTo>
                    <a:pt x="13" y="26"/>
                    <a:pt x="12" y="24"/>
                    <a:pt x="14" y="23"/>
                  </a:cubicBezTo>
                  <a:cubicBezTo>
                    <a:pt x="14" y="25"/>
                    <a:pt x="15" y="25"/>
                    <a:pt x="17" y="25"/>
                  </a:cubicBezTo>
                  <a:cubicBezTo>
                    <a:pt x="17" y="23"/>
                    <a:pt x="17" y="21"/>
                    <a:pt x="17" y="20"/>
                  </a:cubicBezTo>
                  <a:cubicBezTo>
                    <a:pt x="15" y="19"/>
                    <a:pt x="15" y="21"/>
                    <a:pt x="13" y="21"/>
                  </a:cubicBezTo>
                  <a:cubicBezTo>
                    <a:pt x="13" y="19"/>
                    <a:pt x="12" y="18"/>
                    <a:pt x="10" y="18"/>
                  </a:cubicBezTo>
                  <a:cubicBezTo>
                    <a:pt x="10" y="20"/>
                    <a:pt x="10" y="23"/>
                    <a:pt x="10" y="25"/>
                  </a:cubicBezTo>
                  <a:close/>
                  <a:moveTo>
                    <a:pt x="20" y="29"/>
                  </a:moveTo>
                  <a:cubicBezTo>
                    <a:pt x="20" y="25"/>
                    <a:pt x="18" y="27"/>
                    <a:pt x="14" y="26"/>
                  </a:cubicBezTo>
                  <a:cubicBezTo>
                    <a:pt x="15" y="29"/>
                    <a:pt x="18" y="29"/>
                    <a:pt x="20" y="29"/>
                  </a:cubicBezTo>
                  <a:close/>
                  <a:moveTo>
                    <a:pt x="19" y="32"/>
                  </a:moveTo>
                  <a:cubicBezTo>
                    <a:pt x="16" y="31"/>
                    <a:pt x="15" y="30"/>
                    <a:pt x="13" y="29"/>
                  </a:cubicBezTo>
                  <a:cubicBezTo>
                    <a:pt x="11" y="35"/>
                    <a:pt x="18" y="36"/>
                    <a:pt x="19" y="32"/>
                  </a:cubicBezTo>
                  <a:close/>
                  <a:moveTo>
                    <a:pt x="54" y="68"/>
                  </a:moveTo>
                  <a:cubicBezTo>
                    <a:pt x="54" y="68"/>
                    <a:pt x="54" y="68"/>
                    <a:pt x="54" y="68"/>
                  </a:cubicBezTo>
                  <a:cubicBezTo>
                    <a:pt x="54" y="69"/>
                    <a:pt x="59" y="68"/>
                    <a:pt x="57" y="67"/>
                  </a:cubicBezTo>
                  <a:cubicBezTo>
                    <a:pt x="56" y="65"/>
                    <a:pt x="52" y="66"/>
                    <a:pt x="49" y="66"/>
                  </a:cubicBezTo>
                  <a:cubicBezTo>
                    <a:pt x="48" y="68"/>
                    <a:pt x="52" y="67"/>
                    <a:pt x="54" y="68"/>
                  </a:cubicBezTo>
                  <a:close/>
                  <a:moveTo>
                    <a:pt x="58" y="68"/>
                  </a:moveTo>
                  <a:cubicBezTo>
                    <a:pt x="60" y="68"/>
                    <a:pt x="61" y="67"/>
                    <a:pt x="61" y="66"/>
                  </a:cubicBezTo>
                  <a:cubicBezTo>
                    <a:pt x="60" y="66"/>
                    <a:pt x="57" y="65"/>
                    <a:pt x="58" y="68"/>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sp>
          <p:nvSpPr>
            <p:cNvPr id="128" name="Freeform 104"/>
            <p:cNvSpPr>
              <a:spLocks noEditPoints="1" noChangeArrowheads="1"/>
            </p:cNvSpPr>
            <p:nvPr/>
          </p:nvSpPr>
          <p:spPr bwMode="auto">
            <a:xfrm>
              <a:off x="0" y="0"/>
              <a:ext cx="1312863" cy="2505075"/>
            </a:xfrm>
            <a:custGeom>
              <a:avLst/>
              <a:gdLst>
                <a:gd name="T0" fmla="*/ 9 w 473"/>
                <a:gd name="T1" fmla="*/ 89 h 903"/>
                <a:gd name="T2" fmla="*/ 28 w 473"/>
                <a:gd name="T3" fmla="*/ 27 h 903"/>
                <a:gd name="T4" fmla="*/ 62 w 473"/>
                <a:gd name="T5" fmla="*/ 9 h 903"/>
                <a:gd name="T6" fmla="*/ 287 w 473"/>
                <a:gd name="T7" fmla="*/ 6 h 903"/>
                <a:gd name="T8" fmla="*/ 410 w 473"/>
                <a:gd name="T9" fmla="*/ 10 h 903"/>
                <a:gd name="T10" fmla="*/ 450 w 473"/>
                <a:gd name="T11" fmla="*/ 34 h 903"/>
                <a:gd name="T12" fmla="*/ 466 w 473"/>
                <a:gd name="T13" fmla="*/ 246 h 903"/>
                <a:gd name="T14" fmla="*/ 472 w 473"/>
                <a:gd name="T15" fmla="*/ 514 h 903"/>
                <a:gd name="T16" fmla="*/ 463 w 473"/>
                <a:gd name="T17" fmla="*/ 789 h 903"/>
                <a:gd name="T18" fmla="*/ 452 w 473"/>
                <a:gd name="T19" fmla="*/ 863 h 903"/>
                <a:gd name="T20" fmla="*/ 416 w 473"/>
                <a:gd name="T21" fmla="*/ 891 h 903"/>
                <a:gd name="T22" fmla="*/ 261 w 473"/>
                <a:gd name="T23" fmla="*/ 895 h 903"/>
                <a:gd name="T24" fmla="*/ 107 w 473"/>
                <a:gd name="T25" fmla="*/ 893 h 903"/>
                <a:gd name="T26" fmla="*/ 49 w 473"/>
                <a:gd name="T27" fmla="*/ 887 h 903"/>
                <a:gd name="T28" fmla="*/ 12 w 473"/>
                <a:gd name="T29" fmla="*/ 843 h 903"/>
                <a:gd name="T30" fmla="*/ 10 w 473"/>
                <a:gd name="T31" fmla="*/ 657 h 903"/>
                <a:gd name="T32" fmla="*/ 4 w 473"/>
                <a:gd name="T33" fmla="*/ 290 h 903"/>
                <a:gd name="T34" fmla="*/ 330 w 473"/>
                <a:gd name="T35" fmla="*/ 4 h 903"/>
                <a:gd name="T36" fmla="*/ 16 w 473"/>
                <a:gd name="T37" fmla="*/ 360 h 903"/>
                <a:gd name="T38" fmla="*/ 21 w 473"/>
                <a:gd name="T39" fmla="*/ 399 h 903"/>
                <a:gd name="T40" fmla="*/ 20 w 473"/>
                <a:gd name="T41" fmla="*/ 62 h 903"/>
                <a:gd name="T42" fmla="*/ 71 w 473"/>
                <a:gd name="T43" fmla="*/ 16 h 903"/>
                <a:gd name="T44" fmla="*/ 71 w 473"/>
                <a:gd name="T45" fmla="*/ 10 h 903"/>
                <a:gd name="T46" fmla="*/ 27 w 473"/>
                <a:gd name="T47" fmla="*/ 36 h 903"/>
                <a:gd name="T48" fmla="*/ 11 w 473"/>
                <a:gd name="T49" fmla="*/ 97 h 903"/>
                <a:gd name="T50" fmla="*/ 15 w 473"/>
                <a:gd name="T51" fmla="*/ 229 h 903"/>
                <a:gd name="T52" fmla="*/ 217 w 473"/>
                <a:gd name="T53" fmla="*/ 11 h 903"/>
                <a:gd name="T54" fmla="*/ 216 w 473"/>
                <a:gd name="T55" fmla="*/ 11 h 903"/>
                <a:gd name="T56" fmla="*/ 243 w 473"/>
                <a:gd name="T57" fmla="*/ 12 h 903"/>
                <a:gd name="T58" fmla="*/ 49 w 473"/>
                <a:gd name="T59" fmla="*/ 27 h 903"/>
                <a:gd name="T60" fmla="*/ 16 w 473"/>
                <a:gd name="T61" fmla="*/ 104 h 903"/>
                <a:gd name="T62" fmla="*/ 22 w 473"/>
                <a:gd name="T63" fmla="*/ 392 h 903"/>
                <a:gd name="T64" fmla="*/ 15 w 473"/>
                <a:gd name="T65" fmla="*/ 594 h 903"/>
                <a:gd name="T66" fmla="*/ 21 w 473"/>
                <a:gd name="T67" fmla="*/ 781 h 903"/>
                <a:gd name="T68" fmla="*/ 37 w 473"/>
                <a:gd name="T69" fmla="*/ 866 h 903"/>
                <a:gd name="T70" fmla="*/ 89 w 473"/>
                <a:gd name="T71" fmla="*/ 886 h 903"/>
                <a:gd name="T72" fmla="*/ 299 w 473"/>
                <a:gd name="T73" fmla="*/ 888 h 903"/>
                <a:gd name="T74" fmla="*/ 410 w 473"/>
                <a:gd name="T75" fmla="*/ 889 h 903"/>
                <a:gd name="T76" fmla="*/ 447 w 473"/>
                <a:gd name="T77" fmla="*/ 854 h 903"/>
                <a:gd name="T78" fmla="*/ 460 w 473"/>
                <a:gd name="T79" fmla="*/ 546 h 903"/>
                <a:gd name="T80" fmla="*/ 460 w 473"/>
                <a:gd name="T81" fmla="*/ 291 h 903"/>
                <a:gd name="T82" fmla="*/ 455 w 473"/>
                <a:gd name="T83" fmla="*/ 125 h 903"/>
                <a:gd name="T84" fmla="*/ 438 w 473"/>
                <a:gd name="T85" fmla="*/ 31 h 903"/>
                <a:gd name="T86" fmla="*/ 350 w 473"/>
                <a:gd name="T87" fmla="*/ 16 h 903"/>
                <a:gd name="T88" fmla="*/ 458 w 473"/>
                <a:gd name="T89" fmla="*/ 81 h 903"/>
                <a:gd name="T90" fmla="*/ 459 w 473"/>
                <a:gd name="T91" fmla="*/ 174 h 903"/>
                <a:gd name="T92" fmla="*/ 460 w 473"/>
                <a:gd name="T93" fmla="*/ 231 h 903"/>
                <a:gd name="T94" fmla="*/ 461 w 473"/>
                <a:gd name="T95" fmla="*/ 450 h 903"/>
                <a:gd name="T96" fmla="*/ 456 w 473"/>
                <a:gd name="T97" fmla="*/ 753 h 903"/>
                <a:gd name="T98" fmla="*/ 448 w 473"/>
                <a:gd name="T99" fmla="*/ 863 h 903"/>
                <a:gd name="T100" fmla="*/ 462 w 473"/>
                <a:gd name="T101" fmla="*/ 661 h 903"/>
                <a:gd name="T102" fmla="*/ 465 w 473"/>
                <a:gd name="T103" fmla="*/ 446 h 903"/>
                <a:gd name="T104" fmla="*/ 15 w 473"/>
                <a:gd name="T105" fmla="*/ 833 h 903"/>
                <a:gd name="T106" fmla="*/ 34 w 473"/>
                <a:gd name="T107" fmla="*/ 868 h 903"/>
                <a:gd name="T108" fmla="*/ 18 w 473"/>
                <a:gd name="T109" fmla="*/ 772 h 903"/>
                <a:gd name="T110" fmla="*/ 38 w 473"/>
                <a:gd name="T111" fmla="*/ 870 h 903"/>
                <a:gd name="T112" fmla="*/ 48 w 473"/>
                <a:gd name="T113" fmla="*/ 882 h 903"/>
                <a:gd name="T114" fmla="*/ 62 w 473"/>
                <a:gd name="T115" fmla="*/ 888 h 903"/>
                <a:gd name="T116" fmla="*/ 184 w 473"/>
                <a:gd name="T117" fmla="*/ 887 h 903"/>
                <a:gd name="T118" fmla="*/ 254 w 473"/>
                <a:gd name="T119" fmla="*/ 889 h 903"/>
                <a:gd name="T120" fmla="*/ 374 w 473"/>
                <a:gd name="T121" fmla="*/ 895 h 90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73"/>
                <a:gd name="T184" fmla="*/ 0 h 903"/>
                <a:gd name="T185" fmla="*/ 473 w 473"/>
                <a:gd name="T186" fmla="*/ 903 h 90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73" h="903">
                  <a:moveTo>
                    <a:pt x="3" y="212"/>
                  </a:moveTo>
                  <a:cubicBezTo>
                    <a:pt x="1" y="205"/>
                    <a:pt x="3" y="194"/>
                    <a:pt x="2" y="186"/>
                  </a:cubicBezTo>
                  <a:cubicBezTo>
                    <a:pt x="0" y="180"/>
                    <a:pt x="9" y="184"/>
                    <a:pt x="9" y="180"/>
                  </a:cubicBezTo>
                  <a:cubicBezTo>
                    <a:pt x="10" y="175"/>
                    <a:pt x="9" y="170"/>
                    <a:pt x="9" y="163"/>
                  </a:cubicBezTo>
                  <a:cubicBezTo>
                    <a:pt x="10" y="161"/>
                    <a:pt x="10" y="160"/>
                    <a:pt x="10" y="159"/>
                  </a:cubicBezTo>
                  <a:cubicBezTo>
                    <a:pt x="11" y="151"/>
                    <a:pt x="9" y="144"/>
                    <a:pt x="11" y="137"/>
                  </a:cubicBezTo>
                  <a:cubicBezTo>
                    <a:pt x="12" y="134"/>
                    <a:pt x="9" y="133"/>
                    <a:pt x="8" y="133"/>
                  </a:cubicBezTo>
                  <a:cubicBezTo>
                    <a:pt x="6" y="130"/>
                    <a:pt x="7" y="127"/>
                    <a:pt x="6" y="123"/>
                  </a:cubicBezTo>
                  <a:cubicBezTo>
                    <a:pt x="6" y="121"/>
                    <a:pt x="5" y="120"/>
                    <a:pt x="5" y="117"/>
                  </a:cubicBezTo>
                  <a:cubicBezTo>
                    <a:pt x="4" y="112"/>
                    <a:pt x="4" y="101"/>
                    <a:pt x="5" y="96"/>
                  </a:cubicBezTo>
                  <a:cubicBezTo>
                    <a:pt x="5" y="95"/>
                    <a:pt x="5" y="93"/>
                    <a:pt x="6" y="93"/>
                  </a:cubicBezTo>
                  <a:cubicBezTo>
                    <a:pt x="7" y="92"/>
                    <a:pt x="9" y="92"/>
                    <a:pt x="9" y="89"/>
                  </a:cubicBezTo>
                  <a:cubicBezTo>
                    <a:pt x="8" y="81"/>
                    <a:pt x="8" y="74"/>
                    <a:pt x="9" y="66"/>
                  </a:cubicBezTo>
                  <a:cubicBezTo>
                    <a:pt x="10" y="64"/>
                    <a:pt x="11" y="61"/>
                    <a:pt x="11" y="59"/>
                  </a:cubicBezTo>
                  <a:cubicBezTo>
                    <a:pt x="11" y="59"/>
                    <a:pt x="11" y="58"/>
                    <a:pt x="11" y="58"/>
                  </a:cubicBezTo>
                  <a:cubicBezTo>
                    <a:pt x="11" y="57"/>
                    <a:pt x="13" y="56"/>
                    <a:pt x="13" y="56"/>
                  </a:cubicBezTo>
                  <a:cubicBezTo>
                    <a:pt x="13" y="55"/>
                    <a:pt x="13" y="55"/>
                    <a:pt x="13" y="54"/>
                  </a:cubicBezTo>
                  <a:cubicBezTo>
                    <a:pt x="13" y="53"/>
                    <a:pt x="14" y="52"/>
                    <a:pt x="15" y="51"/>
                  </a:cubicBezTo>
                  <a:cubicBezTo>
                    <a:pt x="16" y="48"/>
                    <a:pt x="17" y="45"/>
                    <a:pt x="19" y="42"/>
                  </a:cubicBezTo>
                  <a:cubicBezTo>
                    <a:pt x="20" y="41"/>
                    <a:pt x="21" y="39"/>
                    <a:pt x="22" y="38"/>
                  </a:cubicBezTo>
                  <a:cubicBezTo>
                    <a:pt x="22" y="37"/>
                    <a:pt x="23" y="36"/>
                    <a:pt x="23" y="36"/>
                  </a:cubicBezTo>
                  <a:cubicBezTo>
                    <a:pt x="24" y="35"/>
                    <a:pt x="23" y="34"/>
                    <a:pt x="23" y="33"/>
                  </a:cubicBezTo>
                  <a:cubicBezTo>
                    <a:pt x="24" y="33"/>
                    <a:pt x="25" y="32"/>
                    <a:pt x="25" y="32"/>
                  </a:cubicBezTo>
                  <a:cubicBezTo>
                    <a:pt x="26" y="30"/>
                    <a:pt x="27" y="29"/>
                    <a:pt x="28" y="27"/>
                  </a:cubicBezTo>
                  <a:cubicBezTo>
                    <a:pt x="28" y="26"/>
                    <a:pt x="29" y="25"/>
                    <a:pt x="31" y="24"/>
                  </a:cubicBezTo>
                  <a:cubicBezTo>
                    <a:pt x="32" y="23"/>
                    <a:pt x="32" y="22"/>
                    <a:pt x="33" y="22"/>
                  </a:cubicBezTo>
                  <a:cubicBezTo>
                    <a:pt x="33" y="22"/>
                    <a:pt x="34" y="22"/>
                    <a:pt x="35" y="22"/>
                  </a:cubicBezTo>
                  <a:cubicBezTo>
                    <a:pt x="36" y="21"/>
                    <a:pt x="36" y="21"/>
                    <a:pt x="38" y="19"/>
                  </a:cubicBezTo>
                  <a:cubicBezTo>
                    <a:pt x="39" y="19"/>
                    <a:pt x="38" y="19"/>
                    <a:pt x="39" y="19"/>
                  </a:cubicBezTo>
                  <a:cubicBezTo>
                    <a:pt x="39" y="19"/>
                    <a:pt x="40" y="18"/>
                    <a:pt x="41" y="18"/>
                  </a:cubicBezTo>
                  <a:cubicBezTo>
                    <a:pt x="42" y="17"/>
                    <a:pt x="43" y="16"/>
                    <a:pt x="44" y="16"/>
                  </a:cubicBezTo>
                  <a:cubicBezTo>
                    <a:pt x="45" y="16"/>
                    <a:pt x="45" y="16"/>
                    <a:pt x="46" y="16"/>
                  </a:cubicBezTo>
                  <a:cubicBezTo>
                    <a:pt x="46" y="16"/>
                    <a:pt x="47" y="14"/>
                    <a:pt x="48" y="14"/>
                  </a:cubicBezTo>
                  <a:cubicBezTo>
                    <a:pt x="49" y="13"/>
                    <a:pt x="52" y="13"/>
                    <a:pt x="54" y="12"/>
                  </a:cubicBezTo>
                  <a:cubicBezTo>
                    <a:pt x="54" y="12"/>
                    <a:pt x="55" y="11"/>
                    <a:pt x="56" y="11"/>
                  </a:cubicBezTo>
                  <a:cubicBezTo>
                    <a:pt x="57" y="10"/>
                    <a:pt x="59" y="10"/>
                    <a:pt x="62" y="9"/>
                  </a:cubicBezTo>
                  <a:cubicBezTo>
                    <a:pt x="62" y="9"/>
                    <a:pt x="62" y="8"/>
                    <a:pt x="62" y="8"/>
                  </a:cubicBezTo>
                  <a:cubicBezTo>
                    <a:pt x="64" y="8"/>
                    <a:pt x="64" y="7"/>
                    <a:pt x="66" y="6"/>
                  </a:cubicBezTo>
                  <a:cubicBezTo>
                    <a:pt x="66" y="6"/>
                    <a:pt x="67" y="7"/>
                    <a:pt x="68" y="6"/>
                  </a:cubicBezTo>
                  <a:cubicBezTo>
                    <a:pt x="68" y="6"/>
                    <a:pt x="68" y="6"/>
                    <a:pt x="69" y="6"/>
                  </a:cubicBezTo>
                  <a:cubicBezTo>
                    <a:pt x="73" y="5"/>
                    <a:pt x="78" y="5"/>
                    <a:pt x="84" y="5"/>
                  </a:cubicBezTo>
                  <a:cubicBezTo>
                    <a:pt x="87" y="4"/>
                    <a:pt x="90" y="4"/>
                    <a:pt x="92" y="4"/>
                  </a:cubicBezTo>
                  <a:cubicBezTo>
                    <a:pt x="107" y="3"/>
                    <a:pt x="127" y="3"/>
                    <a:pt x="142" y="5"/>
                  </a:cubicBezTo>
                  <a:cubicBezTo>
                    <a:pt x="142" y="5"/>
                    <a:pt x="142" y="5"/>
                    <a:pt x="142" y="6"/>
                  </a:cubicBezTo>
                  <a:cubicBezTo>
                    <a:pt x="162" y="7"/>
                    <a:pt x="185" y="7"/>
                    <a:pt x="206" y="7"/>
                  </a:cubicBezTo>
                  <a:cubicBezTo>
                    <a:pt x="219" y="7"/>
                    <a:pt x="231" y="7"/>
                    <a:pt x="243" y="6"/>
                  </a:cubicBezTo>
                  <a:cubicBezTo>
                    <a:pt x="245" y="6"/>
                    <a:pt x="246" y="6"/>
                    <a:pt x="248" y="6"/>
                  </a:cubicBezTo>
                  <a:cubicBezTo>
                    <a:pt x="259" y="5"/>
                    <a:pt x="276" y="4"/>
                    <a:pt x="287" y="6"/>
                  </a:cubicBezTo>
                  <a:cubicBezTo>
                    <a:pt x="288" y="6"/>
                    <a:pt x="288" y="6"/>
                    <a:pt x="289" y="6"/>
                  </a:cubicBezTo>
                  <a:cubicBezTo>
                    <a:pt x="294" y="7"/>
                    <a:pt x="301" y="8"/>
                    <a:pt x="306" y="8"/>
                  </a:cubicBezTo>
                  <a:cubicBezTo>
                    <a:pt x="308" y="7"/>
                    <a:pt x="307" y="3"/>
                    <a:pt x="309" y="2"/>
                  </a:cubicBezTo>
                  <a:cubicBezTo>
                    <a:pt x="310" y="1"/>
                    <a:pt x="311" y="1"/>
                    <a:pt x="312" y="0"/>
                  </a:cubicBezTo>
                  <a:cubicBezTo>
                    <a:pt x="322" y="0"/>
                    <a:pt x="333" y="0"/>
                    <a:pt x="343" y="1"/>
                  </a:cubicBezTo>
                  <a:cubicBezTo>
                    <a:pt x="348" y="2"/>
                    <a:pt x="358" y="2"/>
                    <a:pt x="365" y="2"/>
                  </a:cubicBezTo>
                  <a:cubicBezTo>
                    <a:pt x="372" y="2"/>
                    <a:pt x="385" y="0"/>
                    <a:pt x="387" y="4"/>
                  </a:cubicBezTo>
                  <a:cubicBezTo>
                    <a:pt x="388" y="5"/>
                    <a:pt x="385" y="8"/>
                    <a:pt x="389" y="8"/>
                  </a:cubicBezTo>
                  <a:cubicBezTo>
                    <a:pt x="393" y="9"/>
                    <a:pt x="399" y="7"/>
                    <a:pt x="403" y="8"/>
                  </a:cubicBezTo>
                  <a:cubicBezTo>
                    <a:pt x="404" y="8"/>
                    <a:pt x="404" y="9"/>
                    <a:pt x="404" y="9"/>
                  </a:cubicBezTo>
                  <a:cubicBezTo>
                    <a:pt x="405" y="9"/>
                    <a:pt x="405" y="10"/>
                    <a:pt x="406" y="10"/>
                  </a:cubicBezTo>
                  <a:cubicBezTo>
                    <a:pt x="407" y="10"/>
                    <a:pt x="410" y="9"/>
                    <a:pt x="410" y="10"/>
                  </a:cubicBezTo>
                  <a:cubicBezTo>
                    <a:pt x="411" y="11"/>
                    <a:pt x="415" y="12"/>
                    <a:pt x="417" y="12"/>
                  </a:cubicBezTo>
                  <a:cubicBezTo>
                    <a:pt x="419" y="13"/>
                    <a:pt x="421" y="13"/>
                    <a:pt x="423" y="14"/>
                  </a:cubicBezTo>
                  <a:cubicBezTo>
                    <a:pt x="423" y="14"/>
                    <a:pt x="423" y="15"/>
                    <a:pt x="423" y="15"/>
                  </a:cubicBezTo>
                  <a:cubicBezTo>
                    <a:pt x="424" y="15"/>
                    <a:pt x="426" y="16"/>
                    <a:pt x="427" y="17"/>
                  </a:cubicBezTo>
                  <a:cubicBezTo>
                    <a:pt x="429" y="18"/>
                    <a:pt x="431" y="18"/>
                    <a:pt x="433" y="19"/>
                  </a:cubicBezTo>
                  <a:cubicBezTo>
                    <a:pt x="435" y="20"/>
                    <a:pt x="437" y="22"/>
                    <a:pt x="439" y="23"/>
                  </a:cubicBezTo>
                  <a:cubicBezTo>
                    <a:pt x="440" y="23"/>
                    <a:pt x="439" y="24"/>
                    <a:pt x="440" y="24"/>
                  </a:cubicBezTo>
                  <a:cubicBezTo>
                    <a:pt x="440" y="24"/>
                    <a:pt x="441" y="24"/>
                    <a:pt x="442" y="25"/>
                  </a:cubicBezTo>
                  <a:cubicBezTo>
                    <a:pt x="442" y="25"/>
                    <a:pt x="442" y="26"/>
                    <a:pt x="443" y="26"/>
                  </a:cubicBezTo>
                  <a:cubicBezTo>
                    <a:pt x="444" y="27"/>
                    <a:pt x="445" y="27"/>
                    <a:pt x="446" y="29"/>
                  </a:cubicBezTo>
                  <a:cubicBezTo>
                    <a:pt x="446" y="30"/>
                    <a:pt x="447" y="30"/>
                    <a:pt x="447" y="31"/>
                  </a:cubicBezTo>
                  <a:cubicBezTo>
                    <a:pt x="447" y="31"/>
                    <a:pt x="449" y="33"/>
                    <a:pt x="450" y="34"/>
                  </a:cubicBezTo>
                  <a:cubicBezTo>
                    <a:pt x="452" y="37"/>
                    <a:pt x="455" y="43"/>
                    <a:pt x="457" y="46"/>
                  </a:cubicBezTo>
                  <a:cubicBezTo>
                    <a:pt x="457" y="49"/>
                    <a:pt x="458" y="51"/>
                    <a:pt x="458" y="53"/>
                  </a:cubicBezTo>
                  <a:cubicBezTo>
                    <a:pt x="459" y="55"/>
                    <a:pt x="460" y="58"/>
                    <a:pt x="460" y="60"/>
                  </a:cubicBezTo>
                  <a:cubicBezTo>
                    <a:pt x="460" y="63"/>
                    <a:pt x="460" y="65"/>
                    <a:pt x="461" y="68"/>
                  </a:cubicBezTo>
                  <a:cubicBezTo>
                    <a:pt x="462" y="79"/>
                    <a:pt x="460" y="94"/>
                    <a:pt x="461" y="108"/>
                  </a:cubicBezTo>
                  <a:cubicBezTo>
                    <a:pt x="461" y="110"/>
                    <a:pt x="460" y="112"/>
                    <a:pt x="462" y="114"/>
                  </a:cubicBezTo>
                  <a:cubicBezTo>
                    <a:pt x="463" y="115"/>
                    <a:pt x="465" y="115"/>
                    <a:pt x="464" y="118"/>
                  </a:cubicBezTo>
                  <a:cubicBezTo>
                    <a:pt x="463" y="119"/>
                    <a:pt x="463" y="122"/>
                    <a:pt x="463" y="123"/>
                  </a:cubicBezTo>
                  <a:cubicBezTo>
                    <a:pt x="463" y="149"/>
                    <a:pt x="464" y="179"/>
                    <a:pt x="464" y="206"/>
                  </a:cubicBezTo>
                  <a:cubicBezTo>
                    <a:pt x="464" y="213"/>
                    <a:pt x="464" y="223"/>
                    <a:pt x="465" y="229"/>
                  </a:cubicBezTo>
                  <a:cubicBezTo>
                    <a:pt x="465" y="230"/>
                    <a:pt x="464" y="237"/>
                    <a:pt x="465" y="238"/>
                  </a:cubicBezTo>
                  <a:cubicBezTo>
                    <a:pt x="467" y="239"/>
                    <a:pt x="466" y="242"/>
                    <a:pt x="466" y="246"/>
                  </a:cubicBezTo>
                  <a:cubicBezTo>
                    <a:pt x="466" y="246"/>
                    <a:pt x="466" y="247"/>
                    <a:pt x="466" y="247"/>
                  </a:cubicBezTo>
                  <a:cubicBezTo>
                    <a:pt x="469" y="249"/>
                    <a:pt x="467" y="264"/>
                    <a:pt x="467" y="270"/>
                  </a:cubicBezTo>
                  <a:cubicBezTo>
                    <a:pt x="467" y="275"/>
                    <a:pt x="468" y="279"/>
                    <a:pt x="468" y="286"/>
                  </a:cubicBezTo>
                  <a:cubicBezTo>
                    <a:pt x="468" y="286"/>
                    <a:pt x="467" y="290"/>
                    <a:pt x="468" y="290"/>
                  </a:cubicBezTo>
                  <a:cubicBezTo>
                    <a:pt x="468" y="290"/>
                    <a:pt x="469" y="290"/>
                    <a:pt x="469" y="290"/>
                  </a:cubicBezTo>
                  <a:cubicBezTo>
                    <a:pt x="469" y="304"/>
                    <a:pt x="469" y="320"/>
                    <a:pt x="469" y="334"/>
                  </a:cubicBezTo>
                  <a:cubicBezTo>
                    <a:pt x="468" y="342"/>
                    <a:pt x="468" y="349"/>
                    <a:pt x="468" y="356"/>
                  </a:cubicBezTo>
                  <a:cubicBezTo>
                    <a:pt x="468" y="363"/>
                    <a:pt x="469" y="370"/>
                    <a:pt x="469" y="377"/>
                  </a:cubicBezTo>
                  <a:cubicBezTo>
                    <a:pt x="469" y="399"/>
                    <a:pt x="468" y="421"/>
                    <a:pt x="469" y="444"/>
                  </a:cubicBezTo>
                  <a:cubicBezTo>
                    <a:pt x="469" y="451"/>
                    <a:pt x="470" y="457"/>
                    <a:pt x="470" y="464"/>
                  </a:cubicBezTo>
                  <a:cubicBezTo>
                    <a:pt x="471" y="473"/>
                    <a:pt x="470" y="481"/>
                    <a:pt x="470" y="490"/>
                  </a:cubicBezTo>
                  <a:cubicBezTo>
                    <a:pt x="471" y="498"/>
                    <a:pt x="472" y="506"/>
                    <a:pt x="472" y="514"/>
                  </a:cubicBezTo>
                  <a:cubicBezTo>
                    <a:pt x="473" y="527"/>
                    <a:pt x="473" y="539"/>
                    <a:pt x="473" y="553"/>
                  </a:cubicBezTo>
                  <a:cubicBezTo>
                    <a:pt x="473" y="555"/>
                    <a:pt x="473" y="557"/>
                    <a:pt x="473" y="560"/>
                  </a:cubicBezTo>
                  <a:cubicBezTo>
                    <a:pt x="473" y="561"/>
                    <a:pt x="472" y="563"/>
                    <a:pt x="472" y="565"/>
                  </a:cubicBezTo>
                  <a:cubicBezTo>
                    <a:pt x="471" y="582"/>
                    <a:pt x="472" y="602"/>
                    <a:pt x="470" y="618"/>
                  </a:cubicBezTo>
                  <a:cubicBezTo>
                    <a:pt x="469" y="624"/>
                    <a:pt x="470" y="633"/>
                    <a:pt x="469" y="640"/>
                  </a:cubicBezTo>
                  <a:cubicBezTo>
                    <a:pt x="469" y="639"/>
                    <a:pt x="468" y="640"/>
                    <a:pt x="468" y="641"/>
                  </a:cubicBezTo>
                  <a:cubicBezTo>
                    <a:pt x="467" y="643"/>
                    <a:pt x="467" y="647"/>
                    <a:pt x="467" y="651"/>
                  </a:cubicBezTo>
                  <a:cubicBezTo>
                    <a:pt x="467" y="652"/>
                    <a:pt x="466" y="652"/>
                    <a:pt x="466" y="654"/>
                  </a:cubicBezTo>
                  <a:cubicBezTo>
                    <a:pt x="463" y="679"/>
                    <a:pt x="466" y="712"/>
                    <a:pt x="465" y="741"/>
                  </a:cubicBezTo>
                  <a:cubicBezTo>
                    <a:pt x="465" y="754"/>
                    <a:pt x="465" y="767"/>
                    <a:pt x="463" y="780"/>
                  </a:cubicBezTo>
                  <a:cubicBezTo>
                    <a:pt x="463" y="780"/>
                    <a:pt x="463" y="780"/>
                    <a:pt x="463" y="781"/>
                  </a:cubicBezTo>
                  <a:cubicBezTo>
                    <a:pt x="462" y="783"/>
                    <a:pt x="463" y="786"/>
                    <a:pt x="463" y="789"/>
                  </a:cubicBezTo>
                  <a:cubicBezTo>
                    <a:pt x="463" y="789"/>
                    <a:pt x="462" y="790"/>
                    <a:pt x="462" y="790"/>
                  </a:cubicBezTo>
                  <a:cubicBezTo>
                    <a:pt x="461" y="795"/>
                    <a:pt x="462" y="802"/>
                    <a:pt x="462" y="808"/>
                  </a:cubicBezTo>
                  <a:cubicBezTo>
                    <a:pt x="462" y="808"/>
                    <a:pt x="462" y="810"/>
                    <a:pt x="462" y="810"/>
                  </a:cubicBezTo>
                  <a:cubicBezTo>
                    <a:pt x="462" y="810"/>
                    <a:pt x="460" y="811"/>
                    <a:pt x="460" y="811"/>
                  </a:cubicBezTo>
                  <a:cubicBezTo>
                    <a:pt x="459" y="816"/>
                    <a:pt x="461" y="829"/>
                    <a:pt x="460" y="835"/>
                  </a:cubicBezTo>
                  <a:cubicBezTo>
                    <a:pt x="460" y="836"/>
                    <a:pt x="460" y="837"/>
                    <a:pt x="460" y="837"/>
                  </a:cubicBezTo>
                  <a:cubicBezTo>
                    <a:pt x="459" y="838"/>
                    <a:pt x="459" y="844"/>
                    <a:pt x="458" y="848"/>
                  </a:cubicBezTo>
                  <a:cubicBezTo>
                    <a:pt x="458" y="850"/>
                    <a:pt x="457" y="853"/>
                    <a:pt x="457" y="854"/>
                  </a:cubicBezTo>
                  <a:cubicBezTo>
                    <a:pt x="456" y="855"/>
                    <a:pt x="457" y="856"/>
                    <a:pt x="457" y="857"/>
                  </a:cubicBezTo>
                  <a:cubicBezTo>
                    <a:pt x="456" y="857"/>
                    <a:pt x="456" y="857"/>
                    <a:pt x="456" y="858"/>
                  </a:cubicBezTo>
                  <a:cubicBezTo>
                    <a:pt x="456" y="858"/>
                    <a:pt x="455" y="860"/>
                    <a:pt x="455" y="861"/>
                  </a:cubicBezTo>
                  <a:cubicBezTo>
                    <a:pt x="454" y="861"/>
                    <a:pt x="453" y="862"/>
                    <a:pt x="452" y="863"/>
                  </a:cubicBezTo>
                  <a:cubicBezTo>
                    <a:pt x="452" y="864"/>
                    <a:pt x="450" y="865"/>
                    <a:pt x="450" y="866"/>
                  </a:cubicBezTo>
                  <a:cubicBezTo>
                    <a:pt x="450" y="867"/>
                    <a:pt x="449" y="867"/>
                    <a:pt x="449" y="868"/>
                  </a:cubicBezTo>
                  <a:cubicBezTo>
                    <a:pt x="448" y="869"/>
                    <a:pt x="448" y="872"/>
                    <a:pt x="445" y="872"/>
                  </a:cubicBezTo>
                  <a:cubicBezTo>
                    <a:pt x="445" y="872"/>
                    <a:pt x="444" y="873"/>
                    <a:pt x="443" y="873"/>
                  </a:cubicBezTo>
                  <a:cubicBezTo>
                    <a:pt x="443" y="873"/>
                    <a:pt x="443" y="874"/>
                    <a:pt x="443" y="875"/>
                  </a:cubicBezTo>
                  <a:cubicBezTo>
                    <a:pt x="442" y="875"/>
                    <a:pt x="441" y="874"/>
                    <a:pt x="441" y="875"/>
                  </a:cubicBezTo>
                  <a:cubicBezTo>
                    <a:pt x="440" y="875"/>
                    <a:pt x="440" y="877"/>
                    <a:pt x="439" y="877"/>
                  </a:cubicBezTo>
                  <a:cubicBezTo>
                    <a:pt x="439" y="877"/>
                    <a:pt x="438" y="877"/>
                    <a:pt x="437" y="877"/>
                  </a:cubicBezTo>
                  <a:cubicBezTo>
                    <a:pt x="437" y="878"/>
                    <a:pt x="436" y="879"/>
                    <a:pt x="435" y="880"/>
                  </a:cubicBezTo>
                  <a:cubicBezTo>
                    <a:pt x="434" y="880"/>
                    <a:pt x="433" y="881"/>
                    <a:pt x="432" y="881"/>
                  </a:cubicBezTo>
                  <a:cubicBezTo>
                    <a:pt x="432" y="882"/>
                    <a:pt x="430" y="882"/>
                    <a:pt x="429" y="883"/>
                  </a:cubicBezTo>
                  <a:cubicBezTo>
                    <a:pt x="425" y="886"/>
                    <a:pt x="421" y="888"/>
                    <a:pt x="416" y="891"/>
                  </a:cubicBezTo>
                  <a:cubicBezTo>
                    <a:pt x="416" y="891"/>
                    <a:pt x="416" y="892"/>
                    <a:pt x="416" y="892"/>
                  </a:cubicBezTo>
                  <a:cubicBezTo>
                    <a:pt x="414" y="892"/>
                    <a:pt x="413" y="892"/>
                    <a:pt x="412" y="893"/>
                  </a:cubicBezTo>
                  <a:cubicBezTo>
                    <a:pt x="411" y="893"/>
                    <a:pt x="411" y="895"/>
                    <a:pt x="410" y="895"/>
                  </a:cubicBezTo>
                  <a:cubicBezTo>
                    <a:pt x="410" y="896"/>
                    <a:pt x="409" y="895"/>
                    <a:pt x="409" y="895"/>
                  </a:cubicBezTo>
                  <a:cubicBezTo>
                    <a:pt x="408" y="896"/>
                    <a:pt x="407" y="896"/>
                    <a:pt x="406" y="896"/>
                  </a:cubicBezTo>
                  <a:cubicBezTo>
                    <a:pt x="405" y="896"/>
                    <a:pt x="404" y="897"/>
                    <a:pt x="403" y="898"/>
                  </a:cubicBezTo>
                  <a:cubicBezTo>
                    <a:pt x="395" y="901"/>
                    <a:pt x="383" y="903"/>
                    <a:pt x="368" y="901"/>
                  </a:cubicBezTo>
                  <a:cubicBezTo>
                    <a:pt x="365" y="901"/>
                    <a:pt x="362" y="900"/>
                    <a:pt x="359" y="900"/>
                  </a:cubicBezTo>
                  <a:cubicBezTo>
                    <a:pt x="356" y="899"/>
                    <a:pt x="353" y="899"/>
                    <a:pt x="350" y="899"/>
                  </a:cubicBezTo>
                  <a:cubicBezTo>
                    <a:pt x="343" y="898"/>
                    <a:pt x="337" y="898"/>
                    <a:pt x="330" y="897"/>
                  </a:cubicBezTo>
                  <a:cubicBezTo>
                    <a:pt x="324" y="896"/>
                    <a:pt x="318" y="896"/>
                    <a:pt x="311" y="895"/>
                  </a:cubicBezTo>
                  <a:cubicBezTo>
                    <a:pt x="295" y="895"/>
                    <a:pt x="278" y="895"/>
                    <a:pt x="261" y="895"/>
                  </a:cubicBezTo>
                  <a:cubicBezTo>
                    <a:pt x="259" y="894"/>
                    <a:pt x="258" y="895"/>
                    <a:pt x="256" y="895"/>
                  </a:cubicBezTo>
                  <a:cubicBezTo>
                    <a:pt x="244" y="893"/>
                    <a:pt x="226" y="893"/>
                    <a:pt x="212" y="893"/>
                  </a:cubicBezTo>
                  <a:cubicBezTo>
                    <a:pt x="182" y="893"/>
                    <a:pt x="156" y="893"/>
                    <a:pt x="131" y="893"/>
                  </a:cubicBezTo>
                  <a:cubicBezTo>
                    <a:pt x="131" y="893"/>
                    <a:pt x="131" y="891"/>
                    <a:pt x="130" y="892"/>
                  </a:cubicBezTo>
                  <a:cubicBezTo>
                    <a:pt x="129" y="893"/>
                    <a:pt x="126" y="893"/>
                    <a:pt x="122" y="893"/>
                  </a:cubicBezTo>
                  <a:cubicBezTo>
                    <a:pt x="123" y="893"/>
                    <a:pt x="122" y="891"/>
                    <a:pt x="122" y="892"/>
                  </a:cubicBezTo>
                  <a:cubicBezTo>
                    <a:pt x="122" y="892"/>
                    <a:pt x="120" y="893"/>
                    <a:pt x="120" y="893"/>
                  </a:cubicBezTo>
                  <a:cubicBezTo>
                    <a:pt x="119" y="892"/>
                    <a:pt x="119" y="892"/>
                    <a:pt x="117" y="892"/>
                  </a:cubicBezTo>
                  <a:cubicBezTo>
                    <a:pt x="117" y="892"/>
                    <a:pt x="116" y="892"/>
                    <a:pt x="116" y="892"/>
                  </a:cubicBezTo>
                  <a:cubicBezTo>
                    <a:pt x="115" y="893"/>
                    <a:pt x="113" y="893"/>
                    <a:pt x="110" y="893"/>
                  </a:cubicBezTo>
                  <a:cubicBezTo>
                    <a:pt x="111" y="893"/>
                    <a:pt x="110" y="891"/>
                    <a:pt x="109" y="892"/>
                  </a:cubicBezTo>
                  <a:cubicBezTo>
                    <a:pt x="109" y="893"/>
                    <a:pt x="108" y="893"/>
                    <a:pt x="107" y="893"/>
                  </a:cubicBezTo>
                  <a:cubicBezTo>
                    <a:pt x="107" y="893"/>
                    <a:pt x="105" y="893"/>
                    <a:pt x="105" y="893"/>
                  </a:cubicBezTo>
                  <a:cubicBezTo>
                    <a:pt x="104" y="892"/>
                    <a:pt x="105" y="893"/>
                    <a:pt x="103" y="893"/>
                  </a:cubicBezTo>
                  <a:cubicBezTo>
                    <a:pt x="104" y="893"/>
                    <a:pt x="103" y="891"/>
                    <a:pt x="102" y="892"/>
                  </a:cubicBezTo>
                  <a:cubicBezTo>
                    <a:pt x="102" y="893"/>
                    <a:pt x="102" y="892"/>
                    <a:pt x="102" y="892"/>
                  </a:cubicBezTo>
                  <a:cubicBezTo>
                    <a:pt x="101" y="892"/>
                    <a:pt x="101" y="893"/>
                    <a:pt x="100" y="893"/>
                  </a:cubicBezTo>
                  <a:cubicBezTo>
                    <a:pt x="100" y="893"/>
                    <a:pt x="99" y="891"/>
                    <a:pt x="99" y="892"/>
                  </a:cubicBezTo>
                  <a:cubicBezTo>
                    <a:pt x="98" y="894"/>
                    <a:pt x="88" y="893"/>
                    <a:pt x="83" y="893"/>
                  </a:cubicBezTo>
                  <a:cubicBezTo>
                    <a:pt x="77" y="893"/>
                    <a:pt x="70" y="894"/>
                    <a:pt x="65" y="893"/>
                  </a:cubicBezTo>
                  <a:cubicBezTo>
                    <a:pt x="65" y="893"/>
                    <a:pt x="65" y="892"/>
                    <a:pt x="64" y="892"/>
                  </a:cubicBezTo>
                  <a:cubicBezTo>
                    <a:pt x="62" y="892"/>
                    <a:pt x="60" y="891"/>
                    <a:pt x="58" y="890"/>
                  </a:cubicBezTo>
                  <a:cubicBezTo>
                    <a:pt x="57" y="890"/>
                    <a:pt x="56" y="889"/>
                    <a:pt x="54" y="888"/>
                  </a:cubicBezTo>
                  <a:cubicBezTo>
                    <a:pt x="52" y="888"/>
                    <a:pt x="50" y="887"/>
                    <a:pt x="49" y="887"/>
                  </a:cubicBezTo>
                  <a:cubicBezTo>
                    <a:pt x="48" y="886"/>
                    <a:pt x="48" y="886"/>
                    <a:pt x="48" y="886"/>
                  </a:cubicBezTo>
                  <a:cubicBezTo>
                    <a:pt x="46" y="885"/>
                    <a:pt x="45" y="886"/>
                    <a:pt x="44" y="885"/>
                  </a:cubicBezTo>
                  <a:cubicBezTo>
                    <a:pt x="44" y="885"/>
                    <a:pt x="44" y="884"/>
                    <a:pt x="43" y="884"/>
                  </a:cubicBezTo>
                  <a:cubicBezTo>
                    <a:pt x="43" y="884"/>
                    <a:pt x="42" y="883"/>
                    <a:pt x="42" y="883"/>
                  </a:cubicBezTo>
                  <a:cubicBezTo>
                    <a:pt x="41" y="883"/>
                    <a:pt x="40" y="883"/>
                    <a:pt x="39" y="882"/>
                  </a:cubicBezTo>
                  <a:cubicBezTo>
                    <a:pt x="38" y="882"/>
                    <a:pt x="38" y="880"/>
                    <a:pt x="37" y="880"/>
                  </a:cubicBezTo>
                  <a:cubicBezTo>
                    <a:pt x="37" y="879"/>
                    <a:pt x="36" y="880"/>
                    <a:pt x="35" y="880"/>
                  </a:cubicBezTo>
                  <a:cubicBezTo>
                    <a:pt x="34" y="878"/>
                    <a:pt x="32" y="876"/>
                    <a:pt x="30" y="875"/>
                  </a:cubicBezTo>
                  <a:cubicBezTo>
                    <a:pt x="28" y="872"/>
                    <a:pt x="26" y="868"/>
                    <a:pt x="23" y="865"/>
                  </a:cubicBezTo>
                  <a:cubicBezTo>
                    <a:pt x="22" y="863"/>
                    <a:pt x="20" y="860"/>
                    <a:pt x="18" y="857"/>
                  </a:cubicBezTo>
                  <a:cubicBezTo>
                    <a:pt x="17" y="855"/>
                    <a:pt x="16" y="852"/>
                    <a:pt x="15" y="848"/>
                  </a:cubicBezTo>
                  <a:cubicBezTo>
                    <a:pt x="14" y="847"/>
                    <a:pt x="12" y="845"/>
                    <a:pt x="12" y="843"/>
                  </a:cubicBezTo>
                  <a:cubicBezTo>
                    <a:pt x="11" y="840"/>
                    <a:pt x="12" y="837"/>
                    <a:pt x="11" y="834"/>
                  </a:cubicBezTo>
                  <a:cubicBezTo>
                    <a:pt x="11" y="831"/>
                    <a:pt x="10" y="828"/>
                    <a:pt x="9" y="826"/>
                  </a:cubicBezTo>
                  <a:cubicBezTo>
                    <a:pt x="9" y="817"/>
                    <a:pt x="9" y="807"/>
                    <a:pt x="9" y="798"/>
                  </a:cubicBezTo>
                  <a:cubicBezTo>
                    <a:pt x="9" y="797"/>
                    <a:pt x="9" y="794"/>
                    <a:pt x="9" y="794"/>
                  </a:cubicBezTo>
                  <a:cubicBezTo>
                    <a:pt x="10" y="793"/>
                    <a:pt x="10" y="791"/>
                    <a:pt x="10" y="788"/>
                  </a:cubicBezTo>
                  <a:cubicBezTo>
                    <a:pt x="10" y="787"/>
                    <a:pt x="11" y="786"/>
                    <a:pt x="11" y="784"/>
                  </a:cubicBezTo>
                  <a:cubicBezTo>
                    <a:pt x="11" y="782"/>
                    <a:pt x="10" y="779"/>
                    <a:pt x="10" y="777"/>
                  </a:cubicBezTo>
                  <a:cubicBezTo>
                    <a:pt x="9" y="762"/>
                    <a:pt x="9" y="744"/>
                    <a:pt x="9" y="727"/>
                  </a:cubicBezTo>
                  <a:cubicBezTo>
                    <a:pt x="9" y="707"/>
                    <a:pt x="8" y="687"/>
                    <a:pt x="9" y="667"/>
                  </a:cubicBezTo>
                  <a:cubicBezTo>
                    <a:pt x="9" y="666"/>
                    <a:pt x="9" y="665"/>
                    <a:pt x="9" y="664"/>
                  </a:cubicBezTo>
                  <a:cubicBezTo>
                    <a:pt x="10" y="663"/>
                    <a:pt x="10" y="662"/>
                    <a:pt x="10" y="659"/>
                  </a:cubicBezTo>
                  <a:cubicBezTo>
                    <a:pt x="10" y="659"/>
                    <a:pt x="10" y="657"/>
                    <a:pt x="10" y="657"/>
                  </a:cubicBezTo>
                  <a:cubicBezTo>
                    <a:pt x="12" y="656"/>
                    <a:pt x="11" y="650"/>
                    <a:pt x="11" y="646"/>
                  </a:cubicBezTo>
                  <a:cubicBezTo>
                    <a:pt x="12" y="628"/>
                    <a:pt x="11" y="608"/>
                    <a:pt x="12" y="588"/>
                  </a:cubicBezTo>
                  <a:cubicBezTo>
                    <a:pt x="12" y="585"/>
                    <a:pt x="13" y="581"/>
                    <a:pt x="13" y="578"/>
                  </a:cubicBezTo>
                  <a:cubicBezTo>
                    <a:pt x="13" y="573"/>
                    <a:pt x="12" y="568"/>
                    <a:pt x="12" y="563"/>
                  </a:cubicBezTo>
                  <a:cubicBezTo>
                    <a:pt x="12" y="557"/>
                    <a:pt x="13" y="552"/>
                    <a:pt x="13" y="547"/>
                  </a:cubicBezTo>
                  <a:cubicBezTo>
                    <a:pt x="13" y="541"/>
                    <a:pt x="13" y="536"/>
                    <a:pt x="13" y="530"/>
                  </a:cubicBezTo>
                  <a:cubicBezTo>
                    <a:pt x="13" y="504"/>
                    <a:pt x="14" y="476"/>
                    <a:pt x="14" y="447"/>
                  </a:cubicBezTo>
                  <a:cubicBezTo>
                    <a:pt x="14" y="442"/>
                    <a:pt x="13" y="437"/>
                    <a:pt x="13" y="432"/>
                  </a:cubicBezTo>
                  <a:cubicBezTo>
                    <a:pt x="12" y="410"/>
                    <a:pt x="13" y="387"/>
                    <a:pt x="13" y="365"/>
                  </a:cubicBezTo>
                  <a:cubicBezTo>
                    <a:pt x="12" y="343"/>
                    <a:pt x="11" y="321"/>
                    <a:pt x="12" y="299"/>
                  </a:cubicBezTo>
                  <a:cubicBezTo>
                    <a:pt x="15" y="296"/>
                    <a:pt x="8" y="297"/>
                    <a:pt x="8" y="294"/>
                  </a:cubicBezTo>
                  <a:cubicBezTo>
                    <a:pt x="6" y="295"/>
                    <a:pt x="5" y="292"/>
                    <a:pt x="4" y="290"/>
                  </a:cubicBezTo>
                  <a:cubicBezTo>
                    <a:pt x="3" y="288"/>
                    <a:pt x="3" y="274"/>
                    <a:pt x="3" y="268"/>
                  </a:cubicBezTo>
                  <a:cubicBezTo>
                    <a:pt x="3" y="267"/>
                    <a:pt x="3" y="265"/>
                    <a:pt x="4" y="265"/>
                  </a:cubicBezTo>
                  <a:cubicBezTo>
                    <a:pt x="4" y="263"/>
                    <a:pt x="7" y="264"/>
                    <a:pt x="8" y="263"/>
                  </a:cubicBezTo>
                  <a:cubicBezTo>
                    <a:pt x="9" y="262"/>
                    <a:pt x="8" y="261"/>
                    <a:pt x="9" y="260"/>
                  </a:cubicBezTo>
                  <a:cubicBezTo>
                    <a:pt x="10" y="254"/>
                    <a:pt x="9" y="248"/>
                    <a:pt x="9" y="242"/>
                  </a:cubicBezTo>
                  <a:cubicBezTo>
                    <a:pt x="10" y="238"/>
                    <a:pt x="11" y="235"/>
                    <a:pt x="11" y="231"/>
                  </a:cubicBezTo>
                  <a:cubicBezTo>
                    <a:pt x="12" y="226"/>
                    <a:pt x="12" y="219"/>
                    <a:pt x="11" y="216"/>
                  </a:cubicBezTo>
                  <a:cubicBezTo>
                    <a:pt x="11" y="214"/>
                    <a:pt x="10" y="215"/>
                    <a:pt x="8" y="214"/>
                  </a:cubicBezTo>
                  <a:cubicBezTo>
                    <a:pt x="7" y="214"/>
                    <a:pt x="4" y="215"/>
                    <a:pt x="3" y="212"/>
                  </a:cubicBezTo>
                  <a:close/>
                  <a:moveTo>
                    <a:pt x="380" y="6"/>
                  </a:moveTo>
                  <a:cubicBezTo>
                    <a:pt x="369" y="5"/>
                    <a:pt x="358" y="6"/>
                    <a:pt x="348" y="6"/>
                  </a:cubicBezTo>
                  <a:cubicBezTo>
                    <a:pt x="342" y="5"/>
                    <a:pt x="336" y="4"/>
                    <a:pt x="330" y="4"/>
                  </a:cubicBezTo>
                  <a:cubicBezTo>
                    <a:pt x="325" y="4"/>
                    <a:pt x="319" y="4"/>
                    <a:pt x="313" y="4"/>
                  </a:cubicBezTo>
                  <a:cubicBezTo>
                    <a:pt x="312" y="4"/>
                    <a:pt x="312" y="4"/>
                    <a:pt x="311" y="5"/>
                  </a:cubicBezTo>
                  <a:cubicBezTo>
                    <a:pt x="311" y="5"/>
                    <a:pt x="311" y="6"/>
                    <a:pt x="310" y="6"/>
                  </a:cubicBezTo>
                  <a:cubicBezTo>
                    <a:pt x="311" y="11"/>
                    <a:pt x="318" y="8"/>
                    <a:pt x="319" y="10"/>
                  </a:cubicBezTo>
                  <a:cubicBezTo>
                    <a:pt x="320" y="11"/>
                    <a:pt x="322" y="9"/>
                    <a:pt x="323" y="9"/>
                  </a:cubicBezTo>
                  <a:cubicBezTo>
                    <a:pt x="334" y="8"/>
                    <a:pt x="348" y="9"/>
                    <a:pt x="357" y="10"/>
                  </a:cubicBezTo>
                  <a:cubicBezTo>
                    <a:pt x="365" y="10"/>
                    <a:pt x="373" y="10"/>
                    <a:pt x="378" y="9"/>
                  </a:cubicBezTo>
                  <a:cubicBezTo>
                    <a:pt x="380" y="9"/>
                    <a:pt x="385" y="10"/>
                    <a:pt x="383" y="6"/>
                  </a:cubicBezTo>
                  <a:cubicBezTo>
                    <a:pt x="383" y="5"/>
                    <a:pt x="381" y="6"/>
                    <a:pt x="380" y="6"/>
                  </a:cubicBezTo>
                  <a:close/>
                  <a:moveTo>
                    <a:pt x="15" y="326"/>
                  </a:moveTo>
                  <a:cubicBezTo>
                    <a:pt x="15" y="337"/>
                    <a:pt x="15" y="351"/>
                    <a:pt x="16" y="358"/>
                  </a:cubicBezTo>
                  <a:cubicBezTo>
                    <a:pt x="16" y="358"/>
                    <a:pt x="16" y="359"/>
                    <a:pt x="16" y="360"/>
                  </a:cubicBezTo>
                  <a:cubicBezTo>
                    <a:pt x="18" y="379"/>
                    <a:pt x="16" y="398"/>
                    <a:pt x="16" y="417"/>
                  </a:cubicBezTo>
                  <a:cubicBezTo>
                    <a:pt x="16" y="447"/>
                    <a:pt x="19" y="477"/>
                    <a:pt x="17" y="507"/>
                  </a:cubicBezTo>
                  <a:cubicBezTo>
                    <a:pt x="17" y="507"/>
                    <a:pt x="16" y="508"/>
                    <a:pt x="16" y="508"/>
                  </a:cubicBezTo>
                  <a:cubicBezTo>
                    <a:pt x="16" y="510"/>
                    <a:pt x="16" y="513"/>
                    <a:pt x="16" y="514"/>
                  </a:cubicBezTo>
                  <a:cubicBezTo>
                    <a:pt x="16" y="522"/>
                    <a:pt x="15" y="531"/>
                    <a:pt x="16" y="538"/>
                  </a:cubicBezTo>
                  <a:cubicBezTo>
                    <a:pt x="17" y="539"/>
                    <a:pt x="17" y="538"/>
                    <a:pt x="17" y="537"/>
                  </a:cubicBezTo>
                  <a:cubicBezTo>
                    <a:pt x="18" y="534"/>
                    <a:pt x="16" y="526"/>
                    <a:pt x="18" y="525"/>
                  </a:cubicBezTo>
                  <a:cubicBezTo>
                    <a:pt x="19" y="524"/>
                    <a:pt x="18" y="520"/>
                    <a:pt x="18" y="520"/>
                  </a:cubicBezTo>
                  <a:cubicBezTo>
                    <a:pt x="19" y="499"/>
                    <a:pt x="19" y="481"/>
                    <a:pt x="20" y="462"/>
                  </a:cubicBezTo>
                  <a:cubicBezTo>
                    <a:pt x="20" y="458"/>
                    <a:pt x="19" y="453"/>
                    <a:pt x="20" y="451"/>
                  </a:cubicBezTo>
                  <a:cubicBezTo>
                    <a:pt x="20" y="451"/>
                    <a:pt x="21" y="450"/>
                    <a:pt x="21" y="450"/>
                  </a:cubicBezTo>
                  <a:cubicBezTo>
                    <a:pt x="22" y="435"/>
                    <a:pt x="23" y="412"/>
                    <a:pt x="21" y="399"/>
                  </a:cubicBezTo>
                  <a:cubicBezTo>
                    <a:pt x="20" y="394"/>
                    <a:pt x="20" y="390"/>
                    <a:pt x="20" y="384"/>
                  </a:cubicBezTo>
                  <a:cubicBezTo>
                    <a:pt x="19" y="364"/>
                    <a:pt x="20" y="340"/>
                    <a:pt x="19" y="320"/>
                  </a:cubicBezTo>
                  <a:cubicBezTo>
                    <a:pt x="19" y="315"/>
                    <a:pt x="18" y="311"/>
                    <a:pt x="17" y="306"/>
                  </a:cubicBezTo>
                  <a:cubicBezTo>
                    <a:pt x="17" y="301"/>
                    <a:pt x="17" y="293"/>
                    <a:pt x="16" y="290"/>
                  </a:cubicBezTo>
                  <a:cubicBezTo>
                    <a:pt x="16" y="288"/>
                    <a:pt x="16" y="286"/>
                    <a:pt x="16" y="285"/>
                  </a:cubicBezTo>
                  <a:cubicBezTo>
                    <a:pt x="16" y="256"/>
                    <a:pt x="18" y="230"/>
                    <a:pt x="18" y="202"/>
                  </a:cubicBezTo>
                  <a:cubicBezTo>
                    <a:pt x="18" y="192"/>
                    <a:pt x="18" y="182"/>
                    <a:pt x="18" y="172"/>
                  </a:cubicBezTo>
                  <a:cubicBezTo>
                    <a:pt x="18" y="157"/>
                    <a:pt x="17" y="142"/>
                    <a:pt x="15" y="129"/>
                  </a:cubicBezTo>
                  <a:cubicBezTo>
                    <a:pt x="14" y="114"/>
                    <a:pt x="14" y="92"/>
                    <a:pt x="15" y="78"/>
                  </a:cubicBezTo>
                  <a:cubicBezTo>
                    <a:pt x="16" y="74"/>
                    <a:pt x="17" y="71"/>
                    <a:pt x="17" y="68"/>
                  </a:cubicBezTo>
                  <a:cubicBezTo>
                    <a:pt x="17" y="68"/>
                    <a:pt x="18" y="67"/>
                    <a:pt x="18" y="67"/>
                  </a:cubicBezTo>
                  <a:cubicBezTo>
                    <a:pt x="19" y="65"/>
                    <a:pt x="19" y="63"/>
                    <a:pt x="20" y="62"/>
                  </a:cubicBezTo>
                  <a:cubicBezTo>
                    <a:pt x="20" y="62"/>
                    <a:pt x="20" y="61"/>
                    <a:pt x="20" y="60"/>
                  </a:cubicBezTo>
                  <a:cubicBezTo>
                    <a:pt x="22" y="55"/>
                    <a:pt x="24" y="47"/>
                    <a:pt x="27" y="43"/>
                  </a:cubicBezTo>
                  <a:cubicBezTo>
                    <a:pt x="27" y="42"/>
                    <a:pt x="28" y="42"/>
                    <a:pt x="29" y="41"/>
                  </a:cubicBezTo>
                  <a:cubicBezTo>
                    <a:pt x="29" y="40"/>
                    <a:pt x="30" y="38"/>
                    <a:pt x="30" y="37"/>
                  </a:cubicBezTo>
                  <a:cubicBezTo>
                    <a:pt x="32" y="35"/>
                    <a:pt x="34" y="34"/>
                    <a:pt x="35" y="32"/>
                  </a:cubicBezTo>
                  <a:cubicBezTo>
                    <a:pt x="35" y="32"/>
                    <a:pt x="36" y="33"/>
                    <a:pt x="36" y="32"/>
                  </a:cubicBezTo>
                  <a:cubicBezTo>
                    <a:pt x="38" y="32"/>
                    <a:pt x="38" y="31"/>
                    <a:pt x="39" y="30"/>
                  </a:cubicBezTo>
                  <a:cubicBezTo>
                    <a:pt x="41" y="29"/>
                    <a:pt x="43" y="27"/>
                    <a:pt x="44" y="26"/>
                  </a:cubicBezTo>
                  <a:cubicBezTo>
                    <a:pt x="46" y="26"/>
                    <a:pt x="48" y="25"/>
                    <a:pt x="50" y="24"/>
                  </a:cubicBezTo>
                  <a:cubicBezTo>
                    <a:pt x="53" y="23"/>
                    <a:pt x="56" y="21"/>
                    <a:pt x="58" y="20"/>
                  </a:cubicBezTo>
                  <a:cubicBezTo>
                    <a:pt x="61" y="19"/>
                    <a:pt x="64" y="18"/>
                    <a:pt x="67" y="18"/>
                  </a:cubicBezTo>
                  <a:cubicBezTo>
                    <a:pt x="69" y="17"/>
                    <a:pt x="71" y="16"/>
                    <a:pt x="71" y="16"/>
                  </a:cubicBezTo>
                  <a:cubicBezTo>
                    <a:pt x="72" y="15"/>
                    <a:pt x="76" y="16"/>
                    <a:pt x="76" y="16"/>
                  </a:cubicBezTo>
                  <a:cubicBezTo>
                    <a:pt x="83" y="15"/>
                    <a:pt x="89" y="12"/>
                    <a:pt x="95" y="12"/>
                  </a:cubicBezTo>
                  <a:cubicBezTo>
                    <a:pt x="105" y="10"/>
                    <a:pt x="115" y="12"/>
                    <a:pt x="125" y="12"/>
                  </a:cubicBezTo>
                  <a:cubicBezTo>
                    <a:pt x="130" y="11"/>
                    <a:pt x="135" y="11"/>
                    <a:pt x="140" y="11"/>
                  </a:cubicBezTo>
                  <a:cubicBezTo>
                    <a:pt x="145" y="10"/>
                    <a:pt x="151" y="10"/>
                    <a:pt x="156" y="10"/>
                  </a:cubicBezTo>
                  <a:cubicBezTo>
                    <a:pt x="156" y="10"/>
                    <a:pt x="156" y="9"/>
                    <a:pt x="155" y="9"/>
                  </a:cubicBezTo>
                  <a:cubicBezTo>
                    <a:pt x="146" y="10"/>
                    <a:pt x="139" y="8"/>
                    <a:pt x="134" y="7"/>
                  </a:cubicBezTo>
                  <a:cubicBezTo>
                    <a:pt x="126" y="7"/>
                    <a:pt x="118" y="7"/>
                    <a:pt x="110" y="7"/>
                  </a:cubicBezTo>
                  <a:cubicBezTo>
                    <a:pt x="103" y="7"/>
                    <a:pt x="94" y="6"/>
                    <a:pt x="87" y="7"/>
                  </a:cubicBezTo>
                  <a:cubicBezTo>
                    <a:pt x="86" y="7"/>
                    <a:pt x="86" y="8"/>
                    <a:pt x="84" y="8"/>
                  </a:cubicBezTo>
                  <a:cubicBezTo>
                    <a:pt x="81" y="8"/>
                    <a:pt x="79" y="8"/>
                    <a:pt x="76" y="8"/>
                  </a:cubicBezTo>
                  <a:cubicBezTo>
                    <a:pt x="74" y="8"/>
                    <a:pt x="73" y="9"/>
                    <a:pt x="71" y="10"/>
                  </a:cubicBezTo>
                  <a:cubicBezTo>
                    <a:pt x="70" y="10"/>
                    <a:pt x="67" y="10"/>
                    <a:pt x="66" y="11"/>
                  </a:cubicBezTo>
                  <a:cubicBezTo>
                    <a:pt x="63" y="12"/>
                    <a:pt x="58" y="14"/>
                    <a:pt x="56" y="15"/>
                  </a:cubicBezTo>
                  <a:cubicBezTo>
                    <a:pt x="56" y="15"/>
                    <a:pt x="55" y="15"/>
                    <a:pt x="55" y="15"/>
                  </a:cubicBezTo>
                  <a:cubicBezTo>
                    <a:pt x="54" y="15"/>
                    <a:pt x="53" y="17"/>
                    <a:pt x="53" y="17"/>
                  </a:cubicBezTo>
                  <a:cubicBezTo>
                    <a:pt x="52" y="17"/>
                    <a:pt x="51" y="17"/>
                    <a:pt x="50" y="17"/>
                  </a:cubicBezTo>
                  <a:cubicBezTo>
                    <a:pt x="50" y="17"/>
                    <a:pt x="49" y="18"/>
                    <a:pt x="49" y="19"/>
                  </a:cubicBezTo>
                  <a:cubicBezTo>
                    <a:pt x="47" y="19"/>
                    <a:pt x="46" y="19"/>
                    <a:pt x="45" y="19"/>
                  </a:cubicBezTo>
                  <a:cubicBezTo>
                    <a:pt x="42" y="20"/>
                    <a:pt x="38" y="23"/>
                    <a:pt x="37" y="24"/>
                  </a:cubicBezTo>
                  <a:cubicBezTo>
                    <a:pt x="35" y="25"/>
                    <a:pt x="32" y="27"/>
                    <a:pt x="31" y="28"/>
                  </a:cubicBezTo>
                  <a:cubicBezTo>
                    <a:pt x="31" y="29"/>
                    <a:pt x="31" y="29"/>
                    <a:pt x="30" y="30"/>
                  </a:cubicBezTo>
                  <a:cubicBezTo>
                    <a:pt x="30" y="31"/>
                    <a:pt x="29" y="31"/>
                    <a:pt x="29" y="32"/>
                  </a:cubicBezTo>
                  <a:cubicBezTo>
                    <a:pt x="28" y="33"/>
                    <a:pt x="28" y="35"/>
                    <a:pt x="27" y="36"/>
                  </a:cubicBezTo>
                  <a:cubicBezTo>
                    <a:pt x="25" y="38"/>
                    <a:pt x="24" y="40"/>
                    <a:pt x="23" y="42"/>
                  </a:cubicBezTo>
                  <a:cubicBezTo>
                    <a:pt x="23" y="43"/>
                    <a:pt x="22" y="44"/>
                    <a:pt x="22" y="45"/>
                  </a:cubicBezTo>
                  <a:cubicBezTo>
                    <a:pt x="22" y="46"/>
                    <a:pt x="19" y="48"/>
                    <a:pt x="19" y="48"/>
                  </a:cubicBezTo>
                  <a:cubicBezTo>
                    <a:pt x="19" y="48"/>
                    <a:pt x="19" y="50"/>
                    <a:pt x="19" y="50"/>
                  </a:cubicBezTo>
                  <a:cubicBezTo>
                    <a:pt x="19" y="51"/>
                    <a:pt x="18" y="52"/>
                    <a:pt x="17" y="52"/>
                  </a:cubicBezTo>
                  <a:cubicBezTo>
                    <a:pt x="17" y="53"/>
                    <a:pt x="16" y="55"/>
                    <a:pt x="16" y="55"/>
                  </a:cubicBezTo>
                  <a:cubicBezTo>
                    <a:pt x="16" y="56"/>
                    <a:pt x="17" y="56"/>
                    <a:pt x="16" y="57"/>
                  </a:cubicBezTo>
                  <a:cubicBezTo>
                    <a:pt x="16" y="57"/>
                    <a:pt x="15" y="58"/>
                    <a:pt x="15" y="59"/>
                  </a:cubicBezTo>
                  <a:cubicBezTo>
                    <a:pt x="14" y="59"/>
                    <a:pt x="15" y="60"/>
                    <a:pt x="15" y="60"/>
                  </a:cubicBezTo>
                  <a:cubicBezTo>
                    <a:pt x="14" y="62"/>
                    <a:pt x="13" y="65"/>
                    <a:pt x="13" y="67"/>
                  </a:cubicBezTo>
                  <a:cubicBezTo>
                    <a:pt x="12" y="76"/>
                    <a:pt x="12" y="83"/>
                    <a:pt x="13" y="92"/>
                  </a:cubicBezTo>
                  <a:cubicBezTo>
                    <a:pt x="13" y="94"/>
                    <a:pt x="11" y="95"/>
                    <a:pt x="11" y="97"/>
                  </a:cubicBezTo>
                  <a:cubicBezTo>
                    <a:pt x="10" y="98"/>
                    <a:pt x="7" y="97"/>
                    <a:pt x="8" y="100"/>
                  </a:cubicBezTo>
                  <a:cubicBezTo>
                    <a:pt x="7" y="111"/>
                    <a:pt x="9" y="118"/>
                    <a:pt x="9" y="127"/>
                  </a:cubicBezTo>
                  <a:cubicBezTo>
                    <a:pt x="9" y="131"/>
                    <a:pt x="15" y="128"/>
                    <a:pt x="14" y="133"/>
                  </a:cubicBezTo>
                  <a:cubicBezTo>
                    <a:pt x="14" y="151"/>
                    <a:pt x="13" y="167"/>
                    <a:pt x="12" y="184"/>
                  </a:cubicBezTo>
                  <a:cubicBezTo>
                    <a:pt x="12" y="187"/>
                    <a:pt x="6" y="185"/>
                    <a:pt x="5" y="186"/>
                  </a:cubicBezTo>
                  <a:cubicBezTo>
                    <a:pt x="7" y="193"/>
                    <a:pt x="6" y="201"/>
                    <a:pt x="6" y="209"/>
                  </a:cubicBezTo>
                  <a:cubicBezTo>
                    <a:pt x="7" y="212"/>
                    <a:pt x="13" y="210"/>
                    <a:pt x="14" y="213"/>
                  </a:cubicBezTo>
                  <a:cubicBezTo>
                    <a:pt x="13" y="217"/>
                    <a:pt x="15" y="218"/>
                    <a:pt x="15" y="219"/>
                  </a:cubicBezTo>
                  <a:cubicBezTo>
                    <a:pt x="16" y="220"/>
                    <a:pt x="16" y="221"/>
                    <a:pt x="15" y="222"/>
                  </a:cubicBezTo>
                  <a:cubicBezTo>
                    <a:pt x="15" y="223"/>
                    <a:pt x="15" y="223"/>
                    <a:pt x="15" y="223"/>
                  </a:cubicBezTo>
                  <a:cubicBezTo>
                    <a:pt x="14" y="224"/>
                    <a:pt x="15" y="224"/>
                    <a:pt x="15" y="224"/>
                  </a:cubicBezTo>
                  <a:cubicBezTo>
                    <a:pt x="15" y="227"/>
                    <a:pt x="15" y="228"/>
                    <a:pt x="15" y="229"/>
                  </a:cubicBezTo>
                  <a:cubicBezTo>
                    <a:pt x="13" y="240"/>
                    <a:pt x="12" y="252"/>
                    <a:pt x="12" y="265"/>
                  </a:cubicBezTo>
                  <a:cubicBezTo>
                    <a:pt x="13" y="268"/>
                    <a:pt x="6" y="265"/>
                    <a:pt x="7" y="268"/>
                  </a:cubicBezTo>
                  <a:cubicBezTo>
                    <a:pt x="7" y="275"/>
                    <a:pt x="6" y="285"/>
                    <a:pt x="8" y="288"/>
                  </a:cubicBezTo>
                  <a:cubicBezTo>
                    <a:pt x="8" y="289"/>
                    <a:pt x="8" y="290"/>
                    <a:pt x="9" y="290"/>
                  </a:cubicBezTo>
                  <a:cubicBezTo>
                    <a:pt x="9" y="293"/>
                    <a:pt x="13" y="292"/>
                    <a:pt x="14" y="294"/>
                  </a:cubicBezTo>
                  <a:cubicBezTo>
                    <a:pt x="15" y="295"/>
                    <a:pt x="16" y="296"/>
                    <a:pt x="16" y="297"/>
                  </a:cubicBezTo>
                  <a:cubicBezTo>
                    <a:pt x="15" y="307"/>
                    <a:pt x="15" y="317"/>
                    <a:pt x="15" y="326"/>
                  </a:cubicBezTo>
                  <a:close/>
                  <a:moveTo>
                    <a:pt x="305" y="12"/>
                  </a:moveTo>
                  <a:cubicBezTo>
                    <a:pt x="301" y="11"/>
                    <a:pt x="297" y="11"/>
                    <a:pt x="294" y="11"/>
                  </a:cubicBezTo>
                  <a:cubicBezTo>
                    <a:pt x="292" y="10"/>
                    <a:pt x="290" y="9"/>
                    <a:pt x="288" y="9"/>
                  </a:cubicBezTo>
                  <a:cubicBezTo>
                    <a:pt x="285" y="9"/>
                    <a:pt x="282" y="8"/>
                    <a:pt x="280" y="8"/>
                  </a:cubicBezTo>
                  <a:cubicBezTo>
                    <a:pt x="260" y="7"/>
                    <a:pt x="239" y="11"/>
                    <a:pt x="217" y="11"/>
                  </a:cubicBezTo>
                  <a:cubicBezTo>
                    <a:pt x="217" y="12"/>
                    <a:pt x="219" y="11"/>
                    <a:pt x="220" y="12"/>
                  </a:cubicBezTo>
                  <a:cubicBezTo>
                    <a:pt x="232" y="13"/>
                    <a:pt x="246" y="12"/>
                    <a:pt x="256" y="12"/>
                  </a:cubicBezTo>
                  <a:cubicBezTo>
                    <a:pt x="271" y="14"/>
                    <a:pt x="290" y="12"/>
                    <a:pt x="303" y="13"/>
                  </a:cubicBezTo>
                  <a:cubicBezTo>
                    <a:pt x="305" y="14"/>
                    <a:pt x="307" y="13"/>
                    <a:pt x="309" y="13"/>
                  </a:cubicBezTo>
                  <a:cubicBezTo>
                    <a:pt x="312" y="13"/>
                    <a:pt x="316" y="14"/>
                    <a:pt x="316" y="12"/>
                  </a:cubicBezTo>
                  <a:cubicBezTo>
                    <a:pt x="313" y="12"/>
                    <a:pt x="309" y="12"/>
                    <a:pt x="305" y="12"/>
                  </a:cubicBezTo>
                  <a:close/>
                  <a:moveTo>
                    <a:pt x="206" y="11"/>
                  </a:moveTo>
                  <a:cubicBezTo>
                    <a:pt x="195" y="11"/>
                    <a:pt x="210" y="13"/>
                    <a:pt x="210" y="11"/>
                  </a:cubicBezTo>
                  <a:cubicBezTo>
                    <a:pt x="209" y="11"/>
                    <a:pt x="207" y="11"/>
                    <a:pt x="206" y="11"/>
                  </a:cubicBezTo>
                  <a:close/>
                  <a:moveTo>
                    <a:pt x="216" y="11"/>
                  </a:moveTo>
                  <a:cubicBezTo>
                    <a:pt x="216" y="11"/>
                    <a:pt x="215" y="11"/>
                    <a:pt x="214" y="11"/>
                  </a:cubicBezTo>
                  <a:cubicBezTo>
                    <a:pt x="207" y="10"/>
                    <a:pt x="216" y="13"/>
                    <a:pt x="216" y="11"/>
                  </a:cubicBezTo>
                  <a:close/>
                  <a:moveTo>
                    <a:pt x="430" y="24"/>
                  </a:moveTo>
                  <a:cubicBezTo>
                    <a:pt x="430" y="23"/>
                    <a:pt x="430" y="23"/>
                    <a:pt x="429" y="22"/>
                  </a:cubicBezTo>
                  <a:cubicBezTo>
                    <a:pt x="427" y="21"/>
                    <a:pt x="426" y="20"/>
                    <a:pt x="424" y="19"/>
                  </a:cubicBezTo>
                  <a:cubicBezTo>
                    <a:pt x="422" y="18"/>
                    <a:pt x="422" y="19"/>
                    <a:pt x="421" y="18"/>
                  </a:cubicBezTo>
                  <a:cubicBezTo>
                    <a:pt x="421" y="17"/>
                    <a:pt x="419" y="18"/>
                    <a:pt x="419" y="18"/>
                  </a:cubicBezTo>
                  <a:cubicBezTo>
                    <a:pt x="410" y="15"/>
                    <a:pt x="397" y="17"/>
                    <a:pt x="384" y="17"/>
                  </a:cubicBezTo>
                  <a:cubicBezTo>
                    <a:pt x="373" y="17"/>
                    <a:pt x="360" y="17"/>
                    <a:pt x="348" y="17"/>
                  </a:cubicBezTo>
                  <a:cubicBezTo>
                    <a:pt x="342" y="17"/>
                    <a:pt x="337" y="16"/>
                    <a:pt x="331" y="15"/>
                  </a:cubicBezTo>
                  <a:cubicBezTo>
                    <a:pt x="315" y="14"/>
                    <a:pt x="295" y="15"/>
                    <a:pt x="279" y="14"/>
                  </a:cubicBezTo>
                  <a:cubicBezTo>
                    <a:pt x="279" y="14"/>
                    <a:pt x="278" y="13"/>
                    <a:pt x="278" y="13"/>
                  </a:cubicBezTo>
                  <a:cubicBezTo>
                    <a:pt x="272" y="13"/>
                    <a:pt x="267" y="13"/>
                    <a:pt x="261" y="13"/>
                  </a:cubicBezTo>
                  <a:cubicBezTo>
                    <a:pt x="255" y="13"/>
                    <a:pt x="249" y="13"/>
                    <a:pt x="243" y="12"/>
                  </a:cubicBezTo>
                  <a:cubicBezTo>
                    <a:pt x="231" y="12"/>
                    <a:pt x="219" y="12"/>
                    <a:pt x="207" y="12"/>
                  </a:cubicBezTo>
                  <a:cubicBezTo>
                    <a:pt x="195" y="12"/>
                    <a:pt x="183" y="12"/>
                    <a:pt x="171" y="12"/>
                  </a:cubicBezTo>
                  <a:cubicBezTo>
                    <a:pt x="158" y="11"/>
                    <a:pt x="145" y="10"/>
                    <a:pt x="135" y="12"/>
                  </a:cubicBezTo>
                  <a:cubicBezTo>
                    <a:pt x="134" y="12"/>
                    <a:pt x="133" y="12"/>
                    <a:pt x="132" y="12"/>
                  </a:cubicBezTo>
                  <a:cubicBezTo>
                    <a:pt x="119" y="13"/>
                    <a:pt x="104" y="11"/>
                    <a:pt x="95" y="13"/>
                  </a:cubicBezTo>
                  <a:cubicBezTo>
                    <a:pt x="92" y="14"/>
                    <a:pt x="91" y="14"/>
                    <a:pt x="90" y="14"/>
                  </a:cubicBezTo>
                  <a:cubicBezTo>
                    <a:pt x="89" y="14"/>
                    <a:pt x="88" y="14"/>
                    <a:pt x="87" y="14"/>
                  </a:cubicBezTo>
                  <a:cubicBezTo>
                    <a:pt x="84" y="15"/>
                    <a:pt x="81" y="16"/>
                    <a:pt x="78" y="17"/>
                  </a:cubicBezTo>
                  <a:cubicBezTo>
                    <a:pt x="75" y="18"/>
                    <a:pt x="72" y="18"/>
                    <a:pt x="69" y="19"/>
                  </a:cubicBezTo>
                  <a:cubicBezTo>
                    <a:pt x="62" y="20"/>
                    <a:pt x="53" y="22"/>
                    <a:pt x="50" y="26"/>
                  </a:cubicBezTo>
                  <a:cubicBezTo>
                    <a:pt x="50" y="27"/>
                    <a:pt x="49" y="26"/>
                    <a:pt x="49" y="26"/>
                  </a:cubicBezTo>
                  <a:cubicBezTo>
                    <a:pt x="48" y="26"/>
                    <a:pt x="49" y="27"/>
                    <a:pt x="49" y="27"/>
                  </a:cubicBezTo>
                  <a:cubicBezTo>
                    <a:pt x="48" y="27"/>
                    <a:pt x="47" y="27"/>
                    <a:pt x="47" y="27"/>
                  </a:cubicBezTo>
                  <a:cubicBezTo>
                    <a:pt x="40" y="29"/>
                    <a:pt x="37" y="35"/>
                    <a:pt x="31" y="38"/>
                  </a:cubicBezTo>
                  <a:cubicBezTo>
                    <a:pt x="31" y="39"/>
                    <a:pt x="31" y="40"/>
                    <a:pt x="30" y="40"/>
                  </a:cubicBezTo>
                  <a:cubicBezTo>
                    <a:pt x="30" y="41"/>
                    <a:pt x="29" y="41"/>
                    <a:pt x="29" y="42"/>
                  </a:cubicBezTo>
                  <a:cubicBezTo>
                    <a:pt x="28" y="43"/>
                    <a:pt x="28" y="44"/>
                    <a:pt x="28" y="45"/>
                  </a:cubicBezTo>
                  <a:cubicBezTo>
                    <a:pt x="27" y="45"/>
                    <a:pt x="26" y="46"/>
                    <a:pt x="26" y="46"/>
                  </a:cubicBezTo>
                  <a:cubicBezTo>
                    <a:pt x="26" y="47"/>
                    <a:pt x="26" y="48"/>
                    <a:pt x="26" y="48"/>
                  </a:cubicBezTo>
                  <a:cubicBezTo>
                    <a:pt x="26" y="50"/>
                    <a:pt x="25" y="50"/>
                    <a:pt x="24" y="52"/>
                  </a:cubicBezTo>
                  <a:cubicBezTo>
                    <a:pt x="23" y="54"/>
                    <a:pt x="22" y="57"/>
                    <a:pt x="22" y="59"/>
                  </a:cubicBezTo>
                  <a:cubicBezTo>
                    <a:pt x="21" y="62"/>
                    <a:pt x="20" y="65"/>
                    <a:pt x="19" y="68"/>
                  </a:cubicBezTo>
                  <a:cubicBezTo>
                    <a:pt x="18" y="72"/>
                    <a:pt x="17" y="76"/>
                    <a:pt x="16" y="80"/>
                  </a:cubicBezTo>
                  <a:cubicBezTo>
                    <a:pt x="16" y="88"/>
                    <a:pt x="16" y="96"/>
                    <a:pt x="16" y="104"/>
                  </a:cubicBezTo>
                  <a:cubicBezTo>
                    <a:pt x="16" y="111"/>
                    <a:pt x="16" y="119"/>
                    <a:pt x="16" y="125"/>
                  </a:cubicBezTo>
                  <a:cubicBezTo>
                    <a:pt x="16" y="126"/>
                    <a:pt x="17" y="127"/>
                    <a:pt x="17" y="127"/>
                  </a:cubicBezTo>
                  <a:cubicBezTo>
                    <a:pt x="18" y="139"/>
                    <a:pt x="18" y="152"/>
                    <a:pt x="19" y="162"/>
                  </a:cubicBezTo>
                  <a:cubicBezTo>
                    <a:pt x="19" y="162"/>
                    <a:pt x="20" y="162"/>
                    <a:pt x="20" y="162"/>
                  </a:cubicBezTo>
                  <a:cubicBezTo>
                    <a:pt x="20" y="163"/>
                    <a:pt x="20" y="167"/>
                    <a:pt x="20" y="167"/>
                  </a:cubicBezTo>
                  <a:cubicBezTo>
                    <a:pt x="21" y="212"/>
                    <a:pt x="16" y="262"/>
                    <a:pt x="19" y="305"/>
                  </a:cubicBezTo>
                  <a:cubicBezTo>
                    <a:pt x="19" y="307"/>
                    <a:pt x="19" y="309"/>
                    <a:pt x="19" y="311"/>
                  </a:cubicBezTo>
                  <a:cubicBezTo>
                    <a:pt x="19" y="312"/>
                    <a:pt x="21" y="314"/>
                    <a:pt x="21" y="315"/>
                  </a:cubicBezTo>
                  <a:cubicBezTo>
                    <a:pt x="21" y="319"/>
                    <a:pt x="20" y="323"/>
                    <a:pt x="20" y="326"/>
                  </a:cubicBezTo>
                  <a:cubicBezTo>
                    <a:pt x="20" y="327"/>
                    <a:pt x="21" y="328"/>
                    <a:pt x="21" y="328"/>
                  </a:cubicBezTo>
                  <a:cubicBezTo>
                    <a:pt x="21" y="329"/>
                    <a:pt x="21" y="331"/>
                    <a:pt x="21" y="332"/>
                  </a:cubicBezTo>
                  <a:cubicBezTo>
                    <a:pt x="22" y="351"/>
                    <a:pt x="20" y="375"/>
                    <a:pt x="22" y="392"/>
                  </a:cubicBezTo>
                  <a:cubicBezTo>
                    <a:pt x="22" y="393"/>
                    <a:pt x="21" y="395"/>
                    <a:pt x="22" y="396"/>
                  </a:cubicBezTo>
                  <a:cubicBezTo>
                    <a:pt x="23" y="403"/>
                    <a:pt x="22" y="414"/>
                    <a:pt x="22" y="421"/>
                  </a:cubicBezTo>
                  <a:cubicBezTo>
                    <a:pt x="22" y="422"/>
                    <a:pt x="23" y="422"/>
                    <a:pt x="23" y="423"/>
                  </a:cubicBezTo>
                  <a:cubicBezTo>
                    <a:pt x="24" y="427"/>
                    <a:pt x="23" y="429"/>
                    <a:pt x="22" y="432"/>
                  </a:cubicBezTo>
                  <a:cubicBezTo>
                    <a:pt x="22" y="439"/>
                    <a:pt x="22" y="447"/>
                    <a:pt x="22" y="455"/>
                  </a:cubicBezTo>
                  <a:cubicBezTo>
                    <a:pt x="21" y="459"/>
                    <a:pt x="21" y="462"/>
                    <a:pt x="21" y="466"/>
                  </a:cubicBezTo>
                  <a:cubicBezTo>
                    <a:pt x="20" y="469"/>
                    <a:pt x="21" y="473"/>
                    <a:pt x="21" y="476"/>
                  </a:cubicBezTo>
                  <a:cubicBezTo>
                    <a:pt x="19" y="482"/>
                    <a:pt x="20" y="492"/>
                    <a:pt x="20" y="498"/>
                  </a:cubicBezTo>
                  <a:cubicBezTo>
                    <a:pt x="20" y="499"/>
                    <a:pt x="19" y="500"/>
                    <a:pt x="19" y="500"/>
                  </a:cubicBezTo>
                  <a:cubicBezTo>
                    <a:pt x="19" y="509"/>
                    <a:pt x="19" y="517"/>
                    <a:pt x="19" y="525"/>
                  </a:cubicBezTo>
                  <a:cubicBezTo>
                    <a:pt x="19" y="532"/>
                    <a:pt x="18" y="540"/>
                    <a:pt x="17" y="547"/>
                  </a:cubicBezTo>
                  <a:cubicBezTo>
                    <a:pt x="16" y="563"/>
                    <a:pt x="15" y="579"/>
                    <a:pt x="15" y="594"/>
                  </a:cubicBezTo>
                  <a:cubicBezTo>
                    <a:pt x="15" y="610"/>
                    <a:pt x="15" y="626"/>
                    <a:pt x="15" y="642"/>
                  </a:cubicBezTo>
                  <a:cubicBezTo>
                    <a:pt x="14" y="650"/>
                    <a:pt x="14" y="658"/>
                    <a:pt x="14" y="666"/>
                  </a:cubicBezTo>
                  <a:cubicBezTo>
                    <a:pt x="14" y="672"/>
                    <a:pt x="12" y="683"/>
                    <a:pt x="14" y="688"/>
                  </a:cubicBezTo>
                  <a:cubicBezTo>
                    <a:pt x="15" y="695"/>
                    <a:pt x="15" y="705"/>
                    <a:pt x="15" y="713"/>
                  </a:cubicBezTo>
                  <a:cubicBezTo>
                    <a:pt x="15" y="713"/>
                    <a:pt x="16" y="713"/>
                    <a:pt x="16" y="713"/>
                  </a:cubicBezTo>
                  <a:cubicBezTo>
                    <a:pt x="17" y="713"/>
                    <a:pt x="16" y="718"/>
                    <a:pt x="16" y="718"/>
                  </a:cubicBezTo>
                  <a:cubicBezTo>
                    <a:pt x="16" y="721"/>
                    <a:pt x="17" y="724"/>
                    <a:pt x="17" y="726"/>
                  </a:cubicBezTo>
                  <a:cubicBezTo>
                    <a:pt x="17" y="727"/>
                    <a:pt x="17" y="728"/>
                    <a:pt x="17" y="729"/>
                  </a:cubicBezTo>
                  <a:cubicBezTo>
                    <a:pt x="18" y="744"/>
                    <a:pt x="18" y="758"/>
                    <a:pt x="19" y="770"/>
                  </a:cubicBezTo>
                  <a:cubicBezTo>
                    <a:pt x="19" y="770"/>
                    <a:pt x="20" y="770"/>
                    <a:pt x="20" y="770"/>
                  </a:cubicBezTo>
                  <a:cubicBezTo>
                    <a:pt x="21" y="771"/>
                    <a:pt x="20" y="779"/>
                    <a:pt x="20" y="780"/>
                  </a:cubicBezTo>
                  <a:cubicBezTo>
                    <a:pt x="20" y="780"/>
                    <a:pt x="21" y="781"/>
                    <a:pt x="21" y="781"/>
                  </a:cubicBezTo>
                  <a:cubicBezTo>
                    <a:pt x="22" y="792"/>
                    <a:pt x="22" y="805"/>
                    <a:pt x="22" y="815"/>
                  </a:cubicBezTo>
                  <a:cubicBezTo>
                    <a:pt x="23" y="820"/>
                    <a:pt x="22" y="824"/>
                    <a:pt x="22" y="828"/>
                  </a:cubicBezTo>
                  <a:cubicBezTo>
                    <a:pt x="23" y="830"/>
                    <a:pt x="24" y="833"/>
                    <a:pt x="25" y="835"/>
                  </a:cubicBezTo>
                  <a:cubicBezTo>
                    <a:pt x="26" y="839"/>
                    <a:pt x="26" y="842"/>
                    <a:pt x="27" y="845"/>
                  </a:cubicBezTo>
                  <a:cubicBezTo>
                    <a:pt x="27" y="846"/>
                    <a:pt x="28" y="846"/>
                    <a:pt x="28" y="848"/>
                  </a:cubicBezTo>
                  <a:cubicBezTo>
                    <a:pt x="28" y="848"/>
                    <a:pt x="28" y="848"/>
                    <a:pt x="29" y="848"/>
                  </a:cubicBezTo>
                  <a:cubicBezTo>
                    <a:pt x="29" y="850"/>
                    <a:pt x="29" y="852"/>
                    <a:pt x="29" y="854"/>
                  </a:cubicBezTo>
                  <a:cubicBezTo>
                    <a:pt x="30" y="855"/>
                    <a:pt x="31" y="857"/>
                    <a:pt x="31" y="858"/>
                  </a:cubicBezTo>
                  <a:cubicBezTo>
                    <a:pt x="31" y="859"/>
                    <a:pt x="32" y="858"/>
                    <a:pt x="32" y="859"/>
                  </a:cubicBezTo>
                  <a:cubicBezTo>
                    <a:pt x="33" y="861"/>
                    <a:pt x="33" y="861"/>
                    <a:pt x="35" y="862"/>
                  </a:cubicBezTo>
                  <a:cubicBezTo>
                    <a:pt x="35" y="863"/>
                    <a:pt x="34" y="864"/>
                    <a:pt x="35" y="864"/>
                  </a:cubicBezTo>
                  <a:cubicBezTo>
                    <a:pt x="35" y="865"/>
                    <a:pt x="37" y="865"/>
                    <a:pt x="37" y="866"/>
                  </a:cubicBezTo>
                  <a:cubicBezTo>
                    <a:pt x="38" y="866"/>
                    <a:pt x="37" y="867"/>
                    <a:pt x="37" y="868"/>
                  </a:cubicBezTo>
                  <a:cubicBezTo>
                    <a:pt x="37" y="868"/>
                    <a:pt x="39" y="868"/>
                    <a:pt x="39" y="868"/>
                  </a:cubicBezTo>
                  <a:cubicBezTo>
                    <a:pt x="40" y="869"/>
                    <a:pt x="41" y="870"/>
                    <a:pt x="42" y="871"/>
                  </a:cubicBezTo>
                  <a:cubicBezTo>
                    <a:pt x="43" y="873"/>
                    <a:pt x="44" y="874"/>
                    <a:pt x="46" y="875"/>
                  </a:cubicBezTo>
                  <a:cubicBezTo>
                    <a:pt x="47" y="877"/>
                    <a:pt x="48" y="880"/>
                    <a:pt x="51" y="880"/>
                  </a:cubicBezTo>
                  <a:cubicBezTo>
                    <a:pt x="52" y="882"/>
                    <a:pt x="56" y="880"/>
                    <a:pt x="58" y="881"/>
                  </a:cubicBezTo>
                  <a:cubicBezTo>
                    <a:pt x="59" y="881"/>
                    <a:pt x="61" y="882"/>
                    <a:pt x="62" y="882"/>
                  </a:cubicBezTo>
                  <a:cubicBezTo>
                    <a:pt x="65" y="883"/>
                    <a:pt x="68" y="882"/>
                    <a:pt x="70" y="882"/>
                  </a:cubicBezTo>
                  <a:cubicBezTo>
                    <a:pt x="71" y="882"/>
                    <a:pt x="71" y="883"/>
                    <a:pt x="71" y="883"/>
                  </a:cubicBezTo>
                  <a:cubicBezTo>
                    <a:pt x="74" y="884"/>
                    <a:pt x="78" y="883"/>
                    <a:pt x="80" y="883"/>
                  </a:cubicBezTo>
                  <a:cubicBezTo>
                    <a:pt x="81" y="883"/>
                    <a:pt x="81" y="884"/>
                    <a:pt x="81" y="884"/>
                  </a:cubicBezTo>
                  <a:cubicBezTo>
                    <a:pt x="83" y="885"/>
                    <a:pt x="86" y="885"/>
                    <a:pt x="89" y="886"/>
                  </a:cubicBezTo>
                  <a:cubicBezTo>
                    <a:pt x="93" y="886"/>
                    <a:pt x="97" y="885"/>
                    <a:pt x="99" y="888"/>
                  </a:cubicBezTo>
                  <a:cubicBezTo>
                    <a:pt x="99" y="888"/>
                    <a:pt x="100" y="888"/>
                    <a:pt x="101" y="888"/>
                  </a:cubicBezTo>
                  <a:cubicBezTo>
                    <a:pt x="116" y="889"/>
                    <a:pt x="134" y="888"/>
                    <a:pt x="149" y="888"/>
                  </a:cubicBezTo>
                  <a:cubicBezTo>
                    <a:pt x="152" y="888"/>
                    <a:pt x="156" y="888"/>
                    <a:pt x="159" y="888"/>
                  </a:cubicBezTo>
                  <a:cubicBezTo>
                    <a:pt x="162" y="887"/>
                    <a:pt x="165" y="887"/>
                    <a:pt x="169" y="887"/>
                  </a:cubicBezTo>
                  <a:cubicBezTo>
                    <a:pt x="182" y="885"/>
                    <a:pt x="195" y="886"/>
                    <a:pt x="209" y="887"/>
                  </a:cubicBezTo>
                  <a:cubicBezTo>
                    <a:pt x="209" y="887"/>
                    <a:pt x="209" y="888"/>
                    <a:pt x="209" y="888"/>
                  </a:cubicBezTo>
                  <a:cubicBezTo>
                    <a:pt x="209" y="888"/>
                    <a:pt x="212" y="888"/>
                    <a:pt x="213" y="888"/>
                  </a:cubicBezTo>
                  <a:cubicBezTo>
                    <a:pt x="239" y="888"/>
                    <a:pt x="266" y="887"/>
                    <a:pt x="291" y="888"/>
                  </a:cubicBezTo>
                  <a:cubicBezTo>
                    <a:pt x="294" y="888"/>
                    <a:pt x="295" y="888"/>
                    <a:pt x="296" y="888"/>
                  </a:cubicBezTo>
                  <a:cubicBezTo>
                    <a:pt x="296" y="887"/>
                    <a:pt x="298" y="888"/>
                    <a:pt x="298" y="888"/>
                  </a:cubicBezTo>
                  <a:cubicBezTo>
                    <a:pt x="299" y="888"/>
                    <a:pt x="299" y="888"/>
                    <a:pt x="299" y="888"/>
                  </a:cubicBezTo>
                  <a:cubicBezTo>
                    <a:pt x="301" y="889"/>
                    <a:pt x="303" y="888"/>
                    <a:pt x="304" y="888"/>
                  </a:cubicBezTo>
                  <a:cubicBezTo>
                    <a:pt x="307" y="889"/>
                    <a:pt x="308" y="889"/>
                    <a:pt x="309" y="889"/>
                  </a:cubicBezTo>
                  <a:cubicBezTo>
                    <a:pt x="314" y="890"/>
                    <a:pt x="328" y="890"/>
                    <a:pt x="330" y="888"/>
                  </a:cubicBezTo>
                  <a:cubicBezTo>
                    <a:pt x="330" y="888"/>
                    <a:pt x="333" y="888"/>
                    <a:pt x="334" y="888"/>
                  </a:cubicBezTo>
                  <a:cubicBezTo>
                    <a:pt x="338" y="889"/>
                    <a:pt x="340" y="889"/>
                    <a:pt x="343" y="889"/>
                  </a:cubicBezTo>
                  <a:cubicBezTo>
                    <a:pt x="346" y="889"/>
                    <a:pt x="347" y="890"/>
                    <a:pt x="348" y="890"/>
                  </a:cubicBezTo>
                  <a:cubicBezTo>
                    <a:pt x="354" y="891"/>
                    <a:pt x="360" y="889"/>
                    <a:pt x="365" y="894"/>
                  </a:cubicBezTo>
                  <a:cubicBezTo>
                    <a:pt x="371" y="895"/>
                    <a:pt x="378" y="895"/>
                    <a:pt x="383" y="895"/>
                  </a:cubicBezTo>
                  <a:cubicBezTo>
                    <a:pt x="386" y="894"/>
                    <a:pt x="387" y="894"/>
                    <a:pt x="389" y="894"/>
                  </a:cubicBezTo>
                  <a:cubicBezTo>
                    <a:pt x="391" y="894"/>
                    <a:pt x="394" y="891"/>
                    <a:pt x="395" y="891"/>
                  </a:cubicBezTo>
                  <a:cubicBezTo>
                    <a:pt x="396" y="891"/>
                    <a:pt x="397" y="890"/>
                    <a:pt x="398" y="890"/>
                  </a:cubicBezTo>
                  <a:cubicBezTo>
                    <a:pt x="402" y="889"/>
                    <a:pt x="406" y="890"/>
                    <a:pt x="410" y="889"/>
                  </a:cubicBezTo>
                  <a:cubicBezTo>
                    <a:pt x="411" y="889"/>
                    <a:pt x="414" y="888"/>
                    <a:pt x="416" y="887"/>
                  </a:cubicBezTo>
                  <a:cubicBezTo>
                    <a:pt x="417" y="885"/>
                    <a:pt x="417" y="883"/>
                    <a:pt x="418" y="882"/>
                  </a:cubicBezTo>
                  <a:cubicBezTo>
                    <a:pt x="421" y="883"/>
                    <a:pt x="420" y="880"/>
                    <a:pt x="423" y="881"/>
                  </a:cubicBezTo>
                  <a:cubicBezTo>
                    <a:pt x="424" y="879"/>
                    <a:pt x="425" y="878"/>
                    <a:pt x="427" y="877"/>
                  </a:cubicBezTo>
                  <a:cubicBezTo>
                    <a:pt x="430" y="876"/>
                    <a:pt x="433" y="874"/>
                    <a:pt x="435" y="871"/>
                  </a:cubicBezTo>
                  <a:cubicBezTo>
                    <a:pt x="437" y="871"/>
                    <a:pt x="438" y="870"/>
                    <a:pt x="439" y="868"/>
                  </a:cubicBezTo>
                  <a:cubicBezTo>
                    <a:pt x="440" y="868"/>
                    <a:pt x="440" y="867"/>
                    <a:pt x="441" y="867"/>
                  </a:cubicBezTo>
                  <a:cubicBezTo>
                    <a:pt x="441" y="866"/>
                    <a:pt x="441" y="865"/>
                    <a:pt x="442" y="864"/>
                  </a:cubicBezTo>
                  <a:cubicBezTo>
                    <a:pt x="442" y="864"/>
                    <a:pt x="443" y="864"/>
                    <a:pt x="443" y="863"/>
                  </a:cubicBezTo>
                  <a:cubicBezTo>
                    <a:pt x="444" y="863"/>
                    <a:pt x="444" y="861"/>
                    <a:pt x="444" y="861"/>
                  </a:cubicBezTo>
                  <a:cubicBezTo>
                    <a:pt x="445" y="859"/>
                    <a:pt x="446" y="857"/>
                    <a:pt x="447" y="856"/>
                  </a:cubicBezTo>
                  <a:cubicBezTo>
                    <a:pt x="447" y="856"/>
                    <a:pt x="447" y="855"/>
                    <a:pt x="447" y="854"/>
                  </a:cubicBezTo>
                  <a:cubicBezTo>
                    <a:pt x="447" y="854"/>
                    <a:pt x="448" y="854"/>
                    <a:pt x="449" y="853"/>
                  </a:cubicBezTo>
                  <a:cubicBezTo>
                    <a:pt x="450" y="851"/>
                    <a:pt x="450" y="850"/>
                    <a:pt x="450" y="848"/>
                  </a:cubicBezTo>
                  <a:cubicBezTo>
                    <a:pt x="451" y="847"/>
                    <a:pt x="451" y="847"/>
                    <a:pt x="451" y="847"/>
                  </a:cubicBezTo>
                  <a:cubicBezTo>
                    <a:pt x="453" y="840"/>
                    <a:pt x="452" y="832"/>
                    <a:pt x="452" y="824"/>
                  </a:cubicBezTo>
                  <a:cubicBezTo>
                    <a:pt x="452" y="802"/>
                    <a:pt x="453" y="777"/>
                    <a:pt x="454" y="755"/>
                  </a:cubicBezTo>
                  <a:cubicBezTo>
                    <a:pt x="454" y="741"/>
                    <a:pt x="456" y="726"/>
                    <a:pt x="457" y="711"/>
                  </a:cubicBezTo>
                  <a:cubicBezTo>
                    <a:pt x="457" y="694"/>
                    <a:pt x="457" y="674"/>
                    <a:pt x="458" y="661"/>
                  </a:cubicBezTo>
                  <a:cubicBezTo>
                    <a:pt x="458" y="660"/>
                    <a:pt x="458" y="659"/>
                    <a:pt x="458" y="658"/>
                  </a:cubicBezTo>
                  <a:cubicBezTo>
                    <a:pt x="459" y="655"/>
                    <a:pt x="460" y="651"/>
                    <a:pt x="460" y="650"/>
                  </a:cubicBezTo>
                  <a:cubicBezTo>
                    <a:pt x="461" y="645"/>
                    <a:pt x="461" y="642"/>
                    <a:pt x="461" y="637"/>
                  </a:cubicBezTo>
                  <a:cubicBezTo>
                    <a:pt x="462" y="627"/>
                    <a:pt x="462" y="617"/>
                    <a:pt x="462" y="607"/>
                  </a:cubicBezTo>
                  <a:cubicBezTo>
                    <a:pt x="461" y="587"/>
                    <a:pt x="462" y="566"/>
                    <a:pt x="460" y="546"/>
                  </a:cubicBezTo>
                  <a:cubicBezTo>
                    <a:pt x="460" y="545"/>
                    <a:pt x="459" y="544"/>
                    <a:pt x="459" y="543"/>
                  </a:cubicBezTo>
                  <a:cubicBezTo>
                    <a:pt x="459" y="542"/>
                    <a:pt x="459" y="541"/>
                    <a:pt x="459" y="540"/>
                  </a:cubicBezTo>
                  <a:cubicBezTo>
                    <a:pt x="458" y="523"/>
                    <a:pt x="458" y="502"/>
                    <a:pt x="459" y="487"/>
                  </a:cubicBezTo>
                  <a:cubicBezTo>
                    <a:pt x="459" y="486"/>
                    <a:pt x="460" y="486"/>
                    <a:pt x="460" y="486"/>
                  </a:cubicBezTo>
                  <a:cubicBezTo>
                    <a:pt x="460" y="475"/>
                    <a:pt x="460" y="465"/>
                    <a:pt x="460" y="454"/>
                  </a:cubicBezTo>
                  <a:cubicBezTo>
                    <a:pt x="460" y="444"/>
                    <a:pt x="461" y="431"/>
                    <a:pt x="463" y="424"/>
                  </a:cubicBezTo>
                  <a:cubicBezTo>
                    <a:pt x="463" y="421"/>
                    <a:pt x="462" y="417"/>
                    <a:pt x="463" y="415"/>
                  </a:cubicBezTo>
                  <a:cubicBezTo>
                    <a:pt x="463" y="414"/>
                    <a:pt x="463" y="413"/>
                    <a:pt x="463" y="412"/>
                  </a:cubicBezTo>
                  <a:cubicBezTo>
                    <a:pt x="464" y="396"/>
                    <a:pt x="465" y="382"/>
                    <a:pt x="464" y="366"/>
                  </a:cubicBezTo>
                  <a:cubicBezTo>
                    <a:pt x="464" y="356"/>
                    <a:pt x="463" y="346"/>
                    <a:pt x="463" y="336"/>
                  </a:cubicBezTo>
                  <a:cubicBezTo>
                    <a:pt x="462" y="321"/>
                    <a:pt x="462" y="305"/>
                    <a:pt x="461" y="292"/>
                  </a:cubicBezTo>
                  <a:cubicBezTo>
                    <a:pt x="461" y="292"/>
                    <a:pt x="460" y="291"/>
                    <a:pt x="460" y="291"/>
                  </a:cubicBezTo>
                  <a:cubicBezTo>
                    <a:pt x="459" y="288"/>
                    <a:pt x="461" y="285"/>
                    <a:pt x="461" y="284"/>
                  </a:cubicBezTo>
                  <a:cubicBezTo>
                    <a:pt x="461" y="283"/>
                    <a:pt x="461" y="283"/>
                    <a:pt x="461" y="282"/>
                  </a:cubicBezTo>
                  <a:cubicBezTo>
                    <a:pt x="462" y="271"/>
                    <a:pt x="461" y="258"/>
                    <a:pt x="461" y="246"/>
                  </a:cubicBezTo>
                  <a:cubicBezTo>
                    <a:pt x="461" y="242"/>
                    <a:pt x="459" y="237"/>
                    <a:pt x="459" y="233"/>
                  </a:cubicBezTo>
                  <a:cubicBezTo>
                    <a:pt x="459" y="227"/>
                    <a:pt x="459" y="222"/>
                    <a:pt x="459" y="217"/>
                  </a:cubicBezTo>
                  <a:cubicBezTo>
                    <a:pt x="459" y="207"/>
                    <a:pt x="460" y="197"/>
                    <a:pt x="459" y="187"/>
                  </a:cubicBezTo>
                  <a:cubicBezTo>
                    <a:pt x="459" y="181"/>
                    <a:pt x="457" y="174"/>
                    <a:pt x="457" y="169"/>
                  </a:cubicBezTo>
                  <a:cubicBezTo>
                    <a:pt x="456" y="168"/>
                    <a:pt x="457" y="167"/>
                    <a:pt x="457" y="166"/>
                  </a:cubicBezTo>
                  <a:cubicBezTo>
                    <a:pt x="456" y="166"/>
                    <a:pt x="456" y="166"/>
                    <a:pt x="456" y="166"/>
                  </a:cubicBezTo>
                  <a:cubicBezTo>
                    <a:pt x="455" y="163"/>
                    <a:pt x="456" y="160"/>
                    <a:pt x="456" y="159"/>
                  </a:cubicBezTo>
                  <a:cubicBezTo>
                    <a:pt x="456" y="158"/>
                    <a:pt x="455" y="158"/>
                    <a:pt x="455" y="158"/>
                  </a:cubicBezTo>
                  <a:cubicBezTo>
                    <a:pt x="454" y="147"/>
                    <a:pt x="454" y="134"/>
                    <a:pt x="455" y="125"/>
                  </a:cubicBezTo>
                  <a:cubicBezTo>
                    <a:pt x="455" y="124"/>
                    <a:pt x="456" y="124"/>
                    <a:pt x="456" y="124"/>
                  </a:cubicBezTo>
                  <a:cubicBezTo>
                    <a:pt x="456" y="113"/>
                    <a:pt x="457" y="101"/>
                    <a:pt x="457" y="90"/>
                  </a:cubicBezTo>
                  <a:cubicBezTo>
                    <a:pt x="456" y="83"/>
                    <a:pt x="456" y="74"/>
                    <a:pt x="455" y="70"/>
                  </a:cubicBezTo>
                  <a:cubicBezTo>
                    <a:pt x="454" y="66"/>
                    <a:pt x="454" y="62"/>
                    <a:pt x="453" y="59"/>
                  </a:cubicBezTo>
                  <a:cubicBezTo>
                    <a:pt x="453" y="57"/>
                    <a:pt x="451" y="55"/>
                    <a:pt x="450" y="53"/>
                  </a:cubicBezTo>
                  <a:cubicBezTo>
                    <a:pt x="450" y="51"/>
                    <a:pt x="449" y="50"/>
                    <a:pt x="449" y="49"/>
                  </a:cubicBezTo>
                  <a:cubicBezTo>
                    <a:pt x="448" y="48"/>
                    <a:pt x="447" y="47"/>
                    <a:pt x="447" y="46"/>
                  </a:cubicBezTo>
                  <a:cubicBezTo>
                    <a:pt x="446" y="44"/>
                    <a:pt x="447" y="43"/>
                    <a:pt x="446" y="41"/>
                  </a:cubicBezTo>
                  <a:cubicBezTo>
                    <a:pt x="445" y="38"/>
                    <a:pt x="443" y="36"/>
                    <a:pt x="441" y="35"/>
                  </a:cubicBezTo>
                  <a:cubicBezTo>
                    <a:pt x="441" y="35"/>
                    <a:pt x="441" y="34"/>
                    <a:pt x="441" y="33"/>
                  </a:cubicBezTo>
                  <a:cubicBezTo>
                    <a:pt x="441" y="33"/>
                    <a:pt x="440" y="33"/>
                    <a:pt x="440" y="33"/>
                  </a:cubicBezTo>
                  <a:cubicBezTo>
                    <a:pt x="439" y="33"/>
                    <a:pt x="440" y="30"/>
                    <a:pt x="438" y="31"/>
                  </a:cubicBezTo>
                  <a:cubicBezTo>
                    <a:pt x="435" y="28"/>
                    <a:pt x="433" y="26"/>
                    <a:pt x="430" y="24"/>
                  </a:cubicBezTo>
                  <a:close/>
                  <a:moveTo>
                    <a:pt x="402" y="13"/>
                  </a:moveTo>
                  <a:cubicBezTo>
                    <a:pt x="399" y="13"/>
                    <a:pt x="400" y="12"/>
                    <a:pt x="398" y="12"/>
                  </a:cubicBezTo>
                  <a:cubicBezTo>
                    <a:pt x="395" y="11"/>
                    <a:pt x="392" y="12"/>
                    <a:pt x="389" y="12"/>
                  </a:cubicBezTo>
                  <a:cubicBezTo>
                    <a:pt x="387" y="12"/>
                    <a:pt x="387" y="13"/>
                    <a:pt x="385" y="13"/>
                  </a:cubicBezTo>
                  <a:cubicBezTo>
                    <a:pt x="384" y="13"/>
                    <a:pt x="384" y="13"/>
                    <a:pt x="383" y="12"/>
                  </a:cubicBezTo>
                  <a:cubicBezTo>
                    <a:pt x="378" y="11"/>
                    <a:pt x="372" y="13"/>
                    <a:pt x="369" y="13"/>
                  </a:cubicBezTo>
                  <a:cubicBezTo>
                    <a:pt x="362" y="14"/>
                    <a:pt x="357" y="13"/>
                    <a:pt x="350" y="12"/>
                  </a:cubicBezTo>
                  <a:cubicBezTo>
                    <a:pt x="343" y="12"/>
                    <a:pt x="336" y="12"/>
                    <a:pt x="330" y="12"/>
                  </a:cubicBezTo>
                  <a:cubicBezTo>
                    <a:pt x="328" y="13"/>
                    <a:pt x="325" y="12"/>
                    <a:pt x="323" y="13"/>
                  </a:cubicBezTo>
                  <a:cubicBezTo>
                    <a:pt x="328" y="15"/>
                    <a:pt x="334" y="14"/>
                    <a:pt x="339" y="14"/>
                  </a:cubicBezTo>
                  <a:cubicBezTo>
                    <a:pt x="343" y="15"/>
                    <a:pt x="346" y="16"/>
                    <a:pt x="350" y="16"/>
                  </a:cubicBezTo>
                  <a:cubicBezTo>
                    <a:pt x="367" y="17"/>
                    <a:pt x="385" y="15"/>
                    <a:pt x="403" y="16"/>
                  </a:cubicBezTo>
                  <a:cubicBezTo>
                    <a:pt x="404" y="16"/>
                    <a:pt x="404" y="15"/>
                    <a:pt x="405" y="14"/>
                  </a:cubicBezTo>
                  <a:cubicBezTo>
                    <a:pt x="406" y="11"/>
                    <a:pt x="403" y="14"/>
                    <a:pt x="402" y="13"/>
                  </a:cubicBezTo>
                  <a:close/>
                  <a:moveTo>
                    <a:pt x="438" y="29"/>
                  </a:moveTo>
                  <a:cubicBezTo>
                    <a:pt x="439" y="30"/>
                    <a:pt x="441" y="31"/>
                    <a:pt x="442" y="32"/>
                  </a:cubicBezTo>
                  <a:cubicBezTo>
                    <a:pt x="441" y="37"/>
                    <a:pt x="447" y="36"/>
                    <a:pt x="447" y="40"/>
                  </a:cubicBezTo>
                  <a:cubicBezTo>
                    <a:pt x="448" y="41"/>
                    <a:pt x="448" y="43"/>
                    <a:pt x="448" y="46"/>
                  </a:cubicBezTo>
                  <a:cubicBezTo>
                    <a:pt x="449" y="47"/>
                    <a:pt x="450" y="49"/>
                    <a:pt x="450" y="50"/>
                  </a:cubicBezTo>
                  <a:cubicBezTo>
                    <a:pt x="450" y="51"/>
                    <a:pt x="453" y="55"/>
                    <a:pt x="453" y="55"/>
                  </a:cubicBezTo>
                  <a:cubicBezTo>
                    <a:pt x="454" y="57"/>
                    <a:pt x="454" y="59"/>
                    <a:pt x="455" y="60"/>
                  </a:cubicBezTo>
                  <a:cubicBezTo>
                    <a:pt x="456" y="65"/>
                    <a:pt x="455" y="72"/>
                    <a:pt x="457" y="77"/>
                  </a:cubicBezTo>
                  <a:cubicBezTo>
                    <a:pt x="458" y="78"/>
                    <a:pt x="456" y="81"/>
                    <a:pt x="458" y="81"/>
                  </a:cubicBezTo>
                  <a:cubicBezTo>
                    <a:pt x="459" y="76"/>
                    <a:pt x="458" y="70"/>
                    <a:pt x="457" y="68"/>
                  </a:cubicBezTo>
                  <a:cubicBezTo>
                    <a:pt x="457" y="66"/>
                    <a:pt x="457" y="65"/>
                    <a:pt x="457" y="64"/>
                  </a:cubicBezTo>
                  <a:cubicBezTo>
                    <a:pt x="456" y="63"/>
                    <a:pt x="457" y="63"/>
                    <a:pt x="457" y="62"/>
                  </a:cubicBezTo>
                  <a:cubicBezTo>
                    <a:pt x="456" y="58"/>
                    <a:pt x="455" y="57"/>
                    <a:pt x="455" y="54"/>
                  </a:cubicBezTo>
                  <a:cubicBezTo>
                    <a:pt x="454" y="51"/>
                    <a:pt x="454" y="48"/>
                    <a:pt x="453" y="47"/>
                  </a:cubicBezTo>
                  <a:cubicBezTo>
                    <a:pt x="451" y="44"/>
                    <a:pt x="450" y="41"/>
                    <a:pt x="449" y="39"/>
                  </a:cubicBezTo>
                  <a:cubicBezTo>
                    <a:pt x="448" y="38"/>
                    <a:pt x="447" y="37"/>
                    <a:pt x="446" y="36"/>
                  </a:cubicBezTo>
                  <a:cubicBezTo>
                    <a:pt x="445" y="35"/>
                    <a:pt x="445" y="33"/>
                    <a:pt x="444" y="32"/>
                  </a:cubicBezTo>
                  <a:cubicBezTo>
                    <a:pt x="444" y="32"/>
                    <a:pt x="442" y="31"/>
                    <a:pt x="442" y="30"/>
                  </a:cubicBezTo>
                  <a:cubicBezTo>
                    <a:pt x="440" y="28"/>
                    <a:pt x="438" y="27"/>
                    <a:pt x="436" y="26"/>
                  </a:cubicBezTo>
                  <a:cubicBezTo>
                    <a:pt x="435" y="28"/>
                    <a:pt x="437" y="28"/>
                    <a:pt x="438" y="29"/>
                  </a:cubicBezTo>
                  <a:close/>
                  <a:moveTo>
                    <a:pt x="459" y="174"/>
                  </a:moveTo>
                  <a:cubicBezTo>
                    <a:pt x="460" y="176"/>
                    <a:pt x="458" y="179"/>
                    <a:pt x="460" y="179"/>
                  </a:cubicBezTo>
                  <a:cubicBezTo>
                    <a:pt x="459" y="161"/>
                    <a:pt x="462" y="143"/>
                    <a:pt x="460" y="126"/>
                  </a:cubicBezTo>
                  <a:cubicBezTo>
                    <a:pt x="460" y="123"/>
                    <a:pt x="459" y="124"/>
                    <a:pt x="458" y="123"/>
                  </a:cubicBezTo>
                  <a:cubicBezTo>
                    <a:pt x="457" y="122"/>
                    <a:pt x="459" y="117"/>
                    <a:pt x="458" y="116"/>
                  </a:cubicBezTo>
                  <a:cubicBezTo>
                    <a:pt x="458" y="115"/>
                    <a:pt x="458" y="114"/>
                    <a:pt x="457" y="115"/>
                  </a:cubicBezTo>
                  <a:cubicBezTo>
                    <a:pt x="456" y="133"/>
                    <a:pt x="455" y="158"/>
                    <a:pt x="459" y="174"/>
                  </a:cubicBezTo>
                  <a:close/>
                  <a:moveTo>
                    <a:pt x="463" y="268"/>
                  </a:moveTo>
                  <a:cubicBezTo>
                    <a:pt x="463" y="261"/>
                    <a:pt x="464" y="254"/>
                    <a:pt x="463" y="247"/>
                  </a:cubicBezTo>
                  <a:cubicBezTo>
                    <a:pt x="463" y="244"/>
                    <a:pt x="462" y="240"/>
                    <a:pt x="462" y="236"/>
                  </a:cubicBezTo>
                  <a:cubicBezTo>
                    <a:pt x="461" y="228"/>
                    <a:pt x="461" y="222"/>
                    <a:pt x="461" y="214"/>
                  </a:cubicBezTo>
                  <a:cubicBezTo>
                    <a:pt x="460" y="214"/>
                    <a:pt x="460" y="216"/>
                    <a:pt x="460" y="218"/>
                  </a:cubicBezTo>
                  <a:cubicBezTo>
                    <a:pt x="460" y="222"/>
                    <a:pt x="460" y="227"/>
                    <a:pt x="460" y="231"/>
                  </a:cubicBezTo>
                  <a:cubicBezTo>
                    <a:pt x="460" y="234"/>
                    <a:pt x="461" y="237"/>
                    <a:pt x="462" y="240"/>
                  </a:cubicBezTo>
                  <a:cubicBezTo>
                    <a:pt x="463" y="251"/>
                    <a:pt x="462" y="264"/>
                    <a:pt x="463" y="273"/>
                  </a:cubicBezTo>
                  <a:cubicBezTo>
                    <a:pt x="463" y="275"/>
                    <a:pt x="462" y="280"/>
                    <a:pt x="463" y="280"/>
                  </a:cubicBezTo>
                  <a:cubicBezTo>
                    <a:pt x="466" y="276"/>
                    <a:pt x="464" y="272"/>
                    <a:pt x="463" y="268"/>
                  </a:cubicBezTo>
                  <a:close/>
                  <a:moveTo>
                    <a:pt x="463" y="300"/>
                  </a:moveTo>
                  <a:cubicBezTo>
                    <a:pt x="465" y="313"/>
                    <a:pt x="463" y="327"/>
                    <a:pt x="464" y="339"/>
                  </a:cubicBezTo>
                  <a:cubicBezTo>
                    <a:pt x="464" y="340"/>
                    <a:pt x="465" y="339"/>
                    <a:pt x="465" y="338"/>
                  </a:cubicBezTo>
                  <a:cubicBezTo>
                    <a:pt x="464" y="322"/>
                    <a:pt x="467" y="298"/>
                    <a:pt x="464" y="286"/>
                  </a:cubicBezTo>
                  <a:cubicBezTo>
                    <a:pt x="464" y="284"/>
                    <a:pt x="465" y="282"/>
                    <a:pt x="463" y="282"/>
                  </a:cubicBezTo>
                  <a:cubicBezTo>
                    <a:pt x="460" y="288"/>
                    <a:pt x="463" y="294"/>
                    <a:pt x="463" y="300"/>
                  </a:cubicBezTo>
                  <a:close/>
                  <a:moveTo>
                    <a:pt x="463" y="428"/>
                  </a:moveTo>
                  <a:cubicBezTo>
                    <a:pt x="463" y="435"/>
                    <a:pt x="461" y="443"/>
                    <a:pt x="461" y="450"/>
                  </a:cubicBezTo>
                  <a:cubicBezTo>
                    <a:pt x="460" y="457"/>
                    <a:pt x="461" y="465"/>
                    <a:pt x="461" y="472"/>
                  </a:cubicBezTo>
                  <a:cubicBezTo>
                    <a:pt x="461" y="494"/>
                    <a:pt x="458" y="517"/>
                    <a:pt x="460" y="539"/>
                  </a:cubicBezTo>
                  <a:cubicBezTo>
                    <a:pt x="460" y="543"/>
                    <a:pt x="461" y="547"/>
                    <a:pt x="462" y="552"/>
                  </a:cubicBezTo>
                  <a:cubicBezTo>
                    <a:pt x="462" y="561"/>
                    <a:pt x="461" y="570"/>
                    <a:pt x="462" y="580"/>
                  </a:cubicBezTo>
                  <a:cubicBezTo>
                    <a:pt x="462" y="584"/>
                    <a:pt x="462" y="588"/>
                    <a:pt x="463" y="593"/>
                  </a:cubicBezTo>
                  <a:cubicBezTo>
                    <a:pt x="463" y="609"/>
                    <a:pt x="462" y="629"/>
                    <a:pt x="462" y="642"/>
                  </a:cubicBezTo>
                  <a:cubicBezTo>
                    <a:pt x="462" y="646"/>
                    <a:pt x="461" y="649"/>
                    <a:pt x="461" y="650"/>
                  </a:cubicBezTo>
                  <a:cubicBezTo>
                    <a:pt x="461" y="651"/>
                    <a:pt x="461" y="651"/>
                    <a:pt x="461" y="652"/>
                  </a:cubicBezTo>
                  <a:cubicBezTo>
                    <a:pt x="460" y="655"/>
                    <a:pt x="459" y="658"/>
                    <a:pt x="459" y="661"/>
                  </a:cubicBezTo>
                  <a:cubicBezTo>
                    <a:pt x="458" y="677"/>
                    <a:pt x="459" y="692"/>
                    <a:pt x="458" y="707"/>
                  </a:cubicBezTo>
                  <a:cubicBezTo>
                    <a:pt x="458" y="715"/>
                    <a:pt x="457" y="722"/>
                    <a:pt x="457" y="729"/>
                  </a:cubicBezTo>
                  <a:cubicBezTo>
                    <a:pt x="456" y="737"/>
                    <a:pt x="456" y="745"/>
                    <a:pt x="456" y="753"/>
                  </a:cubicBezTo>
                  <a:cubicBezTo>
                    <a:pt x="455" y="768"/>
                    <a:pt x="456" y="784"/>
                    <a:pt x="455" y="800"/>
                  </a:cubicBezTo>
                  <a:cubicBezTo>
                    <a:pt x="455" y="801"/>
                    <a:pt x="454" y="801"/>
                    <a:pt x="454" y="801"/>
                  </a:cubicBezTo>
                  <a:cubicBezTo>
                    <a:pt x="454" y="802"/>
                    <a:pt x="454" y="803"/>
                    <a:pt x="454" y="804"/>
                  </a:cubicBezTo>
                  <a:cubicBezTo>
                    <a:pt x="453" y="811"/>
                    <a:pt x="453" y="816"/>
                    <a:pt x="453" y="821"/>
                  </a:cubicBezTo>
                  <a:cubicBezTo>
                    <a:pt x="453" y="830"/>
                    <a:pt x="454" y="842"/>
                    <a:pt x="452" y="847"/>
                  </a:cubicBezTo>
                  <a:cubicBezTo>
                    <a:pt x="452" y="848"/>
                    <a:pt x="452" y="849"/>
                    <a:pt x="451" y="850"/>
                  </a:cubicBezTo>
                  <a:cubicBezTo>
                    <a:pt x="451" y="851"/>
                    <a:pt x="451" y="851"/>
                    <a:pt x="450" y="852"/>
                  </a:cubicBezTo>
                  <a:cubicBezTo>
                    <a:pt x="449" y="854"/>
                    <a:pt x="448" y="856"/>
                    <a:pt x="447" y="858"/>
                  </a:cubicBezTo>
                  <a:cubicBezTo>
                    <a:pt x="445" y="862"/>
                    <a:pt x="443" y="866"/>
                    <a:pt x="440" y="870"/>
                  </a:cubicBezTo>
                  <a:cubicBezTo>
                    <a:pt x="440" y="871"/>
                    <a:pt x="439" y="872"/>
                    <a:pt x="440" y="872"/>
                  </a:cubicBezTo>
                  <a:cubicBezTo>
                    <a:pt x="440" y="871"/>
                    <a:pt x="441" y="871"/>
                    <a:pt x="442" y="870"/>
                  </a:cubicBezTo>
                  <a:cubicBezTo>
                    <a:pt x="444" y="868"/>
                    <a:pt x="446" y="866"/>
                    <a:pt x="448" y="863"/>
                  </a:cubicBezTo>
                  <a:cubicBezTo>
                    <a:pt x="448" y="863"/>
                    <a:pt x="449" y="862"/>
                    <a:pt x="450" y="861"/>
                  </a:cubicBezTo>
                  <a:cubicBezTo>
                    <a:pt x="451" y="860"/>
                    <a:pt x="451" y="858"/>
                    <a:pt x="452" y="857"/>
                  </a:cubicBezTo>
                  <a:cubicBezTo>
                    <a:pt x="453" y="856"/>
                    <a:pt x="453" y="856"/>
                    <a:pt x="453" y="854"/>
                  </a:cubicBezTo>
                  <a:cubicBezTo>
                    <a:pt x="454" y="851"/>
                    <a:pt x="455" y="845"/>
                    <a:pt x="456" y="843"/>
                  </a:cubicBezTo>
                  <a:cubicBezTo>
                    <a:pt x="456" y="842"/>
                    <a:pt x="455" y="841"/>
                    <a:pt x="456" y="840"/>
                  </a:cubicBezTo>
                  <a:cubicBezTo>
                    <a:pt x="457" y="831"/>
                    <a:pt x="455" y="821"/>
                    <a:pt x="457" y="811"/>
                  </a:cubicBezTo>
                  <a:cubicBezTo>
                    <a:pt x="457" y="810"/>
                    <a:pt x="456" y="809"/>
                    <a:pt x="457" y="808"/>
                  </a:cubicBezTo>
                  <a:cubicBezTo>
                    <a:pt x="457" y="807"/>
                    <a:pt x="458" y="806"/>
                    <a:pt x="458" y="806"/>
                  </a:cubicBezTo>
                  <a:cubicBezTo>
                    <a:pt x="461" y="799"/>
                    <a:pt x="459" y="790"/>
                    <a:pt x="459" y="782"/>
                  </a:cubicBezTo>
                  <a:cubicBezTo>
                    <a:pt x="459" y="777"/>
                    <a:pt x="461" y="772"/>
                    <a:pt x="461" y="767"/>
                  </a:cubicBezTo>
                  <a:cubicBezTo>
                    <a:pt x="461" y="755"/>
                    <a:pt x="462" y="743"/>
                    <a:pt x="462" y="732"/>
                  </a:cubicBezTo>
                  <a:cubicBezTo>
                    <a:pt x="462" y="708"/>
                    <a:pt x="460" y="684"/>
                    <a:pt x="462" y="661"/>
                  </a:cubicBezTo>
                  <a:cubicBezTo>
                    <a:pt x="462" y="655"/>
                    <a:pt x="464" y="648"/>
                    <a:pt x="464" y="643"/>
                  </a:cubicBezTo>
                  <a:cubicBezTo>
                    <a:pt x="464" y="642"/>
                    <a:pt x="464" y="641"/>
                    <a:pt x="464" y="641"/>
                  </a:cubicBezTo>
                  <a:cubicBezTo>
                    <a:pt x="464" y="640"/>
                    <a:pt x="465" y="640"/>
                    <a:pt x="465" y="640"/>
                  </a:cubicBezTo>
                  <a:cubicBezTo>
                    <a:pt x="465" y="638"/>
                    <a:pt x="465" y="637"/>
                    <a:pt x="465" y="635"/>
                  </a:cubicBezTo>
                  <a:cubicBezTo>
                    <a:pt x="466" y="628"/>
                    <a:pt x="466" y="619"/>
                    <a:pt x="467" y="611"/>
                  </a:cubicBezTo>
                  <a:cubicBezTo>
                    <a:pt x="467" y="604"/>
                    <a:pt x="468" y="597"/>
                    <a:pt x="468" y="590"/>
                  </a:cubicBezTo>
                  <a:cubicBezTo>
                    <a:pt x="468" y="570"/>
                    <a:pt x="472" y="549"/>
                    <a:pt x="470" y="529"/>
                  </a:cubicBezTo>
                  <a:cubicBezTo>
                    <a:pt x="469" y="528"/>
                    <a:pt x="469" y="527"/>
                    <a:pt x="469" y="527"/>
                  </a:cubicBezTo>
                  <a:cubicBezTo>
                    <a:pt x="468" y="521"/>
                    <a:pt x="469" y="515"/>
                    <a:pt x="469" y="511"/>
                  </a:cubicBezTo>
                  <a:cubicBezTo>
                    <a:pt x="469" y="509"/>
                    <a:pt x="468" y="508"/>
                    <a:pt x="468" y="506"/>
                  </a:cubicBezTo>
                  <a:cubicBezTo>
                    <a:pt x="467" y="491"/>
                    <a:pt x="468" y="476"/>
                    <a:pt x="467" y="462"/>
                  </a:cubicBezTo>
                  <a:cubicBezTo>
                    <a:pt x="467" y="457"/>
                    <a:pt x="465" y="451"/>
                    <a:pt x="465" y="446"/>
                  </a:cubicBezTo>
                  <a:cubicBezTo>
                    <a:pt x="465" y="433"/>
                    <a:pt x="466" y="422"/>
                    <a:pt x="466" y="411"/>
                  </a:cubicBezTo>
                  <a:cubicBezTo>
                    <a:pt x="466" y="409"/>
                    <a:pt x="467" y="408"/>
                    <a:pt x="465" y="407"/>
                  </a:cubicBezTo>
                  <a:cubicBezTo>
                    <a:pt x="464" y="414"/>
                    <a:pt x="464" y="421"/>
                    <a:pt x="463" y="428"/>
                  </a:cubicBezTo>
                  <a:close/>
                  <a:moveTo>
                    <a:pt x="13" y="768"/>
                  </a:moveTo>
                  <a:cubicBezTo>
                    <a:pt x="13" y="775"/>
                    <a:pt x="15" y="781"/>
                    <a:pt x="15" y="788"/>
                  </a:cubicBezTo>
                  <a:cubicBezTo>
                    <a:pt x="15" y="789"/>
                    <a:pt x="15" y="790"/>
                    <a:pt x="15" y="791"/>
                  </a:cubicBezTo>
                  <a:cubicBezTo>
                    <a:pt x="15" y="792"/>
                    <a:pt x="14" y="792"/>
                    <a:pt x="14" y="792"/>
                  </a:cubicBezTo>
                  <a:cubicBezTo>
                    <a:pt x="13" y="796"/>
                    <a:pt x="13" y="800"/>
                    <a:pt x="13" y="804"/>
                  </a:cubicBezTo>
                  <a:cubicBezTo>
                    <a:pt x="13" y="807"/>
                    <a:pt x="12" y="809"/>
                    <a:pt x="12" y="812"/>
                  </a:cubicBezTo>
                  <a:cubicBezTo>
                    <a:pt x="12" y="814"/>
                    <a:pt x="13" y="817"/>
                    <a:pt x="13" y="819"/>
                  </a:cubicBezTo>
                  <a:cubicBezTo>
                    <a:pt x="13" y="821"/>
                    <a:pt x="13" y="824"/>
                    <a:pt x="13" y="827"/>
                  </a:cubicBezTo>
                  <a:cubicBezTo>
                    <a:pt x="13" y="829"/>
                    <a:pt x="14" y="831"/>
                    <a:pt x="15" y="833"/>
                  </a:cubicBezTo>
                  <a:cubicBezTo>
                    <a:pt x="15" y="837"/>
                    <a:pt x="14" y="839"/>
                    <a:pt x="15" y="841"/>
                  </a:cubicBezTo>
                  <a:cubicBezTo>
                    <a:pt x="16" y="841"/>
                    <a:pt x="15" y="842"/>
                    <a:pt x="15" y="842"/>
                  </a:cubicBezTo>
                  <a:cubicBezTo>
                    <a:pt x="16" y="845"/>
                    <a:pt x="18" y="848"/>
                    <a:pt x="19" y="848"/>
                  </a:cubicBezTo>
                  <a:cubicBezTo>
                    <a:pt x="19" y="849"/>
                    <a:pt x="19" y="850"/>
                    <a:pt x="19" y="850"/>
                  </a:cubicBezTo>
                  <a:cubicBezTo>
                    <a:pt x="19" y="851"/>
                    <a:pt x="20" y="852"/>
                    <a:pt x="21" y="853"/>
                  </a:cubicBezTo>
                  <a:cubicBezTo>
                    <a:pt x="21" y="853"/>
                    <a:pt x="21" y="854"/>
                    <a:pt x="21" y="854"/>
                  </a:cubicBezTo>
                  <a:cubicBezTo>
                    <a:pt x="21" y="855"/>
                    <a:pt x="22" y="856"/>
                    <a:pt x="22" y="856"/>
                  </a:cubicBezTo>
                  <a:cubicBezTo>
                    <a:pt x="23" y="857"/>
                    <a:pt x="23" y="859"/>
                    <a:pt x="23" y="859"/>
                  </a:cubicBezTo>
                  <a:cubicBezTo>
                    <a:pt x="23" y="860"/>
                    <a:pt x="25" y="861"/>
                    <a:pt x="25" y="861"/>
                  </a:cubicBezTo>
                  <a:cubicBezTo>
                    <a:pt x="26" y="862"/>
                    <a:pt x="26" y="863"/>
                    <a:pt x="27" y="863"/>
                  </a:cubicBezTo>
                  <a:cubicBezTo>
                    <a:pt x="28" y="866"/>
                    <a:pt x="29" y="869"/>
                    <a:pt x="32" y="870"/>
                  </a:cubicBezTo>
                  <a:cubicBezTo>
                    <a:pt x="33" y="870"/>
                    <a:pt x="33" y="869"/>
                    <a:pt x="34" y="868"/>
                  </a:cubicBezTo>
                  <a:cubicBezTo>
                    <a:pt x="35" y="868"/>
                    <a:pt x="35" y="870"/>
                    <a:pt x="36" y="869"/>
                  </a:cubicBezTo>
                  <a:cubicBezTo>
                    <a:pt x="38" y="868"/>
                    <a:pt x="36" y="867"/>
                    <a:pt x="35" y="867"/>
                  </a:cubicBezTo>
                  <a:cubicBezTo>
                    <a:pt x="33" y="863"/>
                    <a:pt x="30" y="860"/>
                    <a:pt x="29" y="855"/>
                  </a:cubicBezTo>
                  <a:cubicBezTo>
                    <a:pt x="28" y="853"/>
                    <a:pt x="28" y="851"/>
                    <a:pt x="27" y="848"/>
                  </a:cubicBezTo>
                  <a:cubicBezTo>
                    <a:pt x="26" y="846"/>
                    <a:pt x="25" y="844"/>
                    <a:pt x="24" y="841"/>
                  </a:cubicBezTo>
                  <a:cubicBezTo>
                    <a:pt x="24" y="839"/>
                    <a:pt x="24" y="836"/>
                    <a:pt x="23" y="833"/>
                  </a:cubicBezTo>
                  <a:cubicBezTo>
                    <a:pt x="23" y="833"/>
                    <a:pt x="22" y="832"/>
                    <a:pt x="22" y="832"/>
                  </a:cubicBezTo>
                  <a:cubicBezTo>
                    <a:pt x="19" y="826"/>
                    <a:pt x="22" y="812"/>
                    <a:pt x="20" y="806"/>
                  </a:cubicBezTo>
                  <a:cubicBezTo>
                    <a:pt x="20" y="805"/>
                    <a:pt x="20" y="804"/>
                    <a:pt x="20" y="803"/>
                  </a:cubicBezTo>
                  <a:cubicBezTo>
                    <a:pt x="19" y="794"/>
                    <a:pt x="20" y="785"/>
                    <a:pt x="19" y="777"/>
                  </a:cubicBezTo>
                  <a:cubicBezTo>
                    <a:pt x="19" y="777"/>
                    <a:pt x="18" y="777"/>
                    <a:pt x="18" y="777"/>
                  </a:cubicBezTo>
                  <a:cubicBezTo>
                    <a:pt x="17" y="777"/>
                    <a:pt x="18" y="772"/>
                    <a:pt x="18" y="772"/>
                  </a:cubicBezTo>
                  <a:cubicBezTo>
                    <a:pt x="18" y="767"/>
                    <a:pt x="17" y="764"/>
                    <a:pt x="17" y="761"/>
                  </a:cubicBezTo>
                  <a:cubicBezTo>
                    <a:pt x="16" y="748"/>
                    <a:pt x="17" y="730"/>
                    <a:pt x="15" y="720"/>
                  </a:cubicBezTo>
                  <a:cubicBezTo>
                    <a:pt x="14" y="717"/>
                    <a:pt x="15" y="714"/>
                    <a:pt x="15" y="711"/>
                  </a:cubicBezTo>
                  <a:cubicBezTo>
                    <a:pt x="14" y="708"/>
                    <a:pt x="14" y="707"/>
                    <a:pt x="14" y="706"/>
                  </a:cubicBezTo>
                  <a:cubicBezTo>
                    <a:pt x="14" y="704"/>
                    <a:pt x="15" y="702"/>
                    <a:pt x="13" y="701"/>
                  </a:cubicBezTo>
                  <a:cubicBezTo>
                    <a:pt x="14" y="722"/>
                    <a:pt x="12" y="745"/>
                    <a:pt x="13" y="768"/>
                  </a:cubicBezTo>
                  <a:close/>
                  <a:moveTo>
                    <a:pt x="35" y="875"/>
                  </a:moveTo>
                  <a:cubicBezTo>
                    <a:pt x="36" y="875"/>
                    <a:pt x="37" y="874"/>
                    <a:pt x="37" y="875"/>
                  </a:cubicBezTo>
                  <a:cubicBezTo>
                    <a:pt x="38" y="875"/>
                    <a:pt x="38" y="876"/>
                    <a:pt x="38" y="876"/>
                  </a:cubicBezTo>
                  <a:cubicBezTo>
                    <a:pt x="39" y="877"/>
                    <a:pt x="42" y="877"/>
                    <a:pt x="43" y="877"/>
                  </a:cubicBezTo>
                  <a:cubicBezTo>
                    <a:pt x="44" y="877"/>
                    <a:pt x="46" y="880"/>
                    <a:pt x="46" y="878"/>
                  </a:cubicBezTo>
                  <a:cubicBezTo>
                    <a:pt x="43" y="876"/>
                    <a:pt x="41" y="872"/>
                    <a:pt x="38" y="870"/>
                  </a:cubicBezTo>
                  <a:cubicBezTo>
                    <a:pt x="37" y="873"/>
                    <a:pt x="35" y="870"/>
                    <a:pt x="34" y="870"/>
                  </a:cubicBezTo>
                  <a:cubicBezTo>
                    <a:pt x="34" y="872"/>
                    <a:pt x="35" y="874"/>
                    <a:pt x="35" y="875"/>
                  </a:cubicBezTo>
                  <a:close/>
                  <a:moveTo>
                    <a:pt x="433" y="875"/>
                  </a:moveTo>
                  <a:cubicBezTo>
                    <a:pt x="430" y="877"/>
                    <a:pt x="427" y="878"/>
                    <a:pt x="425" y="881"/>
                  </a:cubicBezTo>
                  <a:cubicBezTo>
                    <a:pt x="430" y="878"/>
                    <a:pt x="435" y="876"/>
                    <a:pt x="438" y="872"/>
                  </a:cubicBezTo>
                  <a:cubicBezTo>
                    <a:pt x="436" y="872"/>
                    <a:pt x="435" y="874"/>
                    <a:pt x="433" y="875"/>
                  </a:cubicBezTo>
                  <a:close/>
                  <a:moveTo>
                    <a:pt x="48" y="882"/>
                  </a:moveTo>
                  <a:cubicBezTo>
                    <a:pt x="49" y="883"/>
                    <a:pt x="52" y="885"/>
                    <a:pt x="53" y="883"/>
                  </a:cubicBezTo>
                  <a:cubicBezTo>
                    <a:pt x="51" y="883"/>
                    <a:pt x="50" y="882"/>
                    <a:pt x="49" y="881"/>
                  </a:cubicBezTo>
                  <a:cubicBezTo>
                    <a:pt x="47" y="881"/>
                    <a:pt x="46" y="881"/>
                    <a:pt x="45" y="881"/>
                  </a:cubicBezTo>
                  <a:cubicBezTo>
                    <a:pt x="44" y="880"/>
                    <a:pt x="42" y="876"/>
                    <a:pt x="41" y="879"/>
                  </a:cubicBezTo>
                  <a:cubicBezTo>
                    <a:pt x="43" y="880"/>
                    <a:pt x="47" y="882"/>
                    <a:pt x="48" y="882"/>
                  </a:cubicBezTo>
                  <a:close/>
                  <a:moveTo>
                    <a:pt x="62" y="888"/>
                  </a:moveTo>
                  <a:cubicBezTo>
                    <a:pt x="62" y="888"/>
                    <a:pt x="62" y="888"/>
                    <a:pt x="62" y="888"/>
                  </a:cubicBezTo>
                  <a:cubicBezTo>
                    <a:pt x="64" y="889"/>
                    <a:pt x="65" y="888"/>
                    <a:pt x="67" y="888"/>
                  </a:cubicBezTo>
                  <a:cubicBezTo>
                    <a:pt x="67" y="889"/>
                    <a:pt x="68" y="889"/>
                    <a:pt x="68" y="889"/>
                  </a:cubicBezTo>
                  <a:cubicBezTo>
                    <a:pt x="73" y="890"/>
                    <a:pt x="75" y="890"/>
                    <a:pt x="79" y="889"/>
                  </a:cubicBezTo>
                  <a:cubicBezTo>
                    <a:pt x="85" y="889"/>
                    <a:pt x="92" y="890"/>
                    <a:pt x="98" y="889"/>
                  </a:cubicBezTo>
                  <a:cubicBezTo>
                    <a:pt x="98" y="887"/>
                    <a:pt x="94" y="887"/>
                    <a:pt x="93" y="887"/>
                  </a:cubicBezTo>
                  <a:cubicBezTo>
                    <a:pt x="90" y="886"/>
                    <a:pt x="87" y="887"/>
                    <a:pt x="85" y="887"/>
                  </a:cubicBezTo>
                  <a:cubicBezTo>
                    <a:pt x="83" y="886"/>
                    <a:pt x="82" y="885"/>
                    <a:pt x="80" y="885"/>
                  </a:cubicBezTo>
                  <a:cubicBezTo>
                    <a:pt x="74" y="884"/>
                    <a:pt x="68" y="884"/>
                    <a:pt x="62" y="884"/>
                  </a:cubicBezTo>
                  <a:cubicBezTo>
                    <a:pt x="59" y="883"/>
                    <a:pt x="56" y="880"/>
                    <a:pt x="53" y="882"/>
                  </a:cubicBezTo>
                  <a:cubicBezTo>
                    <a:pt x="57" y="882"/>
                    <a:pt x="59" y="887"/>
                    <a:pt x="62" y="888"/>
                  </a:cubicBezTo>
                  <a:close/>
                  <a:moveTo>
                    <a:pt x="419" y="884"/>
                  </a:moveTo>
                  <a:cubicBezTo>
                    <a:pt x="415" y="888"/>
                    <a:pt x="423" y="883"/>
                    <a:pt x="423" y="882"/>
                  </a:cubicBezTo>
                  <a:cubicBezTo>
                    <a:pt x="422" y="882"/>
                    <a:pt x="421" y="883"/>
                    <a:pt x="421" y="883"/>
                  </a:cubicBezTo>
                  <a:cubicBezTo>
                    <a:pt x="420" y="884"/>
                    <a:pt x="420" y="884"/>
                    <a:pt x="419" y="884"/>
                  </a:cubicBezTo>
                  <a:close/>
                  <a:moveTo>
                    <a:pt x="184" y="887"/>
                  </a:moveTo>
                  <a:cubicBezTo>
                    <a:pt x="179" y="887"/>
                    <a:pt x="171" y="888"/>
                    <a:pt x="167" y="888"/>
                  </a:cubicBezTo>
                  <a:cubicBezTo>
                    <a:pt x="161" y="890"/>
                    <a:pt x="154" y="889"/>
                    <a:pt x="148" y="889"/>
                  </a:cubicBezTo>
                  <a:cubicBezTo>
                    <a:pt x="144" y="890"/>
                    <a:pt x="148" y="890"/>
                    <a:pt x="149" y="890"/>
                  </a:cubicBezTo>
                  <a:cubicBezTo>
                    <a:pt x="159" y="891"/>
                    <a:pt x="169" y="890"/>
                    <a:pt x="176" y="889"/>
                  </a:cubicBezTo>
                  <a:cubicBezTo>
                    <a:pt x="185" y="889"/>
                    <a:pt x="195" y="889"/>
                    <a:pt x="203" y="889"/>
                  </a:cubicBezTo>
                  <a:cubicBezTo>
                    <a:pt x="207" y="889"/>
                    <a:pt x="210" y="890"/>
                    <a:pt x="212" y="888"/>
                  </a:cubicBezTo>
                  <a:cubicBezTo>
                    <a:pt x="202" y="888"/>
                    <a:pt x="193" y="886"/>
                    <a:pt x="184" y="887"/>
                  </a:cubicBezTo>
                  <a:close/>
                  <a:moveTo>
                    <a:pt x="353" y="891"/>
                  </a:moveTo>
                  <a:cubicBezTo>
                    <a:pt x="351" y="891"/>
                    <a:pt x="348" y="891"/>
                    <a:pt x="345" y="891"/>
                  </a:cubicBezTo>
                  <a:cubicBezTo>
                    <a:pt x="322" y="890"/>
                    <a:pt x="295" y="890"/>
                    <a:pt x="272" y="889"/>
                  </a:cubicBezTo>
                  <a:cubicBezTo>
                    <a:pt x="272" y="889"/>
                    <a:pt x="272" y="888"/>
                    <a:pt x="271" y="888"/>
                  </a:cubicBezTo>
                  <a:cubicBezTo>
                    <a:pt x="271" y="888"/>
                    <a:pt x="271" y="889"/>
                    <a:pt x="270" y="889"/>
                  </a:cubicBezTo>
                  <a:cubicBezTo>
                    <a:pt x="270" y="889"/>
                    <a:pt x="270" y="888"/>
                    <a:pt x="269" y="888"/>
                  </a:cubicBezTo>
                  <a:cubicBezTo>
                    <a:pt x="269" y="888"/>
                    <a:pt x="268" y="889"/>
                    <a:pt x="269" y="889"/>
                  </a:cubicBezTo>
                  <a:cubicBezTo>
                    <a:pt x="267" y="889"/>
                    <a:pt x="266" y="889"/>
                    <a:pt x="265" y="889"/>
                  </a:cubicBezTo>
                  <a:cubicBezTo>
                    <a:pt x="262" y="889"/>
                    <a:pt x="263" y="889"/>
                    <a:pt x="261" y="889"/>
                  </a:cubicBezTo>
                  <a:cubicBezTo>
                    <a:pt x="259" y="890"/>
                    <a:pt x="257" y="889"/>
                    <a:pt x="256" y="889"/>
                  </a:cubicBezTo>
                  <a:cubicBezTo>
                    <a:pt x="255" y="889"/>
                    <a:pt x="255" y="888"/>
                    <a:pt x="255" y="888"/>
                  </a:cubicBezTo>
                  <a:cubicBezTo>
                    <a:pt x="254" y="888"/>
                    <a:pt x="254" y="889"/>
                    <a:pt x="254" y="889"/>
                  </a:cubicBezTo>
                  <a:cubicBezTo>
                    <a:pt x="252" y="889"/>
                    <a:pt x="251" y="888"/>
                    <a:pt x="250" y="888"/>
                  </a:cubicBezTo>
                  <a:cubicBezTo>
                    <a:pt x="249" y="888"/>
                    <a:pt x="245" y="890"/>
                    <a:pt x="244" y="889"/>
                  </a:cubicBezTo>
                  <a:cubicBezTo>
                    <a:pt x="243" y="889"/>
                    <a:pt x="242" y="889"/>
                    <a:pt x="241" y="889"/>
                  </a:cubicBezTo>
                  <a:cubicBezTo>
                    <a:pt x="240" y="889"/>
                    <a:pt x="237" y="889"/>
                    <a:pt x="239" y="890"/>
                  </a:cubicBezTo>
                  <a:cubicBezTo>
                    <a:pt x="264" y="892"/>
                    <a:pt x="291" y="891"/>
                    <a:pt x="315" y="892"/>
                  </a:cubicBezTo>
                  <a:cubicBezTo>
                    <a:pt x="319" y="892"/>
                    <a:pt x="324" y="893"/>
                    <a:pt x="328" y="894"/>
                  </a:cubicBezTo>
                  <a:cubicBezTo>
                    <a:pt x="340" y="895"/>
                    <a:pt x="352" y="896"/>
                    <a:pt x="363" y="897"/>
                  </a:cubicBezTo>
                  <a:cubicBezTo>
                    <a:pt x="364" y="897"/>
                    <a:pt x="367" y="899"/>
                    <a:pt x="369" y="897"/>
                  </a:cubicBezTo>
                  <a:cubicBezTo>
                    <a:pt x="364" y="894"/>
                    <a:pt x="359" y="892"/>
                    <a:pt x="353" y="891"/>
                  </a:cubicBezTo>
                  <a:close/>
                  <a:moveTo>
                    <a:pt x="395" y="892"/>
                  </a:moveTo>
                  <a:cubicBezTo>
                    <a:pt x="393" y="894"/>
                    <a:pt x="391" y="894"/>
                    <a:pt x="389" y="895"/>
                  </a:cubicBezTo>
                  <a:cubicBezTo>
                    <a:pt x="384" y="895"/>
                    <a:pt x="377" y="895"/>
                    <a:pt x="374" y="895"/>
                  </a:cubicBezTo>
                  <a:cubicBezTo>
                    <a:pt x="372" y="895"/>
                    <a:pt x="370" y="895"/>
                    <a:pt x="370" y="896"/>
                  </a:cubicBezTo>
                  <a:cubicBezTo>
                    <a:pt x="374" y="899"/>
                    <a:pt x="382" y="899"/>
                    <a:pt x="388" y="898"/>
                  </a:cubicBezTo>
                  <a:cubicBezTo>
                    <a:pt x="395" y="897"/>
                    <a:pt x="402" y="895"/>
                    <a:pt x="405" y="892"/>
                  </a:cubicBezTo>
                  <a:cubicBezTo>
                    <a:pt x="402" y="892"/>
                    <a:pt x="398" y="892"/>
                    <a:pt x="395" y="892"/>
                  </a:cubicBezTo>
                  <a:close/>
                </a:path>
              </a:pathLst>
            </a:custGeom>
            <a:grpFill/>
            <a:ln w="9525" cmpd="sng">
              <a:noFill/>
              <a:bevel/>
            </a:ln>
          </p:spPr>
          <p:txBody>
            <a:bodyPr/>
            <a:lstStyle/>
            <a:p>
              <a:endParaRPr lang="zh-CN" altLang="zh-CN">
                <a:solidFill>
                  <a:schemeClr val="bg1"/>
                </a:solidFill>
                <a:latin typeface="Calibri" panose="020F0502020204030204" pitchFamily="34" charset="0"/>
                <a:sym typeface="宋体" panose="02010600030101010101" pitchFamily="2" charset="-122"/>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54"/>
          <p:cNvPicPr>
            <a:picLocks noChangeAspect="1"/>
          </p:cNvPicPr>
          <p:nvPr/>
        </p:nvPicPr>
        <p:blipFill>
          <a:blip r:embed="rId1">
            <a:extLst>
              <a:ext uri="{28A0092B-C50C-407E-A947-70E740481C1C}">
                <a14:useLocalDpi xmlns:a14="http://schemas.microsoft.com/office/drawing/2010/main" val="0"/>
              </a:ext>
            </a:extLst>
          </a:blip>
          <a:srcRect/>
          <a:stretch>
            <a:fillRect/>
          </a:stretch>
        </p:blipFill>
        <p:spPr bwMode="auto">
          <a:xfrm>
            <a:off x="125276" y="90201"/>
            <a:ext cx="643651" cy="682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文本框 2"/>
          <p:cNvSpPr txBox="1"/>
          <p:nvPr/>
        </p:nvSpPr>
        <p:spPr>
          <a:xfrm>
            <a:off x="960268" y="246670"/>
            <a:ext cx="1928404" cy="369332"/>
          </a:xfrm>
          <a:prstGeom prst="rect">
            <a:avLst/>
          </a:prstGeom>
          <a:noFill/>
          <a:ln w="9525">
            <a:noFill/>
          </a:ln>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dist"/>
            <a:r>
              <a:rPr lang="zh-CN" altLang="en-US" dirty="0" smtClean="0">
                <a:solidFill>
                  <a:schemeClr val="bg1">
                    <a:lumMod val="95000"/>
                  </a:schemeClr>
                </a:solidFill>
                <a:latin typeface="微软雅黑" panose="020B0503020204020204" pitchFamily="34" charset="-122"/>
                <a:ea typeface="微软雅黑" panose="020B0503020204020204" pitchFamily="34" charset="-122"/>
              </a:rPr>
              <a:t>点击添加</a:t>
            </a:r>
            <a:r>
              <a:rPr lang="zh-CN" altLang="en-US" dirty="0">
                <a:solidFill>
                  <a:schemeClr val="bg1">
                    <a:lumMod val="95000"/>
                  </a:schemeClr>
                </a:solidFill>
                <a:latin typeface="微软雅黑" panose="020B0503020204020204" pitchFamily="34" charset="-122"/>
                <a:ea typeface="微软雅黑" panose="020B0503020204020204" pitchFamily="34" charset="-122"/>
              </a:rPr>
              <a:t>目录</a:t>
            </a:r>
            <a:endParaRPr lang="zh-CN" altLang="en-US" dirty="0">
              <a:solidFill>
                <a:schemeClr val="bg1">
                  <a:lumMod val="95000"/>
                </a:schemeClr>
              </a:solidFill>
              <a:latin typeface="微软雅黑" panose="020B0503020204020204" pitchFamily="34" charset="-122"/>
              <a:ea typeface="微软雅黑" panose="020B0503020204020204" pitchFamily="34" charset="-122"/>
            </a:endParaRPr>
          </a:p>
        </p:txBody>
      </p:sp>
      <p:grpSp>
        <p:nvGrpSpPr>
          <p:cNvPr id="4" name="组合 3"/>
          <p:cNvGrpSpPr/>
          <p:nvPr/>
        </p:nvGrpSpPr>
        <p:grpSpPr>
          <a:xfrm>
            <a:off x="1789299" y="4281787"/>
            <a:ext cx="8389938" cy="1936750"/>
            <a:chOff x="1843088" y="4916488"/>
            <a:chExt cx="8389938" cy="1936750"/>
          </a:xfrm>
          <a:solidFill>
            <a:srgbClr val="FFC000"/>
          </a:solidFill>
        </p:grpSpPr>
        <p:sp>
          <p:nvSpPr>
            <p:cNvPr id="5" name="Freeform 5"/>
            <p:cNvSpPr/>
            <p:nvPr/>
          </p:nvSpPr>
          <p:spPr bwMode="auto">
            <a:xfrm>
              <a:off x="9604376" y="5213351"/>
              <a:ext cx="111125" cy="15875"/>
            </a:xfrm>
            <a:custGeom>
              <a:avLst/>
              <a:gdLst>
                <a:gd name="T0" fmla="*/ 30 w 60"/>
                <a:gd name="T1" fmla="*/ 1 h 8"/>
                <a:gd name="T2" fmla="*/ 30 w 60"/>
                <a:gd name="T3" fmla="*/ 1 h 8"/>
              </a:gdLst>
              <a:ahLst/>
              <a:cxnLst>
                <a:cxn ang="0">
                  <a:pos x="T0" y="T1"/>
                </a:cxn>
                <a:cxn ang="0">
                  <a:pos x="T2" y="T3"/>
                </a:cxn>
              </a:cxnLst>
              <a:rect l="0" t="0" r="r" b="b"/>
              <a:pathLst>
                <a:path w="60" h="8">
                  <a:moveTo>
                    <a:pt x="30" y="1"/>
                  </a:moveTo>
                  <a:cubicBezTo>
                    <a:pt x="0" y="0"/>
                    <a:pt x="60" y="8"/>
                    <a:pt x="3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FFC000"/>
                </a:solidFill>
              </a:endParaRPr>
            </a:p>
          </p:txBody>
        </p:sp>
        <p:sp>
          <p:nvSpPr>
            <p:cNvPr id="6" name="Freeform 6"/>
            <p:cNvSpPr>
              <a:spLocks noEditPoints="1"/>
            </p:cNvSpPr>
            <p:nvPr/>
          </p:nvSpPr>
          <p:spPr bwMode="auto">
            <a:xfrm>
              <a:off x="1843088" y="4916488"/>
              <a:ext cx="8389938" cy="1487488"/>
            </a:xfrm>
            <a:custGeom>
              <a:avLst/>
              <a:gdLst>
                <a:gd name="T0" fmla="*/ 544 w 4495"/>
                <a:gd name="T1" fmla="*/ 542 h 795"/>
                <a:gd name="T2" fmla="*/ 1078 w 4495"/>
                <a:gd name="T3" fmla="*/ 590 h 795"/>
                <a:gd name="T4" fmla="*/ 1671 w 4495"/>
                <a:gd name="T5" fmla="*/ 52 h 795"/>
                <a:gd name="T6" fmla="*/ 1620 w 4495"/>
                <a:gd name="T7" fmla="*/ 170 h 795"/>
                <a:gd name="T8" fmla="*/ 1618 w 4495"/>
                <a:gd name="T9" fmla="*/ 322 h 795"/>
                <a:gd name="T10" fmla="*/ 1574 w 4495"/>
                <a:gd name="T11" fmla="*/ 454 h 795"/>
                <a:gd name="T12" fmla="*/ 1605 w 4495"/>
                <a:gd name="T13" fmla="*/ 561 h 795"/>
                <a:gd name="T14" fmla="*/ 1574 w 4495"/>
                <a:gd name="T15" fmla="*/ 732 h 795"/>
                <a:gd name="T16" fmla="*/ 1742 w 4495"/>
                <a:gd name="T17" fmla="*/ 758 h 795"/>
                <a:gd name="T18" fmla="*/ 1907 w 4495"/>
                <a:gd name="T19" fmla="*/ 776 h 795"/>
                <a:gd name="T20" fmla="*/ 2041 w 4495"/>
                <a:gd name="T21" fmla="*/ 792 h 795"/>
                <a:gd name="T22" fmla="*/ 2085 w 4495"/>
                <a:gd name="T23" fmla="*/ 738 h 795"/>
                <a:gd name="T24" fmla="*/ 2101 w 4495"/>
                <a:gd name="T25" fmla="*/ 580 h 795"/>
                <a:gd name="T26" fmla="*/ 2147 w 4495"/>
                <a:gd name="T27" fmla="*/ 152 h 795"/>
                <a:gd name="T28" fmla="*/ 2255 w 4495"/>
                <a:gd name="T29" fmla="*/ 107 h 795"/>
                <a:gd name="T30" fmla="*/ 2690 w 4495"/>
                <a:gd name="T31" fmla="*/ 338 h 795"/>
                <a:gd name="T32" fmla="*/ 3299 w 4495"/>
                <a:gd name="T33" fmla="*/ 236 h 795"/>
                <a:gd name="T34" fmla="*/ 2987 w 4495"/>
                <a:gd name="T35" fmla="*/ 51 h 795"/>
                <a:gd name="T36" fmla="*/ 3561 w 4495"/>
                <a:gd name="T37" fmla="*/ 336 h 795"/>
                <a:gd name="T38" fmla="*/ 3838 w 4495"/>
                <a:gd name="T39" fmla="*/ 499 h 795"/>
                <a:gd name="T40" fmla="*/ 4183 w 4495"/>
                <a:gd name="T41" fmla="*/ 214 h 795"/>
                <a:gd name="T42" fmla="*/ 3909 w 4495"/>
                <a:gd name="T43" fmla="*/ 386 h 795"/>
                <a:gd name="T44" fmla="*/ 384 w 4495"/>
                <a:gd name="T45" fmla="*/ 519 h 795"/>
                <a:gd name="T46" fmla="*/ 969 w 4495"/>
                <a:gd name="T47" fmla="*/ 519 h 795"/>
                <a:gd name="T48" fmla="*/ 1237 w 4495"/>
                <a:gd name="T49" fmla="*/ 214 h 795"/>
                <a:gd name="T50" fmla="*/ 1242 w 4495"/>
                <a:gd name="T51" fmla="*/ 284 h 795"/>
                <a:gd name="T52" fmla="*/ 1176 w 4495"/>
                <a:gd name="T53" fmla="*/ 489 h 795"/>
                <a:gd name="T54" fmla="*/ 1439 w 4495"/>
                <a:gd name="T55" fmla="*/ 443 h 795"/>
                <a:gd name="T56" fmla="*/ 1636 w 4495"/>
                <a:gd name="T57" fmla="*/ 77 h 795"/>
                <a:gd name="T58" fmla="*/ 1649 w 4495"/>
                <a:gd name="T59" fmla="*/ 175 h 795"/>
                <a:gd name="T60" fmla="*/ 1635 w 4495"/>
                <a:gd name="T61" fmla="*/ 277 h 795"/>
                <a:gd name="T62" fmla="*/ 1610 w 4495"/>
                <a:gd name="T63" fmla="*/ 538 h 795"/>
                <a:gd name="T64" fmla="*/ 1589 w 4495"/>
                <a:gd name="T65" fmla="*/ 717 h 795"/>
                <a:gd name="T66" fmla="*/ 1600 w 4495"/>
                <a:gd name="T67" fmla="*/ 637 h 795"/>
                <a:gd name="T68" fmla="*/ 2115 w 4495"/>
                <a:gd name="T69" fmla="*/ 333 h 795"/>
                <a:gd name="T70" fmla="*/ 2093 w 4495"/>
                <a:gd name="T71" fmla="*/ 520 h 795"/>
                <a:gd name="T72" fmla="*/ 2074 w 4495"/>
                <a:gd name="T73" fmla="*/ 714 h 795"/>
                <a:gd name="T74" fmla="*/ 1760 w 4495"/>
                <a:gd name="T75" fmla="*/ 744 h 795"/>
                <a:gd name="T76" fmla="*/ 1618 w 4495"/>
                <a:gd name="T77" fmla="*/ 596 h 795"/>
                <a:gd name="T78" fmla="*/ 1638 w 4495"/>
                <a:gd name="T79" fmla="*/ 420 h 795"/>
                <a:gd name="T80" fmla="*/ 1655 w 4495"/>
                <a:gd name="T81" fmla="*/ 236 h 795"/>
                <a:gd name="T82" fmla="*/ 1826 w 4495"/>
                <a:gd name="T83" fmla="*/ 98 h 795"/>
                <a:gd name="T84" fmla="*/ 2039 w 4495"/>
                <a:gd name="T85" fmla="*/ 129 h 795"/>
                <a:gd name="T86" fmla="*/ 2042 w 4495"/>
                <a:gd name="T87" fmla="*/ 95 h 795"/>
                <a:gd name="T88" fmla="*/ 1943 w 4495"/>
                <a:gd name="T89" fmla="*/ 65 h 795"/>
                <a:gd name="T90" fmla="*/ 1957 w 4495"/>
                <a:gd name="T91" fmla="*/ 51 h 795"/>
                <a:gd name="T92" fmla="*/ 1798 w 4495"/>
                <a:gd name="T93" fmla="*/ 57 h 795"/>
                <a:gd name="T94" fmla="*/ 1848 w 4495"/>
                <a:gd name="T95" fmla="*/ 37 h 795"/>
                <a:gd name="T96" fmla="*/ 2229 w 4495"/>
                <a:gd name="T97" fmla="*/ 226 h 795"/>
                <a:gd name="T98" fmla="*/ 2527 w 4495"/>
                <a:gd name="T99" fmla="*/ 103 h 795"/>
                <a:gd name="T100" fmla="*/ 2652 w 4495"/>
                <a:gd name="T101" fmla="*/ 151 h 795"/>
                <a:gd name="T102" fmla="*/ 2663 w 4495"/>
                <a:gd name="T103" fmla="*/ 287 h 795"/>
                <a:gd name="T104" fmla="*/ 2637 w 4495"/>
                <a:gd name="T105" fmla="*/ 412 h 795"/>
                <a:gd name="T106" fmla="*/ 2542 w 4495"/>
                <a:gd name="T107" fmla="*/ 374 h 795"/>
                <a:gd name="T108" fmla="*/ 2424 w 4495"/>
                <a:gd name="T109" fmla="*/ 310 h 795"/>
                <a:gd name="T110" fmla="*/ 2288 w 4495"/>
                <a:gd name="T111" fmla="*/ 223 h 795"/>
                <a:gd name="T112" fmla="*/ 2233 w 4495"/>
                <a:gd name="T113" fmla="*/ 118 h 795"/>
                <a:gd name="T114" fmla="*/ 2365 w 4495"/>
                <a:gd name="T115" fmla="*/ 105 h 795"/>
                <a:gd name="T116" fmla="*/ 2456 w 4495"/>
                <a:gd name="T117" fmla="*/ 82 h 795"/>
                <a:gd name="T118" fmla="*/ 3785 w 4495"/>
                <a:gd name="T119" fmla="*/ 533 h 795"/>
                <a:gd name="T120" fmla="*/ 3786 w 4495"/>
                <a:gd name="T121" fmla="*/ 224 h 7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495" h="795">
                  <a:moveTo>
                    <a:pt x="4167" y="146"/>
                  </a:moveTo>
                  <a:cubicBezTo>
                    <a:pt x="4277" y="166"/>
                    <a:pt x="4390" y="188"/>
                    <a:pt x="4495" y="227"/>
                  </a:cubicBezTo>
                  <a:cubicBezTo>
                    <a:pt x="4346" y="155"/>
                    <a:pt x="4168" y="133"/>
                    <a:pt x="4006" y="110"/>
                  </a:cubicBezTo>
                  <a:cubicBezTo>
                    <a:pt x="3833" y="87"/>
                    <a:pt x="3659" y="71"/>
                    <a:pt x="3485" y="57"/>
                  </a:cubicBezTo>
                  <a:cubicBezTo>
                    <a:pt x="3317" y="43"/>
                    <a:pt x="3150" y="31"/>
                    <a:pt x="2982" y="27"/>
                  </a:cubicBezTo>
                  <a:cubicBezTo>
                    <a:pt x="2918" y="26"/>
                    <a:pt x="2854" y="19"/>
                    <a:pt x="2790" y="17"/>
                  </a:cubicBezTo>
                  <a:cubicBezTo>
                    <a:pt x="2718" y="15"/>
                    <a:pt x="2630" y="0"/>
                    <a:pt x="2559" y="13"/>
                  </a:cubicBezTo>
                  <a:cubicBezTo>
                    <a:pt x="2559" y="13"/>
                    <a:pt x="2565" y="16"/>
                    <a:pt x="2565" y="15"/>
                  </a:cubicBezTo>
                  <a:cubicBezTo>
                    <a:pt x="2558" y="20"/>
                    <a:pt x="2473" y="17"/>
                    <a:pt x="2470" y="13"/>
                  </a:cubicBezTo>
                  <a:cubicBezTo>
                    <a:pt x="2470" y="13"/>
                    <a:pt x="2487" y="11"/>
                    <a:pt x="2484" y="11"/>
                  </a:cubicBezTo>
                  <a:cubicBezTo>
                    <a:pt x="2050" y="7"/>
                    <a:pt x="1616" y="9"/>
                    <a:pt x="1182" y="34"/>
                  </a:cubicBezTo>
                  <a:cubicBezTo>
                    <a:pt x="1189" y="34"/>
                    <a:pt x="1253" y="31"/>
                    <a:pt x="1253" y="35"/>
                  </a:cubicBezTo>
                  <a:cubicBezTo>
                    <a:pt x="1253" y="29"/>
                    <a:pt x="659" y="70"/>
                    <a:pt x="612" y="74"/>
                  </a:cubicBezTo>
                  <a:cubicBezTo>
                    <a:pt x="583" y="76"/>
                    <a:pt x="389" y="94"/>
                    <a:pt x="246" y="111"/>
                  </a:cubicBezTo>
                  <a:cubicBezTo>
                    <a:pt x="243" y="112"/>
                    <a:pt x="241" y="112"/>
                    <a:pt x="238" y="112"/>
                  </a:cubicBezTo>
                  <a:cubicBezTo>
                    <a:pt x="238" y="112"/>
                    <a:pt x="238" y="112"/>
                    <a:pt x="238" y="112"/>
                  </a:cubicBezTo>
                  <a:cubicBezTo>
                    <a:pt x="154" y="122"/>
                    <a:pt x="89" y="132"/>
                    <a:pt x="90" y="137"/>
                  </a:cubicBezTo>
                  <a:cubicBezTo>
                    <a:pt x="90" y="138"/>
                    <a:pt x="91" y="138"/>
                    <a:pt x="91" y="138"/>
                  </a:cubicBezTo>
                  <a:cubicBezTo>
                    <a:pt x="99" y="137"/>
                    <a:pt x="106" y="136"/>
                    <a:pt x="112" y="135"/>
                  </a:cubicBezTo>
                  <a:cubicBezTo>
                    <a:pt x="112" y="135"/>
                    <a:pt x="96" y="138"/>
                    <a:pt x="91" y="138"/>
                  </a:cubicBezTo>
                  <a:cubicBezTo>
                    <a:pt x="60" y="142"/>
                    <a:pt x="25" y="149"/>
                    <a:pt x="0" y="166"/>
                  </a:cubicBezTo>
                  <a:cubicBezTo>
                    <a:pt x="26" y="153"/>
                    <a:pt x="56" y="148"/>
                    <a:pt x="84" y="142"/>
                  </a:cubicBezTo>
                  <a:cubicBezTo>
                    <a:pt x="135" y="133"/>
                    <a:pt x="187" y="125"/>
                    <a:pt x="239" y="118"/>
                  </a:cubicBezTo>
                  <a:cubicBezTo>
                    <a:pt x="253" y="212"/>
                    <a:pt x="267" y="305"/>
                    <a:pt x="275" y="398"/>
                  </a:cubicBezTo>
                  <a:cubicBezTo>
                    <a:pt x="279" y="454"/>
                    <a:pt x="251" y="551"/>
                    <a:pt x="335" y="548"/>
                  </a:cubicBezTo>
                  <a:cubicBezTo>
                    <a:pt x="369" y="546"/>
                    <a:pt x="416" y="536"/>
                    <a:pt x="445" y="516"/>
                  </a:cubicBezTo>
                  <a:cubicBezTo>
                    <a:pt x="457" y="511"/>
                    <a:pt x="488" y="544"/>
                    <a:pt x="544" y="542"/>
                  </a:cubicBezTo>
                  <a:cubicBezTo>
                    <a:pt x="573" y="540"/>
                    <a:pt x="607" y="536"/>
                    <a:pt x="634" y="522"/>
                  </a:cubicBezTo>
                  <a:cubicBezTo>
                    <a:pt x="634" y="522"/>
                    <a:pt x="634" y="522"/>
                    <a:pt x="634" y="522"/>
                  </a:cubicBezTo>
                  <a:cubicBezTo>
                    <a:pt x="648" y="508"/>
                    <a:pt x="648" y="508"/>
                    <a:pt x="648" y="508"/>
                  </a:cubicBezTo>
                  <a:cubicBezTo>
                    <a:pt x="653" y="498"/>
                    <a:pt x="663" y="481"/>
                    <a:pt x="670" y="473"/>
                  </a:cubicBezTo>
                  <a:cubicBezTo>
                    <a:pt x="693" y="502"/>
                    <a:pt x="770" y="510"/>
                    <a:pt x="788" y="500"/>
                  </a:cubicBezTo>
                  <a:cubicBezTo>
                    <a:pt x="862" y="462"/>
                    <a:pt x="818" y="298"/>
                    <a:pt x="811" y="235"/>
                  </a:cubicBezTo>
                  <a:cubicBezTo>
                    <a:pt x="805" y="181"/>
                    <a:pt x="797" y="128"/>
                    <a:pt x="789" y="74"/>
                  </a:cubicBezTo>
                  <a:cubicBezTo>
                    <a:pt x="843" y="71"/>
                    <a:pt x="897" y="68"/>
                    <a:pt x="951" y="65"/>
                  </a:cubicBezTo>
                  <a:cubicBezTo>
                    <a:pt x="938" y="79"/>
                    <a:pt x="927" y="91"/>
                    <a:pt x="923" y="98"/>
                  </a:cubicBezTo>
                  <a:cubicBezTo>
                    <a:pt x="919" y="104"/>
                    <a:pt x="910" y="118"/>
                    <a:pt x="903" y="129"/>
                  </a:cubicBezTo>
                  <a:cubicBezTo>
                    <a:pt x="892" y="146"/>
                    <a:pt x="864" y="214"/>
                    <a:pt x="869" y="214"/>
                  </a:cubicBezTo>
                  <a:cubicBezTo>
                    <a:pt x="869" y="214"/>
                    <a:pt x="868" y="219"/>
                    <a:pt x="865" y="226"/>
                  </a:cubicBezTo>
                  <a:cubicBezTo>
                    <a:pt x="854" y="247"/>
                    <a:pt x="848" y="306"/>
                    <a:pt x="853" y="343"/>
                  </a:cubicBezTo>
                  <a:cubicBezTo>
                    <a:pt x="860" y="394"/>
                    <a:pt x="866" y="418"/>
                    <a:pt x="870" y="418"/>
                  </a:cubicBezTo>
                  <a:cubicBezTo>
                    <a:pt x="872" y="418"/>
                    <a:pt x="873" y="421"/>
                    <a:pt x="873" y="424"/>
                  </a:cubicBezTo>
                  <a:cubicBezTo>
                    <a:pt x="873" y="427"/>
                    <a:pt x="875" y="432"/>
                    <a:pt x="879" y="434"/>
                  </a:cubicBezTo>
                  <a:cubicBezTo>
                    <a:pt x="882" y="436"/>
                    <a:pt x="884" y="439"/>
                    <a:pt x="884" y="441"/>
                  </a:cubicBezTo>
                  <a:cubicBezTo>
                    <a:pt x="884" y="443"/>
                    <a:pt x="887" y="446"/>
                    <a:pt x="889" y="448"/>
                  </a:cubicBezTo>
                  <a:cubicBezTo>
                    <a:pt x="892" y="450"/>
                    <a:pt x="897" y="459"/>
                    <a:pt x="901" y="467"/>
                  </a:cubicBezTo>
                  <a:cubicBezTo>
                    <a:pt x="905" y="475"/>
                    <a:pt x="910" y="483"/>
                    <a:pt x="912" y="485"/>
                  </a:cubicBezTo>
                  <a:cubicBezTo>
                    <a:pt x="914" y="486"/>
                    <a:pt x="919" y="492"/>
                    <a:pt x="923" y="498"/>
                  </a:cubicBezTo>
                  <a:cubicBezTo>
                    <a:pt x="926" y="504"/>
                    <a:pt x="930" y="509"/>
                    <a:pt x="931" y="510"/>
                  </a:cubicBezTo>
                  <a:cubicBezTo>
                    <a:pt x="932" y="511"/>
                    <a:pt x="935" y="516"/>
                    <a:pt x="939" y="522"/>
                  </a:cubicBezTo>
                  <a:cubicBezTo>
                    <a:pt x="942" y="529"/>
                    <a:pt x="949" y="536"/>
                    <a:pt x="956" y="539"/>
                  </a:cubicBezTo>
                  <a:cubicBezTo>
                    <a:pt x="978" y="550"/>
                    <a:pt x="1007" y="567"/>
                    <a:pt x="1012" y="572"/>
                  </a:cubicBezTo>
                  <a:cubicBezTo>
                    <a:pt x="1022" y="581"/>
                    <a:pt x="1030" y="584"/>
                    <a:pt x="1052" y="585"/>
                  </a:cubicBezTo>
                  <a:cubicBezTo>
                    <a:pt x="1063" y="587"/>
                    <a:pt x="1075" y="588"/>
                    <a:pt x="1078" y="590"/>
                  </a:cubicBezTo>
                  <a:cubicBezTo>
                    <a:pt x="1088" y="595"/>
                    <a:pt x="1118" y="602"/>
                    <a:pt x="1140" y="605"/>
                  </a:cubicBezTo>
                  <a:cubicBezTo>
                    <a:pt x="1180" y="609"/>
                    <a:pt x="1255" y="612"/>
                    <a:pt x="1270" y="610"/>
                  </a:cubicBezTo>
                  <a:cubicBezTo>
                    <a:pt x="1280" y="609"/>
                    <a:pt x="1286" y="610"/>
                    <a:pt x="1290" y="612"/>
                  </a:cubicBezTo>
                  <a:cubicBezTo>
                    <a:pt x="1297" y="617"/>
                    <a:pt x="1299" y="617"/>
                    <a:pt x="1306" y="610"/>
                  </a:cubicBezTo>
                  <a:cubicBezTo>
                    <a:pt x="1309" y="607"/>
                    <a:pt x="1313" y="604"/>
                    <a:pt x="1314" y="604"/>
                  </a:cubicBezTo>
                  <a:cubicBezTo>
                    <a:pt x="1320" y="604"/>
                    <a:pt x="1360" y="583"/>
                    <a:pt x="1372" y="574"/>
                  </a:cubicBezTo>
                  <a:cubicBezTo>
                    <a:pt x="1379" y="568"/>
                    <a:pt x="1394" y="552"/>
                    <a:pt x="1407" y="539"/>
                  </a:cubicBezTo>
                  <a:cubicBezTo>
                    <a:pt x="1425" y="518"/>
                    <a:pt x="1432" y="506"/>
                    <a:pt x="1454" y="463"/>
                  </a:cubicBezTo>
                  <a:cubicBezTo>
                    <a:pt x="1468" y="434"/>
                    <a:pt x="1481" y="407"/>
                    <a:pt x="1483" y="402"/>
                  </a:cubicBezTo>
                  <a:cubicBezTo>
                    <a:pt x="1502" y="349"/>
                    <a:pt x="1502" y="353"/>
                    <a:pt x="1502" y="299"/>
                  </a:cubicBezTo>
                  <a:cubicBezTo>
                    <a:pt x="1502" y="249"/>
                    <a:pt x="1502" y="248"/>
                    <a:pt x="1491" y="214"/>
                  </a:cubicBezTo>
                  <a:cubicBezTo>
                    <a:pt x="1486" y="195"/>
                    <a:pt x="1481" y="178"/>
                    <a:pt x="1481" y="176"/>
                  </a:cubicBezTo>
                  <a:cubicBezTo>
                    <a:pt x="1481" y="174"/>
                    <a:pt x="1478" y="166"/>
                    <a:pt x="1474" y="158"/>
                  </a:cubicBezTo>
                  <a:cubicBezTo>
                    <a:pt x="1470" y="150"/>
                    <a:pt x="1467" y="144"/>
                    <a:pt x="1468" y="144"/>
                  </a:cubicBezTo>
                  <a:cubicBezTo>
                    <a:pt x="1469" y="144"/>
                    <a:pt x="1468" y="141"/>
                    <a:pt x="1464" y="137"/>
                  </a:cubicBezTo>
                  <a:cubicBezTo>
                    <a:pt x="1461" y="133"/>
                    <a:pt x="1457" y="127"/>
                    <a:pt x="1456" y="123"/>
                  </a:cubicBezTo>
                  <a:cubicBezTo>
                    <a:pt x="1454" y="114"/>
                    <a:pt x="1392" y="52"/>
                    <a:pt x="1381" y="46"/>
                  </a:cubicBezTo>
                  <a:cubicBezTo>
                    <a:pt x="1498" y="43"/>
                    <a:pt x="1615" y="40"/>
                    <a:pt x="1732" y="37"/>
                  </a:cubicBezTo>
                  <a:cubicBezTo>
                    <a:pt x="1730" y="38"/>
                    <a:pt x="1729" y="38"/>
                    <a:pt x="1729" y="38"/>
                  </a:cubicBezTo>
                  <a:cubicBezTo>
                    <a:pt x="1726" y="39"/>
                    <a:pt x="1723" y="40"/>
                    <a:pt x="1721" y="40"/>
                  </a:cubicBezTo>
                  <a:cubicBezTo>
                    <a:pt x="1720" y="41"/>
                    <a:pt x="1718" y="41"/>
                    <a:pt x="1717" y="41"/>
                  </a:cubicBezTo>
                  <a:cubicBezTo>
                    <a:pt x="1717" y="41"/>
                    <a:pt x="1714" y="41"/>
                    <a:pt x="1712" y="42"/>
                  </a:cubicBezTo>
                  <a:cubicBezTo>
                    <a:pt x="1708" y="43"/>
                    <a:pt x="1708" y="43"/>
                    <a:pt x="1702" y="44"/>
                  </a:cubicBezTo>
                  <a:cubicBezTo>
                    <a:pt x="1699" y="44"/>
                    <a:pt x="1695" y="45"/>
                    <a:pt x="1693" y="46"/>
                  </a:cubicBezTo>
                  <a:cubicBezTo>
                    <a:pt x="1691" y="47"/>
                    <a:pt x="1688" y="47"/>
                    <a:pt x="1687" y="47"/>
                  </a:cubicBezTo>
                  <a:cubicBezTo>
                    <a:pt x="1681" y="47"/>
                    <a:pt x="1673" y="49"/>
                    <a:pt x="1673" y="51"/>
                  </a:cubicBezTo>
                  <a:cubicBezTo>
                    <a:pt x="1673" y="52"/>
                    <a:pt x="1672" y="52"/>
                    <a:pt x="1671" y="52"/>
                  </a:cubicBezTo>
                  <a:cubicBezTo>
                    <a:pt x="1668" y="51"/>
                    <a:pt x="1659" y="52"/>
                    <a:pt x="1659" y="53"/>
                  </a:cubicBezTo>
                  <a:cubicBezTo>
                    <a:pt x="1659" y="54"/>
                    <a:pt x="1656" y="54"/>
                    <a:pt x="1653" y="54"/>
                  </a:cubicBezTo>
                  <a:cubicBezTo>
                    <a:pt x="1650" y="55"/>
                    <a:pt x="1646" y="56"/>
                    <a:pt x="1644" y="57"/>
                  </a:cubicBezTo>
                  <a:cubicBezTo>
                    <a:pt x="1642" y="58"/>
                    <a:pt x="1639" y="59"/>
                    <a:pt x="1638" y="60"/>
                  </a:cubicBezTo>
                  <a:cubicBezTo>
                    <a:pt x="1637" y="60"/>
                    <a:pt x="1634" y="62"/>
                    <a:pt x="1632" y="64"/>
                  </a:cubicBezTo>
                  <a:cubicBezTo>
                    <a:pt x="1630" y="67"/>
                    <a:pt x="1628" y="69"/>
                    <a:pt x="1627" y="69"/>
                  </a:cubicBezTo>
                  <a:cubicBezTo>
                    <a:pt x="1627" y="68"/>
                    <a:pt x="1626" y="69"/>
                    <a:pt x="1626" y="71"/>
                  </a:cubicBezTo>
                  <a:cubicBezTo>
                    <a:pt x="1627" y="72"/>
                    <a:pt x="1626" y="73"/>
                    <a:pt x="1625" y="72"/>
                  </a:cubicBezTo>
                  <a:cubicBezTo>
                    <a:pt x="1623" y="72"/>
                    <a:pt x="1619" y="80"/>
                    <a:pt x="1618" y="86"/>
                  </a:cubicBezTo>
                  <a:cubicBezTo>
                    <a:pt x="1617" y="92"/>
                    <a:pt x="1618" y="100"/>
                    <a:pt x="1621" y="102"/>
                  </a:cubicBezTo>
                  <a:cubicBezTo>
                    <a:pt x="1622" y="103"/>
                    <a:pt x="1625" y="106"/>
                    <a:pt x="1628" y="109"/>
                  </a:cubicBezTo>
                  <a:cubicBezTo>
                    <a:pt x="1630" y="112"/>
                    <a:pt x="1634" y="116"/>
                    <a:pt x="1637" y="117"/>
                  </a:cubicBezTo>
                  <a:cubicBezTo>
                    <a:pt x="1641" y="120"/>
                    <a:pt x="1641" y="123"/>
                    <a:pt x="1637" y="123"/>
                  </a:cubicBezTo>
                  <a:cubicBezTo>
                    <a:pt x="1635" y="123"/>
                    <a:pt x="1632" y="126"/>
                    <a:pt x="1628" y="130"/>
                  </a:cubicBezTo>
                  <a:cubicBezTo>
                    <a:pt x="1625" y="133"/>
                    <a:pt x="1622" y="136"/>
                    <a:pt x="1621" y="136"/>
                  </a:cubicBezTo>
                  <a:cubicBezTo>
                    <a:pt x="1620" y="136"/>
                    <a:pt x="1620" y="135"/>
                    <a:pt x="1621" y="135"/>
                  </a:cubicBezTo>
                  <a:cubicBezTo>
                    <a:pt x="1621" y="134"/>
                    <a:pt x="1621" y="133"/>
                    <a:pt x="1620" y="134"/>
                  </a:cubicBezTo>
                  <a:cubicBezTo>
                    <a:pt x="1620" y="134"/>
                    <a:pt x="1618" y="137"/>
                    <a:pt x="1618" y="139"/>
                  </a:cubicBezTo>
                  <a:cubicBezTo>
                    <a:pt x="1617" y="142"/>
                    <a:pt x="1616" y="144"/>
                    <a:pt x="1615" y="143"/>
                  </a:cubicBezTo>
                  <a:cubicBezTo>
                    <a:pt x="1614" y="143"/>
                    <a:pt x="1614" y="145"/>
                    <a:pt x="1614" y="148"/>
                  </a:cubicBezTo>
                  <a:cubicBezTo>
                    <a:pt x="1613" y="153"/>
                    <a:pt x="1613" y="154"/>
                    <a:pt x="1612" y="154"/>
                  </a:cubicBezTo>
                  <a:cubicBezTo>
                    <a:pt x="1610" y="153"/>
                    <a:pt x="1610" y="153"/>
                    <a:pt x="1611" y="157"/>
                  </a:cubicBezTo>
                  <a:cubicBezTo>
                    <a:pt x="1612" y="159"/>
                    <a:pt x="1612" y="161"/>
                    <a:pt x="1612" y="162"/>
                  </a:cubicBezTo>
                  <a:cubicBezTo>
                    <a:pt x="1611" y="162"/>
                    <a:pt x="1612" y="162"/>
                    <a:pt x="1613" y="162"/>
                  </a:cubicBezTo>
                  <a:cubicBezTo>
                    <a:pt x="1615" y="161"/>
                    <a:pt x="1616" y="162"/>
                    <a:pt x="1615" y="162"/>
                  </a:cubicBezTo>
                  <a:cubicBezTo>
                    <a:pt x="1613" y="165"/>
                    <a:pt x="1615" y="168"/>
                    <a:pt x="1618" y="169"/>
                  </a:cubicBezTo>
                  <a:cubicBezTo>
                    <a:pt x="1619" y="169"/>
                    <a:pt x="1620" y="169"/>
                    <a:pt x="1620" y="170"/>
                  </a:cubicBezTo>
                  <a:cubicBezTo>
                    <a:pt x="1620" y="171"/>
                    <a:pt x="1622" y="173"/>
                    <a:pt x="1625" y="175"/>
                  </a:cubicBezTo>
                  <a:cubicBezTo>
                    <a:pt x="1628" y="177"/>
                    <a:pt x="1630" y="179"/>
                    <a:pt x="1630" y="180"/>
                  </a:cubicBezTo>
                  <a:cubicBezTo>
                    <a:pt x="1630" y="180"/>
                    <a:pt x="1631" y="181"/>
                    <a:pt x="1632" y="181"/>
                  </a:cubicBezTo>
                  <a:cubicBezTo>
                    <a:pt x="1637" y="182"/>
                    <a:pt x="1636" y="185"/>
                    <a:pt x="1631" y="188"/>
                  </a:cubicBezTo>
                  <a:cubicBezTo>
                    <a:pt x="1625" y="193"/>
                    <a:pt x="1619" y="201"/>
                    <a:pt x="1617" y="207"/>
                  </a:cubicBezTo>
                  <a:cubicBezTo>
                    <a:pt x="1616" y="209"/>
                    <a:pt x="1615" y="212"/>
                    <a:pt x="1614" y="214"/>
                  </a:cubicBezTo>
                  <a:cubicBezTo>
                    <a:pt x="1614" y="215"/>
                    <a:pt x="1614" y="216"/>
                    <a:pt x="1615" y="216"/>
                  </a:cubicBezTo>
                  <a:cubicBezTo>
                    <a:pt x="1617" y="216"/>
                    <a:pt x="1617" y="217"/>
                    <a:pt x="1616" y="220"/>
                  </a:cubicBezTo>
                  <a:cubicBezTo>
                    <a:pt x="1616" y="222"/>
                    <a:pt x="1616" y="223"/>
                    <a:pt x="1617" y="224"/>
                  </a:cubicBezTo>
                  <a:cubicBezTo>
                    <a:pt x="1618" y="224"/>
                    <a:pt x="1619" y="225"/>
                    <a:pt x="1618" y="226"/>
                  </a:cubicBezTo>
                  <a:cubicBezTo>
                    <a:pt x="1618" y="227"/>
                    <a:pt x="1619" y="228"/>
                    <a:pt x="1621" y="228"/>
                  </a:cubicBezTo>
                  <a:cubicBezTo>
                    <a:pt x="1623" y="229"/>
                    <a:pt x="1624" y="230"/>
                    <a:pt x="1624" y="232"/>
                  </a:cubicBezTo>
                  <a:cubicBezTo>
                    <a:pt x="1624" y="233"/>
                    <a:pt x="1624" y="234"/>
                    <a:pt x="1626" y="234"/>
                  </a:cubicBezTo>
                  <a:cubicBezTo>
                    <a:pt x="1627" y="234"/>
                    <a:pt x="1628" y="235"/>
                    <a:pt x="1628" y="237"/>
                  </a:cubicBezTo>
                  <a:cubicBezTo>
                    <a:pt x="1629" y="238"/>
                    <a:pt x="1632" y="240"/>
                    <a:pt x="1636" y="242"/>
                  </a:cubicBezTo>
                  <a:cubicBezTo>
                    <a:pt x="1643" y="246"/>
                    <a:pt x="1645" y="250"/>
                    <a:pt x="1640" y="252"/>
                  </a:cubicBezTo>
                  <a:cubicBezTo>
                    <a:pt x="1639" y="253"/>
                    <a:pt x="1637" y="255"/>
                    <a:pt x="1636" y="257"/>
                  </a:cubicBezTo>
                  <a:cubicBezTo>
                    <a:pt x="1636" y="259"/>
                    <a:pt x="1633" y="262"/>
                    <a:pt x="1631" y="265"/>
                  </a:cubicBezTo>
                  <a:cubicBezTo>
                    <a:pt x="1629" y="268"/>
                    <a:pt x="1626" y="273"/>
                    <a:pt x="1626" y="277"/>
                  </a:cubicBezTo>
                  <a:cubicBezTo>
                    <a:pt x="1624" y="284"/>
                    <a:pt x="1624" y="284"/>
                    <a:pt x="1624" y="284"/>
                  </a:cubicBezTo>
                  <a:cubicBezTo>
                    <a:pt x="1631" y="291"/>
                    <a:pt x="1631" y="291"/>
                    <a:pt x="1631" y="291"/>
                  </a:cubicBezTo>
                  <a:cubicBezTo>
                    <a:pt x="1637" y="298"/>
                    <a:pt x="1638" y="300"/>
                    <a:pt x="1638" y="303"/>
                  </a:cubicBezTo>
                  <a:cubicBezTo>
                    <a:pt x="1638" y="306"/>
                    <a:pt x="1637" y="308"/>
                    <a:pt x="1637" y="307"/>
                  </a:cubicBezTo>
                  <a:cubicBezTo>
                    <a:pt x="1636" y="307"/>
                    <a:pt x="1636" y="308"/>
                    <a:pt x="1637" y="310"/>
                  </a:cubicBezTo>
                  <a:cubicBezTo>
                    <a:pt x="1639" y="312"/>
                    <a:pt x="1639" y="312"/>
                    <a:pt x="1632" y="314"/>
                  </a:cubicBezTo>
                  <a:cubicBezTo>
                    <a:pt x="1629" y="315"/>
                    <a:pt x="1624" y="318"/>
                    <a:pt x="1622" y="319"/>
                  </a:cubicBezTo>
                  <a:cubicBezTo>
                    <a:pt x="1620" y="321"/>
                    <a:pt x="1618" y="322"/>
                    <a:pt x="1618" y="322"/>
                  </a:cubicBezTo>
                  <a:cubicBezTo>
                    <a:pt x="1617" y="322"/>
                    <a:pt x="1616" y="323"/>
                    <a:pt x="1615" y="324"/>
                  </a:cubicBezTo>
                  <a:cubicBezTo>
                    <a:pt x="1614" y="326"/>
                    <a:pt x="1614" y="328"/>
                    <a:pt x="1613" y="328"/>
                  </a:cubicBezTo>
                  <a:cubicBezTo>
                    <a:pt x="1613" y="329"/>
                    <a:pt x="1613" y="330"/>
                    <a:pt x="1613" y="330"/>
                  </a:cubicBezTo>
                  <a:cubicBezTo>
                    <a:pt x="1611" y="334"/>
                    <a:pt x="1611" y="341"/>
                    <a:pt x="1613" y="342"/>
                  </a:cubicBezTo>
                  <a:cubicBezTo>
                    <a:pt x="1614" y="343"/>
                    <a:pt x="1615" y="345"/>
                    <a:pt x="1615" y="347"/>
                  </a:cubicBezTo>
                  <a:cubicBezTo>
                    <a:pt x="1614" y="350"/>
                    <a:pt x="1615" y="352"/>
                    <a:pt x="1620" y="357"/>
                  </a:cubicBezTo>
                  <a:cubicBezTo>
                    <a:pt x="1625" y="361"/>
                    <a:pt x="1628" y="365"/>
                    <a:pt x="1627" y="367"/>
                  </a:cubicBezTo>
                  <a:cubicBezTo>
                    <a:pt x="1627" y="368"/>
                    <a:pt x="1626" y="368"/>
                    <a:pt x="1625" y="368"/>
                  </a:cubicBezTo>
                  <a:cubicBezTo>
                    <a:pt x="1623" y="367"/>
                    <a:pt x="1620" y="369"/>
                    <a:pt x="1617" y="370"/>
                  </a:cubicBezTo>
                  <a:cubicBezTo>
                    <a:pt x="1615" y="372"/>
                    <a:pt x="1612" y="373"/>
                    <a:pt x="1611" y="373"/>
                  </a:cubicBezTo>
                  <a:cubicBezTo>
                    <a:pt x="1610" y="373"/>
                    <a:pt x="1608" y="373"/>
                    <a:pt x="1608" y="375"/>
                  </a:cubicBezTo>
                  <a:cubicBezTo>
                    <a:pt x="1607" y="376"/>
                    <a:pt x="1606" y="376"/>
                    <a:pt x="1605" y="376"/>
                  </a:cubicBezTo>
                  <a:cubicBezTo>
                    <a:pt x="1603" y="376"/>
                    <a:pt x="1592" y="384"/>
                    <a:pt x="1589" y="389"/>
                  </a:cubicBezTo>
                  <a:cubicBezTo>
                    <a:pt x="1586" y="394"/>
                    <a:pt x="1586" y="399"/>
                    <a:pt x="1588" y="407"/>
                  </a:cubicBezTo>
                  <a:cubicBezTo>
                    <a:pt x="1589" y="413"/>
                    <a:pt x="1603" y="424"/>
                    <a:pt x="1610" y="425"/>
                  </a:cubicBezTo>
                  <a:cubicBezTo>
                    <a:pt x="1613" y="425"/>
                    <a:pt x="1613" y="425"/>
                    <a:pt x="1610" y="427"/>
                  </a:cubicBezTo>
                  <a:cubicBezTo>
                    <a:pt x="1609" y="429"/>
                    <a:pt x="1607" y="429"/>
                    <a:pt x="1606" y="429"/>
                  </a:cubicBezTo>
                  <a:cubicBezTo>
                    <a:pt x="1606" y="428"/>
                    <a:pt x="1605" y="429"/>
                    <a:pt x="1604" y="430"/>
                  </a:cubicBezTo>
                  <a:cubicBezTo>
                    <a:pt x="1604" y="431"/>
                    <a:pt x="1602" y="432"/>
                    <a:pt x="1601" y="432"/>
                  </a:cubicBezTo>
                  <a:cubicBezTo>
                    <a:pt x="1600" y="432"/>
                    <a:pt x="1596" y="433"/>
                    <a:pt x="1593" y="436"/>
                  </a:cubicBezTo>
                  <a:cubicBezTo>
                    <a:pt x="1590" y="438"/>
                    <a:pt x="1587" y="440"/>
                    <a:pt x="1587" y="440"/>
                  </a:cubicBezTo>
                  <a:cubicBezTo>
                    <a:pt x="1586" y="440"/>
                    <a:pt x="1585" y="440"/>
                    <a:pt x="1585" y="441"/>
                  </a:cubicBezTo>
                  <a:cubicBezTo>
                    <a:pt x="1585" y="441"/>
                    <a:pt x="1584" y="443"/>
                    <a:pt x="1582" y="444"/>
                  </a:cubicBezTo>
                  <a:cubicBezTo>
                    <a:pt x="1580" y="446"/>
                    <a:pt x="1579" y="447"/>
                    <a:pt x="1580" y="447"/>
                  </a:cubicBezTo>
                  <a:cubicBezTo>
                    <a:pt x="1583" y="447"/>
                    <a:pt x="1581" y="450"/>
                    <a:pt x="1578" y="450"/>
                  </a:cubicBezTo>
                  <a:cubicBezTo>
                    <a:pt x="1575" y="451"/>
                    <a:pt x="1574" y="451"/>
                    <a:pt x="1575" y="452"/>
                  </a:cubicBezTo>
                  <a:cubicBezTo>
                    <a:pt x="1577" y="453"/>
                    <a:pt x="1577" y="454"/>
                    <a:pt x="1574" y="454"/>
                  </a:cubicBezTo>
                  <a:cubicBezTo>
                    <a:pt x="1573" y="455"/>
                    <a:pt x="1572" y="456"/>
                    <a:pt x="1574" y="456"/>
                  </a:cubicBezTo>
                  <a:cubicBezTo>
                    <a:pt x="1575" y="456"/>
                    <a:pt x="1575" y="457"/>
                    <a:pt x="1574" y="458"/>
                  </a:cubicBezTo>
                  <a:cubicBezTo>
                    <a:pt x="1574" y="459"/>
                    <a:pt x="1574" y="460"/>
                    <a:pt x="1575" y="460"/>
                  </a:cubicBezTo>
                  <a:cubicBezTo>
                    <a:pt x="1575" y="460"/>
                    <a:pt x="1576" y="462"/>
                    <a:pt x="1577" y="465"/>
                  </a:cubicBezTo>
                  <a:cubicBezTo>
                    <a:pt x="1578" y="468"/>
                    <a:pt x="1578" y="470"/>
                    <a:pt x="1577" y="471"/>
                  </a:cubicBezTo>
                  <a:cubicBezTo>
                    <a:pt x="1576" y="473"/>
                    <a:pt x="1576" y="473"/>
                    <a:pt x="1578" y="471"/>
                  </a:cubicBezTo>
                  <a:cubicBezTo>
                    <a:pt x="1581" y="469"/>
                    <a:pt x="1581" y="469"/>
                    <a:pt x="1583" y="474"/>
                  </a:cubicBezTo>
                  <a:cubicBezTo>
                    <a:pt x="1584" y="476"/>
                    <a:pt x="1585" y="479"/>
                    <a:pt x="1585" y="479"/>
                  </a:cubicBezTo>
                  <a:cubicBezTo>
                    <a:pt x="1585" y="480"/>
                    <a:pt x="1586" y="480"/>
                    <a:pt x="1587" y="480"/>
                  </a:cubicBezTo>
                  <a:cubicBezTo>
                    <a:pt x="1589" y="480"/>
                    <a:pt x="1590" y="481"/>
                    <a:pt x="1591" y="482"/>
                  </a:cubicBezTo>
                  <a:cubicBezTo>
                    <a:pt x="1593" y="485"/>
                    <a:pt x="1596" y="487"/>
                    <a:pt x="1602" y="488"/>
                  </a:cubicBezTo>
                  <a:cubicBezTo>
                    <a:pt x="1603" y="488"/>
                    <a:pt x="1604" y="489"/>
                    <a:pt x="1604" y="490"/>
                  </a:cubicBezTo>
                  <a:cubicBezTo>
                    <a:pt x="1605" y="493"/>
                    <a:pt x="1599" y="498"/>
                    <a:pt x="1596" y="498"/>
                  </a:cubicBezTo>
                  <a:cubicBezTo>
                    <a:pt x="1594" y="498"/>
                    <a:pt x="1589" y="503"/>
                    <a:pt x="1589" y="504"/>
                  </a:cubicBezTo>
                  <a:cubicBezTo>
                    <a:pt x="1588" y="505"/>
                    <a:pt x="1588" y="505"/>
                    <a:pt x="1586" y="505"/>
                  </a:cubicBezTo>
                  <a:cubicBezTo>
                    <a:pt x="1584" y="505"/>
                    <a:pt x="1581" y="509"/>
                    <a:pt x="1579" y="515"/>
                  </a:cubicBezTo>
                  <a:cubicBezTo>
                    <a:pt x="1578" y="518"/>
                    <a:pt x="1578" y="519"/>
                    <a:pt x="1580" y="519"/>
                  </a:cubicBezTo>
                  <a:cubicBezTo>
                    <a:pt x="1581" y="520"/>
                    <a:pt x="1581" y="520"/>
                    <a:pt x="1580" y="522"/>
                  </a:cubicBezTo>
                  <a:cubicBezTo>
                    <a:pt x="1578" y="523"/>
                    <a:pt x="1578" y="523"/>
                    <a:pt x="1579" y="524"/>
                  </a:cubicBezTo>
                  <a:cubicBezTo>
                    <a:pt x="1580" y="524"/>
                    <a:pt x="1581" y="526"/>
                    <a:pt x="1580" y="528"/>
                  </a:cubicBezTo>
                  <a:cubicBezTo>
                    <a:pt x="1580" y="531"/>
                    <a:pt x="1581" y="532"/>
                    <a:pt x="1582" y="532"/>
                  </a:cubicBezTo>
                  <a:cubicBezTo>
                    <a:pt x="1583" y="532"/>
                    <a:pt x="1585" y="534"/>
                    <a:pt x="1585" y="537"/>
                  </a:cubicBezTo>
                  <a:cubicBezTo>
                    <a:pt x="1586" y="540"/>
                    <a:pt x="1588" y="541"/>
                    <a:pt x="1590" y="542"/>
                  </a:cubicBezTo>
                  <a:cubicBezTo>
                    <a:pt x="1592" y="542"/>
                    <a:pt x="1596" y="545"/>
                    <a:pt x="1599" y="548"/>
                  </a:cubicBezTo>
                  <a:cubicBezTo>
                    <a:pt x="1601" y="550"/>
                    <a:pt x="1605" y="553"/>
                    <a:pt x="1608" y="553"/>
                  </a:cubicBezTo>
                  <a:cubicBezTo>
                    <a:pt x="1612" y="553"/>
                    <a:pt x="1612" y="555"/>
                    <a:pt x="1607" y="558"/>
                  </a:cubicBezTo>
                  <a:cubicBezTo>
                    <a:pt x="1606" y="559"/>
                    <a:pt x="1604" y="560"/>
                    <a:pt x="1605" y="561"/>
                  </a:cubicBezTo>
                  <a:cubicBezTo>
                    <a:pt x="1605" y="562"/>
                    <a:pt x="1604" y="562"/>
                    <a:pt x="1603" y="562"/>
                  </a:cubicBezTo>
                  <a:cubicBezTo>
                    <a:pt x="1600" y="561"/>
                    <a:pt x="1591" y="565"/>
                    <a:pt x="1583" y="570"/>
                  </a:cubicBezTo>
                  <a:cubicBezTo>
                    <a:pt x="1573" y="576"/>
                    <a:pt x="1565" y="585"/>
                    <a:pt x="1564" y="592"/>
                  </a:cubicBezTo>
                  <a:cubicBezTo>
                    <a:pt x="1564" y="595"/>
                    <a:pt x="1563" y="597"/>
                    <a:pt x="1562" y="597"/>
                  </a:cubicBezTo>
                  <a:cubicBezTo>
                    <a:pt x="1560" y="596"/>
                    <a:pt x="1558" y="600"/>
                    <a:pt x="1559" y="605"/>
                  </a:cubicBezTo>
                  <a:cubicBezTo>
                    <a:pt x="1559" y="610"/>
                    <a:pt x="1560" y="611"/>
                    <a:pt x="1564" y="613"/>
                  </a:cubicBezTo>
                  <a:cubicBezTo>
                    <a:pt x="1566" y="613"/>
                    <a:pt x="1567" y="614"/>
                    <a:pt x="1568" y="615"/>
                  </a:cubicBezTo>
                  <a:cubicBezTo>
                    <a:pt x="1568" y="616"/>
                    <a:pt x="1568" y="616"/>
                    <a:pt x="1569" y="616"/>
                  </a:cubicBezTo>
                  <a:cubicBezTo>
                    <a:pt x="1570" y="615"/>
                    <a:pt x="1572" y="616"/>
                    <a:pt x="1574" y="619"/>
                  </a:cubicBezTo>
                  <a:cubicBezTo>
                    <a:pt x="1578" y="623"/>
                    <a:pt x="1578" y="623"/>
                    <a:pt x="1578" y="623"/>
                  </a:cubicBezTo>
                  <a:cubicBezTo>
                    <a:pt x="1573" y="625"/>
                    <a:pt x="1573" y="625"/>
                    <a:pt x="1573" y="625"/>
                  </a:cubicBezTo>
                  <a:cubicBezTo>
                    <a:pt x="1570" y="625"/>
                    <a:pt x="1568" y="627"/>
                    <a:pt x="1567" y="627"/>
                  </a:cubicBezTo>
                  <a:cubicBezTo>
                    <a:pt x="1567" y="628"/>
                    <a:pt x="1565" y="628"/>
                    <a:pt x="1564" y="628"/>
                  </a:cubicBezTo>
                  <a:cubicBezTo>
                    <a:pt x="1560" y="625"/>
                    <a:pt x="1555" y="643"/>
                    <a:pt x="1559" y="646"/>
                  </a:cubicBezTo>
                  <a:cubicBezTo>
                    <a:pt x="1564" y="649"/>
                    <a:pt x="1566" y="652"/>
                    <a:pt x="1566" y="656"/>
                  </a:cubicBezTo>
                  <a:cubicBezTo>
                    <a:pt x="1567" y="658"/>
                    <a:pt x="1568" y="661"/>
                    <a:pt x="1569" y="662"/>
                  </a:cubicBezTo>
                  <a:cubicBezTo>
                    <a:pt x="1570" y="663"/>
                    <a:pt x="1573" y="666"/>
                    <a:pt x="1575" y="668"/>
                  </a:cubicBezTo>
                  <a:cubicBezTo>
                    <a:pt x="1578" y="672"/>
                    <a:pt x="1579" y="673"/>
                    <a:pt x="1577" y="675"/>
                  </a:cubicBezTo>
                  <a:cubicBezTo>
                    <a:pt x="1576" y="676"/>
                    <a:pt x="1572" y="678"/>
                    <a:pt x="1568" y="679"/>
                  </a:cubicBezTo>
                  <a:cubicBezTo>
                    <a:pt x="1563" y="680"/>
                    <a:pt x="1560" y="681"/>
                    <a:pt x="1559" y="683"/>
                  </a:cubicBezTo>
                  <a:cubicBezTo>
                    <a:pt x="1558" y="685"/>
                    <a:pt x="1556" y="686"/>
                    <a:pt x="1554" y="686"/>
                  </a:cubicBezTo>
                  <a:cubicBezTo>
                    <a:pt x="1549" y="685"/>
                    <a:pt x="1548" y="686"/>
                    <a:pt x="1550" y="689"/>
                  </a:cubicBezTo>
                  <a:cubicBezTo>
                    <a:pt x="1552" y="690"/>
                    <a:pt x="1552" y="692"/>
                    <a:pt x="1551" y="697"/>
                  </a:cubicBezTo>
                  <a:cubicBezTo>
                    <a:pt x="1549" y="705"/>
                    <a:pt x="1551" y="709"/>
                    <a:pt x="1559" y="719"/>
                  </a:cubicBezTo>
                  <a:cubicBezTo>
                    <a:pt x="1563" y="724"/>
                    <a:pt x="1566" y="728"/>
                    <a:pt x="1566" y="728"/>
                  </a:cubicBezTo>
                  <a:cubicBezTo>
                    <a:pt x="1566" y="729"/>
                    <a:pt x="1567" y="729"/>
                    <a:pt x="1570" y="730"/>
                  </a:cubicBezTo>
                  <a:cubicBezTo>
                    <a:pt x="1572" y="730"/>
                    <a:pt x="1574" y="731"/>
                    <a:pt x="1574" y="732"/>
                  </a:cubicBezTo>
                  <a:cubicBezTo>
                    <a:pt x="1575" y="733"/>
                    <a:pt x="1575" y="733"/>
                    <a:pt x="1576" y="732"/>
                  </a:cubicBezTo>
                  <a:cubicBezTo>
                    <a:pt x="1577" y="731"/>
                    <a:pt x="1578" y="731"/>
                    <a:pt x="1580" y="733"/>
                  </a:cubicBezTo>
                  <a:cubicBezTo>
                    <a:pt x="1583" y="735"/>
                    <a:pt x="1593" y="737"/>
                    <a:pt x="1594" y="736"/>
                  </a:cubicBezTo>
                  <a:cubicBezTo>
                    <a:pt x="1595" y="734"/>
                    <a:pt x="1600" y="736"/>
                    <a:pt x="1600" y="738"/>
                  </a:cubicBezTo>
                  <a:cubicBezTo>
                    <a:pt x="1600" y="739"/>
                    <a:pt x="1599" y="739"/>
                    <a:pt x="1598" y="739"/>
                  </a:cubicBezTo>
                  <a:cubicBezTo>
                    <a:pt x="1597" y="739"/>
                    <a:pt x="1597" y="739"/>
                    <a:pt x="1597" y="740"/>
                  </a:cubicBezTo>
                  <a:cubicBezTo>
                    <a:pt x="1598" y="742"/>
                    <a:pt x="1610" y="744"/>
                    <a:pt x="1612" y="742"/>
                  </a:cubicBezTo>
                  <a:cubicBezTo>
                    <a:pt x="1612" y="742"/>
                    <a:pt x="1617" y="742"/>
                    <a:pt x="1622" y="743"/>
                  </a:cubicBezTo>
                  <a:cubicBezTo>
                    <a:pt x="1627" y="743"/>
                    <a:pt x="1631" y="743"/>
                    <a:pt x="1632" y="743"/>
                  </a:cubicBezTo>
                  <a:cubicBezTo>
                    <a:pt x="1634" y="742"/>
                    <a:pt x="1647" y="744"/>
                    <a:pt x="1651" y="746"/>
                  </a:cubicBezTo>
                  <a:cubicBezTo>
                    <a:pt x="1653" y="747"/>
                    <a:pt x="1654" y="746"/>
                    <a:pt x="1654" y="746"/>
                  </a:cubicBezTo>
                  <a:cubicBezTo>
                    <a:pt x="1654" y="745"/>
                    <a:pt x="1655" y="745"/>
                    <a:pt x="1657" y="746"/>
                  </a:cubicBezTo>
                  <a:cubicBezTo>
                    <a:pt x="1659" y="747"/>
                    <a:pt x="1661" y="747"/>
                    <a:pt x="1663" y="746"/>
                  </a:cubicBezTo>
                  <a:cubicBezTo>
                    <a:pt x="1664" y="746"/>
                    <a:pt x="1666" y="746"/>
                    <a:pt x="1667" y="747"/>
                  </a:cubicBezTo>
                  <a:cubicBezTo>
                    <a:pt x="1668" y="748"/>
                    <a:pt x="1670" y="748"/>
                    <a:pt x="1674" y="748"/>
                  </a:cubicBezTo>
                  <a:cubicBezTo>
                    <a:pt x="1677" y="748"/>
                    <a:pt x="1680" y="748"/>
                    <a:pt x="1680" y="748"/>
                  </a:cubicBezTo>
                  <a:cubicBezTo>
                    <a:pt x="1681" y="749"/>
                    <a:pt x="1681" y="748"/>
                    <a:pt x="1681" y="747"/>
                  </a:cubicBezTo>
                  <a:cubicBezTo>
                    <a:pt x="1681" y="747"/>
                    <a:pt x="1682" y="746"/>
                    <a:pt x="1683" y="746"/>
                  </a:cubicBezTo>
                  <a:cubicBezTo>
                    <a:pt x="1683" y="746"/>
                    <a:pt x="1684" y="747"/>
                    <a:pt x="1684" y="748"/>
                  </a:cubicBezTo>
                  <a:cubicBezTo>
                    <a:pt x="1684" y="750"/>
                    <a:pt x="1685" y="750"/>
                    <a:pt x="1694" y="751"/>
                  </a:cubicBezTo>
                  <a:cubicBezTo>
                    <a:pt x="1700" y="751"/>
                    <a:pt x="1707" y="752"/>
                    <a:pt x="1711" y="751"/>
                  </a:cubicBezTo>
                  <a:cubicBezTo>
                    <a:pt x="1715" y="751"/>
                    <a:pt x="1717" y="752"/>
                    <a:pt x="1719" y="754"/>
                  </a:cubicBezTo>
                  <a:cubicBezTo>
                    <a:pt x="1722" y="758"/>
                    <a:pt x="1724" y="757"/>
                    <a:pt x="1723" y="752"/>
                  </a:cubicBezTo>
                  <a:cubicBezTo>
                    <a:pt x="1723" y="750"/>
                    <a:pt x="1723" y="749"/>
                    <a:pt x="1724" y="750"/>
                  </a:cubicBezTo>
                  <a:cubicBezTo>
                    <a:pt x="1725" y="751"/>
                    <a:pt x="1725" y="752"/>
                    <a:pt x="1725" y="754"/>
                  </a:cubicBezTo>
                  <a:cubicBezTo>
                    <a:pt x="1725" y="756"/>
                    <a:pt x="1726" y="756"/>
                    <a:pt x="1733" y="758"/>
                  </a:cubicBezTo>
                  <a:cubicBezTo>
                    <a:pt x="1738" y="758"/>
                    <a:pt x="1742" y="759"/>
                    <a:pt x="1742" y="758"/>
                  </a:cubicBezTo>
                  <a:cubicBezTo>
                    <a:pt x="1742" y="757"/>
                    <a:pt x="1743" y="758"/>
                    <a:pt x="1744" y="758"/>
                  </a:cubicBezTo>
                  <a:cubicBezTo>
                    <a:pt x="1745" y="759"/>
                    <a:pt x="1747" y="760"/>
                    <a:pt x="1749" y="761"/>
                  </a:cubicBezTo>
                  <a:cubicBezTo>
                    <a:pt x="1752" y="761"/>
                    <a:pt x="1758" y="762"/>
                    <a:pt x="1763" y="763"/>
                  </a:cubicBezTo>
                  <a:cubicBezTo>
                    <a:pt x="1769" y="764"/>
                    <a:pt x="1776" y="765"/>
                    <a:pt x="1779" y="764"/>
                  </a:cubicBezTo>
                  <a:cubicBezTo>
                    <a:pt x="1782" y="764"/>
                    <a:pt x="1785" y="764"/>
                    <a:pt x="1785" y="765"/>
                  </a:cubicBezTo>
                  <a:cubicBezTo>
                    <a:pt x="1785" y="765"/>
                    <a:pt x="1786" y="766"/>
                    <a:pt x="1788" y="766"/>
                  </a:cubicBezTo>
                  <a:cubicBezTo>
                    <a:pt x="1790" y="766"/>
                    <a:pt x="1791" y="766"/>
                    <a:pt x="1791" y="765"/>
                  </a:cubicBezTo>
                  <a:cubicBezTo>
                    <a:pt x="1791" y="765"/>
                    <a:pt x="1792" y="764"/>
                    <a:pt x="1793" y="764"/>
                  </a:cubicBezTo>
                  <a:cubicBezTo>
                    <a:pt x="1795" y="765"/>
                    <a:pt x="1795" y="765"/>
                    <a:pt x="1795" y="766"/>
                  </a:cubicBezTo>
                  <a:cubicBezTo>
                    <a:pt x="1794" y="768"/>
                    <a:pt x="1795" y="768"/>
                    <a:pt x="1801" y="769"/>
                  </a:cubicBezTo>
                  <a:cubicBezTo>
                    <a:pt x="1807" y="769"/>
                    <a:pt x="1809" y="769"/>
                    <a:pt x="1812" y="766"/>
                  </a:cubicBezTo>
                  <a:cubicBezTo>
                    <a:pt x="1814" y="764"/>
                    <a:pt x="1815" y="764"/>
                    <a:pt x="1816" y="766"/>
                  </a:cubicBezTo>
                  <a:cubicBezTo>
                    <a:pt x="1817" y="768"/>
                    <a:pt x="1817" y="768"/>
                    <a:pt x="1819" y="766"/>
                  </a:cubicBezTo>
                  <a:cubicBezTo>
                    <a:pt x="1821" y="763"/>
                    <a:pt x="1821" y="763"/>
                    <a:pt x="1822" y="765"/>
                  </a:cubicBezTo>
                  <a:cubicBezTo>
                    <a:pt x="1823" y="768"/>
                    <a:pt x="1830" y="769"/>
                    <a:pt x="1831" y="766"/>
                  </a:cubicBezTo>
                  <a:cubicBezTo>
                    <a:pt x="1831" y="764"/>
                    <a:pt x="1831" y="764"/>
                    <a:pt x="1835" y="767"/>
                  </a:cubicBezTo>
                  <a:cubicBezTo>
                    <a:pt x="1837" y="769"/>
                    <a:pt x="1840" y="769"/>
                    <a:pt x="1841" y="769"/>
                  </a:cubicBezTo>
                  <a:cubicBezTo>
                    <a:pt x="1842" y="768"/>
                    <a:pt x="1846" y="769"/>
                    <a:pt x="1849" y="769"/>
                  </a:cubicBezTo>
                  <a:cubicBezTo>
                    <a:pt x="1853" y="770"/>
                    <a:pt x="1857" y="770"/>
                    <a:pt x="1858" y="769"/>
                  </a:cubicBezTo>
                  <a:cubicBezTo>
                    <a:pt x="1859" y="769"/>
                    <a:pt x="1860" y="769"/>
                    <a:pt x="1860" y="769"/>
                  </a:cubicBezTo>
                  <a:cubicBezTo>
                    <a:pt x="1861" y="771"/>
                    <a:pt x="1870" y="772"/>
                    <a:pt x="1881" y="771"/>
                  </a:cubicBezTo>
                  <a:cubicBezTo>
                    <a:pt x="1884" y="771"/>
                    <a:pt x="1888" y="772"/>
                    <a:pt x="1890" y="773"/>
                  </a:cubicBezTo>
                  <a:cubicBezTo>
                    <a:pt x="1892" y="774"/>
                    <a:pt x="1893" y="774"/>
                    <a:pt x="1894" y="773"/>
                  </a:cubicBezTo>
                  <a:cubicBezTo>
                    <a:pt x="1895" y="773"/>
                    <a:pt x="1896" y="773"/>
                    <a:pt x="1896" y="773"/>
                  </a:cubicBezTo>
                  <a:cubicBezTo>
                    <a:pt x="1897" y="774"/>
                    <a:pt x="1897" y="775"/>
                    <a:pt x="1896" y="775"/>
                  </a:cubicBezTo>
                  <a:cubicBezTo>
                    <a:pt x="1896" y="776"/>
                    <a:pt x="1896" y="776"/>
                    <a:pt x="1897" y="776"/>
                  </a:cubicBezTo>
                  <a:cubicBezTo>
                    <a:pt x="1898" y="775"/>
                    <a:pt x="1903" y="775"/>
                    <a:pt x="1907" y="776"/>
                  </a:cubicBezTo>
                  <a:cubicBezTo>
                    <a:pt x="1912" y="777"/>
                    <a:pt x="1915" y="777"/>
                    <a:pt x="1915" y="776"/>
                  </a:cubicBezTo>
                  <a:cubicBezTo>
                    <a:pt x="1915" y="775"/>
                    <a:pt x="1916" y="775"/>
                    <a:pt x="1918" y="776"/>
                  </a:cubicBezTo>
                  <a:cubicBezTo>
                    <a:pt x="1926" y="779"/>
                    <a:pt x="1926" y="779"/>
                    <a:pt x="1925" y="776"/>
                  </a:cubicBezTo>
                  <a:cubicBezTo>
                    <a:pt x="1924" y="775"/>
                    <a:pt x="1925" y="774"/>
                    <a:pt x="1932" y="776"/>
                  </a:cubicBezTo>
                  <a:cubicBezTo>
                    <a:pt x="1937" y="776"/>
                    <a:pt x="1940" y="777"/>
                    <a:pt x="1940" y="777"/>
                  </a:cubicBezTo>
                  <a:cubicBezTo>
                    <a:pt x="1940" y="779"/>
                    <a:pt x="1950" y="779"/>
                    <a:pt x="1952" y="778"/>
                  </a:cubicBezTo>
                  <a:cubicBezTo>
                    <a:pt x="1953" y="778"/>
                    <a:pt x="1955" y="778"/>
                    <a:pt x="1955" y="779"/>
                  </a:cubicBezTo>
                  <a:cubicBezTo>
                    <a:pt x="1956" y="780"/>
                    <a:pt x="1958" y="780"/>
                    <a:pt x="1960" y="780"/>
                  </a:cubicBezTo>
                  <a:cubicBezTo>
                    <a:pt x="1962" y="780"/>
                    <a:pt x="1966" y="781"/>
                    <a:pt x="1968" y="782"/>
                  </a:cubicBezTo>
                  <a:cubicBezTo>
                    <a:pt x="1971" y="783"/>
                    <a:pt x="1973" y="784"/>
                    <a:pt x="1974" y="783"/>
                  </a:cubicBezTo>
                  <a:cubicBezTo>
                    <a:pt x="1975" y="782"/>
                    <a:pt x="1976" y="782"/>
                    <a:pt x="1977" y="783"/>
                  </a:cubicBezTo>
                  <a:cubicBezTo>
                    <a:pt x="1978" y="784"/>
                    <a:pt x="1979" y="784"/>
                    <a:pt x="1981" y="783"/>
                  </a:cubicBezTo>
                  <a:cubicBezTo>
                    <a:pt x="1983" y="781"/>
                    <a:pt x="1987" y="781"/>
                    <a:pt x="1987" y="783"/>
                  </a:cubicBezTo>
                  <a:cubicBezTo>
                    <a:pt x="1987" y="785"/>
                    <a:pt x="1987" y="785"/>
                    <a:pt x="1988" y="783"/>
                  </a:cubicBezTo>
                  <a:cubicBezTo>
                    <a:pt x="1988" y="783"/>
                    <a:pt x="1990" y="782"/>
                    <a:pt x="1991" y="782"/>
                  </a:cubicBezTo>
                  <a:cubicBezTo>
                    <a:pt x="1992" y="782"/>
                    <a:pt x="1992" y="783"/>
                    <a:pt x="1992" y="784"/>
                  </a:cubicBezTo>
                  <a:cubicBezTo>
                    <a:pt x="1990" y="787"/>
                    <a:pt x="1994" y="787"/>
                    <a:pt x="1996" y="784"/>
                  </a:cubicBezTo>
                  <a:cubicBezTo>
                    <a:pt x="1997" y="783"/>
                    <a:pt x="1998" y="783"/>
                    <a:pt x="1999" y="786"/>
                  </a:cubicBezTo>
                  <a:cubicBezTo>
                    <a:pt x="2000" y="788"/>
                    <a:pt x="2000" y="789"/>
                    <a:pt x="2001" y="787"/>
                  </a:cubicBezTo>
                  <a:cubicBezTo>
                    <a:pt x="2002" y="786"/>
                    <a:pt x="2003" y="786"/>
                    <a:pt x="2004" y="787"/>
                  </a:cubicBezTo>
                  <a:cubicBezTo>
                    <a:pt x="2006" y="790"/>
                    <a:pt x="2008" y="790"/>
                    <a:pt x="2007" y="787"/>
                  </a:cubicBezTo>
                  <a:cubicBezTo>
                    <a:pt x="2007" y="784"/>
                    <a:pt x="2007" y="784"/>
                    <a:pt x="2010" y="785"/>
                  </a:cubicBezTo>
                  <a:cubicBezTo>
                    <a:pt x="2011" y="786"/>
                    <a:pt x="2013" y="788"/>
                    <a:pt x="2012" y="788"/>
                  </a:cubicBezTo>
                  <a:cubicBezTo>
                    <a:pt x="2012" y="789"/>
                    <a:pt x="2014" y="790"/>
                    <a:pt x="2018" y="790"/>
                  </a:cubicBezTo>
                  <a:cubicBezTo>
                    <a:pt x="2027" y="790"/>
                    <a:pt x="2028" y="790"/>
                    <a:pt x="2030" y="789"/>
                  </a:cubicBezTo>
                  <a:cubicBezTo>
                    <a:pt x="2032" y="788"/>
                    <a:pt x="2039" y="791"/>
                    <a:pt x="2040" y="794"/>
                  </a:cubicBezTo>
                  <a:cubicBezTo>
                    <a:pt x="2041" y="795"/>
                    <a:pt x="2041" y="794"/>
                    <a:pt x="2041" y="792"/>
                  </a:cubicBezTo>
                  <a:cubicBezTo>
                    <a:pt x="2041" y="791"/>
                    <a:pt x="2041" y="789"/>
                    <a:pt x="2040" y="790"/>
                  </a:cubicBezTo>
                  <a:cubicBezTo>
                    <a:pt x="2039" y="790"/>
                    <a:pt x="2039" y="790"/>
                    <a:pt x="2039" y="789"/>
                  </a:cubicBezTo>
                  <a:cubicBezTo>
                    <a:pt x="2039" y="788"/>
                    <a:pt x="2040" y="788"/>
                    <a:pt x="2042" y="788"/>
                  </a:cubicBezTo>
                  <a:cubicBezTo>
                    <a:pt x="2043" y="789"/>
                    <a:pt x="2044" y="790"/>
                    <a:pt x="2044" y="791"/>
                  </a:cubicBezTo>
                  <a:cubicBezTo>
                    <a:pt x="2044" y="792"/>
                    <a:pt x="2045" y="792"/>
                    <a:pt x="2047" y="791"/>
                  </a:cubicBezTo>
                  <a:cubicBezTo>
                    <a:pt x="2050" y="788"/>
                    <a:pt x="2050" y="788"/>
                    <a:pt x="2049" y="791"/>
                  </a:cubicBezTo>
                  <a:cubicBezTo>
                    <a:pt x="2048" y="793"/>
                    <a:pt x="2048" y="794"/>
                    <a:pt x="2049" y="794"/>
                  </a:cubicBezTo>
                  <a:cubicBezTo>
                    <a:pt x="2050" y="794"/>
                    <a:pt x="2051" y="793"/>
                    <a:pt x="2051" y="791"/>
                  </a:cubicBezTo>
                  <a:cubicBezTo>
                    <a:pt x="2051" y="790"/>
                    <a:pt x="2052" y="789"/>
                    <a:pt x="2052" y="790"/>
                  </a:cubicBezTo>
                  <a:cubicBezTo>
                    <a:pt x="2053" y="793"/>
                    <a:pt x="2059" y="793"/>
                    <a:pt x="2060" y="791"/>
                  </a:cubicBezTo>
                  <a:cubicBezTo>
                    <a:pt x="2061" y="790"/>
                    <a:pt x="2062" y="789"/>
                    <a:pt x="2063" y="790"/>
                  </a:cubicBezTo>
                  <a:cubicBezTo>
                    <a:pt x="2065" y="790"/>
                    <a:pt x="2066" y="790"/>
                    <a:pt x="2067" y="790"/>
                  </a:cubicBezTo>
                  <a:cubicBezTo>
                    <a:pt x="2067" y="789"/>
                    <a:pt x="2069" y="789"/>
                    <a:pt x="2072" y="790"/>
                  </a:cubicBezTo>
                  <a:cubicBezTo>
                    <a:pt x="2076" y="791"/>
                    <a:pt x="2077" y="790"/>
                    <a:pt x="2079" y="788"/>
                  </a:cubicBezTo>
                  <a:cubicBezTo>
                    <a:pt x="2081" y="785"/>
                    <a:pt x="2082" y="783"/>
                    <a:pt x="2081" y="780"/>
                  </a:cubicBezTo>
                  <a:cubicBezTo>
                    <a:pt x="2080" y="777"/>
                    <a:pt x="2080" y="776"/>
                    <a:pt x="2082" y="775"/>
                  </a:cubicBezTo>
                  <a:cubicBezTo>
                    <a:pt x="2083" y="774"/>
                    <a:pt x="2083" y="773"/>
                    <a:pt x="2081" y="772"/>
                  </a:cubicBezTo>
                  <a:cubicBezTo>
                    <a:pt x="2080" y="771"/>
                    <a:pt x="2080" y="770"/>
                    <a:pt x="2081" y="770"/>
                  </a:cubicBezTo>
                  <a:cubicBezTo>
                    <a:pt x="2084" y="769"/>
                    <a:pt x="2084" y="764"/>
                    <a:pt x="2082" y="765"/>
                  </a:cubicBezTo>
                  <a:cubicBezTo>
                    <a:pt x="2078" y="766"/>
                    <a:pt x="2078" y="761"/>
                    <a:pt x="2081" y="759"/>
                  </a:cubicBezTo>
                  <a:cubicBezTo>
                    <a:pt x="2083" y="758"/>
                    <a:pt x="2083" y="757"/>
                    <a:pt x="2083" y="756"/>
                  </a:cubicBezTo>
                  <a:cubicBezTo>
                    <a:pt x="2081" y="754"/>
                    <a:pt x="2082" y="746"/>
                    <a:pt x="2084" y="746"/>
                  </a:cubicBezTo>
                  <a:cubicBezTo>
                    <a:pt x="2085" y="745"/>
                    <a:pt x="2086" y="745"/>
                    <a:pt x="2086" y="744"/>
                  </a:cubicBezTo>
                  <a:cubicBezTo>
                    <a:pt x="2086" y="743"/>
                    <a:pt x="2085" y="743"/>
                    <a:pt x="2084" y="743"/>
                  </a:cubicBezTo>
                  <a:cubicBezTo>
                    <a:pt x="2083" y="744"/>
                    <a:pt x="2082" y="743"/>
                    <a:pt x="2082" y="742"/>
                  </a:cubicBezTo>
                  <a:cubicBezTo>
                    <a:pt x="2082" y="741"/>
                    <a:pt x="2083" y="741"/>
                    <a:pt x="2084" y="741"/>
                  </a:cubicBezTo>
                  <a:cubicBezTo>
                    <a:pt x="2085" y="741"/>
                    <a:pt x="2085" y="740"/>
                    <a:pt x="2085" y="738"/>
                  </a:cubicBezTo>
                  <a:cubicBezTo>
                    <a:pt x="2085" y="736"/>
                    <a:pt x="2085" y="734"/>
                    <a:pt x="2086" y="734"/>
                  </a:cubicBezTo>
                  <a:cubicBezTo>
                    <a:pt x="2087" y="734"/>
                    <a:pt x="2089" y="711"/>
                    <a:pt x="2087" y="712"/>
                  </a:cubicBezTo>
                  <a:cubicBezTo>
                    <a:pt x="2083" y="712"/>
                    <a:pt x="2082" y="708"/>
                    <a:pt x="2086" y="708"/>
                  </a:cubicBezTo>
                  <a:cubicBezTo>
                    <a:pt x="2089" y="708"/>
                    <a:pt x="2089" y="707"/>
                    <a:pt x="2090" y="703"/>
                  </a:cubicBezTo>
                  <a:cubicBezTo>
                    <a:pt x="2090" y="700"/>
                    <a:pt x="2091" y="696"/>
                    <a:pt x="2090" y="694"/>
                  </a:cubicBezTo>
                  <a:cubicBezTo>
                    <a:pt x="2090" y="691"/>
                    <a:pt x="2090" y="690"/>
                    <a:pt x="2091" y="690"/>
                  </a:cubicBezTo>
                  <a:cubicBezTo>
                    <a:pt x="2092" y="690"/>
                    <a:pt x="2092" y="688"/>
                    <a:pt x="2092" y="686"/>
                  </a:cubicBezTo>
                  <a:cubicBezTo>
                    <a:pt x="2092" y="684"/>
                    <a:pt x="2092" y="682"/>
                    <a:pt x="2092" y="682"/>
                  </a:cubicBezTo>
                  <a:cubicBezTo>
                    <a:pt x="2092" y="682"/>
                    <a:pt x="2091" y="681"/>
                    <a:pt x="2091" y="680"/>
                  </a:cubicBezTo>
                  <a:cubicBezTo>
                    <a:pt x="2091" y="678"/>
                    <a:pt x="2091" y="674"/>
                    <a:pt x="2091" y="672"/>
                  </a:cubicBezTo>
                  <a:cubicBezTo>
                    <a:pt x="2091" y="669"/>
                    <a:pt x="2091" y="666"/>
                    <a:pt x="2092" y="665"/>
                  </a:cubicBezTo>
                  <a:cubicBezTo>
                    <a:pt x="2094" y="663"/>
                    <a:pt x="2095" y="658"/>
                    <a:pt x="2093" y="657"/>
                  </a:cubicBezTo>
                  <a:cubicBezTo>
                    <a:pt x="2093" y="656"/>
                    <a:pt x="2093" y="653"/>
                    <a:pt x="2094" y="649"/>
                  </a:cubicBezTo>
                  <a:cubicBezTo>
                    <a:pt x="2095" y="645"/>
                    <a:pt x="2095" y="643"/>
                    <a:pt x="2094" y="642"/>
                  </a:cubicBezTo>
                  <a:cubicBezTo>
                    <a:pt x="2093" y="641"/>
                    <a:pt x="2093" y="640"/>
                    <a:pt x="2095" y="638"/>
                  </a:cubicBezTo>
                  <a:cubicBezTo>
                    <a:pt x="2097" y="636"/>
                    <a:pt x="2098" y="634"/>
                    <a:pt x="2098" y="626"/>
                  </a:cubicBezTo>
                  <a:cubicBezTo>
                    <a:pt x="2098" y="621"/>
                    <a:pt x="2098" y="616"/>
                    <a:pt x="2097" y="616"/>
                  </a:cubicBezTo>
                  <a:cubicBezTo>
                    <a:pt x="2096" y="615"/>
                    <a:pt x="2096" y="613"/>
                    <a:pt x="2097" y="610"/>
                  </a:cubicBezTo>
                  <a:cubicBezTo>
                    <a:pt x="2099" y="608"/>
                    <a:pt x="2099" y="605"/>
                    <a:pt x="2099" y="604"/>
                  </a:cubicBezTo>
                  <a:cubicBezTo>
                    <a:pt x="2099" y="603"/>
                    <a:pt x="2099" y="601"/>
                    <a:pt x="2100" y="600"/>
                  </a:cubicBezTo>
                  <a:cubicBezTo>
                    <a:pt x="2101" y="599"/>
                    <a:pt x="2101" y="598"/>
                    <a:pt x="2100" y="598"/>
                  </a:cubicBezTo>
                  <a:cubicBezTo>
                    <a:pt x="2099" y="598"/>
                    <a:pt x="2099" y="597"/>
                    <a:pt x="2100" y="596"/>
                  </a:cubicBezTo>
                  <a:cubicBezTo>
                    <a:pt x="2101" y="592"/>
                    <a:pt x="2102" y="587"/>
                    <a:pt x="2101" y="587"/>
                  </a:cubicBezTo>
                  <a:cubicBezTo>
                    <a:pt x="2101" y="587"/>
                    <a:pt x="2100" y="588"/>
                    <a:pt x="2099" y="589"/>
                  </a:cubicBezTo>
                  <a:cubicBezTo>
                    <a:pt x="2097" y="590"/>
                    <a:pt x="2097" y="589"/>
                    <a:pt x="2097" y="587"/>
                  </a:cubicBezTo>
                  <a:cubicBezTo>
                    <a:pt x="2097" y="586"/>
                    <a:pt x="2099" y="584"/>
                    <a:pt x="2100" y="583"/>
                  </a:cubicBezTo>
                  <a:cubicBezTo>
                    <a:pt x="2101" y="582"/>
                    <a:pt x="2102" y="581"/>
                    <a:pt x="2101" y="580"/>
                  </a:cubicBezTo>
                  <a:cubicBezTo>
                    <a:pt x="2100" y="578"/>
                    <a:pt x="2104" y="546"/>
                    <a:pt x="2107" y="538"/>
                  </a:cubicBezTo>
                  <a:cubicBezTo>
                    <a:pt x="2109" y="531"/>
                    <a:pt x="2109" y="529"/>
                    <a:pt x="2108" y="528"/>
                  </a:cubicBezTo>
                  <a:cubicBezTo>
                    <a:pt x="2107" y="527"/>
                    <a:pt x="2107" y="526"/>
                    <a:pt x="2108" y="524"/>
                  </a:cubicBezTo>
                  <a:cubicBezTo>
                    <a:pt x="2108" y="522"/>
                    <a:pt x="2111" y="508"/>
                    <a:pt x="2113" y="491"/>
                  </a:cubicBezTo>
                  <a:cubicBezTo>
                    <a:pt x="2115" y="475"/>
                    <a:pt x="2118" y="455"/>
                    <a:pt x="2119" y="447"/>
                  </a:cubicBezTo>
                  <a:cubicBezTo>
                    <a:pt x="2121" y="438"/>
                    <a:pt x="2121" y="434"/>
                    <a:pt x="2120" y="434"/>
                  </a:cubicBezTo>
                  <a:cubicBezTo>
                    <a:pt x="2118" y="435"/>
                    <a:pt x="2119" y="430"/>
                    <a:pt x="2122" y="427"/>
                  </a:cubicBezTo>
                  <a:cubicBezTo>
                    <a:pt x="2123" y="426"/>
                    <a:pt x="2123" y="424"/>
                    <a:pt x="2123" y="424"/>
                  </a:cubicBezTo>
                  <a:cubicBezTo>
                    <a:pt x="2122" y="424"/>
                    <a:pt x="2123" y="420"/>
                    <a:pt x="2124" y="415"/>
                  </a:cubicBezTo>
                  <a:cubicBezTo>
                    <a:pt x="2127" y="406"/>
                    <a:pt x="2129" y="393"/>
                    <a:pt x="2127" y="388"/>
                  </a:cubicBezTo>
                  <a:cubicBezTo>
                    <a:pt x="2127" y="386"/>
                    <a:pt x="2127" y="385"/>
                    <a:pt x="2129" y="385"/>
                  </a:cubicBezTo>
                  <a:cubicBezTo>
                    <a:pt x="2131" y="386"/>
                    <a:pt x="2131" y="385"/>
                    <a:pt x="2130" y="384"/>
                  </a:cubicBezTo>
                  <a:cubicBezTo>
                    <a:pt x="2129" y="382"/>
                    <a:pt x="2129" y="379"/>
                    <a:pt x="2130" y="377"/>
                  </a:cubicBezTo>
                  <a:cubicBezTo>
                    <a:pt x="2130" y="375"/>
                    <a:pt x="2130" y="371"/>
                    <a:pt x="2129" y="370"/>
                  </a:cubicBezTo>
                  <a:cubicBezTo>
                    <a:pt x="2129" y="368"/>
                    <a:pt x="2129" y="366"/>
                    <a:pt x="2129" y="365"/>
                  </a:cubicBezTo>
                  <a:cubicBezTo>
                    <a:pt x="2131" y="363"/>
                    <a:pt x="2132" y="353"/>
                    <a:pt x="2131" y="353"/>
                  </a:cubicBezTo>
                  <a:cubicBezTo>
                    <a:pt x="2130" y="353"/>
                    <a:pt x="2131" y="351"/>
                    <a:pt x="2131" y="348"/>
                  </a:cubicBezTo>
                  <a:cubicBezTo>
                    <a:pt x="2132" y="345"/>
                    <a:pt x="2133" y="343"/>
                    <a:pt x="2132" y="342"/>
                  </a:cubicBezTo>
                  <a:cubicBezTo>
                    <a:pt x="2131" y="341"/>
                    <a:pt x="2132" y="321"/>
                    <a:pt x="2134" y="295"/>
                  </a:cubicBezTo>
                  <a:cubicBezTo>
                    <a:pt x="2135" y="284"/>
                    <a:pt x="2135" y="275"/>
                    <a:pt x="2135" y="273"/>
                  </a:cubicBezTo>
                  <a:cubicBezTo>
                    <a:pt x="2135" y="271"/>
                    <a:pt x="2136" y="270"/>
                    <a:pt x="2136" y="269"/>
                  </a:cubicBezTo>
                  <a:cubicBezTo>
                    <a:pt x="2137" y="269"/>
                    <a:pt x="2137" y="268"/>
                    <a:pt x="2137" y="266"/>
                  </a:cubicBezTo>
                  <a:cubicBezTo>
                    <a:pt x="2136" y="265"/>
                    <a:pt x="2136" y="261"/>
                    <a:pt x="2136" y="259"/>
                  </a:cubicBezTo>
                  <a:cubicBezTo>
                    <a:pt x="2136" y="256"/>
                    <a:pt x="2136" y="252"/>
                    <a:pt x="2136" y="250"/>
                  </a:cubicBezTo>
                  <a:cubicBezTo>
                    <a:pt x="2135" y="248"/>
                    <a:pt x="2135" y="246"/>
                    <a:pt x="2136" y="245"/>
                  </a:cubicBezTo>
                  <a:cubicBezTo>
                    <a:pt x="2137" y="244"/>
                    <a:pt x="2138" y="242"/>
                    <a:pt x="2137" y="240"/>
                  </a:cubicBezTo>
                  <a:cubicBezTo>
                    <a:pt x="2136" y="236"/>
                    <a:pt x="2146" y="154"/>
                    <a:pt x="2147" y="152"/>
                  </a:cubicBezTo>
                  <a:cubicBezTo>
                    <a:pt x="2148" y="151"/>
                    <a:pt x="2147" y="149"/>
                    <a:pt x="2146" y="148"/>
                  </a:cubicBezTo>
                  <a:cubicBezTo>
                    <a:pt x="2145" y="146"/>
                    <a:pt x="2144" y="144"/>
                    <a:pt x="2144" y="143"/>
                  </a:cubicBezTo>
                  <a:cubicBezTo>
                    <a:pt x="2144" y="142"/>
                    <a:pt x="2143" y="140"/>
                    <a:pt x="2141" y="138"/>
                  </a:cubicBezTo>
                  <a:cubicBezTo>
                    <a:pt x="2138" y="136"/>
                    <a:pt x="2137" y="134"/>
                    <a:pt x="2137" y="132"/>
                  </a:cubicBezTo>
                  <a:cubicBezTo>
                    <a:pt x="2137" y="131"/>
                    <a:pt x="2137" y="128"/>
                    <a:pt x="2136" y="126"/>
                  </a:cubicBezTo>
                  <a:cubicBezTo>
                    <a:pt x="2134" y="123"/>
                    <a:pt x="2135" y="112"/>
                    <a:pt x="2137" y="103"/>
                  </a:cubicBezTo>
                  <a:cubicBezTo>
                    <a:pt x="2137" y="101"/>
                    <a:pt x="2137" y="98"/>
                    <a:pt x="2137" y="96"/>
                  </a:cubicBezTo>
                  <a:cubicBezTo>
                    <a:pt x="2138" y="92"/>
                    <a:pt x="2135" y="91"/>
                    <a:pt x="2120" y="89"/>
                  </a:cubicBezTo>
                  <a:cubicBezTo>
                    <a:pt x="2110" y="87"/>
                    <a:pt x="2109" y="86"/>
                    <a:pt x="2107" y="80"/>
                  </a:cubicBezTo>
                  <a:cubicBezTo>
                    <a:pt x="2106" y="74"/>
                    <a:pt x="2106" y="68"/>
                    <a:pt x="2109" y="63"/>
                  </a:cubicBezTo>
                  <a:cubicBezTo>
                    <a:pt x="2112" y="57"/>
                    <a:pt x="2113" y="53"/>
                    <a:pt x="2111" y="53"/>
                  </a:cubicBezTo>
                  <a:cubicBezTo>
                    <a:pt x="2110" y="52"/>
                    <a:pt x="2108" y="51"/>
                    <a:pt x="2107" y="50"/>
                  </a:cubicBezTo>
                  <a:cubicBezTo>
                    <a:pt x="2106" y="48"/>
                    <a:pt x="2095" y="47"/>
                    <a:pt x="2090" y="48"/>
                  </a:cubicBezTo>
                  <a:cubicBezTo>
                    <a:pt x="2089" y="49"/>
                    <a:pt x="2082" y="48"/>
                    <a:pt x="2074" y="48"/>
                  </a:cubicBezTo>
                  <a:cubicBezTo>
                    <a:pt x="2064" y="47"/>
                    <a:pt x="2060" y="46"/>
                    <a:pt x="2059" y="45"/>
                  </a:cubicBezTo>
                  <a:cubicBezTo>
                    <a:pt x="2058" y="43"/>
                    <a:pt x="2058" y="39"/>
                    <a:pt x="2059" y="34"/>
                  </a:cubicBezTo>
                  <a:cubicBezTo>
                    <a:pt x="2091" y="33"/>
                    <a:pt x="2122" y="33"/>
                    <a:pt x="2154" y="33"/>
                  </a:cubicBezTo>
                  <a:cubicBezTo>
                    <a:pt x="2250" y="33"/>
                    <a:pt x="2346" y="34"/>
                    <a:pt x="2442" y="35"/>
                  </a:cubicBezTo>
                  <a:cubicBezTo>
                    <a:pt x="2438" y="36"/>
                    <a:pt x="2433" y="36"/>
                    <a:pt x="2427" y="37"/>
                  </a:cubicBezTo>
                  <a:cubicBezTo>
                    <a:pt x="2414" y="38"/>
                    <a:pt x="2398" y="40"/>
                    <a:pt x="2393" y="42"/>
                  </a:cubicBezTo>
                  <a:cubicBezTo>
                    <a:pt x="2373" y="47"/>
                    <a:pt x="2319" y="73"/>
                    <a:pt x="2316" y="79"/>
                  </a:cubicBezTo>
                  <a:cubicBezTo>
                    <a:pt x="2316" y="80"/>
                    <a:pt x="2312" y="83"/>
                    <a:pt x="2307" y="86"/>
                  </a:cubicBezTo>
                  <a:cubicBezTo>
                    <a:pt x="2302" y="88"/>
                    <a:pt x="2298" y="93"/>
                    <a:pt x="2297" y="95"/>
                  </a:cubicBezTo>
                  <a:cubicBezTo>
                    <a:pt x="2296" y="98"/>
                    <a:pt x="2294" y="100"/>
                    <a:pt x="2292" y="100"/>
                  </a:cubicBezTo>
                  <a:cubicBezTo>
                    <a:pt x="2291" y="101"/>
                    <a:pt x="2288" y="105"/>
                    <a:pt x="2285" y="109"/>
                  </a:cubicBezTo>
                  <a:cubicBezTo>
                    <a:pt x="2280" y="117"/>
                    <a:pt x="2280" y="117"/>
                    <a:pt x="2280" y="117"/>
                  </a:cubicBezTo>
                  <a:cubicBezTo>
                    <a:pt x="2255" y="107"/>
                    <a:pt x="2255" y="107"/>
                    <a:pt x="2255" y="107"/>
                  </a:cubicBezTo>
                  <a:cubicBezTo>
                    <a:pt x="2241" y="101"/>
                    <a:pt x="2228" y="95"/>
                    <a:pt x="2226" y="93"/>
                  </a:cubicBezTo>
                  <a:cubicBezTo>
                    <a:pt x="2220" y="86"/>
                    <a:pt x="2215" y="89"/>
                    <a:pt x="2206" y="108"/>
                  </a:cubicBezTo>
                  <a:cubicBezTo>
                    <a:pt x="2185" y="150"/>
                    <a:pt x="2168" y="185"/>
                    <a:pt x="2163" y="194"/>
                  </a:cubicBezTo>
                  <a:cubicBezTo>
                    <a:pt x="2154" y="212"/>
                    <a:pt x="2155" y="212"/>
                    <a:pt x="2198" y="229"/>
                  </a:cubicBezTo>
                  <a:cubicBezTo>
                    <a:pt x="2300" y="269"/>
                    <a:pt x="2312" y="274"/>
                    <a:pt x="2312" y="279"/>
                  </a:cubicBezTo>
                  <a:cubicBezTo>
                    <a:pt x="2312" y="284"/>
                    <a:pt x="2318" y="287"/>
                    <a:pt x="2320" y="284"/>
                  </a:cubicBezTo>
                  <a:cubicBezTo>
                    <a:pt x="2320" y="282"/>
                    <a:pt x="2333" y="287"/>
                    <a:pt x="2353" y="295"/>
                  </a:cubicBezTo>
                  <a:cubicBezTo>
                    <a:pt x="2379" y="305"/>
                    <a:pt x="2388" y="310"/>
                    <a:pt x="2394" y="316"/>
                  </a:cubicBezTo>
                  <a:cubicBezTo>
                    <a:pt x="2398" y="320"/>
                    <a:pt x="2404" y="324"/>
                    <a:pt x="2409" y="325"/>
                  </a:cubicBezTo>
                  <a:cubicBezTo>
                    <a:pt x="2415" y="326"/>
                    <a:pt x="2419" y="329"/>
                    <a:pt x="2422" y="332"/>
                  </a:cubicBezTo>
                  <a:cubicBezTo>
                    <a:pt x="2425" y="337"/>
                    <a:pt x="2426" y="338"/>
                    <a:pt x="2430" y="337"/>
                  </a:cubicBezTo>
                  <a:cubicBezTo>
                    <a:pt x="2433" y="335"/>
                    <a:pt x="2437" y="337"/>
                    <a:pt x="2447" y="344"/>
                  </a:cubicBezTo>
                  <a:cubicBezTo>
                    <a:pt x="2453" y="349"/>
                    <a:pt x="2464" y="356"/>
                    <a:pt x="2471" y="358"/>
                  </a:cubicBezTo>
                  <a:cubicBezTo>
                    <a:pt x="2477" y="361"/>
                    <a:pt x="2483" y="365"/>
                    <a:pt x="2485" y="366"/>
                  </a:cubicBezTo>
                  <a:cubicBezTo>
                    <a:pt x="2489" y="371"/>
                    <a:pt x="2533" y="392"/>
                    <a:pt x="2568" y="407"/>
                  </a:cubicBezTo>
                  <a:cubicBezTo>
                    <a:pt x="2586" y="415"/>
                    <a:pt x="2595" y="419"/>
                    <a:pt x="2596" y="422"/>
                  </a:cubicBezTo>
                  <a:cubicBezTo>
                    <a:pt x="2598" y="425"/>
                    <a:pt x="2604" y="429"/>
                    <a:pt x="2610" y="431"/>
                  </a:cubicBezTo>
                  <a:cubicBezTo>
                    <a:pt x="2639" y="444"/>
                    <a:pt x="2670" y="455"/>
                    <a:pt x="2694" y="476"/>
                  </a:cubicBezTo>
                  <a:cubicBezTo>
                    <a:pt x="2703" y="483"/>
                    <a:pt x="2717" y="477"/>
                    <a:pt x="2712" y="469"/>
                  </a:cubicBezTo>
                  <a:cubicBezTo>
                    <a:pt x="2710" y="465"/>
                    <a:pt x="2710" y="464"/>
                    <a:pt x="2714" y="463"/>
                  </a:cubicBezTo>
                  <a:cubicBezTo>
                    <a:pt x="2717" y="461"/>
                    <a:pt x="2718" y="459"/>
                    <a:pt x="2718" y="451"/>
                  </a:cubicBezTo>
                  <a:cubicBezTo>
                    <a:pt x="2719" y="441"/>
                    <a:pt x="2732" y="405"/>
                    <a:pt x="2742" y="388"/>
                  </a:cubicBezTo>
                  <a:cubicBezTo>
                    <a:pt x="2743" y="384"/>
                    <a:pt x="2745" y="377"/>
                    <a:pt x="2745" y="372"/>
                  </a:cubicBezTo>
                  <a:cubicBezTo>
                    <a:pt x="2745" y="362"/>
                    <a:pt x="2745" y="362"/>
                    <a:pt x="2745" y="362"/>
                  </a:cubicBezTo>
                  <a:cubicBezTo>
                    <a:pt x="2738" y="364"/>
                    <a:pt x="2738" y="364"/>
                    <a:pt x="2738" y="364"/>
                  </a:cubicBezTo>
                  <a:cubicBezTo>
                    <a:pt x="2730" y="366"/>
                    <a:pt x="2715" y="362"/>
                    <a:pt x="2717" y="358"/>
                  </a:cubicBezTo>
                  <a:cubicBezTo>
                    <a:pt x="2718" y="355"/>
                    <a:pt x="2699" y="340"/>
                    <a:pt x="2690" y="338"/>
                  </a:cubicBezTo>
                  <a:cubicBezTo>
                    <a:pt x="2684" y="336"/>
                    <a:pt x="2682" y="335"/>
                    <a:pt x="2683" y="331"/>
                  </a:cubicBezTo>
                  <a:cubicBezTo>
                    <a:pt x="2683" y="328"/>
                    <a:pt x="2684" y="325"/>
                    <a:pt x="2686" y="325"/>
                  </a:cubicBezTo>
                  <a:cubicBezTo>
                    <a:pt x="2690" y="326"/>
                    <a:pt x="2699" y="296"/>
                    <a:pt x="2700" y="278"/>
                  </a:cubicBezTo>
                  <a:cubicBezTo>
                    <a:pt x="2700" y="268"/>
                    <a:pt x="2702" y="257"/>
                    <a:pt x="2702" y="255"/>
                  </a:cubicBezTo>
                  <a:cubicBezTo>
                    <a:pt x="2703" y="253"/>
                    <a:pt x="2703" y="244"/>
                    <a:pt x="2701" y="235"/>
                  </a:cubicBezTo>
                  <a:cubicBezTo>
                    <a:pt x="2700" y="227"/>
                    <a:pt x="2699" y="218"/>
                    <a:pt x="2699" y="215"/>
                  </a:cubicBezTo>
                  <a:cubicBezTo>
                    <a:pt x="2701" y="178"/>
                    <a:pt x="2687" y="145"/>
                    <a:pt x="2650" y="101"/>
                  </a:cubicBezTo>
                  <a:cubicBezTo>
                    <a:pt x="2651" y="100"/>
                    <a:pt x="2647" y="94"/>
                    <a:pt x="2641" y="88"/>
                  </a:cubicBezTo>
                  <a:cubicBezTo>
                    <a:pt x="2633" y="79"/>
                    <a:pt x="2628" y="75"/>
                    <a:pt x="2611" y="68"/>
                  </a:cubicBezTo>
                  <a:cubicBezTo>
                    <a:pt x="2596" y="61"/>
                    <a:pt x="2586" y="56"/>
                    <a:pt x="2577" y="53"/>
                  </a:cubicBezTo>
                  <a:cubicBezTo>
                    <a:pt x="2557" y="44"/>
                    <a:pt x="2536" y="41"/>
                    <a:pt x="2515" y="36"/>
                  </a:cubicBezTo>
                  <a:cubicBezTo>
                    <a:pt x="2610" y="38"/>
                    <a:pt x="2704" y="40"/>
                    <a:pt x="2798" y="44"/>
                  </a:cubicBezTo>
                  <a:cubicBezTo>
                    <a:pt x="2796" y="70"/>
                    <a:pt x="2794" y="97"/>
                    <a:pt x="2791" y="123"/>
                  </a:cubicBezTo>
                  <a:cubicBezTo>
                    <a:pt x="2784" y="183"/>
                    <a:pt x="2775" y="243"/>
                    <a:pt x="2768" y="303"/>
                  </a:cubicBezTo>
                  <a:cubicBezTo>
                    <a:pt x="2766" y="318"/>
                    <a:pt x="2763" y="334"/>
                    <a:pt x="2761" y="351"/>
                  </a:cubicBezTo>
                  <a:cubicBezTo>
                    <a:pt x="2761" y="351"/>
                    <a:pt x="2761" y="351"/>
                    <a:pt x="2761" y="351"/>
                  </a:cubicBezTo>
                  <a:cubicBezTo>
                    <a:pt x="2760" y="356"/>
                    <a:pt x="2760" y="361"/>
                    <a:pt x="2759" y="366"/>
                  </a:cubicBezTo>
                  <a:cubicBezTo>
                    <a:pt x="2759" y="366"/>
                    <a:pt x="2760" y="366"/>
                    <a:pt x="2760" y="366"/>
                  </a:cubicBezTo>
                  <a:cubicBezTo>
                    <a:pt x="2756" y="399"/>
                    <a:pt x="2756" y="432"/>
                    <a:pt x="2766" y="460"/>
                  </a:cubicBezTo>
                  <a:cubicBezTo>
                    <a:pt x="2783" y="504"/>
                    <a:pt x="2839" y="494"/>
                    <a:pt x="2887" y="476"/>
                  </a:cubicBezTo>
                  <a:cubicBezTo>
                    <a:pt x="2897" y="469"/>
                    <a:pt x="2908" y="463"/>
                    <a:pt x="2919" y="457"/>
                  </a:cubicBezTo>
                  <a:cubicBezTo>
                    <a:pt x="2925" y="454"/>
                    <a:pt x="2932" y="449"/>
                    <a:pt x="2938" y="453"/>
                  </a:cubicBezTo>
                  <a:cubicBezTo>
                    <a:pt x="2941" y="451"/>
                    <a:pt x="2944" y="450"/>
                    <a:pt x="2946" y="449"/>
                  </a:cubicBezTo>
                  <a:cubicBezTo>
                    <a:pt x="2970" y="518"/>
                    <a:pt x="3084" y="511"/>
                    <a:pt x="3118" y="460"/>
                  </a:cubicBezTo>
                  <a:cubicBezTo>
                    <a:pt x="3137" y="496"/>
                    <a:pt x="3181" y="517"/>
                    <a:pt x="3221" y="513"/>
                  </a:cubicBezTo>
                  <a:cubicBezTo>
                    <a:pt x="3270" y="508"/>
                    <a:pt x="3277" y="458"/>
                    <a:pt x="3283" y="419"/>
                  </a:cubicBezTo>
                  <a:cubicBezTo>
                    <a:pt x="3293" y="358"/>
                    <a:pt x="3296" y="297"/>
                    <a:pt x="3299" y="236"/>
                  </a:cubicBezTo>
                  <a:cubicBezTo>
                    <a:pt x="3301" y="201"/>
                    <a:pt x="3302" y="166"/>
                    <a:pt x="3302" y="132"/>
                  </a:cubicBezTo>
                  <a:cubicBezTo>
                    <a:pt x="3298" y="118"/>
                    <a:pt x="3297" y="132"/>
                    <a:pt x="3294" y="122"/>
                  </a:cubicBezTo>
                  <a:cubicBezTo>
                    <a:pt x="3297" y="133"/>
                    <a:pt x="3297" y="93"/>
                    <a:pt x="3294" y="121"/>
                  </a:cubicBezTo>
                  <a:cubicBezTo>
                    <a:pt x="3294" y="117"/>
                    <a:pt x="3295" y="108"/>
                    <a:pt x="3296" y="98"/>
                  </a:cubicBezTo>
                  <a:cubicBezTo>
                    <a:pt x="3295" y="98"/>
                    <a:pt x="3293" y="97"/>
                    <a:pt x="3292" y="97"/>
                  </a:cubicBezTo>
                  <a:cubicBezTo>
                    <a:pt x="3291" y="115"/>
                    <a:pt x="3288" y="130"/>
                    <a:pt x="3285" y="132"/>
                  </a:cubicBezTo>
                  <a:cubicBezTo>
                    <a:pt x="3286" y="120"/>
                    <a:pt x="3286" y="108"/>
                    <a:pt x="3287" y="96"/>
                  </a:cubicBezTo>
                  <a:cubicBezTo>
                    <a:pt x="3285" y="96"/>
                    <a:pt x="3284" y="95"/>
                    <a:pt x="3282" y="95"/>
                  </a:cubicBezTo>
                  <a:cubicBezTo>
                    <a:pt x="3279" y="168"/>
                    <a:pt x="3274" y="242"/>
                    <a:pt x="3269" y="314"/>
                  </a:cubicBezTo>
                  <a:cubicBezTo>
                    <a:pt x="3266" y="363"/>
                    <a:pt x="3270" y="434"/>
                    <a:pt x="3243" y="478"/>
                  </a:cubicBezTo>
                  <a:cubicBezTo>
                    <a:pt x="3223" y="507"/>
                    <a:pt x="3139" y="469"/>
                    <a:pt x="3122" y="443"/>
                  </a:cubicBezTo>
                  <a:cubicBezTo>
                    <a:pt x="3112" y="449"/>
                    <a:pt x="3100" y="457"/>
                    <a:pt x="3087" y="463"/>
                  </a:cubicBezTo>
                  <a:cubicBezTo>
                    <a:pt x="3065" y="475"/>
                    <a:pt x="3032" y="486"/>
                    <a:pt x="3009" y="480"/>
                  </a:cubicBezTo>
                  <a:cubicBezTo>
                    <a:pt x="2989" y="474"/>
                    <a:pt x="2964" y="458"/>
                    <a:pt x="2952" y="431"/>
                  </a:cubicBezTo>
                  <a:cubicBezTo>
                    <a:pt x="2936" y="441"/>
                    <a:pt x="2860" y="468"/>
                    <a:pt x="2874" y="459"/>
                  </a:cubicBezTo>
                  <a:cubicBezTo>
                    <a:pt x="2852" y="467"/>
                    <a:pt x="2802" y="479"/>
                    <a:pt x="2786" y="456"/>
                  </a:cubicBezTo>
                  <a:cubicBezTo>
                    <a:pt x="2774" y="440"/>
                    <a:pt x="2774" y="410"/>
                    <a:pt x="2777" y="380"/>
                  </a:cubicBezTo>
                  <a:cubicBezTo>
                    <a:pt x="2775" y="381"/>
                    <a:pt x="2787" y="311"/>
                    <a:pt x="2788" y="300"/>
                  </a:cubicBezTo>
                  <a:cubicBezTo>
                    <a:pt x="2799" y="215"/>
                    <a:pt x="2810" y="130"/>
                    <a:pt x="2815" y="44"/>
                  </a:cubicBezTo>
                  <a:cubicBezTo>
                    <a:pt x="2866" y="46"/>
                    <a:pt x="2918" y="48"/>
                    <a:pt x="2970" y="50"/>
                  </a:cubicBezTo>
                  <a:cubicBezTo>
                    <a:pt x="2966" y="87"/>
                    <a:pt x="2963" y="123"/>
                    <a:pt x="2960" y="160"/>
                  </a:cubicBezTo>
                  <a:cubicBezTo>
                    <a:pt x="2955" y="204"/>
                    <a:pt x="2954" y="273"/>
                    <a:pt x="2955" y="321"/>
                  </a:cubicBezTo>
                  <a:cubicBezTo>
                    <a:pt x="2953" y="330"/>
                    <a:pt x="2956" y="339"/>
                    <a:pt x="2958" y="348"/>
                  </a:cubicBezTo>
                  <a:cubicBezTo>
                    <a:pt x="2959" y="334"/>
                    <a:pt x="2960" y="316"/>
                    <a:pt x="2963" y="314"/>
                  </a:cubicBezTo>
                  <a:cubicBezTo>
                    <a:pt x="2961" y="337"/>
                    <a:pt x="2962" y="359"/>
                    <a:pt x="2963" y="382"/>
                  </a:cubicBezTo>
                  <a:cubicBezTo>
                    <a:pt x="2979" y="320"/>
                    <a:pt x="2970" y="249"/>
                    <a:pt x="2974" y="186"/>
                  </a:cubicBezTo>
                  <a:cubicBezTo>
                    <a:pt x="2977" y="141"/>
                    <a:pt x="2983" y="96"/>
                    <a:pt x="2987" y="51"/>
                  </a:cubicBezTo>
                  <a:cubicBezTo>
                    <a:pt x="3031" y="53"/>
                    <a:pt x="3075" y="56"/>
                    <a:pt x="3118" y="58"/>
                  </a:cubicBezTo>
                  <a:cubicBezTo>
                    <a:pt x="3118" y="102"/>
                    <a:pt x="3114" y="140"/>
                    <a:pt x="3118" y="183"/>
                  </a:cubicBezTo>
                  <a:cubicBezTo>
                    <a:pt x="3117" y="177"/>
                    <a:pt x="3119" y="173"/>
                    <a:pt x="3123" y="170"/>
                  </a:cubicBezTo>
                  <a:cubicBezTo>
                    <a:pt x="3129" y="213"/>
                    <a:pt x="3122" y="265"/>
                    <a:pt x="3121" y="309"/>
                  </a:cubicBezTo>
                  <a:cubicBezTo>
                    <a:pt x="3121" y="322"/>
                    <a:pt x="3117" y="387"/>
                    <a:pt x="3118" y="384"/>
                  </a:cubicBezTo>
                  <a:cubicBezTo>
                    <a:pt x="3115" y="391"/>
                    <a:pt x="3120" y="402"/>
                    <a:pt x="3122" y="409"/>
                  </a:cubicBezTo>
                  <a:cubicBezTo>
                    <a:pt x="3144" y="296"/>
                    <a:pt x="3137" y="175"/>
                    <a:pt x="3137" y="59"/>
                  </a:cubicBezTo>
                  <a:cubicBezTo>
                    <a:pt x="3155" y="60"/>
                    <a:pt x="3174" y="61"/>
                    <a:pt x="3192" y="62"/>
                  </a:cubicBezTo>
                  <a:cubicBezTo>
                    <a:pt x="3249" y="66"/>
                    <a:pt x="3648" y="102"/>
                    <a:pt x="3921" y="130"/>
                  </a:cubicBezTo>
                  <a:cubicBezTo>
                    <a:pt x="3897" y="142"/>
                    <a:pt x="3874" y="153"/>
                    <a:pt x="3850" y="166"/>
                  </a:cubicBezTo>
                  <a:cubicBezTo>
                    <a:pt x="3839" y="172"/>
                    <a:pt x="3829" y="176"/>
                    <a:pt x="3826" y="176"/>
                  </a:cubicBezTo>
                  <a:cubicBezTo>
                    <a:pt x="3824" y="175"/>
                    <a:pt x="3821" y="176"/>
                    <a:pt x="3819" y="176"/>
                  </a:cubicBezTo>
                  <a:cubicBezTo>
                    <a:pt x="3818" y="177"/>
                    <a:pt x="3814" y="178"/>
                    <a:pt x="3810" y="179"/>
                  </a:cubicBezTo>
                  <a:cubicBezTo>
                    <a:pt x="3807" y="180"/>
                    <a:pt x="3800" y="184"/>
                    <a:pt x="3794" y="189"/>
                  </a:cubicBezTo>
                  <a:cubicBezTo>
                    <a:pt x="3788" y="195"/>
                    <a:pt x="3778" y="201"/>
                    <a:pt x="3763" y="206"/>
                  </a:cubicBezTo>
                  <a:cubicBezTo>
                    <a:pt x="3751" y="211"/>
                    <a:pt x="3741" y="215"/>
                    <a:pt x="3741" y="217"/>
                  </a:cubicBezTo>
                  <a:cubicBezTo>
                    <a:pt x="3739" y="222"/>
                    <a:pt x="3662" y="255"/>
                    <a:pt x="3654" y="254"/>
                  </a:cubicBezTo>
                  <a:cubicBezTo>
                    <a:pt x="3640" y="253"/>
                    <a:pt x="3601" y="272"/>
                    <a:pt x="3594" y="283"/>
                  </a:cubicBezTo>
                  <a:cubicBezTo>
                    <a:pt x="3592" y="285"/>
                    <a:pt x="3584" y="289"/>
                    <a:pt x="3575" y="291"/>
                  </a:cubicBezTo>
                  <a:cubicBezTo>
                    <a:pt x="3566" y="294"/>
                    <a:pt x="3557" y="297"/>
                    <a:pt x="3555" y="299"/>
                  </a:cubicBezTo>
                  <a:cubicBezTo>
                    <a:pt x="3502" y="318"/>
                    <a:pt x="3451" y="340"/>
                    <a:pt x="3400" y="363"/>
                  </a:cubicBezTo>
                  <a:cubicBezTo>
                    <a:pt x="3394" y="365"/>
                    <a:pt x="3389" y="368"/>
                    <a:pt x="3384" y="370"/>
                  </a:cubicBezTo>
                  <a:cubicBezTo>
                    <a:pt x="3370" y="377"/>
                    <a:pt x="3360" y="381"/>
                    <a:pt x="3360" y="383"/>
                  </a:cubicBezTo>
                  <a:cubicBezTo>
                    <a:pt x="3359" y="384"/>
                    <a:pt x="3362" y="389"/>
                    <a:pt x="3366" y="392"/>
                  </a:cubicBezTo>
                  <a:cubicBezTo>
                    <a:pt x="3372" y="398"/>
                    <a:pt x="3373" y="397"/>
                    <a:pt x="3392" y="386"/>
                  </a:cubicBezTo>
                  <a:cubicBezTo>
                    <a:pt x="3447" y="354"/>
                    <a:pt x="3508" y="335"/>
                    <a:pt x="3567" y="311"/>
                  </a:cubicBezTo>
                  <a:cubicBezTo>
                    <a:pt x="3575" y="308"/>
                    <a:pt x="3575" y="309"/>
                    <a:pt x="3561" y="336"/>
                  </a:cubicBezTo>
                  <a:cubicBezTo>
                    <a:pt x="3546" y="367"/>
                    <a:pt x="3524" y="430"/>
                    <a:pt x="3527" y="436"/>
                  </a:cubicBezTo>
                  <a:cubicBezTo>
                    <a:pt x="3527" y="437"/>
                    <a:pt x="3526" y="444"/>
                    <a:pt x="3524" y="452"/>
                  </a:cubicBezTo>
                  <a:cubicBezTo>
                    <a:pt x="3522" y="460"/>
                    <a:pt x="3520" y="476"/>
                    <a:pt x="3521" y="489"/>
                  </a:cubicBezTo>
                  <a:cubicBezTo>
                    <a:pt x="3522" y="501"/>
                    <a:pt x="3522" y="517"/>
                    <a:pt x="3522" y="524"/>
                  </a:cubicBezTo>
                  <a:cubicBezTo>
                    <a:pt x="3521" y="546"/>
                    <a:pt x="3547" y="597"/>
                    <a:pt x="3561" y="601"/>
                  </a:cubicBezTo>
                  <a:cubicBezTo>
                    <a:pt x="3562" y="602"/>
                    <a:pt x="3568" y="605"/>
                    <a:pt x="3574" y="608"/>
                  </a:cubicBezTo>
                  <a:cubicBezTo>
                    <a:pt x="3584" y="614"/>
                    <a:pt x="3584" y="615"/>
                    <a:pt x="3580" y="618"/>
                  </a:cubicBezTo>
                  <a:cubicBezTo>
                    <a:pt x="3468" y="671"/>
                    <a:pt x="3468" y="671"/>
                    <a:pt x="3468" y="671"/>
                  </a:cubicBezTo>
                  <a:cubicBezTo>
                    <a:pt x="3472" y="678"/>
                    <a:pt x="3472" y="678"/>
                    <a:pt x="3472" y="678"/>
                  </a:cubicBezTo>
                  <a:cubicBezTo>
                    <a:pt x="3474" y="684"/>
                    <a:pt x="3476" y="684"/>
                    <a:pt x="3483" y="680"/>
                  </a:cubicBezTo>
                  <a:cubicBezTo>
                    <a:pt x="3516" y="664"/>
                    <a:pt x="3550" y="650"/>
                    <a:pt x="3582" y="634"/>
                  </a:cubicBezTo>
                  <a:cubicBezTo>
                    <a:pt x="3589" y="630"/>
                    <a:pt x="3611" y="619"/>
                    <a:pt x="3655" y="600"/>
                  </a:cubicBezTo>
                  <a:cubicBezTo>
                    <a:pt x="3680" y="589"/>
                    <a:pt x="3703" y="578"/>
                    <a:pt x="3706" y="577"/>
                  </a:cubicBezTo>
                  <a:cubicBezTo>
                    <a:pt x="3711" y="574"/>
                    <a:pt x="3743" y="562"/>
                    <a:pt x="3771" y="553"/>
                  </a:cubicBezTo>
                  <a:cubicBezTo>
                    <a:pt x="3778" y="551"/>
                    <a:pt x="3806" y="540"/>
                    <a:pt x="3833" y="529"/>
                  </a:cubicBezTo>
                  <a:cubicBezTo>
                    <a:pt x="3860" y="518"/>
                    <a:pt x="3901" y="500"/>
                    <a:pt x="3925" y="489"/>
                  </a:cubicBezTo>
                  <a:cubicBezTo>
                    <a:pt x="3949" y="477"/>
                    <a:pt x="3985" y="460"/>
                    <a:pt x="4006" y="451"/>
                  </a:cubicBezTo>
                  <a:cubicBezTo>
                    <a:pt x="4026" y="441"/>
                    <a:pt x="4045" y="432"/>
                    <a:pt x="4048" y="431"/>
                  </a:cubicBezTo>
                  <a:cubicBezTo>
                    <a:pt x="4124" y="390"/>
                    <a:pt x="4203" y="354"/>
                    <a:pt x="4281" y="315"/>
                  </a:cubicBezTo>
                  <a:cubicBezTo>
                    <a:pt x="4289" y="310"/>
                    <a:pt x="4288" y="301"/>
                    <a:pt x="4279" y="297"/>
                  </a:cubicBezTo>
                  <a:cubicBezTo>
                    <a:pt x="4272" y="294"/>
                    <a:pt x="4271" y="294"/>
                    <a:pt x="4270" y="300"/>
                  </a:cubicBezTo>
                  <a:cubicBezTo>
                    <a:pt x="4252" y="305"/>
                    <a:pt x="4154" y="363"/>
                    <a:pt x="4126" y="376"/>
                  </a:cubicBezTo>
                  <a:cubicBezTo>
                    <a:pt x="4035" y="420"/>
                    <a:pt x="4012" y="432"/>
                    <a:pt x="4012" y="437"/>
                  </a:cubicBezTo>
                  <a:cubicBezTo>
                    <a:pt x="4011" y="441"/>
                    <a:pt x="4010" y="442"/>
                    <a:pt x="4006" y="441"/>
                  </a:cubicBezTo>
                  <a:cubicBezTo>
                    <a:pt x="4002" y="440"/>
                    <a:pt x="3978" y="449"/>
                    <a:pt x="3932" y="470"/>
                  </a:cubicBezTo>
                  <a:cubicBezTo>
                    <a:pt x="3826" y="519"/>
                    <a:pt x="3827" y="519"/>
                    <a:pt x="3828" y="514"/>
                  </a:cubicBezTo>
                  <a:cubicBezTo>
                    <a:pt x="3829" y="512"/>
                    <a:pt x="3834" y="506"/>
                    <a:pt x="3838" y="499"/>
                  </a:cubicBezTo>
                  <a:cubicBezTo>
                    <a:pt x="3843" y="493"/>
                    <a:pt x="3849" y="479"/>
                    <a:pt x="3853" y="467"/>
                  </a:cubicBezTo>
                  <a:cubicBezTo>
                    <a:pt x="3856" y="455"/>
                    <a:pt x="3859" y="445"/>
                    <a:pt x="3859" y="444"/>
                  </a:cubicBezTo>
                  <a:cubicBezTo>
                    <a:pt x="3859" y="443"/>
                    <a:pt x="3864" y="447"/>
                    <a:pt x="3869" y="453"/>
                  </a:cubicBezTo>
                  <a:cubicBezTo>
                    <a:pt x="3882" y="468"/>
                    <a:pt x="3902" y="473"/>
                    <a:pt x="3916" y="465"/>
                  </a:cubicBezTo>
                  <a:cubicBezTo>
                    <a:pt x="3926" y="460"/>
                    <a:pt x="3938" y="444"/>
                    <a:pt x="3942" y="429"/>
                  </a:cubicBezTo>
                  <a:cubicBezTo>
                    <a:pt x="3943" y="425"/>
                    <a:pt x="3946" y="421"/>
                    <a:pt x="3947" y="421"/>
                  </a:cubicBezTo>
                  <a:cubicBezTo>
                    <a:pt x="3949" y="420"/>
                    <a:pt x="3950" y="416"/>
                    <a:pt x="3950" y="413"/>
                  </a:cubicBezTo>
                  <a:cubicBezTo>
                    <a:pt x="3949" y="409"/>
                    <a:pt x="3950" y="405"/>
                    <a:pt x="3951" y="405"/>
                  </a:cubicBezTo>
                  <a:cubicBezTo>
                    <a:pt x="3953" y="404"/>
                    <a:pt x="3953" y="401"/>
                    <a:pt x="3953" y="397"/>
                  </a:cubicBezTo>
                  <a:cubicBezTo>
                    <a:pt x="3952" y="393"/>
                    <a:pt x="3954" y="389"/>
                    <a:pt x="3957" y="388"/>
                  </a:cubicBezTo>
                  <a:cubicBezTo>
                    <a:pt x="3961" y="386"/>
                    <a:pt x="3970" y="371"/>
                    <a:pt x="3984" y="340"/>
                  </a:cubicBezTo>
                  <a:cubicBezTo>
                    <a:pt x="3989" y="329"/>
                    <a:pt x="3993" y="332"/>
                    <a:pt x="3991" y="347"/>
                  </a:cubicBezTo>
                  <a:cubicBezTo>
                    <a:pt x="3990" y="354"/>
                    <a:pt x="3991" y="361"/>
                    <a:pt x="3994" y="365"/>
                  </a:cubicBezTo>
                  <a:cubicBezTo>
                    <a:pt x="3996" y="368"/>
                    <a:pt x="3998" y="373"/>
                    <a:pt x="3998" y="377"/>
                  </a:cubicBezTo>
                  <a:cubicBezTo>
                    <a:pt x="3997" y="384"/>
                    <a:pt x="4004" y="388"/>
                    <a:pt x="4028" y="397"/>
                  </a:cubicBezTo>
                  <a:cubicBezTo>
                    <a:pt x="4050" y="404"/>
                    <a:pt x="4080" y="397"/>
                    <a:pt x="4095" y="380"/>
                  </a:cubicBezTo>
                  <a:cubicBezTo>
                    <a:pt x="4099" y="375"/>
                    <a:pt x="4110" y="363"/>
                    <a:pt x="4120" y="354"/>
                  </a:cubicBezTo>
                  <a:cubicBezTo>
                    <a:pt x="4131" y="343"/>
                    <a:pt x="4143" y="326"/>
                    <a:pt x="4154" y="304"/>
                  </a:cubicBezTo>
                  <a:cubicBezTo>
                    <a:pt x="4164" y="286"/>
                    <a:pt x="4176" y="266"/>
                    <a:pt x="4182" y="258"/>
                  </a:cubicBezTo>
                  <a:cubicBezTo>
                    <a:pt x="4187" y="251"/>
                    <a:pt x="4195" y="238"/>
                    <a:pt x="4199" y="229"/>
                  </a:cubicBezTo>
                  <a:cubicBezTo>
                    <a:pt x="4202" y="220"/>
                    <a:pt x="4208" y="210"/>
                    <a:pt x="4212" y="206"/>
                  </a:cubicBezTo>
                  <a:cubicBezTo>
                    <a:pt x="4215" y="203"/>
                    <a:pt x="4218" y="199"/>
                    <a:pt x="4217" y="198"/>
                  </a:cubicBezTo>
                  <a:cubicBezTo>
                    <a:pt x="4217" y="196"/>
                    <a:pt x="4223" y="182"/>
                    <a:pt x="4231" y="169"/>
                  </a:cubicBezTo>
                  <a:cubicBezTo>
                    <a:pt x="4224" y="169"/>
                    <a:pt x="4218" y="168"/>
                    <a:pt x="4212" y="167"/>
                  </a:cubicBezTo>
                  <a:cubicBezTo>
                    <a:pt x="4211" y="166"/>
                    <a:pt x="4210" y="166"/>
                    <a:pt x="4208" y="166"/>
                  </a:cubicBezTo>
                  <a:cubicBezTo>
                    <a:pt x="4202" y="178"/>
                    <a:pt x="4195" y="191"/>
                    <a:pt x="4191" y="197"/>
                  </a:cubicBezTo>
                  <a:cubicBezTo>
                    <a:pt x="4186" y="205"/>
                    <a:pt x="4182" y="213"/>
                    <a:pt x="4183" y="214"/>
                  </a:cubicBezTo>
                  <a:cubicBezTo>
                    <a:pt x="4183" y="215"/>
                    <a:pt x="4182" y="217"/>
                    <a:pt x="4180" y="218"/>
                  </a:cubicBezTo>
                  <a:cubicBezTo>
                    <a:pt x="4178" y="219"/>
                    <a:pt x="4175" y="223"/>
                    <a:pt x="4174" y="226"/>
                  </a:cubicBezTo>
                  <a:cubicBezTo>
                    <a:pt x="4174" y="230"/>
                    <a:pt x="4169" y="237"/>
                    <a:pt x="4165" y="242"/>
                  </a:cubicBezTo>
                  <a:cubicBezTo>
                    <a:pt x="4160" y="247"/>
                    <a:pt x="4150" y="262"/>
                    <a:pt x="4142" y="275"/>
                  </a:cubicBezTo>
                  <a:cubicBezTo>
                    <a:pt x="4134" y="288"/>
                    <a:pt x="4126" y="300"/>
                    <a:pt x="4125" y="300"/>
                  </a:cubicBezTo>
                  <a:cubicBezTo>
                    <a:pt x="4123" y="301"/>
                    <a:pt x="4122" y="304"/>
                    <a:pt x="4121" y="307"/>
                  </a:cubicBezTo>
                  <a:cubicBezTo>
                    <a:pt x="4121" y="317"/>
                    <a:pt x="4091" y="352"/>
                    <a:pt x="4072" y="366"/>
                  </a:cubicBezTo>
                  <a:cubicBezTo>
                    <a:pt x="4055" y="378"/>
                    <a:pt x="4047" y="380"/>
                    <a:pt x="4033" y="375"/>
                  </a:cubicBezTo>
                  <a:cubicBezTo>
                    <a:pt x="4021" y="371"/>
                    <a:pt x="4020" y="369"/>
                    <a:pt x="4018" y="358"/>
                  </a:cubicBezTo>
                  <a:cubicBezTo>
                    <a:pt x="4016" y="346"/>
                    <a:pt x="4016" y="333"/>
                    <a:pt x="4018" y="310"/>
                  </a:cubicBezTo>
                  <a:cubicBezTo>
                    <a:pt x="4020" y="298"/>
                    <a:pt x="4026" y="278"/>
                    <a:pt x="4030" y="276"/>
                  </a:cubicBezTo>
                  <a:cubicBezTo>
                    <a:pt x="4058" y="259"/>
                    <a:pt x="4069" y="260"/>
                    <a:pt x="4075" y="279"/>
                  </a:cubicBezTo>
                  <a:cubicBezTo>
                    <a:pt x="4084" y="307"/>
                    <a:pt x="4113" y="310"/>
                    <a:pt x="4107" y="282"/>
                  </a:cubicBezTo>
                  <a:cubicBezTo>
                    <a:pt x="4105" y="277"/>
                    <a:pt x="4103" y="266"/>
                    <a:pt x="4101" y="258"/>
                  </a:cubicBezTo>
                  <a:cubicBezTo>
                    <a:pt x="4099" y="250"/>
                    <a:pt x="4096" y="244"/>
                    <a:pt x="4094" y="242"/>
                  </a:cubicBezTo>
                  <a:cubicBezTo>
                    <a:pt x="4077" y="234"/>
                    <a:pt x="4069" y="232"/>
                    <a:pt x="4062" y="234"/>
                  </a:cubicBezTo>
                  <a:cubicBezTo>
                    <a:pt x="4058" y="236"/>
                    <a:pt x="4052" y="237"/>
                    <a:pt x="4049" y="237"/>
                  </a:cubicBezTo>
                  <a:cubicBezTo>
                    <a:pt x="4042" y="237"/>
                    <a:pt x="4014" y="252"/>
                    <a:pt x="4004" y="261"/>
                  </a:cubicBezTo>
                  <a:cubicBezTo>
                    <a:pt x="3995" y="269"/>
                    <a:pt x="3977" y="298"/>
                    <a:pt x="3962" y="328"/>
                  </a:cubicBezTo>
                  <a:cubicBezTo>
                    <a:pt x="3957" y="339"/>
                    <a:pt x="3951" y="348"/>
                    <a:pt x="3950" y="349"/>
                  </a:cubicBezTo>
                  <a:cubicBezTo>
                    <a:pt x="3949" y="349"/>
                    <a:pt x="3947" y="345"/>
                    <a:pt x="3946" y="340"/>
                  </a:cubicBezTo>
                  <a:cubicBezTo>
                    <a:pt x="3945" y="332"/>
                    <a:pt x="3943" y="330"/>
                    <a:pt x="3940" y="330"/>
                  </a:cubicBezTo>
                  <a:cubicBezTo>
                    <a:pt x="3937" y="330"/>
                    <a:pt x="3933" y="328"/>
                    <a:pt x="3930" y="325"/>
                  </a:cubicBezTo>
                  <a:cubicBezTo>
                    <a:pt x="3926" y="321"/>
                    <a:pt x="3924" y="321"/>
                    <a:pt x="3916" y="326"/>
                  </a:cubicBezTo>
                  <a:cubicBezTo>
                    <a:pt x="3911" y="330"/>
                    <a:pt x="3905" y="337"/>
                    <a:pt x="3904" y="343"/>
                  </a:cubicBezTo>
                  <a:cubicBezTo>
                    <a:pt x="3902" y="348"/>
                    <a:pt x="3899" y="354"/>
                    <a:pt x="3898" y="355"/>
                  </a:cubicBezTo>
                  <a:cubicBezTo>
                    <a:pt x="3895" y="358"/>
                    <a:pt x="3901" y="376"/>
                    <a:pt x="3909" y="386"/>
                  </a:cubicBezTo>
                  <a:cubicBezTo>
                    <a:pt x="3911" y="389"/>
                    <a:pt x="3915" y="393"/>
                    <a:pt x="3919" y="394"/>
                  </a:cubicBezTo>
                  <a:cubicBezTo>
                    <a:pt x="3926" y="398"/>
                    <a:pt x="3926" y="399"/>
                    <a:pt x="3917" y="419"/>
                  </a:cubicBezTo>
                  <a:cubicBezTo>
                    <a:pt x="3912" y="430"/>
                    <a:pt x="3906" y="439"/>
                    <a:pt x="3904" y="439"/>
                  </a:cubicBezTo>
                  <a:cubicBezTo>
                    <a:pt x="3902" y="439"/>
                    <a:pt x="3901" y="440"/>
                    <a:pt x="3902" y="441"/>
                  </a:cubicBezTo>
                  <a:cubicBezTo>
                    <a:pt x="3902" y="443"/>
                    <a:pt x="3901" y="445"/>
                    <a:pt x="3899" y="446"/>
                  </a:cubicBezTo>
                  <a:cubicBezTo>
                    <a:pt x="3895" y="448"/>
                    <a:pt x="3884" y="439"/>
                    <a:pt x="3877" y="427"/>
                  </a:cubicBezTo>
                  <a:cubicBezTo>
                    <a:pt x="3874" y="423"/>
                    <a:pt x="3871" y="420"/>
                    <a:pt x="3869" y="419"/>
                  </a:cubicBezTo>
                  <a:cubicBezTo>
                    <a:pt x="3865" y="418"/>
                    <a:pt x="3866" y="408"/>
                    <a:pt x="3872" y="377"/>
                  </a:cubicBezTo>
                  <a:cubicBezTo>
                    <a:pt x="3875" y="362"/>
                    <a:pt x="3877" y="350"/>
                    <a:pt x="3876" y="349"/>
                  </a:cubicBezTo>
                  <a:cubicBezTo>
                    <a:pt x="3876" y="347"/>
                    <a:pt x="3877" y="341"/>
                    <a:pt x="3878" y="334"/>
                  </a:cubicBezTo>
                  <a:cubicBezTo>
                    <a:pt x="3883" y="309"/>
                    <a:pt x="3877" y="261"/>
                    <a:pt x="3864" y="227"/>
                  </a:cubicBezTo>
                  <a:cubicBezTo>
                    <a:pt x="3860" y="215"/>
                    <a:pt x="3855" y="202"/>
                    <a:pt x="3854" y="197"/>
                  </a:cubicBezTo>
                  <a:cubicBezTo>
                    <a:pt x="3853" y="192"/>
                    <a:pt x="3849" y="186"/>
                    <a:pt x="3846" y="185"/>
                  </a:cubicBezTo>
                  <a:cubicBezTo>
                    <a:pt x="3842" y="183"/>
                    <a:pt x="3847" y="180"/>
                    <a:pt x="3873" y="169"/>
                  </a:cubicBezTo>
                  <a:cubicBezTo>
                    <a:pt x="3895" y="158"/>
                    <a:pt x="3921" y="146"/>
                    <a:pt x="3949" y="133"/>
                  </a:cubicBezTo>
                  <a:cubicBezTo>
                    <a:pt x="4076" y="147"/>
                    <a:pt x="4171" y="159"/>
                    <a:pt x="4179" y="163"/>
                  </a:cubicBezTo>
                  <a:cubicBezTo>
                    <a:pt x="4178" y="163"/>
                    <a:pt x="4177" y="162"/>
                    <a:pt x="4176" y="161"/>
                  </a:cubicBezTo>
                  <a:cubicBezTo>
                    <a:pt x="4180" y="159"/>
                    <a:pt x="4184" y="158"/>
                    <a:pt x="4188" y="160"/>
                  </a:cubicBezTo>
                  <a:cubicBezTo>
                    <a:pt x="4230" y="170"/>
                    <a:pt x="4273" y="175"/>
                    <a:pt x="4315" y="183"/>
                  </a:cubicBezTo>
                  <a:cubicBezTo>
                    <a:pt x="4315" y="183"/>
                    <a:pt x="4315" y="183"/>
                    <a:pt x="4315" y="183"/>
                  </a:cubicBezTo>
                  <a:cubicBezTo>
                    <a:pt x="4297" y="177"/>
                    <a:pt x="4282" y="172"/>
                    <a:pt x="4276" y="171"/>
                  </a:cubicBezTo>
                  <a:cubicBezTo>
                    <a:pt x="4249" y="165"/>
                    <a:pt x="4189" y="164"/>
                    <a:pt x="4167" y="146"/>
                  </a:cubicBezTo>
                  <a:close/>
                  <a:moveTo>
                    <a:pt x="786" y="219"/>
                  </a:moveTo>
                  <a:cubicBezTo>
                    <a:pt x="794" y="288"/>
                    <a:pt x="843" y="402"/>
                    <a:pt x="805" y="459"/>
                  </a:cubicBezTo>
                  <a:cubicBezTo>
                    <a:pt x="757" y="529"/>
                    <a:pt x="665" y="448"/>
                    <a:pt x="666" y="448"/>
                  </a:cubicBezTo>
                  <a:cubicBezTo>
                    <a:pt x="619" y="562"/>
                    <a:pt x="483" y="512"/>
                    <a:pt x="445" y="492"/>
                  </a:cubicBezTo>
                  <a:cubicBezTo>
                    <a:pt x="428" y="491"/>
                    <a:pt x="414" y="510"/>
                    <a:pt x="384" y="519"/>
                  </a:cubicBezTo>
                  <a:cubicBezTo>
                    <a:pt x="253" y="558"/>
                    <a:pt x="300" y="430"/>
                    <a:pt x="288" y="339"/>
                  </a:cubicBezTo>
                  <a:cubicBezTo>
                    <a:pt x="280" y="277"/>
                    <a:pt x="268" y="215"/>
                    <a:pt x="258" y="152"/>
                  </a:cubicBezTo>
                  <a:cubicBezTo>
                    <a:pt x="258" y="158"/>
                    <a:pt x="258" y="177"/>
                    <a:pt x="259" y="187"/>
                  </a:cubicBezTo>
                  <a:cubicBezTo>
                    <a:pt x="259" y="190"/>
                    <a:pt x="259" y="192"/>
                    <a:pt x="260" y="194"/>
                  </a:cubicBezTo>
                  <a:cubicBezTo>
                    <a:pt x="259" y="193"/>
                    <a:pt x="259" y="191"/>
                    <a:pt x="259" y="187"/>
                  </a:cubicBezTo>
                  <a:cubicBezTo>
                    <a:pt x="255" y="164"/>
                    <a:pt x="251" y="141"/>
                    <a:pt x="248" y="117"/>
                  </a:cubicBezTo>
                  <a:cubicBezTo>
                    <a:pt x="294" y="112"/>
                    <a:pt x="341" y="107"/>
                    <a:pt x="388" y="103"/>
                  </a:cubicBezTo>
                  <a:cubicBezTo>
                    <a:pt x="391" y="186"/>
                    <a:pt x="408" y="301"/>
                    <a:pt x="418" y="381"/>
                  </a:cubicBezTo>
                  <a:cubicBezTo>
                    <a:pt x="416" y="389"/>
                    <a:pt x="420" y="399"/>
                    <a:pt x="422" y="408"/>
                  </a:cubicBezTo>
                  <a:cubicBezTo>
                    <a:pt x="423" y="393"/>
                    <a:pt x="425" y="375"/>
                    <a:pt x="428" y="373"/>
                  </a:cubicBezTo>
                  <a:cubicBezTo>
                    <a:pt x="428" y="399"/>
                    <a:pt x="430" y="425"/>
                    <a:pt x="428" y="450"/>
                  </a:cubicBezTo>
                  <a:cubicBezTo>
                    <a:pt x="457" y="386"/>
                    <a:pt x="430" y="287"/>
                    <a:pt x="424" y="220"/>
                  </a:cubicBezTo>
                  <a:cubicBezTo>
                    <a:pt x="421" y="180"/>
                    <a:pt x="419" y="141"/>
                    <a:pt x="413" y="101"/>
                  </a:cubicBezTo>
                  <a:cubicBezTo>
                    <a:pt x="477" y="96"/>
                    <a:pt x="541" y="91"/>
                    <a:pt x="604" y="87"/>
                  </a:cubicBezTo>
                  <a:cubicBezTo>
                    <a:pt x="607" y="86"/>
                    <a:pt x="610" y="86"/>
                    <a:pt x="613" y="86"/>
                  </a:cubicBezTo>
                  <a:cubicBezTo>
                    <a:pt x="615" y="123"/>
                    <a:pt x="617" y="161"/>
                    <a:pt x="619" y="198"/>
                  </a:cubicBezTo>
                  <a:cubicBezTo>
                    <a:pt x="622" y="247"/>
                    <a:pt x="639" y="298"/>
                    <a:pt x="641" y="366"/>
                  </a:cubicBezTo>
                  <a:cubicBezTo>
                    <a:pt x="639" y="379"/>
                    <a:pt x="653" y="405"/>
                    <a:pt x="649" y="414"/>
                  </a:cubicBezTo>
                  <a:cubicBezTo>
                    <a:pt x="654" y="402"/>
                    <a:pt x="639" y="366"/>
                    <a:pt x="651" y="358"/>
                  </a:cubicBezTo>
                  <a:cubicBezTo>
                    <a:pt x="651" y="384"/>
                    <a:pt x="654" y="410"/>
                    <a:pt x="656" y="436"/>
                  </a:cubicBezTo>
                  <a:cubicBezTo>
                    <a:pt x="678" y="348"/>
                    <a:pt x="647" y="244"/>
                    <a:pt x="643" y="155"/>
                  </a:cubicBezTo>
                  <a:cubicBezTo>
                    <a:pt x="642" y="131"/>
                    <a:pt x="641" y="108"/>
                    <a:pt x="639" y="84"/>
                  </a:cubicBezTo>
                  <a:cubicBezTo>
                    <a:pt x="682" y="81"/>
                    <a:pt x="725" y="78"/>
                    <a:pt x="768" y="75"/>
                  </a:cubicBezTo>
                  <a:cubicBezTo>
                    <a:pt x="775" y="123"/>
                    <a:pt x="781" y="171"/>
                    <a:pt x="786" y="219"/>
                  </a:cubicBezTo>
                  <a:close/>
                  <a:moveTo>
                    <a:pt x="1023" y="544"/>
                  </a:moveTo>
                  <a:cubicBezTo>
                    <a:pt x="1020" y="550"/>
                    <a:pt x="1020" y="550"/>
                    <a:pt x="989" y="530"/>
                  </a:cubicBezTo>
                  <a:cubicBezTo>
                    <a:pt x="980" y="524"/>
                    <a:pt x="971" y="519"/>
                    <a:pt x="969" y="519"/>
                  </a:cubicBezTo>
                  <a:cubicBezTo>
                    <a:pt x="967" y="519"/>
                    <a:pt x="967" y="517"/>
                    <a:pt x="968" y="516"/>
                  </a:cubicBezTo>
                  <a:cubicBezTo>
                    <a:pt x="969" y="514"/>
                    <a:pt x="966" y="513"/>
                    <a:pt x="963" y="512"/>
                  </a:cubicBezTo>
                  <a:cubicBezTo>
                    <a:pt x="959" y="512"/>
                    <a:pt x="956" y="509"/>
                    <a:pt x="957" y="507"/>
                  </a:cubicBezTo>
                  <a:cubicBezTo>
                    <a:pt x="957" y="505"/>
                    <a:pt x="956" y="504"/>
                    <a:pt x="954" y="504"/>
                  </a:cubicBezTo>
                  <a:cubicBezTo>
                    <a:pt x="950" y="504"/>
                    <a:pt x="946" y="498"/>
                    <a:pt x="939" y="485"/>
                  </a:cubicBezTo>
                  <a:cubicBezTo>
                    <a:pt x="933" y="474"/>
                    <a:pt x="895" y="417"/>
                    <a:pt x="890" y="411"/>
                  </a:cubicBezTo>
                  <a:cubicBezTo>
                    <a:pt x="886" y="406"/>
                    <a:pt x="883" y="395"/>
                    <a:pt x="880" y="361"/>
                  </a:cubicBezTo>
                  <a:cubicBezTo>
                    <a:pt x="880" y="356"/>
                    <a:pt x="879" y="350"/>
                    <a:pt x="878" y="347"/>
                  </a:cubicBezTo>
                  <a:cubicBezTo>
                    <a:pt x="878" y="345"/>
                    <a:pt x="879" y="343"/>
                    <a:pt x="881" y="344"/>
                  </a:cubicBezTo>
                  <a:cubicBezTo>
                    <a:pt x="883" y="344"/>
                    <a:pt x="886" y="344"/>
                    <a:pt x="887" y="342"/>
                  </a:cubicBezTo>
                  <a:cubicBezTo>
                    <a:pt x="888" y="341"/>
                    <a:pt x="893" y="336"/>
                    <a:pt x="899" y="332"/>
                  </a:cubicBezTo>
                  <a:cubicBezTo>
                    <a:pt x="905" y="329"/>
                    <a:pt x="913" y="322"/>
                    <a:pt x="918" y="318"/>
                  </a:cubicBezTo>
                  <a:cubicBezTo>
                    <a:pt x="922" y="314"/>
                    <a:pt x="927" y="311"/>
                    <a:pt x="929" y="311"/>
                  </a:cubicBezTo>
                  <a:cubicBezTo>
                    <a:pt x="930" y="312"/>
                    <a:pt x="931" y="310"/>
                    <a:pt x="931" y="308"/>
                  </a:cubicBezTo>
                  <a:cubicBezTo>
                    <a:pt x="931" y="303"/>
                    <a:pt x="971" y="276"/>
                    <a:pt x="979" y="276"/>
                  </a:cubicBezTo>
                  <a:cubicBezTo>
                    <a:pt x="985" y="276"/>
                    <a:pt x="990" y="279"/>
                    <a:pt x="1032" y="310"/>
                  </a:cubicBezTo>
                  <a:cubicBezTo>
                    <a:pt x="1050" y="323"/>
                    <a:pt x="1066" y="334"/>
                    <a:pt x="1069" y="335"/>
                  </a:cubicBezTo>
                  <a:cubicBezTo>
                    <a:pt x="1071" y="336"/>
                    <a:pt x="1077" y="339"/>
                    <a:pt x="1082" y="343"/>
                  </a:cubicBezTo>
                  <a:cubicBezTo>
                    <a:pt x="1090" y="349"/>
                    <a:pt x="1092" y="353"/>
                    <a:pt x="1093" y="365"/>
                  </a:cubicBezTo>
                  <a:cubicBezTo>
                    <a:pt x="1094" y="373"/>
                    <a:pt x="1098" y="389"/>
                    <a:pt x="1102" y="400"/>
                  </a:cubicBezTo>
                  <a:cubicBezTo>
                    <a:pt x="1106" y="411"/>
                    <a:pt x="1110" y="425"/>
                    <a:pt x="1111" y="432"/>
                  </a:cubicBezTo>
                  <a:cubicBezTo>
                    <a:pt x="1112" y="438"/>
                    <a:pt x="1113" y="446"/>
                    <a:pt x="1114" y="449"/>
                  </a:cubicBezTo>
                  <a:cubicBezTo>
                    <a:pt x="1116" y="455"/>
                    <a:pt x="1110" y="462"/>
                    <a:pt x="1083" y="490"/>
                  </a:cubicBezTo>
                  <a:cubicBezTo>
                    <a:pt x="1065" y="508"/>
                    <a:pt x="1044" y="527"/>
                    <a:pt x="1037" y="532"/>
                  </a:cubicBezTo>
                  <a:cubicBezTo>
                    <a:pt x="1030" y="536"/>
                    <a:pt x="1024" y="541"/>
                    <a:pt x="1023" y="544"/>
                  </a:cubicBezTo>
                  <a:close/>
                  <a:moveTo>
                    <a:pt x="1241" y="192"/>
                  </a:moveTo>
                  <a:cubicBezTo>
                    <a:pt x="1240" y="200"/>
                    <a:pt x="1238" y="210"/>
                    <a:pt x="1237" y="214"/>
                  </a:cubicBezTo>
                  <a:cubicBezTo>
                    <a:pt x="1236" y="218"/>
                    <a:pt x="1234" y="230"/>
                    <a:pt x="1233" y="241"/>
                  </a:cubicBezTo>
                  <a:cubicBezTo>
                    <a:pt x="1233" y="254"/>
                    <a:pt x="1230" y="263"/>
                    <a:pt x="1226" y="268"/>
                  </a:cubicBezTo>
                  <a:cubicBezTo>
                    <a:pt x="1223" y="273"/>
                    <a:pt x="1221" y="278"/>
                    <a:pt x="1221" y="279"/>
                  </a:cubicBezTo>
                  <a:cubicBezTo>
                    <a:pt x="1221" y="281"/>
                    <a:pt x="1220" y="282"/>
                    <a:pt x="1218" y="281"/>
                  </a:cubicBezTo>
                  <a:cubicBezTo>
                    <a:pt x="1217" y="280"/>
                    <a:pt x="1212" y="282"/>
                    <a:pt x="1208" y="285"/>
                  </a:cubicBezTo>
                  <a:cubicBezTo>
                    <a:pt x="1199" y="293"/>
                    <a:pt x="1176" y="303"/>
                    <a:pt x="1162" y="306"/>
                  </a:cubicBezTo>
                  <a:cubicBezTo>
                    <a:pt x="1157" y="307"/>
                    <a:pt x="1142" y="310"/>
                    <a:pt x="1130" y="313"/>
                  </a:cubicBezTo>
                  <a:cubicBezTo>
                    <a:pt x="1091" y="321"/>
                    <a:pt x="1091" y="321"/>
                    <a:pt x="1080" y="314"/>
                  </a:cubicBezTo>
                  <a:cubicBezTo>
                    <a:pt x="1075" y="311"/>
                    <a:pt x="1069" y="307"/>
                    <a:pt x="1069" y="306"/>
                  </a:cubicBezTo>
                  <a:cubicBezTo>
                    <a:pt x="1068" y="305"/>
                    <a:pt x="1065" y="303"/>
                    <a:pt x="1063" y="302"/>
                  </a:cubicBezTo>
                  <a:cubicBezTo>
                    <a:pt x="1050" y="294"/>
                    <a:pt x="1023" y="275"/>
                    <a:pt x="1019" y="271"/>
                  </a:cubicBezTo>
                  <a:cubicBezTo>
                    <a:pt x="1017" y="269"/>
                    <a:pt x="1013" y="266"/>
                    <a:pt x="1010" y="265"/>
                  </a:cubicBezTo>
                  <a:cubicBezTo>
                    <a:pt x="1005" y="262"/>
                    <a:pt x="1005" y="259"/>
                    <a:pt x="1006" y="233"/>
                  </a:cubicBezTo>
                  <a:cubicBezTo>
                    <a:pt x="1007" y="217"/>
                    <a:pt x="1008" y="194"/>
                    <a:pt x="1010" y="182"/>
                  </a:cubicBezTo>
                  <a:cubicBezTo>
                    <a:pt x="1012" y="170"/>
                    <a:pt x="1014" y="154"/>
                    <a:pt x="1015" y="146"/>
                  </a:cubicBezTo>
                  <a:cubicBezTo>
                    <a:pt x="1017" y="132"/>
                    <a:pt x="1017" y="132"/>
                    <a:pt x="1032" y="127"/>
                  </a:cubicBezTo>
                  <a:cubicBezTo>
                    <a:pt x="1040" y="125"/>
                    <a:pt x="1053" y="120"/>
                    <a:pt x="1061" y="117"/>
                  </a:cubicBezTo>
                  <a:cubicBezTo>
                    <a:pt x="1069" y="114"/>
                    <a:pt x="1093" y="106"/>
                    <a:pt x="1114" y="99"/>
                  </a:cubicBezTo>
                  <a:cubicBezTo>
                    <a:pt x="1135" y="92"/>
                    <a:pt x="1154" y="85"/>
                    <a:pt x="1156" y="83"/>
                  </a:cubicBezTo>
                  <a:cubicBezTo>
                    <a:pt x="1158" y="82"/>
                    <a:pt x="1159" y="81"/>
                    <a:pt x="1160" y="82"/>
                  </a:cubicBezTo>
                  <a:cubicBezTo>
                    <a:pt x="1160" y="82"/>
                    <a:pt x="1161" y="82"/>
                    <a:pt x="1161" y="83"/>
                  </a:cubicBezTo>
                  <a:cubicBezTo>
                    <a:pt x="1162" y="85"/>
                    <a:pt x="1168" y="93"/>
                    <a:pt x="1175" y="101"/>
                  </a:cubicBezTo>
                  <a:cubicBezTo>
                    <a:pt x="1183" y="109"/>
                    <a:pt x="1189" y="117"/>
                    <a:pt x="1189" y="120"/>
                  </a:cubicBezTo>
                  <a:cubicBezTo>
                    <a:pt x="1189" y="125"/>
                    <a:pt x="1204" y="140"/>
                    <a:pt x="1220" y="152"/>
                  </a:cubicBezTo>
                  <a:cubicBezTo>
                    <a:pt x="1225" y="155"/>
                    <a:pt x="1232" y="162"/>
                    <a:pt x="1236" y="168"/>
                  </a:cubicBezTo>
                  <a:cubicBezTo>
                    <a:pt x="1243" y="177"/>
                    <a:pt x="1243" y="179"/>
                    <a:pt x="1241" y="192"/>
                  </a:cubicBezTo>
                  <a:close/>
                  <a:moveTo>
                    <a:pt x="1242" y="284"/>
                  </a:moveTo>
                  <a:cubicBezTo>
                    <a:pt x="1248" y="264"/>
                    <a:pt x="1259" y="216"/>
                    <a:pt x="1262" y="198"/>
                  </a:cubicBezTo>
                  <a:cubicBezTo>
                    <a:pt x="1265" y="176"/>
                    <a:pt x="1265" y="176"/>
                    <a:pt x="1265" y="176"/>
                  </a:cubicBezTo>
                  <a:cubicBezTo>
                    <a:pt x="1276" y="175"/>
                    <a:pt x="1276" y="175"/>
                    <a:pt x="1276" y="175"/>
                  </a:cubicBezTo>
                  <a:cubicBezTo>
                    <a:pt x="1282" y="174"/>
                    <a:pt x="1293" y="174"/>
                    <a:pt x="1300" y="175"/>
                  </a:cubicBezTo>
                  <a:cubicBezTo>
                    <a:pt x="1310" y="177"/>
                    <a:pt x="1317" y="177"/>
                    <a:pt x="1325" y="174"/>
                  </a:cubicBezTo>
                  <a:cubicBezTo>
                    <a:pt x="1328" y="173"/>
                    <a:pt x="1330" y="172"/>
                    <a:pt x="1333" y="172"/>
                  </a:cubicBezTo>
                  <a:cubicBezTo>
                    <a:pt x="1333" y="172"/>
                    <a:pt x="1334" y="172"/>
                    <a:pt x="1334" y="172"/>
                  </a:cubicBezTo>
                  <a:cubicBezTo>
                    <a:pt x="1338" y="172"/>
                    <a:pt x="1341" y="175"/>
                    <a:pt x="1341" y="179"/>
                  </a:cubicBezTo>
                  <a:cubicBezTo>
                    <a:pt x="1341" y="180"/>
                    <a:pt x="1354" y="194"/>
                    <a:pt x="1369" y="209"/>
                  </a:cubicBezTo>
                  <a:cubicBezTo>
                    <a:pt x="1398" y="238"/>
                    <a:pt x="1398" y="238"/>
                    <a:pt x="1398" y="238"/>
                  </a:cubicBezTo>
                  <a:cubicBezTo>
                    <a:pt x="1397" y="261"/>
                    <a:pt x="1397" y="261"/>
                    <a:pt x="1397" y="261"/>
                  </a:cubicBezTo>
                  <a:cubicBezTo>
                    <a:pt x="1397" y="280"/>
                    <a:pt x="1394" y="307"/>
                    <a:pt x="1393" y="312"/>
                  </a:cubicBezTo>
                  <a:cubicBezTo>
                    <a:pt x="1393" y="313"/>
                    <a:pt x="1392" y="325"/>
                    <a:pt x="1392" y="338"/>
                  </a:cubicBezTo>
                  <a:cubicBezTo>
                    <a:pt x="1390" y="375"/>
                    <a:pt x="1390" y="377"/>
                    <a:pt x="1386" y="377"/>
                  </a:cubicBezTo>
                  <a:cubicBezTo>
                    <a:pt x="1385" y="377"/>
                    <a:pt x="1378" y="378"/>
                    <a:pt x="1371" y="379"/>
                  </a:cubicBezTo>
                  <a:cubicBezTo>
                    <a:pt x="1354" y="383"/>
                    <a:pt x="1347" y="380"/>
                    <a:pt x="1337" y="369"/>
                  </a:cubicBezTo>
                  <a:cubicBezTo>
                    <a:pt x="1327" y="358"/>
                    <a:pt x="1301" y="336"/>
                    <a:pt x="1264" y="308"/>
                  </a:cubicBezTo>
                  <a:cubicBezTo>
                    <a:pt x="1244" y="294"/>
                    <a:pt x="1241" y="290"/>
                    <a:pt x="1242" y="284"/>
                  </a:cubicBezTo>
                  <a:close/>
                  <a:moveTo>
                    <a:pt x="1268" y="591"/>
                  </a:moveTo>
                  <a:cubicBezTo>
                    <a:pt x="1237" y="596"/>
                    <a:pt x="1135" y="585"/>
                    <a:pt x="1102" y="574"/>
                  </a:cubicBezTo>
                  <a:cubicBezTo>
                    <a:pt x="1091" y="570"/>
                    <a:pt x="1073" y="565"/>
                    <a:pt x="1063" y="564"/>
                  </a:cubicBezTo>
                  <a:cubicBezTo>
                    <a:pt x="1052" y="563"/>
                    <a:pt x="1043" y="562"/>
                    <a:pt x="1042" y="561"/>
                  </a:cubicBezTo>
                  <a:cubicBezTo>
                    <a:pt x="1040" y="560"/>
                    <a:pt x="1114" y="485"/>
                    <a:pt x="1119" y="483"/>
                  </a:cubicBezTo>
                  <a:cubicBezTo>
                    <a:pt x="1121" y="483"/>
                    <a:pt x="1125" y="480"/>
                    <a:pt x="1127" y="478"/>
                  </a:cubicBezTo>
                  <a:cubicBezTo>
                    <a:pt x="1128" y="476"/>
                    <a:pt x="1131" y="476"/>
                    <a:pt x="1135" y="476"/>
                  </a:cubicBezTo>
                  <a:cubicBezTo>
                    <a:pt x="1141" y="475"/>
                    <a:pt x="1149" y="478"/>
                    <a:pt x="1157" y="482"/>
                  </a:cubicBezTo>
                  <a:cubicBezTo>
                    <a:pt x="1161" y="484"/>
                    <a:pt x="1170" y="487"/>
                    <a:pt x="1176" y="489"/>
                  </a:cubicBezTo>
                  <a:cubicBezTo>
                    <a:pt x="1206" y="496"/>
                    <a:pt x="1247" y="509"/>
                    <a:pt x="1251" y="512"/>
                  </a:cubicBezTo>
                  <a:cubicBezTo>
                    <a:pt x="1253" y="514"/>
                    <a:pt x="1256" y="519"/>
                    <a:pt x="1257" y="524"/>
                  </a:cubicBezTo>
                  <a:cubicBezTo>
                    <a:pt x="1257" y="528"/>
                    <a:pt x="1263" y="545"/>
                    <a:pt x="1268" y="560"/>
                  </a:cubicBezTo>
                  <a:cubicBezTo>
                    <a:pt x="1279" y="589"/>
                    <a:pt x="1279" y="589"/>
                    <a:pt x="1279" y="589"/>
                  </a:cubicBezTo>
                  <a:lnTo>
                    <a:pt x="1268" y="591"/>
                  </a:lnTo>
                  <a:close/>
                  <a:moveTo>
                    <a:pt x="1439" y="443"/>
                  </a:moveTo>
                  <a:cubicBezTo>
                    <a:pt x="1435" y="448"/>
                    <a:pt x="1429" y="459"/>
                    <a:pt x="1425" y="469"/>
                  </a:cubicBezTo>
                  <a:cubicBezTo>
                    <a:pt x="1422" y="478"/>
                    <a:pt x="1417" y="488"/>
                    <a:pt x="1415" y="490"/>
                  </a:cubicBezTo>
                  <a:cubicBezTo>
                    <a:pt x="1412" y="493"/>
                    <a:pt x="1411" y="495"/>
                    <a:pt x="1412" y="495"/>
                  </a:cubicBezTo>
                  <a:cubicBezTo>
                    <a:pt x="1417" y="495"/>
                    <a:pt x="1359" y="561"/>
                    <a:pt x="1347" y="569"/>
                  </a:cubicBezTo>
                  <a:cubicBezTo>
                    <a:pt x="1343" y="572"/>
                    <a:pt x="1335" y="575"/>
                    <a:pt x="1330" y="575"/>
                  </a:cubicBezTo>
                  <a:cubicBezTo>
                    <a:pt x="1326" y="575"/>
                    <a:pt x="1319" y="577"/>
                    <a:pt x="1316" y="579"/>
                  </a:cubicBezTo>
                  <a:cubicBezTo>
                    <a:pt x="1308" y="586"/>
                    <a:pt x="1303" y="585"/>
                    <a:pt x="1299" y="576"/>
                  </a:cubicBezTo>
                  <a:cubicBezTo>
                    <a:pt x="1298" y="571"/>
                    <a:pt x="1297" y="567"/>
                    <a:pt x="1297" y="567"/>
                  </a:cubicBezTo>
                  <a:cubicBezTo>
                    <a:pt x="1298" y="566"/>
                    <a:pt x="1297" y="565"/>
                    <a:pt x="1295" y="564"/>
                  </a:cubicBezTo>
                  <a:cubicBezTo>
                    <a:pt x="1291" y="561"/>
                    <a:pt x="1286" y="549"/>
                    <a:pt x="1278" y="524"/>
                  </a:cubicBezTo>
                  <a:cubicBezTo>
                    <a:pt x="1271" y="505"/>
                    <a:pt x="1271" y="505"/>
                    <a:pt x="1271" y="505"/>
                  </a:cubicBezTo>
                  <a:cubicBezTo>
                    <a:pt x="1292" y="480"/>
                    <a:pt x="1292" y="480"/>
                    <a:pt x="1292" y="480"/>
                  </a:cubicBezTo>
                  <a:cubicBezTo>
                    <a:pt x="1303" y="466"/>
                    <a:pt x="1319" y="445"/>
                    <a:pt x="1328" y="434"/>
                  </a:cubicBezTo>
                  <a:cubicBezTo>
                    <a:pt x="1347" y="407"/>
                    <a:pt x="1352" y="404"/>
                    <a:pt x="1375" y="402"/>
                  </a:cubicBezTo>
                  <a:cubicBezTo>
                    <a:pt x="1377" y="402"/>
                    <a:pt x="1380" y="401"/>
                    <a:pt x="1382" y="401"/>
                  </a:cubicBezTo>
                  <a:cubicBezTo>
                    <a:pt x="1384" y="401"/>
                    <a:pt x="1385" y="401"/>
                    <a:pt x="1387" y="401"/>
                  </a:cubicBezTo>
                  <a:cubicBezTo>
                    <a:pt x="1398" y="401"/>
                    <a:pt x="1402" y="405"/>
                    <a:pt x="1400" y="412"/>
                  </a:cubicBezTo>
                  <a:cubicBezTo>
                    <a:pt x="1399" y="417"/>
                    <a:pt x="1401" y="418"/>
                    <a:pt x="1409" y="420"/>
                  </a:cubicBezTo>
                  <a:cubicBezTo>
                    <a:pt x="1416" y="421"/>
                    <a:pt x="1421" y="424"/>
                    <a:pt x="1422" y="427"/>
                  </a:cubicBezTo>
                  <a:cubicBezTo>
                    <a:pt x="1423" y="434"/>
                    <a:pt x="1432" y="437"/>
                    <a:pt x="1440" y="434"/>
                  </a:cubicBezTo>
                  <a:cubicBezTo>
                    <a:pt x="1448" y="432"/>
                    <a:pt x="1447" y="433"/>
                    <a:pt x="1439" y="443"/>
                  </a:cubicBezTo>
                  <a:close/>
                  <a:moveTo>
                    <a:pt x="1408" y="117"/>
                  </a:moveTo>
                  <a:cubicBezTo>
                    <a:pt x="1419" y="134"/>
                    <a:pt x="1419" y="134"/>
                    <a:pt x="1419" y="134"/>
                  </a:cubicBezTo>
                  <a:cubicBezTo>
                    <a:pt x="1425" y="143"/>
                    <a:pt x="1436" y="158"/>
                    <a:pt x="1444" y="166"/>
                  </a:cubicBezTo>
                  <a:cubicBezTo>
                    <a:pt x="1451" y="175"/>
                    <a:pt x="1458" y="184"/>
                    <a:pt x="1458" y="187"/>
                  </a:cubicBezTo>
                  <a:cubicBezTo>
                    <a:pt x="1458" y="190"/>
                    <a:pt x="1459" y="194"/>
                    <a:pt x="1461" y="196"/>
                  </a:cubicBezTo>
                  <a:cubicBezTo>
                    <a:pt x="1465" y="200"/>
                    <a:pt x="1462" y="204"/>
                    <a:pt x="1446" y="213"/>
                  </a:cubicBezTo>
                  <a:cubicBezTo>
                    <a:pt x="1439" y="218"/>
                    <a:pt x="1429" y="223"/>
                    <a:pt x="1425" y="226"/>
                  </a:cubicBezTo>
                  <a:cubicBezTo>
                    <a:pt x="1417" y="232"/>
                    <a:pt x="1417" y="232"/>
                    <a:pt x="1417" y="232"/>
                  </a:cubicBezTo>
                  <a:cubicBezTo>
                    <a:pt x="1411" y="221"/>
                    <a:pt x="1411" y="221"/>
                    <a:pt x="1411" y="221"/>
                  </a:cubicBezTo>
                  <a:cubicBezTo>
                    <a:pt x="1407" y="215"/>
                    <a:pt x="1396" y="202"/>
                    <a:pt x="1386" y="192"/>
                  </a:cubicBezTo>
                  <a:cubicBezTo>
                    <a:pt x="1358" y="164"/>
                    <a:pt x="1349" y="149"/>
                    <a:pt x="1359" y="149"/>
                  </a:cubicBezTo>
                  <a:cubicBezTo>
                    <a:pt x="1362" y="149"/>
                    <a:pt x="1364" y="147"/>
                    <a:pt x="1365" y="144"/>
                  </a:cubicBezTo>
                  <a:cubicBezTo>
                    <a:pt x="1365" y="141"/>
                    <a:pt x="1375" y="134"/>
                    <a:pt x="1387" y="128"/>
                  </a:cubicBezTo>
                  <a:lnTo>
                    <a:pt x="1408" y="117"/>
                  </a:lnTo>
                  <a:close/>
                  <a:moveTo>
                    <a:pt x="1082" y="87"/>
                  </a:moveTo>
                  <a:cubicBezTo>
                    <a:pt x="1071" y="91"/>
                    <a:pt x="1059" y="95"/>
                    <a:pt x="1056" y="96"/>
                  </a:cubicBezTo>
                  <a:cubicBezTo>
                    <a:pt x="1052" y="98"/>
                    <a:pt x="1046" y="100"/>
                    <a:pt x="1041" y="102"/>
                  </a:cubicBezTo>
                  <a:cubicBezTo>
                    <a:pt x="1022" y="108"/>
                    <a:pt x="1015" y="108"/>
                    <a:pt x="1000" y="101"/>
                  </a:cubicBezTo>
                  <a:cubicBezTo>
                    <a:pt x="992" y="97"/>
                    <a:pt x="981" y="90"/>
                    <a:pt x="977" y="84"/>
                  </a:cubicBezTo>
                  <a:cubicBezTo>
                    <a:pt x="968" y="75"/>
                    <a:pt x="968" y="75"/>
                    <a:pt x="968" y="75"/>
                  </a:cubicBezTo>
                  <a:cubicBezTo>
                    <a:pt x="980" y="63"/>
                    <a:pt x="980" y="63"/>
                    <a:pt x="980" y="63"/>
                  </a:cubicBezTo>
                  <a:cubicBezTo>
                    <a:pt x="1024" y="61"/>
                    <a:pt x="1067" y="59"/>
                    <a:pt x="1111" y="57"/>
                  </a:cubicBezTo>
                  <a:cubicBezTo>
                    <a:pt x="1129" y="56"/>
                    <a:pt x="1148" y="55"/>
                    <a:pt x="1166" y="55"/>
                  </a:cubicBezTo>
                  <a:cubicBezTo>
                    <a:pt x="1149" y="65"/>
                    <a:pt x="1123" y="74"/>
                    <a:pt x="1082" y="87"/>
                  </a:cubicBezTo>
                  <a:close/>
                  <a:moveTo>
                    <a:pt x="1635" y="103"/>
                  </a:moveTo>
                  <a:cubicBezTo>
                    <a:pt x="1632" y="99"/>
                    <a:pt x="1631" y="96"/>
                    <a:pt x="1631" y="93"/>
                  </a:cubicBezTo>
                  <a:cubicBezTo>
                    <a:pt x="1632" y="84"/>
                    <a:pt x="1633" y="80"/>
                    <a:pt x="1636" y="77"/>
                  </a:cubicBezTo>
                  <a:cubicBezTo>
                    <a:pt x="1640" y="72"/>
                    <a:pt x="1641" y="71"/>
                    <a:pt x="1647" y="70"/>
                  </a:cubicBezTo>
                  <a:cubicBezTo>
                    <a:pt x="1653" y="68"/>
                    <a:pt x="1654" y="69"/>
                    <a:pt x="1655" y="76"/>
                  </a:cubicBezTo>
                  <a:cubicBezTo>
                    <a:pt x="1655" y="77"/>
                    <a:pt x="1656" y="78"/>
                    <a:pt x="1656" y="78"/>
                  </a:cubicBezTo>
                  <a:cubicBezTo>
                    <a:pt x="1658" y="77"/>
                    <a:pt x="1658" y="79"/>
                    <a:pt x="1656" y="81"/>
                  </a:cubicBezTo>
                  <a:cubicBezTo>
                    <a:pt x="1655" y="83"/>
                    <a:pt x="1655" y="84"/>
                    <a:pt x="1656" y="86"/>
                  </a:cubicBezTo>
                  <a:cubicBezTo>
                    <a:pt x="1656" y="88"/>
                    <a:pt x="1656" y="88"/>
                    <a:pt x="1655" y="88"/>
                  </a:cubicBezTo>
                  <a:cubicBezTo>
                    <a:pt x="1654" y="88"/>
                    <a:pt x="1654" y="90"/>
                    <a:pt x="1655" y="93"/>
                  </a:cubicBezTo>
                  <a:cubicBezTo>
                    <a:pt x="1657" y="97"/>
                    <a:pt x="1657" y="97"/>
                    <a:pt x="1654" y="99"/>
                  </a:cubicBezTo>
                  <a:cubicBezTo>
                    <a:pt x="1653" y="100"/>
                    <a:pt x="1652" y="100"/>
                    <a:pt x="1654" y="100"/>
                  </a:cubicBezTo>
                  <a:cubicBezTo>
                    <a:pt x="1655" y="101"/>
                    <a:pt x="1655" y="102"/>
                    <a:pt x="1654" y="105"/>
                  </a:cubicBezTo>
                  <a:cubicBezTo>
                    <a:pt x="1653" y="107"/>
                    <a:pt x="1653" y="109"/>
                    <a:pt x="1654" y="107"/>
                  </a:cubicBezTo>
                  <a:cubicBezTo>
                    <a:pt x="1655" y="106"/>
                    <a:pt x="1656" y="106"/>
                    <a:pt x="1656" y="107"/>
                  </a:cubicBezTo>
                  <a:cubicBezTo>
                    <a:pt x="1657" y="108"/>
                    <a:pt x="1657" y="109"/>
                    <a:pt x="1656" y="110"/>
                  </a:cubicBezTo>
                  <a:cubicBezTo>
                    <a:pt x="1655" y="111"/>
                    <a:pt x="1644" y="110"/>
                    <a:pt x="1642" y="109"/>
                  </a:cubicBezTo>
                  <a:cubicBezTo>
                    <a:pt x="1640" y="108"/>
                    <a:pt x="1638" y="105"/>
                    <a:pt x="1635" y="103"/>
                  </a:cubicBezTo>
                  <a:close/>
                  <a:moveTo>
                    <a:pt x="1625" y="156"/>
                  </a:moveTo>
                  <a:cubicBezTo>
                    <a:pt x="1624" y="151"/>
                    <a:pt x="1628" y="143"/>
                    <a:pt x="1634" y="139"/>
                  </a:cubicBezTo>
                  <a:cubicBezTo>
                    <a:pt x="1640" y="134"/>
                    <a:pt x="1648" y="130"/>
                    <a:pt x="1650" y="132"/>
                  </a:cubicBezTo>
                  <a:cubicBezTo>
                    <a:pt x="1653" y="133"/>
                    <a:pt x="1653" y="144"/>
                    <a:pt x="1652" y="147"/>
                  </a:cubicBezTo>
                  <a:cubicBezTo>
                    <a:pt x="1651" y="148"/>
                    <a:pt x="1651" y="150"/>
                    <a:pt x="1652" y="152"/>
                  </a:cubicBezTo>
                  <a:cubicBezTo>
                    <a:pt x="1653" y="154"/>
                    <a:pt x="1653" y="154"/>
                    <a:pt x="1652" y="154"/>
                  </a:cubicBezTo>
                  <a:cubicBezTo>
                    <a:pt x="1650" y="155"/>
                    <a:pt x="1649" y="161"/>
                    <a:pt x="1651" y="162"/>
                  </a:cubicBezTo>
                  <a:cubicBezTo>
                    <a:pt x="1652" y="163"/>
                    <a:pt x="1652" y="165"/>
                    <a:pt x="1651" y="166"/>
                  </a:cubicBezTo>
                  <a:cubicBezTo>
                    <a:pt x="1650" y="168"/>
                    <a:pt x="1650" y="170"/>
                    <a:pt x="1651" y="170"/>
                  </a:cubicBezTo>
                  <a:cubicBezTo>
                    <a:pt x="1652" y="170"/>
                    <a:pt x="1652" y="171"/>
                    <a:pt x="1651" y="172"/>
                  </a:cubicBezTo>
                  <a:cubicBezTo>
                    <a:pt x="1650" y="173"/>
                    <a:pt x="1650" y="174"/>
                    <a:pt x="1650" y="174"/>
                  </a:cubicBezTo>
                  <a:cubicBezTo>
                    <a:pt x="1651" y="174"/>
                    <a:pt x="1650" y="174"/>
                    <a:pt x="1649" y="175"/>
                  </a:cubicBezTo>
                  <a:cubicBezTo>
                    <a:pt x="1647" y="176"/>
                    <a:pt x="1646" y="176"/>
                    <a:pt x="1639" y="173"/>
                  </a:cubicBezTo>
                  <a:cubicBezTo>
                    <a:pt x="1633" y="170"/>
                    <a:pt x="1625" y="161"/>
                    <a:pt x="1625" y="156"/>
                  </a:cubicBezTo>
                  <a:close/>
                  <a:moveTo>
                    <a:pt x="1638" y="229"/>
                  </a:moveTo>
                  <a:cubicBezTo>
                    <a:pt x="1637" y="228"/>
                    <a:pt x="1635" y="227"/>
                    <a:pt x="1634" y="227"/>
                  </a:cubicBezTo>
                  <a:cubicBezTo>
                    <a:pt x="1634" y="226"/>
                    <a:pt x="1631" y="224"/>
                    <a:pt x="1630" y="222"/>
                  </a:cubicBezTo>
                  <a:cubicBezTo>
                    <a:pt x="1627" y="218"/>
                    <a:pt x="1627" y="216"/>
                    <a:pt x="1628" y="211"/>
                  </a:cubicBezTo>
                  <a:cubicBezTo>
                    <a:pt x="1629" y="202"/>
                    <a:pt x="1630" y="201"/>
                    <a:pt x="1634" y="202"/>
                  </a:cubicBezTo>
                  <a:cubicBezTo>
                    <a:pt x="1636" y="202"/>
                    <a:pt x="1637" y="202"/>
                    <a:pt x="1636" y="201"/>
                  </a:cubicBezTo>
                  <a:cubicBezTo>
                    <a:pt x="1633" y="200"/>
                    <a:pt x="1634" y="198"/>
                    <a:pt x="1637" y="198"/>
                  </a:cubicBezTo>
                  <a:cubicBezTo>
                    <a:pt x="1638" y="198"/>
                    <a:pt x="1640" y="198"/>
                    <a:pt x="1640" y="197"/>
                  </a:cubicBezTo>
                  <a:cubicBezTo>
                    <a:pt x="1641" y="197"/>
                    <a:pt x="1642" y="197"/>
                    <a:pt x="1644" y="197"/>
                  </a:cubicBezTo>
                  <a:cubicBezTo>
                    <a:pt x="1645" y="197"/>
                    <a:pt x="1646" y="198"/>
                    <a:pt x="1647" y="198"/>
                  </a:cubicBezTo>
                  <a:cubicBezTo>
                    <a:pt x="1647" y="198"/>
                    <a:pt x="1647" y="204"/>
                    <a:pt x="1646" y="211"/>
                  </a:cubicBezTo>
                  <a:cubicBezTo>
                    <a:pt x="1646" y="219"/>
                    <a:pt x="1645" y="224"/>
                    <a:pt x="1644" y="224"/>
                  </a:cubicBezTo>
                  <a:cubicBezTo>
                    <a:pt x="1642" y="225"/>
                    <a:pt x="1642" y="225"/>
                    <a:pt x="1643" y="226"/>
                  </a:cubicBezTo>
                  <a:cubicBezTo>
                    <a:pt x="1644" y="227"/>
                    <a:pt x="1644" y="228"/>
                    <a:pt x="1644" y="230"/>
                  </a:cubicBezTo>
                  <a:cubicBezTo>
                    <a:pt x="1643" y="232"/>
                    <a:pt x="1640" y="232"/>
                    <a:pt x="1638" y="229"/>
                  </a:cubicBezTo>
                  <a:close/>
                  <a:moveTo>
                    <a:pt x="1640" y="271"/>
                  </a:moveTo>
                  <a:cubicBezTo>
                    <a:pt x="1640" y="271"/>
                    <a:pt x="1641" y="272"/>
                    <a:pt x="1641" y="272"/>
                  </a:cubicBezTo>
                  <a:cubicBezTo>
                    <a:pt x="1641" y="273"/>
                    <a:pt x="1640" y="274"/>
                    <a:pt x="1639" y="274"/>
                  </a:cubicBezTo>
                  <a:cubicBezTo>
                    <a:pt x="1639" y="274"/>
                    <a:pt x="1638" y="273"/>
                    <a:pt x="1638" y="272"/>
                  </a:cubicBezTo>
                  <a:cubicBezTo>
                    <a:pt x="1638" y="271"/>
                    <a:pt x="1639" y="271"/>
                    <a:pt x="1640" y="271"/>
                  </a:cubicBezTo>
                  <a:close/>
                  <a:moveTo>
                    <a:pt x="1635" y="277"/>
                  </a:moveTo>
                  <a:cubicBezTo>
                    <a:pt x="1635" y="276"/>
                    <a:pt x="1635" y="276"/>
                    <a:pt x="1636" y="276"/>
                  </a:cubicBezTo>
                  <a:cubicBezTo>
                    <a:pt x="1637" y="276"/>
                    <a:pt x="1638" y="276"/>
                    <a:pt x="1640" y="276"/>
                  </a:cubicBezTo>
                  <a:cubicBezTo>
                    <a:pt x="1641" y="275"/>
                    <a:pt x="1642" y="276"/>
                    <a:pt x="1642" y="277"/>
                  </a:cubicBezTo>
                  <a:cubicBezTo>
                    <a:pt x="1641" y="280"/>
                    <a:pt x="1637" y="280"/>
                    <a:pt x="1635" y="277"/>
                  </a:cubicBezTo>
                  <a:close/>
                  <a:moveTo>
                    <a:pt x="1626" y="341"/>
                  </a:moveTo>
                  <a:cubicBezTo>
                    <a:pt x="1624" y="338"/>
                    <a:pt x="1624" y="337"/>
                    <a:pt x="1626" y="334"/>
                  </a:cubicBezTo>
                  <a:cubicBezTo>
                    <a:pt x="1630" y="330"/>
                    <a:pt x="1634" y="331"/>
                    <a:pt x="1634" y="335"/>
                  </a:cubicBezTo>
                  <a:cubicBezTo>
                    <a:pt x="1633" y="339"/>
                    <a:pt x="1633" y="346"/>
                    <a:pt x="1634" y="348"/>
                  </a:cubicBezTo>
                  <a:cubicBezTo>
                    <a:pt x="1635" y="352"/>
                    <a:pt x="1631" y="352"/>
                    <a:pt x="1629" y="349"/>
                  </a:cubicBezTo>
                  <a:cubicBezTo>
                    <a:pt x="1628" y="347"/>
                    <a:pt x="1627" y="344"/>
                    <a:pt x="1626" y="341"/>
                  </a:cubicBezTo>
                  <a:close/>
                  <a:moveTo>
                    <a:pt x="1598" y="396"/>
                  </a:moveTo>
                  <a:cubicBezTo>
                    <a:pt x="1599" y="393"/>
                    <a:pt x="1601" y="391"/>
                    <a:pt x="1608" y="388"/>
                  </a:cubicBezTo>
                  <a:cubicBezTo>
                    <a:pt x="1616" y="384"/>
                    <a:pt x="1624" y="381"/>
                    <a:pt x="1625" y="382"/>
                  </a:cubicBezTo>
                  <a:cubicBezTo>
                    <a:pt x="1625" y="382"/>
                    <a:pt x="1625" y="390"/>
                    <a:pt x="1624" y="399"/>
                  </a:cubicBezTo>
                  <a:cubicBezTo>
                    <a:pt x="1622" y="416"/>
                    <a:pt x="1622" y="416"/>
                    <a:pt x="1622" y="416"/>
                  </a:cubicBezTo>
                  <a:cubicBezTo>
                    <a:pt x="1618" y="415"/>
                    <a:pt x="1618" y="415"/>
                    <a:pt x="1618" y="415"/>
                  </a:cubicBezTo>
                  <a:cubicBezTo>
                    <a:pt x="1608" y="414"/>
                    <a:pt x="1596" y="403"/>
                    <a:pt x="1598" y="396"/>
                  </a:cubicBezTo>
                  <a:close/>
                  <a:moveTo>
                    <a:pt x="1598" y="472"/>
                  </a:moveTo>
                  <a:cubicBezTo>
                    <a:pt x="1595" y="470"/>
                    <a:pt x="1592" y="468"/>
                    <a:pt x="1592" y="468"/>
                  </a:cubicBezTo>
                  <a:cubicBezTo>
                    <a:pt x="1591" y="468"/>
                    <a:pt x="1590" y="465"/>
                    <a:pt x="1589" y="462"/>
                  </a:cubicBezTo>
                  <a:cubicBezTo>
                    <a:pt x="1587" y="457"/>
                    <a:pt x="1587" y="457"/>
                    <a:pt x="1587" y="457"/>
                  </a:cubicBezTo>
                  <a:cubicBezTo>
                    <a:pt x="1591" y="455"/>
                    <a:pt x="1591" y="455"/>
                    <a:pt x="1591" y="455"/>
                  </a:cubicBezTo>
                  <a:cubicBezTo>
                    <a:pt x="1593" y="453"/>
                    <a:pt x="1598" y="450"/>
                    <a:pt x="1602" y="448"/>
                  </a:cubicBezTo>
                  <a:cubicBezTo>
                    <a:pt x="1609" y="442"/>
                    <a:pt x="1617" y="439"/>
                    <a:pt x="1618" y="441"/>
                  </a:cubicBezTo>
                  <a:cubicBezTo>
                    <a:pt x="1619" y="442"/>
                    <a:pt x="1619" y="451"/>
                    <a:pt x="1618" y="462"/>
                  </a:cubicBezTo>
                  <a:cubicBezTo>
                    <a:pt x="1616" y="480"/>
                    <a:pt x="1614" y="487"/>
                    <a:pt x="1612" y="482"/>
                  </a:cubicBezTo>
                  <a:cubicBezTo>
                    <a:pt x="1612" y="481"/>
                    <a:pt x="1611" y="481"/>
                    <a:pt x="1610" y="481"/>
                  </a:cubicBezTo>
                  <a:cubicBezTo>
                    <a:pt x="1610" y="482"/>
                    <a:pt x="1609" y="481"/>
                    <a:pt x="1608" y="480"/>
                  </a:cubicBezTo>
                  <a:cubicBezTo>
                    <a:pt x="1608" y="479"/>
                    <a:pt x="1607" y="478"/>
                    <a:pt x="1605" y="477"/>
                  </a:cubicBezTo>
                  <a:cubicBezTo>
                    <a:pt x="1603" y="477"/>
                    <a:pt x="1600" y="475"/>
                    <a:pt x="1598" y="472"/>
                  </a:cubicBezTo>
                  <a:close/>
                  <a:moveTo>
                    <a:pt x="1610" y="538"/>
                  </a:moveTo>
                  <a:cubicBezTo>
                    <a:pt x="1609" y="538"/>
                    <a:pt x="1607" y="538"/>
                    <a:pt x="1605" y="539"/>
                  </a:cubicBezTo>
                  <a:cubicBezTo>
                    <a:pt x="1604" y="540"/>
                    <a:pt x="1603" y="539"/>
                    <a:pt x="1602" y="538"/>
                  </a:cubicBezTo>
                  <a:cubicBezTo>
                    <a:pt x="1602" y="536"/>
                    <a:pt x="1601" y="536"/>
                    <a:pt x="1601" y="536"/>
                  </a:cubicBezTo>
                  <a:cubicBezTo>
                    <a:pt x="1601" y="537"/>
                    <a:pt x="1599" y="534"/>
                    <a:pt x="1596" y="531"/>
                  </a:cubicBezTo>
                  <a:cubicBezTo>
                    <a:pt x="1591" y="525"/>
                    <a:pt x="1591" y="523"/>
                    <a:pt x="1592" y="520"/>
                  </a:cubicBezTo>
                  <a:cubicBezTo>
                    <a:pt x="1593" y="513"/>
                    <a:pt x="1597" y="509"/>
                    <a:pt x="1600" y="510"/>
                  </a:cubicBezTo>
                  <a:cubicBezTo>
                    <a:pt x="1601" y="511"/>
                    <a:pt x="1601" y="511"/>
                    <a:pt x="1601" y="510"/>
                  </a:cubicBezTo>
                  <a:cubicBezTo>
                    <a:pt x="1600" y="509"/>
                    <a:pt x="1601" y="508"/>
                    <a:pt x="1603" y="509"/>
                  </a:cubicBezTo>
                  <a:cubicBezTo>
                    <a:pt x="1606" y="510"/>
                    <a:pt x="1607" y="510"/>
                    <a:pt x="1607" y="509"/>
                  </a:cubicBezTo>
                  <a:cubicBezTo>
                    <a:pt x="1606" y="506"/>
                    <a:pt x="1612" y="505"/>
                    <a:pt x="1614" y="508"/>
                  </a:cubicBezTo>
                  <a:cubicBezTo>
                    <a:pt x="1615" y="509"/>
                    <a:pt x="1616" y="510"/>
                    <a:pt x="1617" y="509"/>
                  </a:cubicBezTo>
                  <a:cubicBezTo>
                    <a:pt x="1617" y="509"/>
                    <a:pt x="1617" y="516"/>
                    <a:pt x="1616" y="524"/>
                  </a:cubicBezTo>
                  <a:cubicBezTo>
                    <a:pt x="1614" y="539"/>
                    <a:pt x="1614" y="539"/>
                    <a:pt x="1610" y="538"/>
                  </a:cubicBezTo>
                  <a:close/>
                  <a:moveTo>
                    <a:pt x="1574" y="600"/>
                  </a:moveTo>
                  <a:cubicBezTo>
                    <a:pt x="1574" y="594"/>
                    <a:pt x="1589" y="576"/>
                    <a:pt x="1591" y="578"/>
                  </a:cubicBezTo>
                  <a:cubicBezTo>
                    <a:pt x="1591" y="578"/>
                    <a:pt x="1593" y="577"/>
                    <a:pt x="1595" y="576"/>
                  </a:cubicBezTo>
                  <a:cubicBezTo>
                    <a:pt x="1596" y="575"/>
                    <a:pt x="1598" y="574"/>
                    <a:pt x="1598" y="574"/>
                  </a:cubicBezTo>
                  <a:cubicBezTo>
                    <a:pt x="1599" y="575"/>
                    <a:pt x="1600" y="575"/>
                    <a:pt x="1600" y="574"/>
                  </a:cubicBezTo>
                  <a:cubicBezTo>
                    <a:pt x="1602" y="572"/>
                    <a:pt x="1609" y="573"/>
                    <a:pt x="1610" y="576"/>
                  </a:cubicBezTo>
                  <a:cubicBezTo>
                    <a:pt x="1610" y="577"/>
                    <a:pt x="1609" y="583"/>
                    <a:pt x="1607" y="589"/>
                  </a:cubicBezTo>
                  <a:cubicBezTo>
                    <a:pt x="1605" y="596"/>
                    <a:pt x="1603" y="602"/>
                    <a:pt x="1603" y="604"/>
                  </a:cubicBezTo>
                  <a:cubicBezTo>
                    <a:pt x="1603" y="605"/>
                    <a:pt x="1603" y="609"/>
                    <a:pt x="1602" y="611"/>
                  </a:cubicBezTo>
                  <a:cubicBezTo>
                    <a:pt x="1601" y="616"/>
                    <a:pt x="1601" y="616"/>
                    <a:pt x="1596" y="616"/>
                  </a:cubicBezTo>
                  <a:cubicBezTo>
                    <a:pt x="1585" y="614"/>
                    <a:pt x="1573" y="605"/>
                    <a:pt x="1574" y="600"/>
                  </a:cubicBezTo>
                  <a:close/>
                  <a:moveTo>
                    <a:pt x="1591" y="706"/>
                  </a:moveTo>
                  <a:cubicBezTo>
                    <a:pt x="1593" y="708"/>
                    <a:pt x="1592" y="713"/>
                    <a:pt x="1590" y="714"/>
                  </a:cubicBezTo>
                  <a:cubicBezTo>
                    <a:pt x="1589" y="714"/>
                    <a:pt x="1589" y="716"/>
                    <a:pt x="1589" y="717"/>
                  </a:cubicBezTo>
                  <a:cubicBezTo>
                    <a:pt x="1588" y="721"/>
                    <a:pt x="1580" y="720"/>
                    <a:pt x="1575" y="715"/>
                  </a:cubicBezTo>
                  <a:cubicBezTo>
                    <a:pt x="1572" y="713"/>
                    <a:pt x="1570" y="711"/>
                    <a:pt x="1569" y="711"/>
                  </a:cubicBezTo>
                  <a:cubicBezTo>
                    <a:pt x="1567" y="711"/>
                    <a:pt x="1562" y="698"/>
                    <a:pt x="1563" y="696"/>
                  </a:cubicBezTo>
                  <a:cubicBezTo>
                    <a:pt x="1568" y="691"/>
                    <a:pt x="1576" y="686"/>
                    <a:pt x="1578" y="688"/>
                  </a:cubicBezTo>
                  <a:cubicBezTo>
                    <a:pt x="1579" y="689"/>
                    <a:pt x="1580" y="688"/>
                    <a:pt x="1580" y="688"/>
                  </a:cubicBezTo>
                  <a:cubicBezTo>
                    <a:pt x="1580" y="687"/>
                    <a:pt x="1581" y="686"/>
                    <a:pt x="1582" y="687"/>
                  </a:cubicBezTo>
                  <a:cubicBezTo>
                    <a:pt x="1584" y="687"/>
                    <a:pt x="1586" y="687"/>
                    <a:pt x="1587" y="687"/>
                  </a:cubicBezTo>
                  <a:cubicBezTo>
                    <a:pt x="1589" y="686"/>
                    <a:pt x="1590" y="686"/>
                    <a:pt x="1589" y="693"/>
                  </a:cubicBezTo>
                  <a:cubicBezTo>
                    <a:pt x="1589" y="694"/>
                    <a:pt x="1590" y="697"/>
                    <a:pt x="1591" y="699"/>
                  </a:cubicBezTo>
                  <a:cubicBezTo>
                    <a:pt x="1592" y="701"/>
                    <a:pt x="1592" y="703"/>
                    <a:pt x="1591" y="703"/>
                  </a:cubicBezTo>
                  <a:cubicBezTo>
                    <a:pt x="1590" y="704"/>
                    <a:pt x="1590" y="705"/>
                    <a:pt x="1591" y="706"/>
                  </a:cubicBezTo>
                  <a:close/>
                  <a:moveTo>
                    <a:pt x="1598" y="651"/>
                  </a:moveTo>
                  <a:cubicBezTo>
                    <a:pt x="1595" y="652"/>
                    <a:pt x="1595" y="652"/>
                    <a:pt x="1597" y="653"/>
                  </a:cubicBezTo>
                  <a:cubicBezTo>
                    <a:pt x="1600" y="655"/>
                    <a:pt x="1599" y="665"/>
                    <a:pt x="1596" y="666"/>
                  </a:cubicBezTo>
                  <a:cubicBezTo>
                    <a:pt x="1594" y="667"/>
                    <a:pt x="1593" y="667"/>
                    <a:pt x="1592" y="667"/>
                  </a:cubicBezTo>
                  <a:cubicBezTo>
                    <a:pt x="1585" y="666"/>
                    <a:pt x="1577" y="657"/>
                    <a:pt x="1578" y="652"/>
                  </a:cubicBezTo>
                  <a:cubicBezTo>
                    <a:pt x="1578" y="651"/>
                    <a:pt x="1578" y="650"/>
                    <a:pt x="1577" y="650"/>
                  </a:cubicBezTo>
                  <a:cubicBezTo>
                    <a:pt x="1576" y="650"/>
                    <a:pt x="1574" y="648"/>
                    <a:pt x="1573" y="645"/>
                  </a:cubicBezTo>
                  <a:cubicBezTo>
                    <a:pt x="1571" y="640"/>
                    <a:pt x="1572" y="636"/>
                    <a:pt x="1575" y="636"/>
                  </a:cubicBezTo>
                  <a:cubicBezTo>
                    <a:pt x="1576" y="637"/>
                    <a:pt x="1578" y="636"/>
                    <a:pt x="1579" y="634"/>
                  </a:cubicBezTo>
                  <a:cubicBezTo>
                    <a:pt x="1581" y="633"/>
                    <a:pt x="1584" y="632"/>
                    <a:pt x="1585" y="633"/>
                  </a:cubicBezTo>
                  <a:cubicBezTo>
                    <a:pt x="1587" y="634"/>
                    <a:pt x="1587" y="634"/>
                    <a:pt x="1587" y="633"/>
                  </a:cubicBezTo>
                  <a:cubicBezTo>
                    <a:pt x="1586" y="632"/>
                    <a:pt x="1587" y="631"/>
                    <a:pt x="1587" y="631"/>
                  </a:cubicBezTo>
                  <a:cubicBezTo>
                    <a:pt x="1588" y="631"/>
                    <a:pt x="1589" y="632"/>
                    <a:pt x="1589" y="633"/>
                  </a:cubicBezTo>
                  <a:cubicBezTo>
                    <a:pt x="1590" y="634"/>
                    <a:pt x="1592" y="634"/>
                    <a:pt x="1594" y="634"/>
                  </a:cubicBezTo>
                  <a:cubicBezTo>
                    <a:pt x="1596" y="634"/>
                    <a:pt x="1597" y="635"/>
                    <a:pt x="1597" y="636"/>
                  </a:cubicBezTo>
                  <a:cubicBezTo>
                    <a:pt x="1596" y="637"/>
                    <a:pt x="1597" y="638"/>
                    <a:pt x="1600" y="637"/>
                  </a:cubicBezTo>
                  <a:cubicBezTo>
                    <a:pt x="1603" y="637"/>
                    <a:pt x="1603" y="637"/>
                    <a:pt x="1602" y="640"/>
                  </a:cubicBezTo>
                  <a:cubicBezTo>
                    <a:pt x="1601" y="641"/>
                    <a:pt x="1601" y="644"/>
                    <a:pt x="1600" y="646"/>
                  </a:cubicBezTo>
                  <a:cubicBezTo>
                    <a:pt x="1600" y="648"/>
                    <a:pt x="1599" y="650"/>
                    <a:pt x="1598" y="651"/>
                  </a:cubicBezTo>
                  <a:close/>
                  <a:moveTo>
                    <a:pt x="2126" y="141"/>
                  </a:moveTo>
                  <a:cubicBezTo>
                    <a:pt x="2127" y="141"/>
                    <a:pt x="2128" y="142"/>
                    <a:pt x="2130" y="143"/>
                  </a:cubicBezTo>
                  <a:cubicBezTo>
                    <a:pt x="2131" y="146"/>
                    <a:pt x="2131" y="147"/>
                    <a:pt x="2129" y="153"/>
                  </a:cubicBezTo>
                  <a:cubicBezTo>
                    <a:pt x="2128" y="158"/>
                    <a:pt x="2127" y="159"/>
                    <a:pt x="2129" y="161"/>
                  </a:cubicBezTo>
                  <a:cubicBezTo>
                    <a:pt x="2131" y="163"/>
                    <a:pt x="2129" y="174"/>
                    <a:pt x="2127" y="173"/>
                  </a:cubicBezTo>
                  <a:cubicBezTo>
                    <a:pt x="2126" y="173"/>
                    <a:pt x="2126" y="174"/>
                    <a:pt x="2127" y="175"/>
                  </a:cubicBezTo>
                  <a:cubicBezTo>
                    <a:pt x="2128" y="176"/>
                    <a:pt x="2128" y="176"/>
                    <a:pt x="2127" y="176"/>
                  </a:cubicBezTo>
                  <a:cubicBezTo>
                    <a:pt x="2125" y="176"/>
                    <a:pt x="2124" y="181"/>
                    <a:pt x="2126" y="182"/>
                  </a:cubicBezTo>
                  <a:cubicBezTo>
                    <a:pt x="2127" y="183"/>
                    <a:pt x="2126" y="192"/>
                    <a:pt x="2125" y="192"/>
                  </a:cubicBezTo>
                  <a:cubicBezTo>
                    <a:pt x="2124" y="192"/>
                    <a:pt x="2124" y="195"/>
                    <a:pt x="2125" y="199"/>
                  </a:cubicBezTo>
                  <a:cubicBezTo>
                    <a:pt x="2127" y="208"/>
                    <a:pt x="2126" y="212"/>
                    <a:pt x="2124" y="213"/>
                  </a:cubicBezTo>
                  <a:cubicBezTo>
                    <a:pt x="2122" y="213"/>
                    <a:pt x="2122" y="214"/>
                    <a:pt x="2123" y="216"/>
                  </a:cubicBezTo>
                  <a:cubicBezTo>
                    <a:pt x="2124" y="217"/>
                    <a:pt x="2124" y="222"/>
                    <a:pt x="2123" y="227"/>
                  </a:cubicBezTo>
                  <a:cubicBezTo>
                    <a:pt x="2123" y="232"/>
                    <a:pt x="2123" y="239"/>
                    <a:pt x="2123" y="243"/>
                  </a:cubicBezTo>
                  <a:cubicBezTo>
                    <a:pt x="2125" y="254"/>
                    <a:pt x="2122" y="285"/>
                    <a:pt x="2120" y="286"/>
                  </a:cubicBezTo>
                  <a:cubicBezTo>
                    <a:pt x="2118" y="287"/>
                    <a:pt x="2118" y="298"/>
                    <a:pt x="2119" y="300"/>
                  </a:cubicBezTo>
                  <a:cubicBezTo>
                    <a:pt x="2120" y="300"/>
                    <a:pt x="2120" y="302"/>
                    <a:pt x="2120" y="305"/>
                  </a:cubicBezTo>
                  <a:cubicBezTo>
                    <a:pt x="2119" y="307"/>
                    <a:pt x="2119" y="311"/>
                    <a:pt x="2119" y="313"/>
                  </a:cubicBezTo>
                  <a:cubicBezTo>
                    <a:pt x="2120" y="316"/>
                    <a:pt x="2120" y="317"/>
                    <a:pt x="2118" y="318"/>
                  </a:cubicBezTo>
                  <a:cubicBezTo>
                    <a:pt x="2115" y="319"/>
                    <a:pt x="2115" y="320"/>
                    <a:pt x="2117" y="320"/>
                  </a:cubicBezTo>
                  <a:cubicBezTo>
                    <a:pt x="2120" y="320"/>
                    <a:pt x="2120" y="324"/>
                    <a:pt x="2117" y="325"/>
                  </a:cubicBezTo>
                  <a:cubicBezTo>
                    <a:pt x="2114" y="326"/>
                    <a:pt x="2114" y="329"/>
                    <a:pt x="2117" y="331"/>
                  </a:cubicBezTo>
                  <a:cubicBezTo>
                    <a:pt x="2118" y="332"/>
                    <a:pt x="2118" y="332"/>
                    <a:pt x="2117" y="332"/>
                  </a:cubicBezTo>
                  <a:cubicBezTo>
                    <a:pt x="2116" y="332"/>
                    <a:pt x="2116" y="333"/>
                    <a:pt x="2115" y="333"/>
                  </a:cubicBezTo>
                  <a:cubicBezTo>
                    <a:pt x="2115" y="334"/>
                    <a:pt x="2116" y="334"/>
                    <a:pt x="2117" y="334"/>
                  </a:cubicBezTo>
                  <a:cubicBezTo>
                    <a:pt x="2119" y="334"/>
                    <a:pt x="2119" y="334"/>
                    <a:pt x="2119" y="336"/>
                  </a:cubicBezTo>
                  <a:cubicBezTo>
                    <a:pt x="2119" y="337"/>
                    <a:pt x="2118" y="338"/>
                    <a:pt x="2117" y="338"/>
                  </a:cubicBezTo>
                  <a:cubicBezTo>
                    <a:pt x="2116" y="337"/>
                    <a:pt x="2115" y="339"/>
                    <a:pt x="2114" y="342"/>
                  </a:cubicBezTo>
                  <a:cubicBezTo>
                    <a:pt x="2114" y="345"/>
                    <a:pt x="2115" y="347"/>
                    <a:pt x="2115" y="347"/>
                  </a:cubicBezTo>
                  <a:cubicBezTo>
                    <a:pt x="2116" y="347"/>
                    <a:pt x="2116" y="351"/>
                    <a:pt x="2116" y="356"/>
                  </a:cubicBezTo>
                  <a:cubicBezTo>
                    <a:pt x="2115" y="360"/>
                    <a:pt x="2115" y="365"/>
                    <a:pt x="2115" y="367"/>
                  </a:cubicBezTo>
                  <a:cubicBezTo>
                    <a:pt x="2114" y="368"/>
                    <a:pt x="2114" y="371"/>
                    <a:pt x="2113" y="373"/>
                  </a:cubicBezTo>
                  <a:cubicBezTo>
                    <a:pt x="2112" y="376"/>
                    <a:pt x="2112" y="377"/>
                    <a:pt x="2113" y="376"/>
                  </a:cubicBezTo>
                  <a:cubicBezTo>
                    <a:pt x="2115" y="375"/>
                    <a:pt x="2116" y="381"/>
                    <a:pt x="2114" y="383"/>
                  </a:cubicBezTo>
                  <a:cubicBezTo>
                    <a:pt x="2114" y="383"/>
                    <a:pt x="2113" y="387"/>
                    <a:pt x="2113" y="391"/>
                  </a:cubicBezTo>
                  <a:cubicBezTo>
                    <a:pt x="2112" y="406"/>
                    <a:pt x="2112" y="406"/>
                    <a:pt x="2109" y="405"/>
                  </a:cubicBezTo>
                  <a:cubicBezTo>
                    <a:pt x="2108" y="405"/>
                    <a:pt x="2107" y="405"/>
                    <a:pt x="2107" y="406"/>
                  </a:cubicBezTo>
                  <a:cubicBezTo>
                    <a:pt x="2108" y="407"/>
                    <a:pt x="2109" y="408"/>
                    <a:pt x="2109" y="408"/>
                  </a:cubicBezTo>
                  <a:cubicBezTo>
                    <a:pt x="2111" y="408"/>
                    <a:pt x="2111" y="410"/>
                    <a:pt x="2109" y="411"/>
                  </a:cubicBezTo>
                  <a:cubicBezTo>
                    <a:pt x="2109" y="411"/>
                    <a:pt x="2109" y="413"/>
                    <a:pt x="2109" y="415"/>
                  </a:cubicBezTo>
                  <a:cubicBezTo>
                    <a:pt x="2111" y="418"/>
                    <a:pt x="2111" y="419"/>
                    <a:pt x="2109" y="419"/>
                  </a:cubicBezTo>
                  <a:cubicBezTo>
                    <a:pt x="2108" y="418"/>
                    <a:pt x="2107" y="419"/>
                    <a:pt x="2107" y="421"/>
                  </a:cubicBezTo>
                  <a:cubicBezTo>
                    <a:pt x="2108" y="422"/>
                    <a:pt x="2107" y="425"/>
                    <a:pt x="2106" y="427"/>
                  </a:cubicBezTo>
                  <a:cubicBezTo>
                    <a:pt x="2105" y="429"/>
                    <a:pt x="2105" y="431"/>
                    <a:pt x="2105" y="433"/>
                  </a:cubicBezTo>
                  <a:cubicBezTo>
                    <a:pt x="2106" y="435"/>
                    <a:pt x="2106" y="437"/>
                    <a:pt x="2103" y="442"/>
                  </a:cubicBezTo>
                  <a:cubicBezTo>
                    <a:pt x="2100" y="446"/>
                    <a:pt x="2100" y="448"/>
                    <a:pt x="2102" y="450"/>
                  </a:cubicBezTo>
                  <a:cubicBezTo>
                    <a:pt x="2104" y="454"/>
                    <a:pt x="2103" y="457"/>
                    <a:pt x="2101" y="455"/>
                  </a:cubicBezTo>
                  <a:cubicBezTo>
                    <a:pt x="2099" y="454"/>
                    <a:pt x="2098" y="456"/>
                    <a:pt x="2100" y="458"/>
                  </a:cubicBezTo>
                  <a:cubicBezTo>
                    <a:pt x="2101" y="460"/>
                    <a:pt x="2101" y="461"/>
                    <a:pt x="2100" y="463"/>
                  </a:cubicBezTo>
                  <a:cubicBezTo>
                    <a:pt x="2097" y="467"/>
                    <a:pt x="2097" y="473"/>
                    <a:pt x="2098" y="474"/>
                  </a:cubicBezTo>
                  <a:cubicBezTo>
                    <a:pt x="2101" y="475"/>
                    <a:pt x="2095" y="520"/>
                    <a:pt x="2093" y="520"/>
                  </a:cubicBezTo>
                  <a:cubicBezTo>
                    <a:pt x="2092" y="519"/>
                    <a:pt x="2092" y="520"/>
                    <a:pt x="2093" y="522"/>
                  </a:cubicBezTo>
                  <a:cubicBezTo>
                    <a:pt x="2093" y="524"/>
                    <a:pt x="2093" y="525"/>
                    <a:pt x="2093" y="526"/>
                  </a:cubicBezTo>
                  <a:cubicBezTo>
                    <a:pt x="2092" y="526"/>
                    <a:pt x="2092" y="529"/>
                    <a:pt x="2093" y="531"/>
                  </a:cubicBezTo>
                  <a:cubicBezTo>
                    <a:pt x="2093" y="535"/>
                    <a:pt x="2091" y="547"/>
                    <a:pt x="2089" y="549"/>
                  </a:cubicBezTo>
                  <a:cubicBezTo>
                    <a:pt x="2088" y="549"/>
                    <a:pt x="2087" y="548"/>
                    <a:pt x="2087" y="547"/>
                  </a:cubicBezTo>
                  <a:cubicBezTo>
                    <a:pt x="2086" y="546"/>
                    <a:pt x="2086" y="546"/>
                    <a:pt x="2086" y="547"/>
                  </a:cubicBezTo>
                  <a:cubicBezTo>
                    <a:pt x="2086" y="548"/>
                    <a:pt x="2086" y="549"/>
                    <a:pt x="2087" y="550"/>
                  </a:cubicBezTo>
                  <a:cubicBezTo>
                    <a:pt x="2090" y="551"/>
                    <a:pt x="2089" y="565"/>
                    <a:pt x="2087" y="568"/>
                  </a:cubicBezTo>
                  <a:cubicBezTo>
                    <a:pt x="2086" y="570"/>
                    <a:pt x="2086" y="571"/>
                    <a:pt x="2087" y="572"/>
                  </a:cubicBezTo>
                  <a:cubicBezTo>
                    <a:pt x="2088" y="574"/>
                    <a:pt x="2088" y="579"/>
                    <a:pt x="2086" y="581"/>
                  </a:cubicBezTo>
                  <a:cubicBezTo>
                    <a:pt x="2085" y="582"/>
                    <a:pt x="2084" y="583"/>
                    <a:pt x="2085" y="584"/>
                  </a:cubicBezTo>
                  <a:cubicBezTo>
                    <a:pt x="2086" y="587"/>
                    <a:pt x="2085" y="599"/>
                    <a:pt x="2083" y="599"/>
                  </a:cubicBezTo>
                  <a:cubicBezTo>
                    <a:pt x="2083" y="599"/>
                    <a:pt x="2083" y="599"/>
                    <a:pt x="2083" y="600"/>
                  </a:cubicBezTo>
                  <a:cubicBezTo>
                    <a:pt x="2085" y="604"/>
                    <a:pt x="2083" y="618"/>
                    <a:pt x="2081" y="619"/>
                  </a:cubicBezTo>
                  <a:cubicBezTo>
                    <a:pt x="2078" y="621"/>
                    <a:pt x="2077" y="625"/>
                    <a:pt x="2080" y="624"/>
                  </a:cubicBezTo>
                  <a:cubicBezTo>
                    <a:pt x="2083" y="627"/>
                    <a:pt x="2080" y="630"/>
                    <a:pt x="2079" y="636"/>
                  </a:cubicBezTo>
                  <a:cubicBezTo>
                    <a:pt x="2080" y="636"/>
                    <a:pt x="2080" y="641"/>
                    <a:pt x="2079" y="645"/>
                  </a:cubicBezTo>
                  <a:cubicBezTo>
                    <a:pt x="2079" y="649"/>
                    <a:pt x="2078" y="655"/>
                    <a:pt x="2079" y="658"/>
                  </a:cubicBezTo>
                  <a:cubicBezTo>
                    <a:pt x="2080" y="662"/>
                    <a:pt x="2080" y="664"/>
                    <a:pt x="2078" y="667"/>
                  </a:cubicBezTo>
                  <a:cubicBezTo>
                    <a:pt x="2076" y="669"/>
                    <a:pt x="2076" y="671"/>
                    <a:pt x="2077" y="677"/>
                  </a:cubicBezTo>
                  <a:cubicBezTo>
                    <a:pt x="2077" y="681"/>
                    <a:pt x="2077" y="686"/>
                    <a:pt x="2076" y="689"/>
                  </a:cubicBezTo>
                  <a:cubicBezTo>
                    <a:pt x="2075" y="691"/>
                    <a:pt x="2075" y="694"/>
                    <a:pt x="2076" y="695"/>
                  </a:cubicBezTo>
                  <a:cubicBezTo>
                    <a:pt x="2076" y="696"/>
                    <a:pt x="2076" y="697"/>
                    <a:pt x="2076" y="698"/>
                  </a:cubicBezTo>
                  <a:cubicBezTo>
                    <a:pt x="2075" y="698"/>
                    <a:pt x="2076" y="699"/>
                    <a:pt x="2078" y="699"/>
                  </a:cubicBezTo>
                  <a:cubicBezTo>
                    <a:pt x="2079" y="699"/>
                    <a:pt x="2080" y="700"/>
                    <a:pt x="2080" y="701"/>
                  </a:cubicBezTo>
                  <a:cubicBezTo>
                    <a:pt x="2080" y="702"/>
                    <a:pt x="2079" y="702"/>
                    <a:pt x="2078" y="702"/>
                  </a:cubicBezTo>
                  <a:cubicBezTo>
                    <a:pt x="2076" y="701"/>
                    <a:pt x="2076" y="702"/>
                    <a:pt x="2074" y="714"/>
                  </a:cubicBezTo>
                  <a:cubicBezTo>
                    <a:pt x="2073" y="724"/>
                    <a:pt x="2073" y="730"/>
                    <a:pt x="2074" y="732"/>
                  </a:cubicBezTo>
                  <a:cubicBezTo>
                    <a:pt x="2075" y="733"/>
                    <a:pt x="2074" y="736"/>
                    <a:pt x="2073" y="739"/>
                  </a:cubicBezTo>
                  <a:cubicBezTo>
                    <a:pt x="2071" y="743"/>
                    <a:pt x="2071" y="744"/>
                    <a:pt x="2072" y="745"/>
                  </a:cubicBezTo>
                  <a:cubicBezTo>
                    <a:pt x="2073" y="745"/>
                    <a:pt x="2073" y="746"/>
                    <a:pt x="2073" y="747"/>
                  </a:cubicBezTo>
                  <a:cubicBezTo>
                    <a:pt x="2071" y="749"/>
                    <a:pt x="2070" y="757"/>
                    <a:pt x="2072" y="757"/>
                  </a:cubicBezTo>
                  <a:cubicBezTo>
                    <a:pt x="2073" y="757"/>
                    <a:pt x="2073" y="758"/>
                    <a:pt x="2072" y="758"/>
                  </a:cubicBezTo>
                  <a:cubicBezTo>
                    <a:pt x="2071" y="759"/>
                    <a:pt x="2070" y="762"/>
                    <a:pt x="2069" y="766"/>
                  </a:cubicBezTo>
                  <a:cubicBezTo>
                    <a:pt x="2068" y="772"/>
                    <a:pt x="2068" y="773"/>
                    <a:pt x="2063" y="775"/>
                  </a:cubicBezTo>
                  <a:cubicBezTo>
                    <a:pt x="2058" y="777"/>
                    <a:pt x="2054" y="776"/>
                    <a:pt x="2021" y="773"/>
                  </a:cubicBezTo>
                  <a:cubicBezTo>
                    <a:pt x="1989" y="770"/>
                    <a:pt x="1984" y="769"/>
                    <a:pt x="1983" y="767"/>
                  </a:cubicBezTo>
                  <a:cubicBezTo>
                    <a:pt x="1981" y="765"/>
                    <a:pt x="1979" y="765"/>
                    <a:pt x="1978" y="765"/>
                  </a:cubicBezTo>
                  <a:cubicBezTo>
                    <a:pt x="1976" y="765"/>
                    <a:pt x="1971" y="765"/>
                    <a:pt x="1966" y="765"/>
                  </a:cubicBezTo>
                  <a:cubicBezTo>
                    <a:pt x="1962" y="764"/>
                    <a:pt x="1958" y="764"/>
                    <a:pt x="1958" y="765"/>
                  </a:cubicBezTo>
                  <a:cubicBezTo>
                    <a:pt x="1958" y="765"/>
                    <a:pt x="1956" y="765"/>
                    <a:pt x="1955" y="764"/>
                  </a:cubicBezTo>
                  <a:cubicBezTo>
                    <a:pt x="1953" y="763"/>
                    <a:pt x="1951" y="763"/>
                    <a:pt x="1951" y="763"/>
                  </a:cubicBezTo>
                  <a:cubicBezTo>
                    <a:pt x="1950" y="764"/>
                    <a:pt x="1947" y="764"/>
                    <a:pt x="1942" y="763"/>
                  </a:cubicBezTo>
                  <a:cubicBezTo>
                    <a:pt x="1938" y="762"/>
                    <a:pt x="1934" y="762"/>
                    <a:pt x="1933" y="763"/>
                  </a:cubicBezTo>
                  <a:cubicBezTo>
                    <a:pt x="1932" y="764"/>
                    <a:pt x="1930" y="764"/>
                    <a:pt x="1929" y="763"/>
                  </a:cubicBezTo>
                  <a:cubicBezTo>
                    <a:pt x="1927" y="761"/>
                    <a:pt x="1913" y="758"/>
                    <a:pt x="1909" y="759"/>
                  </a:cubicBezTo>
                  <a:cubicBezTo>
                    <a:pt x="1907" y="760"/>
                    <a:pt x="1895" y="759"/>
                    <a:pt x="1882" y="758"/>
                  </a:cubicBezTo>
                  <a:cubicBezTo>
                    <a:pt x="1868" y="757"/>
                    <a:pt x="1847" y="755"/>
                    <a:pt x="1835" y="754"/>
                  </a:cubicBezTo>
                  <a:cubicBezTo>
                    <a:pt x="1824" y="753"/>
                    <a:pt x="1812" y="752"/>
                    <a:pt x="1811" y="752"/>
                  </a:cubicBezTo>
                  <a:cubicBezTo>
                    <a:pt x="1809" y="752"/>
                    <a:pt x="1800" y="752"/>
                    <a:pt x="1792" y="751"/>
                  </a:cubicBezTo>
                  <a:cubicBezTo>
                    <a:pt x="1784" y="751"/>
                    <a:pt x="1777" y="750"/>
                    <a:pt x="1775" y="751"/>
                  </a:cubicBezTo>
                  <a:cubicBezTo>
                    <a:pt x="1774" y="751"/>
                    <a:pt x="1773" y="750"/>
                    <a:pt x="1772" y="749"/>
                  </a:cubicBezTo>
                  <a:cubicBezTo>
                    <a:pt x="1772" y="747"/>
                    <a:pt x="1771" y="747"/>
                    <a:pt x="1767" y="747"/>
                  </a:cubicBezTo>
                  <a:cubicBezTo>
                    <a:pt x="1765" y="746"/>
                    <a:pt x="1762" y="745"/>
                    <a:pt x="1760" y="744"/>
                  </a:cubicBezTo>
                  <a:cubicBezTo>
                    <a:pt x="1758" y="743"/>
                    <a:pt x="1755" y="742"/>
                    <a:pt x="1752" y="742"/>
                  </a:cubicBezTo>
                  <a:cubicBezTo>
                    <a:pt x="1738" y="740"/>
                    <a:pt x="1722" y="740"/>
                    <a:pt x="1720" y="740"/>
                  </a:cubicBezTo>
                  <a:cubicBezTo>
                    <a:pt x="1718" y="741"/>
                    <a:pt x="1717" y="740"/>
                    <a:pt x="1717" y="739"/>
                  </a:cubicBezTo>
                  <a:cubicBezTo>
                    <a:pt x="1717" y="738"/>
                    <a:pt x="1715" y="738"/>
                    <a:pt x="1711" y="737"/>
                  </a:cubicBezTo>
                  <a:cubicBezTo>
                    <a:pt x="1708" y="737"/>
                    <a:pt x="1705" y="736"/>
                    <a:pt x="1704" y="735"/>
                  </a:cubicBezTo>
                  <a:cubicBezTo>
                    <a:pt x="1702" y="733"/>
                    <a:pt x="1699" y="732"/>
                    <a:pt x="1699" y="734"/>
                  </a:cubicBezTo>
                  <a:cubicBezTo>
                    <a:pt x="1699" y="735"/>
                    <a:pt x="1653" y="730"/>
                    <a:pt x="1651" y="728"/>
                  </a:cubicBezTo>
                  <a:cubicBezTo>
                    <a:pt x="1650" y="727"/>
                    <a:pt x="1648" y="727"/>
                    <a:pt x="1649" y="728"/>
                  </a:cubicBezTo>
                  <a:cubicBezTo>
                    <a:pt x="1649" y="729"/>
                    <a:pt x="1649" y="730"/>
                    <a:pt x="1648" y="730"/>
                  </a:cubicBezTo>
                  <a:cubicBezTo>
                    <a:pt x="1647" y="730"/>
                    <a:pt x="1647" y="729"/>
                    <a:pt x="1647" y="728"/>
                  </a:cubicBezTo>
                  <a:cubicBezTo>
                    <a:pt x="1647" y="727"/>
                    <a:pt x="1646" y="727"/>
                    <a:pt x="1645" y="727"/>
                  </a:cubicBezTo>
                  <a:cubicBezTo>
                    <a:pt x="1643" y="728"/>
                    <a:pt x="1613" y="725"/>
                    <a:pt x="1606" y="722"/>
                  </a:cubicBezTo>
                  <a:cubicBezTo>
                    <a:pt x="1601" y="721"/>
                    <a:pt x="1601" y="721"/>
                    <a:pt x="1601" y="721"/>
                  </a:cubicBezTo>
                  <a:cubicBezTo>
                    <a:pt x="1602" y="705"/>
                    <a:pt x="1602" y="705"/>
                    <a:pt x="1602" y="705"/>
                  </a:cubicBezTo>
                  <a:cubicBezTo>
                    <a:pt x="1604" y="688"/>
                    <a:pt x="1605" y="684"/>
                    <a:pt x="1608" y="684"/>
                  </a:cubicBezTo>
                  <a:cubicBezTo>
                    <a:pt x="1610" y="684"/>
                    <a:pt x="1616" y="676"/>
                    <a:pt x="1617" y="672"/>
                  </a:cubicBezTo>
                  <a:cubicBezTo>
                    <a:pt x="1618" y="668"/>
                    <a:pt x="1618" y="668"/>
                    <a:pt x="1613" y="668"/>
                  </a:cubicBezTo>
                  <a:cubicBezTo>
                    <a:pt x="1610" y="667"/>
                    <a:pt x="1608" y="667"/>
                    <a:pt x="1607" y="666"/>
                  </a:cubicBezTo>
                  <a:cubicBezTo>
                    <a:pt x="1606" y="665"/>
                    <a:pt x="1608" y="643"/>
                    <a:pt x="1610" y="643"/>
                  </a:cubicBezTo>
                  <a:cubicBezTo>
                    <a:pt x="1610" y="643"/>
                    <a:pt x="1610" y="643"/>
                    <a:pt x="1610" y="642"/>
                  </a:cubicBezTo>
                  <a:cubicBezTo>
                    <a:pt x="1610" y="642"/>
                    <a:pt x="1611" y="640"/>
                    <a:pt x="1611" y="638"/>
                  </a:cubicBezTo>
                  <a:cubicBezTo>
                    <a:pt x="1611" y="635"/>
                    <a:pt x="1612" y="634"/>
                    <a:pt x="1616" y="635"/>
                  </a:cubicBezTo>
                  <a:cubicBezTo>
                    <a:pt x="1627" y="636"/>
                    <a:pt x="1630" y="633"/>
                    <a:pt x="1629" y="626"/>
                  </a:cubicBezTo>
                  <a:cubicBezTo>
                    <a:pt x="1629" y="623"/>
                    <a:pt x="1628" y="622"/>
                    <a:pt x="1623" y="622"/>
                  </a:cubicBezTo>
                  <a:cubicBezTo>
                    <a:pt x="1620" y="621"/>
                    <a:pt x="1617" y="620"/>
                    <a:pt x="1616" y="620"/>
                  </a:cubicBezTo>
                  <a:cubicBezTo>
                    <a:pt x="1615" y="618"/>
                    <a:pt x="1615" y="603"/>
                    <a:pt x="1617" y="601"/>
                  </a:cubicBezTo>
                  <a:cubicBezTo>
                    <a:pt x="1618" y="600"/>
                    <a:pt x="1618" y="598"/>
                    <a:pt x="1618" y="596"/>
                  </a:cubicBezTo>
                  <a:cubicBezTo>
                    <a:pt x="1617" y="591"/>
                    <a:pt x="1618" y="587"/>
                    <a:pt x="1619" y="582"/>
                  </a:cubicBezTo>
                  <a:cubicBezTo>
                    <a:pt x="1620" y="580"/>
                    <a:pt x="1621" y="577"/>
                    <a:pt x="1621" y="575"/>
                  </a:cubicBezTo>
                  <a:cubicBezTo>
                    <a:pt x="1621" y="573"/>
                    <a:pt x="1624" y="569"/>
                    <a:pt x="1627" y="566"/>
                  </a:cubicBezTo>
                  <a:cubicBezTo>
                    <a:pt x="1632" y="562"/>
                    <a:pt x="1634" y="560"/>
                    <a:pt x="1634" y="556"/>
                  </a:cubicBezTo>
                  <a:cubicBezTo>
                    <a:pt x="1634" y="553"/>
                    <a:pt x="1634" y="552"/>
                    <a:pt x="1633" y="552"/>
                  </a:cubicBezTo>
                  <a:cubicBezTo>
                    <a:pt x="1631" y="552"/>
                    <a:pt x="1627" y="546"/>
                    <a:pt x="1626" y="542"/>
                  </a:cubicBezTo>
                  <a:cubicBezTo>
                    <a:pt x="1624" y="537"/>
                    <a:pt x="1625" y="526"/>
                    <a:pt x="1627" y="525"/>
                  </a:cubicBezTo>
                  <a:cubicBezTo>
                    <a:pt x="1628" y="524"/>
                    <a:pt x="1628" y="523"/>
                    <a:pt x="1627" y="521"/>
                  </a:cubicBezTo>
                  <a:cubicBezTo>
                    <a:pt x="1626" y="517"/>
                    <a:pt x="1628" y="509"/>
                    <a:pt x="1633" y="506"/>
                  </a:cubicBezTo>
                  <a:cubicBezTo>
                    <a:pt x="1636" y="503"/>
                    <a:pt x="1636" y="503"/>
                    <a:pt x="1637" y="505"/>
                  </a:cubicBezTo>
                  <a:cubicBezTo>
                    <a:pt x="1637" y="506"/>
                    <a:pt x="1638" y="507"/>
                    <a:pt x="1639" y="507"/>
                  </a:cubicBezTo>
                  <a:cubicBezTo>
                    <a:pt x="1641" y="507"/>
                    <a:pt x="1641" y="506"/>
                    <a:pt x="1641" y="501"/>
                  </a:cubicBezTo>
                  <a:cubicBezTo>
                    <a:pt x="1641" y="497"/>
                    <a:pt x="1641" y="494"/>
                    <a:pt x="1641" y="494"/>
                  </a:cubicBezTo>
                  <a:cubicBezTo>
                    <a:pt x="1641" y="493"/>
                    <a:pt x="1639" y="493"/>
                    <a:pt x="1637" y="493"/>
                  </a:cubicBezTo>
                  <a:cubicBezTo>
                    <a:pt x="1635" y="493"/>
                    <a:pt x="1632" y="492"/>
                    <a:pt x="1630" y="490"/>
                  </a:cubicBezTo>
                  <a:cubicBezTo>
                    <a:pt x="1628" y="488"/>
                    <a:pt x="1627" y="487"/>
                    <a:pt x="1628" y="484"/>
                  </a:cubicBezTo>
                  <a:cubicBezTo>
                    <a:pt x="1629" y="482"/>
                    <a:pt x="1629" y="481"/>
                    <a:pt x="1627" y="479"/>
                  </a:cubicBezTo>
                  <a:cubicBezTo>
                    <a:pt x="1625" y="477"/>
                    <a:pt x="1625" y="477"/>
                    <a:pt x="1627" y="477"/>
                  </a:cubicBezTo>
                  <a:cubicBezTo>
                    <a:pt x="1629" y="477"/>
                    <a:pt x="1629" y="475"/>
                    <a:pt x="1630" y="465"/>
                  </a:cubicBezTo>
                  <a:cubicBezTo>
                    <a:pt x="1631" y="458"/>
                    <a:pt x="1633" y="450"/>
                    <a:pt x="1634" y="447"/>
                  </a:cubicBezTo>
                  <a:cubicBezTo>
                    <a:pt x="1635" y="442"/>
                    <a:pt x="1635" y="441"/>
                    <a:pt x="1632" y="440"/>
                  </a:cubicBezTo>
                  <a:cubicBezTo>
                    <a:pt x="1629" y="439"/>
                    <a:pt x="1629" y="439"/>
                    <a:pt x="1633" y="439"/>
                  </a:cubicBezTo>
                  <a:cubicBezTo>
                    <a:pt x="1636" y="439"/>
                    <a:pt x="1637" y="438"/>
                    <a:pt x="1635" y="437"/>
                  </a:cubicBezTo>
                  <a:cubicBezTo>
                    <a:pt x="1634" y="436"/>
                    <a:pt x="1635" y="436"/>
                    <a:pt x="1639" y="436"/>
                  </a:cubicBezTo>
                  <a:cubicBezTo>
                    <a:pt x="1645" y="437"/>
                    <a:pt x="1645" y="437"/>
                    <a:pt x="1645" y="437"/>
                  </a:cubicBezTo>
                  <a:cubicBezTo>
                    <a:pt x="1645" y="432"/>
                    <a:pt x="1645" y="432"/>
                    <a:pt x="1645" y="432"/>
                  </a:cubicBezTo>
                  <a:cubicBezTo>
                    <a:pt x="1644" y="427"/>
                    <a:pt x="1644" y="425"/>
                    <a:pt x="1638" y="420"/>
                  </a:cubicBezTo>
                  <a:cubicBezTo>
                    <a:pt x="1636" y="418"/>
                    <a:pt x="1636" y="417"/>
                    <a:pt x="1637" y="405"/>
                  </a:cubicBezTo>
                  <a:cubicBezTo>
                    <a:pt x="1638" y="398"/>
                    <a:pt x="1639" y="390"/>
                    <a:pt x="1639" y="387"/>
                  </a:cubicBezTo>
                  <a:cubicBezTo>
                    <a:pt x="1638" y="381"/>
                    <a:pt x="1639" y="380"/>
                    <a:pt x="1646" y="381"/>
                  </a:cubicBezTo>
                  <a:cubicBezTo>
                    <a:pt x="1649" y="382"/>
                    <a:pt x="1651" y="382"/>
                    <a:pt x="1651" y="381"/>
                  </a:cubicBezTo>
                  <a:cubicBezTo>
                    <a:pt x="1650" y="381"/>
                    <a:pt x="1651" y="379"/>
                    <a:pt x="1652" y="378"/>
                  </a:cubicBezTo>
                  <a:cubicBezTo>
                    <a:pt x="1654" y="377"/>
                    <a:pt x="1655" y="375"/>
                    <a:pt x="1654" y="374"/>
                  </a:cubicBezTo>
                  <a:cubicBezTo>
                    <a:pt x="1654" y="373"/>
                    <a:pt x="1654" y="372"/>
                    <a:pt x="1654" y="371"/>
                  </a:cubicBezTo>
                  <a:cubicBezTo>
                    <a:pt x="1654" y="370"/>
                    <a:pt x="1652" y="369"/>
                    <a:pt x="1650" y="369"/>
                  </a:cubicBezTo>
                  <a:cubicBezTo>
                    <a:pt x="1648" y="368"/>
                    <a:pt x="1646" y="366"/>
                    <a:pt x="1646" y="365"/>
                  </a:cubicBezTo>
                  <a:cubicBezTo>
                    <a:pt x="1647" y="364"/>
                    <a:pt x="1646" y="362"/>
                    <a:pt x="1645" y="360"/>
                  </a:cubicBezTo>
                  <a:cubicBezTo>
                    <a:pt x="1644" y="358"/>
                    <a:pt x="1644" y="352"/>
                    <a:pt x="1645" y="341"/>
                  </a:cubicBezTo>
                  <a:cubicBezTo>
                    <a:pt x="1646" y="325"/>
                    <a:pt x="1646" y="325"/>
                    <a:pt x="1650" y="323"/>
                  </a:cubicBezTo>
                  <a:cubicBezTo>
                    <a:pt x="1652" y="321"/>
                    <a:pt x="1654" y="321"/>
                    <a:pt x="1655" y="321"/>
                  </a:cubicBezTo>
                  <a:cubicBezTo>
                    <a:pt x="1656" y="321"/>
                    <a:pt x="1659" y="315"/>
                    <a:pt x="1662" y="307"/>
                  </a:cubicBezTo>
                  <a:cubicBezTo>
                    <a:pt x="1663" y="303"/>
                    <a:pt x="1663" y="303"/>
                    <a:pt x="1659" y="300"/>
                  </a:cubicBezTo>
                  <a:cubicBezTo>
                    <a:pt x="1654" y="297"/>
                    <a:pt x="1651" y="292"/>
                    <a:pt x="1651" y="287"/>
                  </a:cubicBezTo>
                  <a:cubicBezTo>
                    <a:pt x="1651" y="285"/>
                    <a:pt x="1650" y="283"/>
                    <a:pt x="1650" y="282"/>
                  </a:cubicBezTo>
                  <a:cubicBezTo>
                    <a:pt x="1650" y="282"/>
                    <a:pt x="1651" y="280"/>
                    <a:pt x="1651" y="280"/>
                  </a:cubicBezTo>
                  <a:cubicBezTo>
                    <a:pt x="1651" y="279"/>
                    <a:pt x="1652" y="275"/>
                    <a:pt x="1653" y="270"/>
                  </a:cubicBezTo>
                  <a:cubicBezTo>
                    <a:pt x="1653" y="263"/>
                    <a:pt x="1654" y="261"/>
                    <a:pt x="1656" y="261"/>
                  </a:cubicBezTo>
                  <a:cubicBezTo>
                    <a:pt x="1657" y="261"/>
                    <a:pt x="1659" y="261"/>
                    <a:pt x="1661" y="260"/>
                  </a:cubicBezTo>
                  <a:cubicBezTo>
                    <a:pt x="1662" y="259"/>
                    <a:pt x="1665" y="259"/>
                    <a:pt x="1666" y="259"/>
                  </a:cubicBezTo>
                  <a:cubicBezTo>
                    <a:pt x="1668" y="260"/>
                    <a:pt x="1669" y="259"/>
                    <a:pt x="1669" y="257"/>
                  </a:cubicBezTo>
                  <a:cubicBezTo>
                    <a:pt x="1669" y="255"/>
                    <a:pt x="1670" y="253"/>
                    <a:pt x="1671" y="252"/>
                  </a:cubicBezTo>
                  <a:cubicBezTo>
                    <a:pt x="1673" y="251"/>
                    <a:pt x="1668" y="246"/>
                    <a:pt x="1663" y="243"/>
                  </a:cubicBezTo>
                  <a:cubicBezTo>
                    <a:pt x="1659" y="242"/>
                    <a:pt x="1657" y="240"/>
                    <a:pt x="1657" y="239"/>
                  </a:cubicBezTo>
                  <a:cubicBezTo>
                    <a:pt x="1657" y="237"/>
                    <a:pt x="1656" y="236"/>
                    <a:pt x="1655" y="236"/>
                  </a:cubicBezTo>
                  <a:cubicBezTo>
                    <a:pt x="1654" y="236"/>
                    <a:pt x="1657" y="200"/>
                    <a:pt x="1659" y="197"/>
                  </a:cubicBezTo>
                  <a:cubicBezTo>
                    <a:pt x="1660" y="196"/>
                    <a:pt x="1662" y="196"/>
                    <a:pt x="1663" y="196"/>
                  </a:cubicBezTo>
                  <a:cubicBezTo>
                    <a:pt x="1667" y="196"/>
                    <a:pt x="1667" y="189"/>
                    <a:pt x="1663" y="185"/>
                  </a:cubicBezTo>
                  <a:cubicBezTo>
                    <a:pt x="1660" y="181"/>
                    <a:pt x="1660" y="181"/>
                    <a:pt x="1661" y="168"/>
                  </a:cubicBezTo>
                  <a:cubicBezTo>
                    <a:pt x="1661" y="161"/>
                    <a:pt x="1661" y="156"/>
                    <a:pt x="1661" y="155"/>
                  </a:cubicBezTo>
                  <a:cubicBezTo>
                    <a:pt x="1661" y="155"/>
                    <a:pt x="1661" y="149"/>
                    <a:pt x="1661" y="143"/>
                  </a:cubicBezTo>
                  <a:cubicBezTo>
                    <a:pt x="1662" y="131"/>
                    <a:pt x="1663" y="130"/>
                    <a:pt x="1666" y="129"/>
                  </a:cubicBezTo>
                  <a:cubicBezTo>
                    <a:pt x="1668" y="128"/>
                    <a:pt x="1671" y="127"/>
                    <a:pt x="1673" y="126"/>
                  </a:cubicBezTo>
                  <a:cubicBezTo>
                    <a:pt x="1677" y="126"/>
                    <a:pt x="1681" y="123"/>
                    <a:pt x="1678" y="122"/>
                  </a:cubicBezTo>
                  <a:cubicBezTo>
                    <a:pt x="1678" y="122"/>
                    <a:pt x="1677" y="121"/>
                    <a:pt x="1677" y="118"/>
                  </a:cubicBezTo>
                  <a:cubicBezTo>
                    <a:pt x="1677" y="114"/>
                    <a:pt x="1672" y="110"/>
                    <a:pt x="1668" y="112"/>
                  </a:cubicBezTo>
                  <a:cubicBezTo>
                    <a:pt x="1664" y="113"/>
                    <a:pt x="1664" y="111"/>
                    <a:pt x="1665" y="101"/>
                  </a:cubicBezTo>
                  <a:cubicBezTo>
                    <a:pt x="1665" y="96"/>
                    <a:pt x="1665" y="90"/>
                    <a:pt x="1665" y="87"/>
                  </a:cubicBezTo>
                  <a:cubicBezTo>
                    <a:pt x="1665" y="84"/>
                    <a:pt x="1665" y="80"/>
                    <a:pt x="1666" y="78"/>
                  </a:cubicBezTo>
                  <a:cubicBezTo>
                    <a:pt x="1666" y="73"/>
                    <a:pt x="1666" y="73"/>
                    <a:pt x="1675" y="74"/>
                  </a:cubicBezTo>
                  <a:cubicBezTo>
                    <a:pt x="1680" y="74"/>
                    <a:pt x="1686" y="74"/>
                    <a:pt x="1689" y="73"/>
                  </a:cubicBezTo>
                  <a:cubicBezTo>
                    <a:pt x="1694" y="72"/>
                    <a:pt x="1754" y="81"/>
                    <a:pt x="1758" y="83"/>
                  </a:cubicBezTo>
                  <a:cubicBezTo>
                    <a:pt x="1759" y="84"/>
                    <a:pt x="1760" y="83"/>
                    <a:pt x="1760" y="83"/>
                  </a:cubicBezTo>
                  <a:cubicBezTo>
                    <a:pt x="1760" y="82"/>
                    <a:pt x="1761" y="82"/>
                    <a:pt x="1763" y="83"/>
                  </a:cubicBezTo>
                  <a:cubicBezTo>
                    <a:pt x="1771" y="87"/>
                    <a:pt x="1776" y="89"/>
                    <a:pt x="1784" y="89"/>
                  </a:cubicBezTo>
                  <a:cubicBezTo>
                    <a:pt x="1789" y="89"/>
                    <a:pt x="1793" y="90"/>
                    <a:pt x="1794" y="91"/>
                  </a:cubicBezTo>
                  <a:cubicBezTo>
                    <a:pt x="1794" y="92"/>
                    <a:pt x="1795" y="92"/>
                    <a:pt x="1796" y="91"/>
                  </a:cubicBezTo>
                  <a:cubicBezTo>
                    <a:pt x="1798" y="90"/>
                    <a:pt x="1799" y="90"/>
                    <a:pt x="1800" y="92"/>
                  </a:cubicBezTo>
                  <a:cubicBezTo>
                    <a:pt x="1801" y="95"/>
                    <a:pt x="1819" y="98"/>
                    <a:pt x="1823" y="96"/>
                  </a:cubicBezTo>
                  <a:cubicBezTo>
                    <a:pt x="1824" y="95"/>
                    <a:pt x="1825" y="95"/>
                    <a:pt x="1825" y="96"/>
                  </a:cubicBezTo>
                  <a:cubicBezTo>
                    <a:pt x="1826" y="96"/>
                    <a:pt x="1825" y="97"/>
                    <a:pt x="1824" y="98"/>
                  </a:cubicBezTo>
                  <a:cubicBezTo>
                    <a:pt x="1823" y="98"/>
                    <a:pt x="1824" y="98"/>
                    <a:pt x="1826" y="98"/>
                  </a:cubicBezTo>
                  <a:cubicBezTo>
                    <a:pt x="1829" y="98"/>
                    <a:pt x="1832" y="99"/>
                    <a:pt x="1834" y="100"/>
                  </a:cubicBezTo>
                  <a:cubicBezTo>
                    <a:pt x="1837" y="101"/>
                    <a:pt x="1838" y="101"/>
                    <a:pt x="1839" y="100"/>
                  </a:cubicBezTo>
                  <a:cubicBezTo>
                    <a:pt x="1840" y="99"/>
                    <a:pt x="1841" y="99"/>
                    <a:pt x="1844" y="101"/>
                  </a:cubicBezTo>
                  <a:cubicBezTo>
                    <a:pt x="1847" y="102"/>
                    <a:pt x="1849" y="103"/>
                    <a:pt x="1852" y="102"/>
                  </a:cubicBezTo>
                  <a:cubicBezTo>
                    <a:pt x="1855" y="101"/>
                    <a:pt x="1856" y="101"/>
                    <a:pt x="1856" y="102"/>
                  </a:cubicBezTo>
                  <a:cubicBezTo>
                    <a:pt x="1857" y="103"/>
                    <a:pt x="1858" y="103"/>
                    <a:pt x="1858" y="103"/>
                  </a:cubicBezTo>
                  <a:cubicBezTo>
                    <a:pt x="1859" y="102"/>
                    <a:pt x="1861" y="102"/>
                    <a:pt x="1864" y="104"/>
                  </a:cubicBezTo>
                  <a:cubicBezTo>
                    <a:pt x="1867" y="106"/>
                    <a:pt x="1868" y="106"/>
                    <a:pt x="1869" y="105"/>
                  </a:cubicBezTo>
                  <a:cubicBezTo>
                    <a:pt x="1869" y="103"/>
                    <a:pt x="1870" y="103"/>
                    <a:pt x="1871" y="105"/>
                  </a:cubicBezTo>
                  <a:cubicBezTo>
                    <a:pt x="1873" y="108"/>
                    <a:pt x="1881" y="108"/>
                    <a:pt x="1882" y="106"/>
                  </a:cubicBezTo>
                  <a:cubicBezTo>
                    <a:pt x="1883" y="105"/>
                    <a:pt x="1884" y="104"/>
                    <a:pt x="1885" y="104"/>
                  </a:cubicBezTo>
                  <a:cubicBezTo>
                    <a:pt x="1887" y="104"/>
                    <a:pt x="1887" y="105"/>
                    <a:pt x="1887" y="106"/>
                  </a:cubicBezTo>
                  <a:cubicBezTo>
                    <a:pt x="1886" y="108"/>
                    <a:pt x="1887" y="108"/>
                    <a:pt x="1893" y="108"/>
                  </a:cubicBezTo>
                  <a:cubicBezTo>
                    <a:pt x="1897" y="108"/>
                    <a:pt x="1901" y="108"/>
                    <a:pt x="1902" y="109"/>
                  </a:cubicBezTo>
                  <a:cubicBezTo>
                    <a:pt x="1904" y="109"/>
                    <a:pt x="1906" y="109"/>
                    <a:pt x="1907" y="108"/>
                  </a:cubicBezTo>
                  <a:cubicBezTo>
                    <a:pt x="1909" y="107"/>
                    <a:pt x="1910" y="108"/>
                    <a:pt x="1911" y="109"/>
                  </a:cubicBezTo>
                  <a:cubicBezTo>
                    <a:pt x="1911" y="110"/>
                    <a:pt x="1917" y="110"/>
                    <a:pt x="1918" y="108"/>
                  </a:cubicBezTo>
                  <a:cubicBezTo>
                    <a:pt x="1919" y="107"/>
                    <a:pt x="1920" y="107"/>
                    <a:pt x="1920" y="108"/>
                  </a:cubicBezTo>
                  <a:cubicBezTo>
                    <a:pt x="1920" y="110"/>
                    <a:pt x="1924" y="111"/>
                    <a:pt x="1937" y="113"/>
                  </a:cubicBezTo>
                  <a:cubicBezTo>
                    <a:pt x="1946" y="114"/>
                    <a:pt x="1956" y="116"/>
                    <a:pt x="1959" y="117"/>
                  </a:cubicBezTo>
                  <a:cubicBezTo>
                    <a:pt x="1962" y="118"/>
                    <a:pt x="1967" y="120"/>
                    <a:pt x="1970" y="121"/>
                  </a:cubicBezTo>
                  <a:cubicBezTo>
                    <a:pt x="1972" y="122"/>
                    <a:pt x="1975" y="122"/>
                    <a:pt x="1975" y="122"/>
                  </a:cubicBezTo>
                  <a:cubicBezTo>
                    <a:pt x="1977" y="121"/>
                    <a:pt x="2020" y="126"/>
                    <a:pt x="2021" y="127"/>
                  </a:cubicBezTo>
                  <a:cubicBezTo>
                    <a:pt x="2021" y="127"/>
                    <a:pt x="2024" y="128"/>
                    <a:pt x="2027" y="128"/>
                  </a:cubicBezTo>
                  <a:cubicBezTo>
                    <a:pt x="2031" y="127"/>
                    <a:pt x="2033" y="128"/>
                    <a:pt x="2034" y="129"/>
                  </a:cubicBezTo>
                  <a:cubicBezTo>
                    <a:pt x="2034" y="130"/>
                    <a:pt x="2035" y="130"/>
                    <a:pt x="2035" y="129"/>
                  </a:cubicBezTo>
                  <a:cubicBezTo>
                    <a:pt x="2036" y="128"/>
                    <a:pt x="2037" y="128"/>
                    <a:pt x="2039" y="129"/>
                  </a:cubicBezTo>
                  <a:cubicBezTo>
                    <a:pt x="2042" y="132"/>
                    <a:pt x="2058" y="134"/>
                    <a:pt x="2061" y="132"/>
                  </a:cubicBezTo>
                  <a:cubicBezTo>
                    <a:pt x="2062" y="131"/>
                    <a:pt x="2063" y="131"/>
                    <a:pt x="2063" y="132"/>
                  </a:cubicBezTo>
                  <a:cubicBezTo>
                    <a:pt x="2063" y="133"/>
                    <a:pt x="2066" y="134"/>
                    <a:pt x="2070" y="134"/>
                  </a:cubicBezTo>
                  <a:cubicBezTo>
                    <a:pt x="2074" y="134"/>
                    <a:pt x="2078" y="135"/>
                    <a:pt x="2080" y="135"/>
                  </a:cubicBezTo>
                  <a:cubicBezTo>
                    <a:pt x="2082" y="135"/>
                    <a:pt x="2085" y="136"/>
                    <a:pt x="2087" y="136"/>
                  </a:cubicBezTo>
                  <a:cubicBezTo>
                    <a:pt x="2093" y="136"/>
                    <a:pt x="2095" y="137"/>
                    <a:pt x="2108" y="139"/>
                  </a:cubicBezTo>
                  <a:cubicBezTo>
                    <a:pt x="2115" y="140"/>
                    <a:pt x="2120" y="140"/>
                    <a:pt x="2120" y="139"/>
                  </a:cubicBezTo>
                  <a:cubicBezTo>
                    <a:pt x="2120" y="139"/>
                    <a:pt x="2121" y="139"/>
                    <a:pt x="2122" y="140"/>
                  </a:cubicBezTo>
                  <a:cubicBezTo>
                    <a:pt x="2123" y="141"/>
                    <a:pt x="2124" y="141"/>
                    <a:pt x="2126" y="141"/>
                  </a:cubicBezTo>
                  <a:close/>
                  <a:moveTo>
                    <a:pt x="2120" y="103"/>
                  </a:moveTo>
                  <a:cubicBezTo>
                    <a:pt x="2122" y="103"/>
                    <a:pt x="2123" y="104"/>
                    <a:pt x="2123" y="106"/>
                  </a:cubicBezTo>
                  <a:cubicBezTo>
                    <a:pt x="2122" y="108"/>
                    <a:pt x="2122" y="111"/>
                    <a:pt x="2123" y="112"/>
                  </a:cubicBezTo>
                  <a:cubicBezTo>
                    <a:pt x="2123" y="114"/>
                    <a:pt x="2123" y="117"/>
                    <a:pt x="2123" y="119"/>
                  </a:cubicBezTo>
                  <a:cubicBezTo>
                    <a:pt x="2123" y="122"/>
                    <a:pt x="2123" y="124"/>
                    <a:pt x="2121" y="124"/>
                  </a:cubicBezTo>
                  <a:cubicBezTo>
                    <a:pt x="2120" y="125"/>
                    <a:pt x="2107" y="124"/>
                    <a:pt x="2091" y="122"/>
                  </a:cubicBezTo>
                  <a:cubicBezTo>
                    <a:pt x="2075" y="120"/>
                    <a:pt x="2061" y="119"/>
                    <a:pt x="2060" y="120"/>
                  </a:cubicBezTo>
                  <a:cubicBezTo>
                    <a:pt x="2059" y="120"/>
                    <a:pt x="2056" y="119"/>
                    <a:pt x="2053" y="118"/>
                  </a:cubicBezTo>
                  <a:cubicBezTo>
                    <a:pt x="2043" y="115"/>
                    <a:pt x="1995" y="107"/>
                    <a:pt x="1981" y="106"/>
                  </a:cubicBezTo>
                  <a:cubicBezTo>
                    <a:pt x="1976" y="106"/>
                    <a:pt x="1968" y="104"/>
                    <a:pt x="1956" y="102"/>
                  </a:cubicBezTo>
                  <a:cubicBezTo>
                    <a:pt x="1949" y="100"/>
                    <a:pt x="1939" y="98"/>
                    <a:pt x="1933" y="98"/>
                  </a:cubicBezTo>
                  <a:cubicBezTo>
                    <a:pt x="1923" y="96"/>
                    <a:pt x="1923" y="96"/>
                    <a:pt x="1923" y="96"/>
                  </a:cubicBezTo>
                  <a:cubicBezTo>
                    <a:pt x="1926" y="94"/>
                    <a:pt x="1926" y="94"/>
                    <a:pt x="1926" y="94"/>
                  </a:cubicBezTo>
                  <a:cubicBezTo>
                    <a:pt x="1932" y="91"/>
                    <a:pt x="1941" y="90"/>
                    <a:pt x="1959" y="91"/>
                  </a:cubicBezTo>
                  <a:cubicBezTo>
                    <a:pt x="1968" y="92"/>
                    <a:pt x="1979" y="93"/>
                    <a:pt x="1983" y="93"/>
                  </a:cubicBezTo>
                  <a:cubicBezTo>
                    <a:pt x="1986" y="93"/>
                    <a:pt x="1994" y="93"/>
                    <a:pt x="1999" y="94"/>
                  </a:cubicBezTo>
                  <a:cubicBezTo>
                    <a:pt x="2004" y="94"/>
                    <a:pt x="2009" y="94"/>
                    <a:pt x="2010" y="94"/>
                  </a:cubicBezTo>
                  <a:cubicBezTo>
                    <a:pt x="2013" y="92"/>
                    <a:pt x="2024" y="93"/>
                    <a:pt x="2042" y="95"/>
                  </a:cubicBezTo>
                  <a:cubicBezTo>
                    <a:pt x="2051" y="96"/>
                    <a:pt x="2059" y="96"/>
                    <a:pt x="2060" y="96"/>
                  </a:cubicBezTo>
                  <a:cubicBezTo>
                    <a:pt x="2060" y="95"/>
                    <a:pt x="2062" y="96"/>
                    <a:pt x="2064" y="97"/>
                  </a:cubicBezTo>
                  <a:cubicBezTo>
                    <a:pt x="2069" y="99"/>
                    <a:pt x="2089" y="100"/>
                    <a:pt x="2091" y="98"/>
                  </a:cubicBezTo>
                  <a:cubicBezTo>
                    <a:pt x="2092" y="98"/>
                    <a:pt x="2094" y="98"/>
                    <a:pt x="2094" y="98"/>
                  </a:cubicBezTo>
                  <a:cubicBezTo>
                    <a:pt x="2095" y="99"/>
                    <a:pt x="2104" y="101"/>
                    <a:pt x="2120" y="103"/>
                  </a:cubicBezTo>
                  <a:close/>
                  <a:moveTo>
                    <a:pt x="2070" y="64"/>
                  </a:moveTo>
                  <a:cubicBezTo>
                    <a:pt x="2075" y="64"/>
                    <a:pt x="2080" y="65"/>
                    <a:pt x="2080" y="65"/>
                  </a:cubicBezTo>
                  <a:cubicBezTo>
                    <a:pt x="2081" y="66"/>
                    <a:pt x="2084" y="66"/>
                    <a:pt x="2087" y="66"/>
                  </a:cubicBezTo>
                  <a:cubicBezTo>
                    <a:pt x="2094" y="67"/>
                    <a:pt x="2096" y="70"/>
                    <a:pt x="2094" y="79"/>
                  </a:cubicBezTo>
                  <a:cubicBezTo>
                    <a:pt x="2093" y="85"/>
                    <a:pt x="2093" y="85"/>
                    <a:pt x="2093" y="85"/>
                  </a:cubicBezTo>
                  <a:cubicBezTo>
                    <a:pt x="2083" y="84"/>
                    <a:pt x="2083" y="84"/>
                    <a:pt x="2083" y="84"/>
                  </a:cubicBezTo>
                  <a:cubicBezTo>
                    <a:pt x="2069" y="81"/>
                    <a:pt x="2038" y="78"/>
                    <a:pt x="2032" y="78"/>
                  </a:cubicBezTo>
                  <a:cubicBezTo>
                    <a:pt x="2027" y="78"/>
                    <a:pt x="2011" y="78"/>
                    <a:pt x="2006" y="77"/>
                  </a:cubicBezTo>
                  <a:cubicBezTo>
                    <a:pt x="2005" y="77"/>
                    <a:pt x="2000" y="77"/>
                    <a:pt x="1997" y="78"/>
                  </a:cubicBezTo>
                  <a:cubicBezTo>
                    <a:pt x="1990" y="78"/>
                    <a:pt x="1969" y="77"/>
                    <a:pt x="1941" y="74"/>
                  </a:cubicBezTo>
                  <a:cubicBezTo>
                    <a:pt x="1935" y="74"/>
                    <a:pt x="1929" y="73"/>
                    <a:pt x="1928" y="74"/>
                  </a:cubicBezTo>
                  <a:cubicBezTo>
                    <a:pt x="1927" y="74"/>
                    <a:pt x="1925" y="74"/>
                    <a:pt x="1923" y="73"/>
                  </a:cubicBezTo>
                  <a:cubicBezTo>
                    <a:pt x="1917" y="69"/>
                    <a:pt x="1910" y="68"/>
                    <a:pt x="1907" y="70"/>
                  </a:cubicBezTo>
                  <a:cubicBezTo>
                    <a:pt x="1906" y="71"/>
                    <a:pt x="1903" y="71"/>
                    <a:pt x="1902" y="70"/>
                  </a:cubicBezTo>
                  <a:cubicBezTo>
                    <a:pt x="1899" y="69"/>
                    <a:pt x="1899" y="68"/>
                    <a:pt x="1900" y="66"/>
                  </a:cubicBezTo>
                  <a:cubicBezTo>
                    <a:pt x="1901" y="65"/>
                    <a:pt x="1903" y="64"/>
                    <a:pt x="1908" y="65"/>
                  </a:cubicBezTo>
                  <a:cubicBezTo>
                    <a:pt x="1912" y="65"/>
                    <a:pt x="1916" y="65"/>
                    <a:pt x="1917" y="65"/>
                  </a:cubicBezTo>
                  <a:cubicBezTo>
                    <a:pt x="1917" y="64"/>
                    <a:pt x="1921" y="64"/>
                    <a:pt x="1924" y="64"/>
                  </a:cubicBezTo>
                  <a:cubicBezTo>
                    <a:pt x="1927" y="64"/>
                    <a:pt x="1930" y="64"/>
                    <a:pt x="1931" y="64"/>
                  </a:cubicBezTo>
                  <a:cubicBezTo>
                    <a:pt x="1931" y="64"/>
                    <a:pt x="1933" y="65"/>
                    <a:pt x="1935" y="65"/>
                  </a:cubicBezTo>
                  <a:cubicBezTo>
                    <a:pt x="1937" y="66"/>
                    <a:pt x="1939" y="66"/>
                    <a:pt x="1940" y="65"/>
                  </a:cubicBezTo>
                  <a:cubicBezTo>
                    <a:pt x="1941" y="65"/>
                    <a:pt x="1942" y="65"/>
                    <a:pt x="1943" y="65"/>
                  </a:cubicBezTo>
                  <a:cubicBezTo>
                    <a:pt x="1944" y="66"/>
                    <a:pt x="1945" y="66"/>
                    <a:pt x="1945" y="65"/>
                  </a:cubicBezTo>
                  <a:cubicBezTo>
                    <a:pt x="1945" y="64"/>
                    <a:pt x="1948" y="64"/>
                    <a:pt x="1952" y="65"/>
                  </a:cubicBezTo>
                  <a:cubicBezTo>
                    <a:pt x="1956" y="65"/>
                    <a:pt x="1959" y="65"/>
                    <a:pt x="1960" y="65"/>
                  </a:cubicBezTo>
                  <a:cubicBezTo>
                    <a:pt x="1961" y="64"/>
                    <a:pt x="1964" y="64"/>
                    <a:pt x="1968" y="64"/>
                  </a:cubicBezTo>
                  <a:cubicBezTo>
                    <a:pt x="1980" y="64"/>
                    <a:pt x="1987" y="64"/>
                    <a:pt x="1987" y="63"/>
                  </a:cubicBezTo>
                  <a:cubicBezTo>
                    <a:pt x="1987" y="62"/>
                    <a:pt x="1991" y="62"/>
                    <a:pt x="1996" y="63"/>
                  </a:cubicBezTo>
                  <a:cubicBezTo>
                    <a:pt x="2001" y="63"/>
                    <a:pt x="2006" y="63"/>
                    <a:pt x="2007" y="63"/>
                  </a:cubicBezTo>
                  <a:cubicBezTo>
                    <a:pt x="2010" y="61"/>
                    <a:pt x="2018" y="60"/>
                    <a:pt x="2018" y="61"/>
                  </a:cubicBezTo>
                  <a:cubicBezTo>
                    <a:pt x="2018" y="63"/>
                    <a:pt x="2024" y="64"/>
                    <a:pt x="2029" y="63"/>
                  </a:cubicBezTo>
                  <a:cubicBezTo>
                    <a:pt x="2033" y="63"/>
                    <a:pt x="2035" y="63"/>
                    <a:pt x="2037" y="64"/>
                  </a:cubicBezTo>
                  <a:cubicBezTo>
                    <a:pt x="2039" y="66"/>
                    <a:pt x="2040" y="65"/>
                    <a:pt x="2042" y="64"/>
                  </a:cubicBezTo>
                  <a:cubicBezTo>
                    <a:pt x="2043" y="62"/>
                    <a:pt x="2046" y="62"/>
                    <a:pt x="2052" y="63"/>
                  </a:cubicBezTo>
                  <a:cubicBezTo>
                    <a:pt x="2057" y="63"/>
                    <a:pt x="2065" y="64"/>
                    <a:pt x="2070" y="64"/>
                  </a:cubicBezTo>
                  <a:close/>
                  <a:moveTo>
                    <a:pt x="2048" y="37"/>
                  </a:moveTo>
                  <a:cubicBezTo>
                    <a:pt x="2049" y="38"/>
                    <a:pt x="2049" y="40"/>
                    <a:pt x="2048" y="43"/>
                  </a:cubicBezTo>
                  <a:cubicBezTo>
                    <a:pt x="2048" y="47"/>
                    <a:pt x="2047" y="47"/>
                    <a:pt x="2041" y="48"/>
                  </a:cubicBezTo>
                  <a:cubicBezTo>
                    <a:pt x="2036" y="49"/>
                    <a:pt x="2034" y="49"/>
                    <a:pt x="2032" y="47"/>
                  </a:cubicBezTo>
                  <a:cubicBezTo>
                    <a:pt x="2032" y="47"/>
                    <a:pt x="2030" y="46"/>
                    <a:pt x="2029" y="46"/>
                  </a:cubicBezTo>
                  <a:cubicBezTo>
                    <a:pt x="2028" y="47"/>
                    <a:pt x="2021" y="47"/>
                    <a:pt x="2006" y="47"/>
                  </a:cubicBezTo>
                  <a:cubicBezTo>
                    <a:pt x="2001" y="46"/>
                    <a:pt x="1995" y="47"/>
                    <a:pt x="1994" y="48"/>
                  </a:cubicBezTo>
                  <a:cubicBezTo>
                    <a:pt x="1992" y="48"/>
                    <a:pt x="1989" y="49"/>
                    <a:pt x="1986" y="48"/>
                  </a:cubicBezTo>
                  <a:cubicBezTo>
                    <a:pt x="1984" y="47"/>
                    <a:pt x="1982" y="48"/>
                    <a:pt x="1982" y="49"/>
                  </a:cubicBezTo>
                  <a:cubicBezTo>
                    <a:pt x="1982" y="49"/>
                    <a:pt x="1981" y="50"/>
                    <a:pt x="1980" y="49"/>
                  </a:cubicBezTo>
                  <a:cubicBezTo>
                    <a:pt x="1979" y="49"/>
                    <a:pt x="1978" y="49"/>
                    <a:pt x="1977" y="49"/>
                  </a:cubicBezTo>
                  <a:cubicBezTo>
                    <a:pt x="1977" y="50"/>
                    <a:pt x="1976" y="50"/>
                    <a:pt x="1973" y="50"/>
                  </a:cubicBezTo>
                  <a:cubicBezTo>
                    <a:pt x="1969" y="48"/>
                    <a:pt x="1957" y="48"/>
                    <a:pt x="1958" y="50"/>
                  </a:cubicBezTo>
                  <a:cubicBezTo>
                    <a:pt x="1958" y="51"/>
                    <a:pt x="1958" y="51"/>
                    <a:pt x="1957" y="51"/>
                  </a:cubicBezTo>
                  <a:cubicBezTo>
                    <a:pt x="1956" y="51"/>
                    <a:pt x="1956" y="50"/>
                    <a:pt x="1955" y="49"/>
                  </a:cubicBezTo>
                  <a:cubicBezTo>
                    <a:pt x="1954" y="48"/>
                    <a:pt x="1948" y="48"/>
                    <a:pt x="1945" y="49"/>
                  </a:cubicBezTo>
                  <a:cubicBezTo>
                    <a:pt x="1944" y="49"/>
                    <a:pt x="1938" y="49"/>
                    <a:pt x="1932" y="49"/>
                  </a:cubicBezTo>
                  <a:cubicBezTo>
                    <a:pt x="1925" y="48"/>
                    <a:pt x="1918" y="48"/>
                    <a:pt x="1915" y="49"/>
                  </a:cubicBezTo>
                  <a:cubicBezTo>
                    <a:pt x="1913" y="50"/>
                    <a:pt x="1908" y="50"/>
                    <a:pt x="1906" y="50"/>
                  </a:cubicBezTo>
                  <a:cubicBezTo>
                    <a:pt x="1903" y="50"/>
                    <a:pt x="1901" y="51"/>
                    <a:pt x="1900" y="51"/>
                  </a:cubicBezTo>
                  <a:cubicBezTo>
                    <a:pt x="1899" y="52"/>
                    <a:pt x="1898" y="53"/>
                    <a:pt x="1898" y="52"/>
                  </a:cubicBezTo>
                  <a:cubicBezTo>
                    <a:pt x="1897" y="51"/>
                    <a:pt x="1896" y="51"/>
                    <a:pt x="1895" y="52"/>
                  </a:cubicBezTo>
                  <a:cubicBezTo>
                    <a:pt x="1894" y="53"/>
                    <a:pt x="1892" y="53"/>
                    <a:pt x="1891" y="52"/>
                  </a:cubicBezTo>
                  <a:cubicBezTo>
                    <a:pt x="1889" y="52"/>
                    <a:pt x="1888" y="52"/>
                    <a:pt x="1887" y="53"/>
                  </a:cubicBezTo>
                  <a:cubicBezTo>
                    <a:pt x="1886" y="53"/>
                    <a:pt x="1885" y="53"/>
                    <a:pt x="1884" y="52"/>
                  </a:cubicBezTo>
                  <a:cubicBezTo>
                    <a:pt x="1883" y="51"/>
                    <a:pt x="1882" y="50"/>
                    <a:pt x="1882" y="51"/>
                  </a:cubicBezTo>
                  <a:cubicBezTo>
                    <a:pt x="1881" y="53"/>
                    <a:pt x="1870" y="51"/>
                    <a:pt x="1868" y="50"/>
                  </a:cubicBezTo>
                  <a:cubicBezTo>
                    <a:pt x="1868" y="49"/>
                    <a:pt x="1866" y="50"/>
                    <a:pt x="1865" y="51"/>
                  </a:cubicBezTo>
                  <a:cubicBezTo>
                    <a:pt x="1863" y="52"/>
                    <a:pt x="1862" y="52"/>
                    <a:pt x="1862" y="51"/>
                  </a:cubicBezTo>
                  <a:cubicBezTo>
                    <a:pt x="1862" y="50"/>
                    <a:pt x="1861" y="49"/>
                    <a:pt x="1860" y="49"/>
                  </a:cubicBezTo>
                  <a:cubicBezTo>
                    <a:pt x="1858" y="49"/>
                    <a:pt x="1857" y="50"/>
                    <a:pt x="1857" y="52"/>
                  </a:cubicBezTo>
                  <a:cubicBezTo>
                    <a:pt x="1856" y="55"/>
                    <a:pt x="1854" y="55"/>
                    <a:pt x="1854" y="52"/>
                  </a:cubicBezTo>
                  <a:cubicBezTo>
                    <a:pt x="1853" y="51"/>
                    <a:pt x="1835" y="50"/>
                    <a:pt x="1835" y="52"/>
                  </a:cubicBezTo>
                  <a:cubicBezTo>
                    <a:pt x="1835" y="53"/>
                    <a:pt x="1828" y="52"/>
                    <a:pt x="1827" y="50"/>
                  </a:cubicBezTo>
                  <a:cubicBezTo>
                    <a:pt x="1826" y="49"/>
                    <a:pt x="1825" y="49"/>
                    <a:pt x="1824" y="51"/>
                  </a:cubicBezTo>
                  <a:cubicBezTo>
                    <a:pt x="1823" y="52"/>
                    <a:pt x="1821" y="53"/>
                    <a:pt x="1819" y="53"/>
                  </a:cubicBezTo>
                  <a:cubicBezTo>
                    <a:pt x="1816" y="52"/>
                    <a:pt x="1813" y="53"/>
                    <a:pt x="1812" y="54"/>
                  </a:cubicBezTo>
                  <a:cubicBezTo>
                    <a:pt x="1809" y="56"/>
                    <a:pt x="1808" y="56"/>
                    <a:pt x="1806" y="55"/>
                  </a:cubicBezTo>
                  <a:cubicBezTo>
                    <a:pt x="1804" y="53"/>
                    <a:pt x="1804" y="53"/>
                    <a:pt x="1802" y="56"/>
                  </a:cubicBezTo>
                  <a:cubicBezTo>
                    <a:pt x="1800" y="57"/>
                    <a:pt x="1799" y="57"/>
                    <a:pt x="1799" y="57"/>
                  </a:cubicBezTo>
                  <a:cubicBezTo>
                    <a:pt x="1800" y="56"/>
                    <a:pt x="1799" y="56"/>
                    <a:pt x="1798" y="57"/>
                  </a:cubicBezTo>
                  <a:cubicBezTo>
                    <a:pt x="1797" y="59"/>
                    <a:pt x="1796" y="59"/>
                    <a:pt x="1795" y="56"/>
                  </a:cubicBezTo>
                  <a:cubicBezTo>
                    <a:pt x="1794" y="54"/>
                    <a:pt x="1793" y="54"/>
                    <a:pt x="1792" y="56"/>
                  </a:cubicBezTo>
                  <a:cubicBezTo>
                    <a:pt x="1791" y="58"/>
                    <a:pt x="1786" y="58"/>
                    <a:pt x="1786" y="56"/>
                  </a:cubicBezTo>
                  <a:cubicBezTo>
                    <a:pt x="1786" y="54"/>
                    <a:pt x="1779" y="54"/>
                    <a:pt x="1776" y="57"/>
                  </a:cubicBezTo>
                  <a:cubicBezTo>
                    <a:pt x="1774" y="58"/>
                    <a:pt x="1774" y="58"/>
                    <a:pt x="1773" y="57"/>
                  </a:cubicBezTo>
                  <a:cubicBezTo>
                    <a:pt x="1773" y="55"/>
                    <a:pt x="1772" y="55"/>
                    <a:pt x="1770" y="57"/>
                  </a:cubicBezTo>
                  <a:cubicBezTo>
                    <a:pt x="1768" y="58"/>
                    <a:pt x="1767" y="59"/>
                    <a:pt x="1767" y="58"/>
                  </a:cubicBezTo>
                  <a:cubicBezTo>
                    <a:pt x="1767" y="56"/>
                    <a:pt x="1753" y="55"/>
                    <a:pt x="1751" y="56"/>
                  </a:cubicBezTo>
                  <a:cubicBezTo>
                    <a:pt x="1749" y="58"/>
                    <a:pt x="1736" y="55"/>
                    <a:pt x="1736" y="54"/>
                  </a:cubicBezTo>
                  <a:cubicBezTo>
                    <a:pt x="1736" y="53"/>
                    <a:pt x="1735" y="52"/>
                    <a:pt x="1732" y="53"/>
                  </a:cubicBezTo>
                  <a:cubicBezTo>
                    <a:pt x="1731" y="54"/>
                    <a:pt x="1729" y="54"/>
                    <a:pt x="1729" y="53"/>
                  </a:cubicBezTo>
                  <a:cubicBezTo>
                    <a:pt x="1730" y="51"/>
                    <a:pt x="1734" y="50"/>
                    <a:pt x="1738" y="50"/>
                  </a:cubicBezTo>
                  <a:cubicBezTo>
                    <a:pt x="1740" y="50"/>
                    <a:pt x="1743" y="50"/>
                    <a:pt x="1745" y="49"/>
                  </a:cubicBezTo>
                  <a:cubicBezTo>
                    <a:pt x="1749" y="48"/>
                    <a:pt x="1750" y="48"/>
                    <a:pt x="1750" y="49"/>
                  </a:cubicBezTo>
                  <a:cubicBezTo>
                    <a:pt x="1751" y="50"/>
                    <a:pt x="1752" y="50"/>
                    <a:pt x="1755" y="49"/>
                  </a:cubicBezTo>
                  <a:cubicBezTo>
                    <a:pt x="1757" y="48"/>
                    <a:pt x="1759" y="47"/>
                    <a:pt x="1760" y="48"/>
                  </a:cubicBezTo>
                  <a:cubicBezTo>
                    <a:pt x="1761" y="49"/>
                    <a:pt x="1764" y="48"/>
                    <a:pt x="1766" y="47"/>
                  </a:cubicBezTo>
                  <a:cubicBezTo>
                    <a:pt x="1768" y="46"/>
                    <a:pt x="1770" y="46"/>
                    <a:pt x="1771" y="46"/>
                  </a:cubicBezTo>
                  <a:cubicBezTo>
                    <a:pt x="1771" y="47"/>
                    <a:pt x="1772" y="47"/>
                    <a:pt x="1772" y="46"/>
                  </a:cubicBezTo>
                  <a:cubicBezTo>
                    <a:pt x="1772" y="45"/>
                    <a:pt x="1777" y="45"/>
                    <a:pt x="1782" y="45"/>
                  </a:cubicBezTo>
                  <a:cubicBezTo>
                    <a:pt x="1789" y="45"/>
                    <a:pt x="1793" y="45"/>
                    <a:pt x="1793" y="43"/>
                  </a:cubicBezTo>
                  <a:cubicBezTo>
                    <a:pt x="1793" y="42"/>
                    <a:pt x="1796" y="41"/>
                    <a:pt x="1813" y="41"/>
                  </a:cubicBezTo>
                  <a:cubicBezTo>
                    <a:pt x="1818" y="41"/>
                    <a:pt x="1824" y="41"/>
                    <a:pt x="1825" y="40"/>
                  </a:cubicBezTo>
                  <a:cubicBezTo>
                    <a:pt x="1827" y="39"/>
                    <a:pt x="1830" y="39"/>
                    <a:pt x="1833" y="39"/>
                  </a:cubicBezTo>
                  <a:cubicBezTo>
                    <a:pt x="1836" y="40"/>
                    <a:pt x="1838" y="39"/>
                    <a:pt x="1838" y="39"/>
                  </a:cubicBezTo>
                  <a:cubicBezTo>
                    <a:pt x="1838" y="38"/>
                    <a:pt x="1840" y="37"/>
                    <a:pt x="1843" y="38"/>
                  </a:cubicBezTo>
                  <a:cubicBezTo>
                    <a:pt x="1845" y="38"/>
                    <a:pt x="1848" y="38"/>
                    <a:pt x="1848" y="37"/>
                  </a:cubicBezTo>
                  <a:cubicBezTo>
                    <a:pt x="1849" y="37"/>
                    <a:pt x="1854" y="36"/>
                    <a:pt x="1859" y="35"/>
                  </a:cubicBezTo>
                  <a:cubicBezTo>
                    <a:pt x="1922" y="35"/>
                    <a:pt x="1985" y="34"/>
                    <a:pt x="2047" y="34"/>
                  </a:cubicBezTo>
                  <a:cubicBezTo>
                    <a:pt x="2047" y="35"/>
                    <a:pt x="2048" y="36"/>
                    <a:pt x="2048" y="37"/>
                  </a:cubicBezTo>
                  <a:close/>
                  <a:moveTo>
                    <a:pt x="2472" y="54"/>
                  </a:moveTo>
                  <a:cubicBezTo>
                    <a:pt x="2472" y="55"/>
                    <a:pt x="2470" y="56"/>
                    <a:pt x="2468" y="55"/>
                  </a:cubicBezTo>
                  <a:cubicBezTo>
                    <a:pt x="2466" y="54"/>
                    <a:pt x="2465" y="52"/>
                    <a:pt x="2466" y="51"/>
                  </a:cubicBezTo>
                  <a:cubicBezTo>
                    <a:pt x="2466" y="50"/>
                    <a:pt x="2468" y="50"/>
                    <a:pt x="2470" y="50"/>
                  </a:cubicBezTo>
                  <a:cubicBezTo>
                    <a:pt x="2472" y="51"/>
                    <a:pt x="2473" y="53"/>
                    <a:pt x="2472" y="54"/>
                  </a:cubicBezTo>
                  <a:close/>
                  <a:moveTo>
                    <a:pt x="2353" y="76"/>
                  </a:moveTo>
                  <a:cubicBezTo>
                    <a:pt x="2354" y="74"/>
                    <a:pt x="2355" y="73"/>
                    <a:pt x="2356" y="74"/>
                  </a:cubicBezTo>
                  <a:cubicBezTo>
                    <a:pt x="2357" y="74"/>
                    <a:pt x="2359" y="77"/>
                    <a:pt x="2360" y="81"/>
                  </a:cubicBezTo>
                  <a:cubicBezTo>
                    <a:pt x="2362" y="84"/>
                    <a:pt x="2362" y="86"/>
                    <a:pt x="2361" y="86"/>
                  </a:cubicBezTo>
                  <a:cubicBezTo>
                    <a:pt x="2355" y="82"/>
                    <a:pt x="2352" y="79"/>
                    <a:pt x="2353" y="76"/>
                  </a:cubicBezTo>
                  <a:close/>
                  <a:moveTo>
                    <a:pt x="2333" y="88"/>
                  </a:moveTo>
                  <a:cubicBezTo>
                    <a:pt x="2334" y="86"/>
                    <a:pt x="2335" y="86"/>
                    <a:pt x="2336" y="86"/>
                  </a:cubicBezTo>
                  <a:cubicBezTo>
                    <a:pt x="2337" y="87"/>
                    <a:pt x="2338" y="88"/>
                    <a:pt x="2338" y="89"/>
                  </a:cubicBezTo>
                  <a:cubicBezTo>
                    <a:pt x="2337" y="91"/>
                    <a:pt x="2336" y="91"/>
                    <a:pt x="2334" y="91"/>
                  </a:cubicBezTo>
                  <a:cubicBezTo>
                    <a:pt x="2333" y="90"/>
                    <a:pt x="2333" y="89"/>
                    <a:pt x="2333" y="88"/>
                  </a:cubicBezTo>
                  <a:close/>
                  <a:moveTo>
                    <a:pt x="2183" y="207"/>
                  </a:moveTo>
                  <a:cubicBezTo>
                    <a:pt x="2183" y="206"/>
                    <a:pt x="2184" y="205"/>
                    <a:pt x="2186" y="206"/>
                  </a:cubicBezTo>
                  <a:cubicBezTo>
                    <a:pt x="2188" y="207"/>
                    <a:pt x="2189" y="208"/>
                    <a:pt x="2189" y="208"/>
                  </a:cubicBezTo>
                  <a:cubicBezTo>
                    <a:pt x="2188" y="211"/>
                    <a:pt x="2184" y="210"/>
                    <a:pt x="2183" y="207"/>
                  </a:cubicBezTo>
                  <a:close/>
                  <a:moveTo>
                    <a:pt x="2229" y="226"/>
                  </a:moveTo>
                  <a:cubicBezTo>
                    <a:pt x="2227" y="225"/>
                    <a:pt x="2227" y="223"/>
                    <a:pt x="2228" y="219"/>
                  </a:cubicBezTo>
                  <a:cubicBezTo>
                    <a:pt x="2229" y="216"/>
                    <a:pt x="2230" y="214"/>
                    <a:pt x="2231" y="214"/>
                  </a:cubicBezTo>
                  <a:cubicBezTo>
                    <a:pt x="2231" y="214"/>
                    <a:pt x="2232" y="216"/>
                    <a:pt x="2232" y="221"/>
                  </a:cubicBezTo>
                  <a:cubicBezTo>
                    <a:pt x="2233" y="226"/>
                    <a:pt x="2232" y="227"/>
                    <a:pt x="2229" y="226"/>
                  </a:cubicBezTo>
                  <a:close/>
                  <a:moveTo>
                    <a:pt x="2362" y="273"/>
                  </a:moveTo>
                  <a:cubicBezTo>
                    <a:pt x="2360" y="275"/>
                    <a:pt x="2358" y="277"/>
                    <a:pt x="2356" y="277"/>
                  </a:cubicBezTo>
                  <a:cubicBezTo>
                    <a:pt x="2354" y="277"/>
                    <a:pt x="2354" y="276"/>
                    <a:pt x="2356" y="273"/>
                  </a:cubicBezTo>
                  <a:cubicBezTo>
                    <a:pt x="2359" y="270"/>
                    <a:pt x="2361" y="268"/>
                    <a:pt x="2363" y="269"/>
                  </a:cubicBezTo>
                  <a:cubicBezTo>
                    <a:pt x="2363" y="269"/>
                    <a:pt x="2364" y="270"/>
                    <a:pt x="2362" y="273"/>
                  </a:cubicBezTo>
                  <a:close/>
                  <a:moveTo>
                    <a:pt x="2447" y="314"/>
                  </a:moveTo>
                  <a:cubicBezTo>
                    <a:pt x="2445" y="319"/>
                    <a:pt x="2442" y="322"/>
                    <a:pt x="2441" y="322"/>
                  </a:cubicBezTo>
                  <a:cubicBezTo>
                    <a:pt x="2439" y="322"/>
                    <a:pt x="2440" y="318"/>
                    <a:pt x="2442" y="314"/>
                  </a:cubicBezTo>
                  <a:cubicBezTo>
                    <a:pt x="2444" y="309"/>
                    <a:pt x="2447" y="306"/>
                    <a:pt x="2448" y="306"/>
                  </a:cubicBezTo>
                  <a:cubicBezTo>
                    <a:pt x="2448" y="306"/>
                    <a:pt x="2448" y="306"/>
                    <a:pt x="2449" y="306"/>
                  </a:cubicBezTo>
                  <a:cubicBezTo>
                    <a:pt x="2450" y="307"/>
                    <a:pt x="2449" y="310"/>
                    <a:pt x="2447" y="314"/>
                  </a:cubicBezTo>
                  <a:close/>
                  <a:moveTo>
                    <a:pt x="2465" y="328"/>
                  </a:moveTo>
                  <a:cubicBezTo>
                    <a:pt x="2463" y="333"/>
                    <a:pt x="2461" y="336"/>
                    <a:pt x="2460" y="336"/>
                  </a:cubicBezTo>
                  <a:cubicBezTo>
                    <a:pt x="2459" y="335"/>
                    <a:pt x="2458" y="333"/>
                    <a:pt x="2459" y="331"/>
                  </a:cubicBezTo>
                  <a:cubicBezTo>
                    <a:pt x="2460" y="329"/>
                    <a:pt x="2461" y="325"/>
                    <a:pt x="2461" y="321"/>
                  </a:cubicBezTo>
                  <a:cubicBezTo>
                    <a:pt x="2462" y="318"/>
                    <a:pt x="2462" y="317"/>
                    <a:pt x="2463" y="317"/>
                  </a:cubicBezTo>
                  <a:cubicBezTo>
                    <a:pt x="2464" y="317"/>
                    <a:pt x="2464" y="317"/>
                    <a:pt x="2465" y="318"/>
                  </a:cubicBezTo>
                  <a:cubicBezTo>
                    <a:pt x="2466" y="319"/>
                    <a:pt x="2466" y="324"/>
                    <a:pt x="2465" y="328"/>
                  </a:cubicBezTo>
                  <a:close/>
                  <a:moveTo>
                    <a:pt x="2578" y="393"/>
                  </a:moveTo>
                  <a:cubicBezTo>
                    <a:pt x="2574" y="389"/>
                    <a:pt x="2576" y="387"/>
                    <a:pt x="2582" y="388"/>
                  </a:cubicBezTo>
                  <a:cubicBezTo>
                    <a:pt x="2582" y="388"/>
                    <a:pt x="2583" y="388"/>
                    <a:pt x="2584" y="388"/>
                  </a:cubicBezTo>
                  <a:cubicBezTo>
                    <a:pt x="2585" y="389"/>
                    <a:pt x="2586" y="389"/>
                    <a:pt x="2586" y="390"/>
                  </a:cubicBezTo>
                  <a:cubicBezTo>
                    <a:pt x="2585" y="391"/>
                    <a:pt x="2587" y="393"/>
                    <a:pt x="2589" y="394"/>
                  </a:cubicBezTo>
                  <a:cubicBezTo>
                    <a:pt x="2592" y="395"/>
                    <a:pt x="2594" y="397"/>
                    <a:pt x="2594" y="398"/>
                  </a:cubicBezTo>
                  <a:cubicBezTo>
                    <a:pt x="2594" y="401"/>
                    <a:pt x="2583" y="397"/>
                    <a:pt x="2578" y="393"/>
                  </a:cubicBezTo>
                  <a:close/>
                  <a:moveTo>
                    <a:pt x="2525" y="99"/>
                  </a:moveTo>
                  <a:cubicBezTo>
                    <a:pt x="2524" y="99"/>
                    <a:pt x="2525" y="101"/>
                    <a:pt x="2527" y="103"/>
                  </a:cubicBezTo>
                  <a:cubicBezTo>
                    <a:pt x="2530" y="105"/>
                    <a:pt x="2532" y="105"/>
                    <a:pt x="2537" y="100"/>
                  </a:cubicBezTo>
                  <a:cubicBezTo>
                    <a:pt x="2540" y="97"/>
                    <a:pt x="2542" y="94"/>
                    <a:pt x="2542" y="93"/>
                  </a:cubicBezTo>
                  <a:cubicBezTo>
                    <a:pt x="2542" y="92"/>
                    <a:pt x="2544" y="85"/>
                    <a:pt x="2546" y="77"/>
                  </a:cubicBezTo>
                  <a:cubicBezTo>
                    <a:pt x="2550" y="65"/>
                    <a:pt x="2551" y="63"/>
                    <a:pt x="2556" y="63"/>
                  </a:cubicBezTo>
                  <a:cubicBezTo>
                    <a:pt x="2564" y="64"/>
                    <a:pt x="2565" y="68"/>
                    <a:pt x="2557" y="84"/>
                  </a:cubicBezTo>
                  <a:cubicBezTo>
                    <a:pt x="2550" y="97"/>
                    <a:pt x="2550" y="99"/>
                    <a:pt x="2553" y="103"/>
                  </a:cubicBezTo>
                  <a:cubicBezTo>
                    <a:pt x="2555" y="106"/>
                    <a:pt x="2557" y="106"/>
                    <a:pt x="2561" y="104"/>
                  </a:cubicBezTo>
                  <a:cubicBezTo>
                    <a:pt x="2564" y="102"/>
                    <a:pt x="2566" y="100"/>
                    <a:pt x="2566" y="98"/>
                  </a:cubicBezTo>
                  <a:cubicBezTo>
                    <a:pt x="2566" y="96"/>
                    <a:pt x="2567" y="93"/>
                    <a:pt x="2568" y="92"/>
                  </a:cubicBezTo>
                  <a:cubicBezTo>
                    <a:pt x="2570" y="91"/>
                    <a:pt x="2573" y="87"/>
                    <a:pt x="2575" y="82"/>
                  </a:cubicBezTo>
                  <a:cubicBezTo>
                    <a:pt x="2577" y="77"/>
                    <a:pt x="2580" y="73"/>
                    <a:pt x="2581" y="73"/>
                  </a:cubicBezTo>
                  <a:cubicBezTo>
                    <a:pt x="2585" y="74"/>
                    <a:pt x="2583" y="83"/>
                    <a:pt x="2578" y="89"/>
                  </a:cubicBezTo>
                  <a:cubicBezTo>
                    <a:pt x="2576" y="93"/>
                    <a:pt x="2575" y="97"/>
                    <a:pt x="2576" y="100"/>
                  </a:cubicBezTo>
                  <a:cubicBezTo>
                    <a:pt x="2579" y="113"/>
                    <a:pt x="2597" y="97"/>
                    <a:pt x="2595" y="84"/>
                  </a:cubicBezTo>
                  <a:cubicBezTo>
                    <a:pt x="2593" y="78"/>
                    <a:pt x="2593" y="78"/>
                    <a:pt x="2600" y="80"/>
                  </a:cubicBezTo>
                  <a:cubicBezTo>
                    <a:pt x="2607" y="83"/>
                    <a:pt x="2608" y="87"/>
                    <a:pt x="2601" y="97"/>
                  </a:cubicBezTo>
                  <a:cubicBezTo>
                    <a:pt x="2596" y="106"/>
                    <a:pt x="2597" y="113"/>
                    <a:pt x="2604" y="115"/>
                  </a:cubicBezTo>
                  <a:cubicBezTo>
                    <a:pt x="2607" y="117"/>
                    <a:pt x="2609" y="114"/>
                    <a:pt x="2614" y="104"/>
                  </a:cubicBezTo>
                  <a:cubicBezTo>
                    <a:pt x="2618" y="97"/>
                    <a:pt x="2622" y="92"/>
                    <a:pt x="2622" y="92"/>
                  </a:cubicBezTo>
                  <a:cubicBezTo>
                    <a:pt x="2622" y="92"/>
                    <a:pt x="2625" y="94"/>
                    <a:pt x="2628" y="97"/>
                  </a:cubicBezTo>
                  <a:cubicBezTo>
                    <a:pt x="2634" y="102"/>
                    <a:pt x="2634" y="103"/>
                    <a:pt x="2628" y="118"/>
                  </a:cubicBezTo>
                  <a:cubicBezTo>
                    <a:pt x="2623" y="134"/>
                    <a:pt x="2623" y="135"/>
                    <a:pt x="2629" y="138"/>
                  </a:cubicBezTo>
                  <a:cubicBezTo>
                    <a:pt x="2632" y="141"/>
                    <a:pt x="2638" y="143"/>
                    <a:pt x="2642" y="144"/>
                  </a:cubicBezTo>
                  <a:cubicBezTo>
                    <a:pt x="2646" y="144"/>
                    <a:pt x="2648" y="144"/>
                    <a:pt x="2646" y="143"/>
                  </a:cubicBezTo>
                  <a:cubicBezTo>
                    <a:pt x="2643" y="142"/>
                    <a:pt x="2645" y="138"/>
                    <a:pt x="2649" y="134"/>
                  </a:cubicBezTo>
                  <a:cubicBezTo>
                    <a:pt x="2652" y="133"/>
                    <a:pt x="2653" y="133"/>
                    <a:pt x="2656" y="137"/>
                  </a:cubicBezTo>
                  <a:cubicBezTo>
                    <a:pt x="2660" y="143"/>
                    <a:pt x="2658" y="149"/>
                    <a:pt x="2652" y="151"/>
                  </a:cubicBezTo>
                  <a:cubicBezTo>
                    <a:pt x="2649" y="151"/>
                    <a:pt x="2647" y="154"/>
                    <a:pt x="2646" y="156"/>
                  </a:cubicBezTo>
                  <a:cubicBezTo>
                    <a:pt x="2645" y="158"/>
                    <a:pt x="2640" y="162"/>
                    <a:pt x="2635" y="165"/>
                  </a:cubicBezTo>
                  <a:cubicBezTo>
                    <a:pt x="2627" y="171"/>
                    <a:pt x="2626" y="172"/>
                    <a:pt x="2627" y="178"/>
                  </a:cubicBezTo>
                  <a:cubicBezTo>
                    <a:pt x="2627" y="187"/>
                    <a:pt x="2633" y="185"/>
                    <a:pt x="2650" y="170"/>
                  </a:cubicBezTo>
                  <a:cubicBezTo>
                    <a:pt x="2664" y="158"/>
                    <a:pt x="2667" y="157"/>
                    <a:pt x="2671" y="165"/>
                  </a:cubicBezTo>
                  <a:cubicBezTo>
                    <a:pt x="2674" y="170"/>
                    <a:pt x="2670" y="178"/>
                    <a:pt x="2665" y="177"/>
                  </a:cubicBezTo>
                  <a:cubicBezTo>
                    <a:pt x="2662" y="175"/>
                    <a:pt x="2647" y="189"/>
                    <a:pt x="2647" y="194"/>
                  </a:cubicBezTo>
                  <a:cubicBezTo>
                    <a:pt x="2647" y="201"/>
                    <a:pt x="2655" y="201"/>
                    <a:pt x="2664" y="194"/>
                  </a:cubicBezTo>
                  <a:cubicBezTo>
                    <a:pt x="2669" y="190"/>
                    <a:pt x="2674" y="188"/>
                    <a:pt x="2676" y="189"/>
                  </a:cubicBezTo>
                  <a:cubicBezTo>
                    <a:pt x="2683" y="192"/>
                    <a:pt x="2677" y="199"/>
                    <a:pt x="2666" y="203"/>
                  </a:cubicBezTo>
                  <a:cubicBezTo>
                    <a:pt x="2657" y="205"/>
                    <a:pt x="2655" y="207"/>
                    <a:pt x="2656" y="210"/>
                  </a:cubicBezTo>
                  <a:cubicBezTo>
                    <a:pt x="2659" y="219"/>
                    <a:pt x="2665" y="220"/>
                    <a:pt x="2674" y="215"/>
                  </a:cubicBezTo>
                  <a:cubicBezTo>
                    <a:pt x="2683" y="210"/>
                    <a:pt x="2687" y="211"/>
                    <a:pt x="2685" y="217"/>
                  </a:cubicBezTo>
                  <a:cubicBezTo>
                    <a:pt x="2684" y="219"/>
                    <a:pt x="2678" y="223"/>
                    <a:pt x="2671" y="225"/>
                  </a:cubicBezTo>
                  <a:cubicBezTo>
                    <a:pt x="2664" y="228"/>
                    <a:pt x="2658" y="232"/>
                    <a:pt x="2658" y="234"/>
                  </a:cubicBezTo>
                  <a:cubicBezTo>
                    <a:pt x="2658" y="236"/>
                    <a:pt x="2658" y="237"/>
                    <a:pt x="2659" y="234"/>
                  </a:cubicBezTo>
                  <a:cubicBezTo>
                    <a:pt x="2660" y="233"/>
                    <a:pt x="2664" y="233"/>
                    <a:pt x="2669" y="235"/>
                  </a:cubicBezTo>
                  <a:cubicBezTo>
                    <a:pt x="2673" y="237"/>
                    <a:pt x="2679" y="238"/>
                    <a:pt x="2681" y="238"/>
                  </a:cubicBezTo>
                  <a:cubicBezTo>
                    <a:pt x="2685" y="237"/>
                    <a:pt x="2687" y="238"/>
                    <a:pt x="2688" y="241"/>
                  </a:cubicBezTo>
                  <a:cubicBezTo>
                    <a:pt x="2689" y="245"/>
                    <a:pt x="2688" y="246"/>
                    <a:pt x="2681" y="246"/>
                  </a:cubicBezTo>
                  <a:cubicBezTo>
                    <a:pt x="2673" y="246"/>
                    <a:pt x="2669" y="248"/>
                    <a:pt x="2669" y="252"/>
                  </a:cubicBezTo>
                  <a:cubicBezTo>
                    <a:pt x="2669" y="254"/>
                    <a:pt x="2667" y="256"/>
                    <a:pt x="2664" y="256"/>
                  </a:cubicBezTo>
                  <a:cubicBezTo>
                    <a:pt x="2660" y="257"/>
                    <a:pt x="2660" y="257"/>
                    <a:pt x="2663" y="262"/>
                  </a:cubicBezTo>
                  <a:cubicBezTo>
                    <a:pt x="2666" y="269"/>
                    <a:pt x="2672" y="271"/>
                    <a:pt x="2678" y="269"/>
                  </a:cubicBezTo>
                  <a:cubicBezTo>
                    <a:pt x="2684" y="266"/>
                    <a:pt x="2685" y="268"/>
                    <a:pt x="2682" y="279"/>
                  </a:cubicBezTo>
                  <a:cubicBezTo>
                    <a:pt x="2679" y="288"/>
                    <a:pt x="2679" y="288"/>
                    <a:pt x="2674" y="286"/>
                  </a:cubicBezTo>
                  <a:cubicBezTo>
                    <a:pt x="2671" y="285"/>
                    <a:pt x="2666" y="285"/>
                    <a:pt x="2663" y="287"/>
                  </a:cubicBezTo>
                  <a:cubicBezTo>
                    <a:pt x="2659" y="289"/>
                    <a:pt x="2654" y="289"/>
                    <a:pt x="2649" y="286"/>
                  </a:cubicBezTo>
                  <a:cubicBezTo>
                    <a:pt x="2639" y="283"/>
                    <a:pt x="2636" y="284"/>
                    <a:pt x="2635" y="291"/>
                  </a:cubicBezTo>
                  <a:cubicBezTo>
                    <a:pt x="2635" y="297"/>
                    <a:pt x="2644" y="302"/>
                    <a:pt x="2657" y="301"/>
                  </a:cubicBezTo>
                  <a:cubicBezTo>
                    <a:pt x="2661" y="301"/>
                    <a:pt x="2666" y="302"/>
                    <a:pt x="2666" y="303"/>
                  </a:cubicBezTo>
                  <a:cubicBezTo>
                    <a:pt x="2666" y="304"/>
                    <a:pt x="2667" y="304"/>
                    <a:pt x="2668" y="302"/>
                  </a:cubicBezTo>
                  <a:cubicBezTo>
                    <a:pt x="2668" y="301"/>
                    <a:pt x="2671" y="301"/>
                    <a:pt x="2673" y="301"/>
                  </a:cubicBezTo>
                  <a:cubicBezTo>
                    <a:pt x="2676" y="303"/>
                    <a:pt x="2677" y="305"/>
                    <a:pt x="2675" y="311"/>
                  </a:cubicBezTo>
                  <a:cubicBezTo>
                    <a:pt x="2673" y="319"/>
                    <a:pt x="2673" y="319"/>
                    <a:pt x="2665" y="316"/>
                  </a:cubicBezTo>
                  <a:cubicBezTo>
                    <a:pt x="2657" y="313"/>
                    <a:pt x="2646" y="313"/>
                    <a:pt x="2644" y="316"/>
                  </a:cubicBezTo>
                  <a:cubicBezTo>
                    <a:pt x="2643" y="321"/>
                    <a:pt x="2647" y="326"/>
                    <a:pt x="2656" y="329"/>
                  </a:cubicBezTo>
                  <a:cubicBezTo>
                    <a:pt x="2663" y="332"/>
                    <a:pt x="2665" y="334"/>
                    <a:pt x="2664" y="336"/>
                  </a:cubicBezTo>
                  <a:cubicBezTo>
                    <a:pt x="2661" y="343"/>
                    <a:pt x="2664" y="355"/>
                    <a:pt x="2670" y="357"/>
                  </a:cubicBezTo>
                  <a:cubicBezTo>
                    <a:pt x="2673" y="358"/>
                    <a:pt x="2676" y="358"/>
                    <a:pt x="2677" y="356"/>
                  </a:cubicBezTo>
                  <a:cubicBezTo>
                    <a:pt x="2678" y="354"/>
                    <a:pt x="2680" y="354"/>
                    <a:pt x="2685" y="355"/>
                  </a:cubicBezTo>
                  <a:cubicBezTo>
                    <a:pt x="2698" y="360"/>
                    <a:pt x="2703" y="363"/>
                    <a:pt x="2707" y="370"/>
                  </a:cubicBezTo>
                  <a:cubicBezTo>
                    <a:pt x="2709" y="374"/>
                    <a:pt x="2714" y="378"/>
                    <a:pt x="2717" y="381"/>
                  </a:cubicBezTo>
                  <a:cubicBezTo>
                    <a:pt x="2723" y="384"/>
                    <a:pt x="2724" y="384"/>
                    <a:pt x="2727" y="379"/>
                  </a:cubicBezTo>
                  <a:cubicBezTo>
                    <a:pt x="2729" y="376"/>
                    <a:pt x="2724" y="389"/>
                    <a:pt x="2716" y="408"/>
                  </a:cubicBezTo>
                  <a:cubicBezTo>
                    <a:pt x="2684" y="493"/>
                    <a:pt x="2701" y="418"/>
                    <a:pt x="2676" y="406"/>
                  </a:cubicBezTo>
                  <a:cubicBezTo>
                    <a:pt x="2669" y="403"/>
                    <a:pt x="2669" y="403"/>
                    <a:pt x="2667" y="414"/>
                  </a:cubicBezTo>
                  <a:cubicBezTo>
                    <a:pt x="2663" y="421"/>
                    <a:pt x="2654" y="423"/>
                    <a:pt x="2651" y="428"/>
                  </a:cubicBezTo>
                  <a:cubicBezTo>
                    <a:pt x="2651" y="431"/>
                    <a:pt x="2650" y="432"/>
                    <a:pt x="2649" y="431"/>
                  </a:cubicBezTo>
                  <a:cubicBezTo>
                    <a:pt x="2648" y="431"/>
                    <a:pt x="2648" y="424"/>
                    <a:pt x="2648" y="416"/>
                  </a:cubicBezTo>
                  <a:cubicBezTo>
                    <a:pt x="2650" y="402"/>
                    <a:pt x="2648" y="392"/>
                    <a:pt x="2644" y="394"/>
                  </a:cubicBezTo>
                  <a:cubicBezTo>
                    <a:pt x="2643" y="395"/>
                    <a:pt x="2643" y="397"/>
                    <a:pt x="2644" y="399"/>
                  </a:cubicBezTo>
                  <a:cubicBezTo>
                    <a:pt x="2645" y="401"/>
                    <a:pt x="2645" y="402"/>
                    <a:pt x="2643" y="402"/>
                  </a:cubicBezTo>
                  <a:cubicBezTo>
                    <a:pt x="2642" y="402"/>
                    <a:pt x="2639" y="406"/>
                    <a:pt x="2637" y="412"/>
                  </a:cubicBezTo>
                  <a:cubicBezTo>
                    <a:pt x="2635" y="421"/>
                    <a:pt x="2634" y="422"/>
                    <a:pt x="2631" y="421"/>
                  </a:cubicBezTo>
                  <a:cubicBezTo>
                    <a:pt x="2629" y="420"/>
                    <a:pt x="2628" y="418"/>
                    <a:pt x="2629" y="417"/>
                  </a:cubicBezTo>
                  <a:cubicBezTo>
                    <a:pt x="2630" y="415"/>
                    <a:pt x="2629" y="413"/>
                    <a:pt x="2628" y="412"/>
                  </a:cubicBezTo>
                  <a:cubicBezTo>
                    <a:pt x="2627" y="412"/>
                    <a:pt x="2625" y="413"/>
                    <a:pt x="2624" y="415"/>
                  </a:cubicBezTo>
                  <a:cubicBezTo>
                    <a:pt x="2624" y="417"/>
                    <a:pt x="2622" y="418"/>
                    <a:pt x="2621" y="417"/>
                  </a:cubicBezTo>
                  <a:cubicBezTo>
                    <a:pt x="2619" y="417"/>
                    <a:pt x="2620" y="414"/>
                    <a:pt x="2623" y="411"/>
                  </a:cubicBezTo>
                  <a:cubicBezTo>
                    <a:pt x="2628" y="404"/>
                    <a:pt x="2636" y="382"/>
                    <a:pt x="2635" y="379"/>
                  </a:cubicBezTo>
                  <a:cubicBezTo>
                    <a:pt x="2633" y="374"/>
                    <a:pt x="2621" y="367"/>
                    <a:pt x="2620" y="370"/>
                  </a:cubicBezTo>
                  <a:cubicBezTo>
                    <a:pt x="2619" y="372"/>
                    <a:pt x="2620" y="372"/>
                    <a:pt x="2621" y="372"/>
                  </a:cubicBezTo>
                  <a:cubicBezTo>
                    <a:pt x="2625" y="372"/>
                    <a:pt x="2624" y="375"/>
                    <a:pt x="2617" y="380"/>
                  </a:cubicBezTo>
                  <a:cubicBezTo>
                    <a:pt x="2612" y="386"/>
                    <a:pt x="2609" y="386"/>
                    <a:pt x="2609" y="381"/>
                  </a:cubicBezTo>
                  <a:cubicBezTo>
                    <a:pt x="2603" y="370"/>
                    <a:pt x="2586" y="370"/>
                    <a:pt x="2585" y="369"/>
                  </a:cubicBezTo>
                  <a:cubicBezTo>
                    <a:pt x="2586" y="367"/>
                    <a:pt x="2586" y="365"/>
                    <a:pt x="2585" y="365"/>
                  </a:cubicBezTo>
                  <a:cubicBezTo>
                    <a:pt x="2583" y="364"/>
                    <a:pt x="2581" y="367"/>
                    <a:pt x="2580" y="372"/>
                  </a:cubicBezTo>
                  <a:cubicBezTo>
                    <a:pt x="2579" y="377"/>
                    <a:pt x="2577" y="379"/>
                    <a:pt x="2576" y="377"/>
                  </a:cubicBezTo>
                  <a:cubicBezTo>
                    <a:pt x="2575" y="376"/>
                    <a:pt x="2575" y="372"/>
                    <a:pt x="2577" y="368"/>
                  </a:cubicBezTo>
                  <a:cubicBezTo>
                    <a:pt x="2579" y="363"/>
                    <a:pt x="2577" y="352"/>
                    <a:pt x="2574" y="354"/>
                  </a:cubicBezTo>
                  <a:cubicBezTo>
                    <a:pt x="2565" y="362"/>
                    <a:pt x="2563" y="364"/>
                    <a:pt x="2562" y="372"/>
                  </a:cubicBezTo>
                  <a:cubicBezTo>
                    <a:pt x="2561" y="377"/>
                    <a:pt x="2560" y="382"/>
                    <a:pt x="2561" y="384"/>
                  </a:cubicBezTo>
                  <a:cubicBezTo>
                    <a:pt x="2562" y="387"/>
                    <a:pt x="2560" y="387"/>
                    <a:pt x="2555" y="385"/>
                  </a:cubicBezTo>
                  <a:cubicBezTo>
                    <a:pt x="2551" y="383"/>
                    <a:pt x="2549" y="381"/>
                    <a:pt x="2549" y="381"/>
                  </a:cubicBezTo>
                  <a:cubicBezTo>
                    <a:pt x="2549" y="381"/>
                    <a:pt x="2551" y="378"/>
                    <a:pt x="2554" y="375"/>
                  </a:cubicBezTo>
                  <a:cubicBezTo>
                    <a:pt x="2557" y="372"/>
                    <a:pt x="2558" y="368"/>
                    <a:pt x="2558" y="365"/>
                  </a:cubicBezTo>
                  <a:cubicBezTo>
                    <a:pt x="2558" y="362"/>
                    <a:pt x="2558" y="357"/>
                    <a:pt x="2559" y="354"/>
                  </a:cubicBezTo>
                  <a:cubicBezTo>
                    <a:pt x="2560" y="351"/>
                    <a:pt x="2558" y="349"/>
                    <a:pt x="2555" y="347"/>
                  </a:cubicBezTo>
                  <a:cubicBezTo>
                    <a:pt x="2549" y="345"/>
                    <a:pt x="2549" y="346"/>
                    <a:pt x="2545" y="358"/>
                  </a:cubicBezTo>
                  <a:cubicBezTo>
                    <a:pt x="2542" y="364"/>
                    <a:pt x="2541" y="372"/>
                    <a:pt x="2542" y="374"/>
                  </a:cubicBezTo>
                  <a:cubicBezTo>
                    <a:pt x="2543" y="377"/>
                    <a:pt x="2541" y="377"/>
                    <a:pt x="2536" y="375"/>
                  </a:cubicBezTo>
                  <a:cubicBezTo>
                    <a:pt x="2532" y="373"/>
                    <a:pt x="2530" y="371"/>
                    <a:pt x="2530" y="370"/>
                  </a:cubicBezTo>
                  <a:cubicBezTo>
                    <a:pt x="2531" y="369"/>
                    <a:pt x="2532" y="368"/>
                    <a:pt x="2533" y="368"/>
                  </a:cubicBezTo>
                  <a:cubicBezTo>
                    <a:pt x="2534" y="369"/>
                    <a:pt x="2535" y="367"/>
                    <a:pt x="2537" y="365"/>
                  </a:cubicBezTo>
                  <a:cubicBezTo>
                    <a:pt x="2538" y="362"/>
                    <a:pt x="2537" y="360"/>
                    <a:pt x="2535" y="360"/>
                  </a:cubicBezTo>
                  <a:cubicBezTo>
                    <a:pt x="2532" y="359"/>
                    <a:pt x="2532" y="356"/>
                    <a:pt x="2533" y="351"/>
                  </a:cubicBezTo>
                  <a:cubicBezTo>
                    <a:pt x="2535" y="343"/>
                    <a:pt x="2533" y="334"/>
                    <a:pt x="2528" y="334"/>
                  </a:cubicBezTo>
                  <a:cubicBezTo>
                    <a:pt x="2523" y="334"/>
                    <a:pt x="2516" y="351"/>
                    <a:pt x="2518" y="359"/>
                  </a:cubicBezTo>
                  <a:cubicBezTo>
                    <a:pt x="2519" y="365"/>
                    <a:pt x="2519" y="365"/>
                    <a:pt x="2514" y="363"/>
                  </a:cubicBezTo>
                  <a:cubicBezTo>
                    <a:pt x="2509" y="361"/>
                    <a:pt x="2509" y="360"/>
                    <a:pt x="2515" y="343"/>
                  </a:cubicBezTo>
                  <a:cubicBezTo>
                    <a:pt x="2520" y="328"/>
                    <a:pt x="2521" y="323"/>
                    <a:pt x="2519" y="319"/>
                  </a:cubicBezTo>
                  <a:cubicBezTo>
                    <a:pt x="2515" y="314"/>
                    <a:pt x="2512" y="313"/>
                    <a:pt x="2507" y="317"/>
                  </a:cubicBezTo>
                  <a:cubicBezTo>
                    <a:pt x="2504" y="319"/>
                    <a:pt x="2503" y="322"/>
                    <a:pt x="2504" y="326"/>
                  </a:cubicBezTo>
                  <a:cubicBezTo>
                    <a:pt x="2505" y="329"/>
                    <a:pt x="2503" y="336"/>
                    <a:pt x="2500" y="342"/>
                  </a:cubicBezTo>
                  <a:cubicBezTo>
                    <a:pt x="2496" y="353"/>
                    <a:pt x="2495" y="353"/>
                    <a:pt x="2491" y="351"/>
                  </a:cubicBezTo>
                  <a:cubicBezTo>
                    <a:pt x="2488" y="349"/>
                    <a:pt x="2487" y="346"/>
                    <a:pt x="2488" y="339"/>
                  </a:cubicBezTo>
                  <a:cubicBezTo>
                    <a:pt x="2489" y="332"/>
                    <a:pt x="2488" y="329"/>
                    <a:pt x="2484" y="328"/>
                  </a:cubicBezTo>
                  <a:cubicBezTo>
                    <a:pt x="2481" y="326"/>
                    <a:pt x="2480" y="325"/>
                    <a:pt x="2481" y="322"/>
                  </a:cubicBezTo>
                  <a:cubicBezTo>
                    <a:pt x="2482" y="320"/>
                    <a:pt x="2481" y="316"/>
                    <a:pt x="2478" y="313"/>
                  </a:cubicBezTo>
                  <a:cubicBezTo>
                    <a:pt x="2474" y="308"/>
                    <a:pt x="2473" y="307"/>
                    <a:pt x="2469" y="309"/>
                  </a:cubicBezTo>
                  <a:cubicBezTo>
                    <a:pt x="2466" y="312"/>
                    <a:pt x="2465" y="311"/>
                    <a:pt x="2463" y="306"/>
                  </a:cubicBezTo>
                  <a:cubicBezTo>
                    <a:pt x="2461" y="300"/>
                    <a:pt x="2461" y="300"/>
                    <a:pt x="2456" y="302"/>
                  </a:cubicBezTo>
                  <a:cubicBezTo>
                    <a:pt x="2452" y="303"/>
                    <a:pt x="2451" y="303"/>
                    <a:pt x="2450" y="297"/>
                  </a:cubicBezTo>
                  <a:cubicBezTo>
                    <a:pt x="2447" y="290"/>
                    <a:pt x="2441" y="289"/>
                    <a:pt x="2436" y="297"/>
                  </a:cubicBezTo>
                  <a:cubicBezTo>
                    <a:pt x="2429" y="307"/>
                    <a:pt x="2428" y="308"/>
                    <a:pt x="2425" y="305"/>
                  </a:cubicBezTo>
                  <a:cubicBezTo>
                    <a:pt x="2423" y="303"/>
                    <a:pt x="2421" y="304"/>
                    <a:pt x="2421" y="306"/>
                  </a:cubicBezTo>
                  <a:cubicBezTo>
                    <a:pt x="2420" y="308"/>
                    <a:pt x="2421" y="309"/>
                    <a:pt x="2424" y="310"/>
                  </a:cubicBezTo>
                  <a:cubicBezTo>
                    <a:pt x="2427" y="310"/>
                    <a:pt x="2429" y="311"/>
                    <a:pt x="2428" y="312"/>
                  </a:cubicBezTo>
                  <a:cubicBezTo>
                    <a:pt x="2427" y="315"/>
                    <a:pt x="2418" y="312"/>
                    <a:pt x="2407" y="307"/>
                  </a:cubicBezTo>
                  <a:cubicBezTo>
                    <a:pt x="2398" y="302"/>
                    <a:pt x="2398" y="302"/>
                    <a:pt x="2413" y="281"/>
                  </a:cubicBezTo>
                  <a:cubicBezTo>
                    <a:pt x="2420" y="272"/>
                    <a:pt x="2420" y="265"/>
                    <a:pt x="2412" y="262"/>
                  </a:cubicBezTo>
                  <a:cubicBezTo>
                    <a:pt x="2409" y="261"/>
                    <a:pt x="2408" y="262"/>
                    <a:pt x="2407" y="266"/>
                  </a:cubicBezTo>
                  <a:cubicBezTo>
                    <a:pt x="2403" y="277"/>
                    <a:pt x="2391" y="295"/>
                    <a:pt x="2388" y="294"/>
                  </a:cubicBezTo>
                  <a:cubicBezTo>
                    <a:pt x="2386" y="293"/>
                    <a:pt x="2386" y="290"/>
                    <a:pt x="2388" y="286"/>
                  </a:cubicBezTo>
                  <a:cubicBezTo>
                    <a:pt x="2392" y="274"/>
                    <a:pt x="2392" y="269"/>
                    <a:pt x="2385" y="267"/>
                  </a:cubicBezTo>
                  <a:cubicBezTo>
                    <a:pt x="2382" y="265"/>
                    <a:pt x="2379" y="262"/>
                    <a:pt x="2378" y="259"/>
                  </a:cubicBezTo>
                  <a:cubicBezTo>
                    <a:pt x="2378" y="256"/>
                    <a:pt x="2377" y="255"/>
                    <a:pt x="2374" y="256"/>
                  </a:cubicBezTo>
                  <a:cubicBezTo>
                    <a:pt x="2371" y="257"/>
                    <a:pt x="2370" y="257"/>
                    <a:pt x="2369" y="253"/>
                  </a:cubicBezTo>
                  <a:cubicBezTo>
                    <a:pt x="2366" y="246"/>
                    <a:pt x="2362" y="247"/>
                    <a:pt x="2351" y="260"/>
                  </a:cubicBezTo>
                  <a:cubicBezTo>
                    <a:pt x="2345" y="266"/>
                    <a:pt x="2340" y="272"/>
                    <a:pt x="2339" y="272"/>
                  </a:cubicBezTo>
                  <a:cubicBezTo>
                    <a:pt x="2338" y="273"/>
                    <a:pt x="2335" y="271"/>
                    <a:pt x="2333" y="268"/>
                  </a:cubicBezTo>
                  <a:cubicBezTo>
                    <a:pt x="2329" y="264"/>
                    <a:pt x="2329" y="263"/>
                    <a:pt x="2332" y="260"/>
                  </a:cubicBezTo>
                  <a:cubicBezTo>
                    <a:pt x="2336" y="257"/>
                    <a:pt x="2337" y="249"/>
                    <a:pt x="2334" y="248"/>
                  </a:cubicBezTo>
                  <a:cubicBezTo>
                    <a:pt x="2332" y="247"/>
                    <a:pt x="2333" y="244"/>
                    <a:pt x="2337" y="238"/>
                  </a:cubicBezTo>
                  <a:cubicBezTo>
                    <a:pt x="2341" y="230"/>
                    <a:pt x="2342" y="228"/>
                    <a:pt x="2339" y="225"/>
                  </a:cubicBezTo>
                  <a:cubicBezTo>
                    <a:pt x="2335" y="222"/>
                    <a:pt x="2324" y="223"/>
                    <a:pt x="2322" y="227"/>
                  </a:cubicBezTo>
                  <a:cubicBezTo>
                    <a:pt x="2322" y="229"/>
                    <a:pt x="2322" y="230"/>
                    <a:pt x="2323" y="230"/>
                  </a:cubicBezTo>
                  <a:cubicBezTo>
                    <a:pt x="2324" y="230"/>
                    <a:pt x="2323" y="236"/>
                    <a:pt x="2320" y="244"/>
                  </a:cubicBezTo>
                  <a:cubicBezTo>
                    <a:pt x="2314" y="258"/>
                    <a:pt x="2314" y="258"/>
                    <a:pt x="2314" y="258"/>
                  </a:cubicBezTo>
                  <a:cubicBezTo>
                    <a:pt x="2306" y="255"/>
                    <a:pt x="2306" y="255"/>
                    <a:pt x="2306" y="255"/>
                  </a:cubicBezTo>
                  <a:cubicBezTo>
                    <a:pt x="2296" y="251"/>
                    <a:pt x="2296" y="251"/>
                    <a:pt x="2303" y="237"/>
                  </a:cubicBezTo>
                  <a:cubicBezTo>
                    <a:pt x="2307" y="228"/>
                    <a:pt x="2306" y="221"/>
                    <a:pt x="2300" y="219"/>
                  </a:cubicBezTo>
                  <a:cubicBezTo>
                    <a:pt x="2296" y="217"/>
                    <a:pt x="2295" y="219"/>
                    <a:pt x="2292" y="226"/>
                  </a:cubicBezTo>
                  <a:cubicBezTo>
                    <a:pt x="2288" y="237"/>
                    <a:pt x="2284" y="234"/>
                    <a:pt x="2288" y="223"/>
                  </a:cubicBezTo>
                  <a:cubicBezTo>
                    <a:pt x="2289" y="218"/>
                    <a:pt x="2289" y="215"/>
                    <a:pt x="2285" y="214"/>
                  </a:cubicBezTo>
                  <a:cubicBezTo>
                    <a:pt x="2281" y="212"/>
                    <a:pt x="2280" y="214"/>
                    <a:pt x="2276" y="226"/>
                  </a:cubicBezTo>
                  <a:cubicBezTo>
                    <a:pt x="2273" y="235"/>
                    <a:pt x="2270" y="240"/>
                    <a:pt x="2268" y="240"/>
                  </a:cubicBezTo>
                  <a:cubicBezTo>
                    <a:pt x="2266" y="239"/>
                    <a:pt x="2267" y="235"/>
                    <a:pt x="2269" y="231"/>
                  </a:cubicBezTo>
                  <a:cubicBezTo>
                    <a:pt x="2270" y="230"/>
                    <a:pt x="2270" y="226"/>
                    <a:pt x="2270" y="222"/>
                  </a:cubicBezTo>
                  <a:cubicBezTo>
                    <a:pt x="2270" y="211"/>
                    <a:pt x="2264" y="211"/>
                    <a:pt x="2259" y="221"/>
                  </a:cubicBezTo>
                  <a:cubicBezTo>
                    <a:pt x="2257" y="225"/>
                    <a:pt x="2253" y="229"/>
                    <a:pt x="2251" y="230"/>
                  </a:cubicBezTo>
                  <a:cubicBezTo>
                    <a:pt x="2244" y="232"/>
                    <a:pt x="2245" y="220"/>
                    <a:pt x="2254" y="205"/>
                  </a:cubicBezTo>
                  <a:cubicBezTo>
                    <a:pt x="2258" y="198"/>
                    <a:pt x="2262" y="191"/>
                    <a:pt x="2262" y="189"/>
                  </a:cubicBezTo>
                  <a:cubicBezTo>
                    <a:pt x="2262" y="185"/>
                    <a:pt x="2257" y="182"/>
                    <a:pt x="2254" y="184"/>
                  </a:cubicBezTo>
                  <a:cubicBezTo>
                    <a:pt x="2252" y="185"/>
                    <a:pt x="2250" y="185"/>
                    <a:pt x="2248" y="184"/>
                  </a:cubicBezTo>
                  <a:cubicBezTo>
                    <a:pt x="2246" y="181"/>
                    <a:pt x="2245" y="183"/>
                    <a:pt x="2242" y="194"/>
                  </a:cubicBezTo>
                  <a:cubicBezTo>
                    <a:pt x="2238" y="205"/>
                    <a:pt x="2238" y="206"/>
                    <a:pt x="2236" y="203"/>
                  </a:cubicBezTo>
                  <a:cubicBezTo>
                    <a:pt x="2234" y="199"/>
                    <a:pt x="2233" y="199"/>
                    <a:pt x="2230" y="201"/>
                  </a:cubicBezTo>
                  <a:cubicBezTo>
                    <a:pt x="2228" y="203"/>
                    <a:pt x="2227" y="202"/>
                    <a:pt x="2227" y="196"/>
                  </a:cubicBezTo>
                  <a:cubicBezTo>
                    <a:pt x="2228" y="188"/>
                    <a:pt x="2226" y="187"/>
                    <a:pt x="2218" y="190"/>
                  </a:cubicBezTo>
                  <a:cubicBezTo>
                    <a:pt x="2213" y="192"/>
                    <a:pt x="2211" y="194"/>
                    <a:pt x="2210" y="202"/>
                  </a:cubicBezTo>
                  <a:cubicBezTo>
                    <a:pt x="2209" y="207"/>
                    <a:pt x="2208" y="213"/>
                    <a:pt x="2208" y="215"/>
                  </a:cubicBezTo>
                  <a:cubicBezTo>
                    <a:pt x="2208" y="218"/>
                    <a:pt x="2207" y="220"/>
                    <a:pt x="2206" y="219"/>
                  </a:cubicBezTo>
                  <a:cubicBezTo>
                    <a:pt x="2203" y="218"/>
                    <a:pt x="2202" y="205"/>
                    <a:pt x="2205" y="199"/>
                  </a:cubicBezTo>
                  <a:cubicBezTo>
                    <a:pt x="2207" y="196"/>
                    <a:pt x="2207" y="191"/>
                    <a:pt x="2204" y="186"/>
                  </a:cubicBezTo>
                  <a:cubicBezTo>
                    <a:pt x="2202" y="182"/>
                    <a:pt x="2200" y="178"/>
                    <a:pt x="2200" y="178"/>
                  </a:cubicBezTo>
                  <a:cubicBezTo>
                    <a:pt x="2199" y="179"/>
                    <a:pt x="2197" y="183"/>
                    <a:pt x="2195" y="187"/>
                  </a:cubicBezTo>
                  <a:cubicBezTo>
                    <a:pt x="2191" y="193"/>
                    <a:pt x="2189" y="196"/>
                    <a:pt x="2186" y="195"/>
                  </a:cubicBezTo>
                  <a:cubicBezTo>
                    <a:pt x="2182" y="194"/>
                    <a:pt x="2183" y="192"/>
                    <a:pt x="2199" y="155"/>
                  </a:cubicBezTo>
                  <a:cubicBezTo>
                    <a:pt x="2209" y="134"/>
                    <a:pt x="2218" y="116"/>
                    <a:pt x="2220" y="115"/>
                  </a:cubicBezTo>
                  <a:cubicBezTo>
                    <a:pt x="2222" y="114"/>
                    <a:pt x="2227" y="115"/>
                    <a:pt x="2233" y="118"/>
                  </a:cubicBezTo>
                  <a:cubicBezTo>
                    <a:pt x="2239" y="121"/>
                    <a:pt x="2245" y="124"/>
                    <a:pt x="2246" y="124"/>
                  </a:cubicBezTo>
                  <a:cubicBezTo>
                    <a:pt x="2248" y="125"/>
                    <a:pt x="2254" y="127"/>
                    <a:pt x="2258" y="130"/>
                  </a:cubicBezTo>
                  <a:cubicBezTo>
                    <a:pt x="2263" y="132"/>
                    <a:pt x="2271" y="135"/>
                    <a:pt x="2276" y="138"/>
                  </a:cubicBezTo>
                  <a:cubicBezTo>
                    <a:pt x="2286" y="143"/>
                    <a:pt x="2290" y="143"/>
                    <a:pt x="2294" y="136"/>
                  </a:cubicBezTo>
                  <a:cubicBezTo>
                    <a:pt x="2296" y="131"/>
                    <a:pt x="2297" y="131"/>
                    <a:pt x="2300" y="134"/>
                  </a:cubicBezTo>
                  <a:cubicBezTo>
                    <a:pt x="2302" y="136"/>
                    <a:pt x="2305" y="139"/>
                    <a:pt x="2307" y="141"/>
                  </a:cubicBezTo>
                  <a:cubicBezTo>
                    <a:pt x="2309" y="142"/>
                    <a:pt x="2310" y="144"/>
                    <a:pt x="2310" y="145"/>
                  </a:cubicBezTo>
                  <a:cubicBezTo>
                    <a:pt x="2309" y="146"/>
                    <a:pt x="2310" y="148"/>
                    <a:pt x="2311" y="148"/>
                  </a:cubicBezTo>
                  <a:cubicBezTo>
                    <a:pt x="2313" y="149"/>
                    <a:pt x="2314" y="151"/>
                    <a:pt x="2315" y="154"/>
                  </a:cubicBezTo>
                  <a:cubicBezTo>
                    <a:pt x="2315" y="156"/>
                    <a:pt x="2318" y="159"/>
                    <a:pt x="2321" y="161"/>
                  </a:cubicBezTo>
                  <a:cubicBezTo>
                    <a:pt x="2325" y="163"/>
                    <a:pt x="2327" y="163"/>
                    <a:pt x="2330" y="158"/>
                  </a:cubicBezTo>
                  <a:cubicBezTo>
                    <a:pt x="2332" y="154"/>
                    <a:pt x="2332" y="151"/>
                    <a:pt x="2329" y="149"/>
                  </a:cubicBezTo>
                  <a:cubicBezTo>
                    <a:pt x="2327" y="148"/>
                    <a:pt x="2324" y="142"/>
                    <a:pt x="2321" y="137"/>
                  </a:cubicBezTo>
                  <a:cubicBezTo>
                    <a:pt x="2317" y="130"/>
                    <a:pt x="2317" y="127"/>
                    <a:pt x="2320" y="129"/>
                  </a:cubicBezTo>
                  <a:cubicBezTo>
                    <a:pt x="2322" y="129"/>
                    <a:pt x="2323" y="131"/>
                    <a:pt x="2323" y="132"/>
                  </a:cubicBezTo>
                  <a:cubicBezTo>
                    <a:pt x="2322" y="134"/>
                    <a:pt x="2324" y="136"/>
                    <a:pt x="2328" y="137"/>
                  </a:cubicBezTo>
                  <a:cubicBezTo>
                    <a:pt x="2340" y="140"/>
                    <a:pt x="2341" y="124"/>
                    <a:pt x="2330" y="120"/>
                  </a:cubicBezTo>
                  <a:cubicBezTo>
                    <a:pt x="2327" y="119"/>
                    <a:pt x="2325" y="116"/>
                    <a:pt x="2324" y="114"/>
                  </a:cubicBezTo>
                  <a:cubicBezTo>
                    <a:pt x="2323" y="112"/>
                    <a:pt x="2321" y="107"/>
                    <a:pt x="2319" y="104"/>
                  </a:cubicBezTo>
                  <a:cubicBezTo>
                    <a:pt x="2315" y="98"/>
                    <a:pt x="2318" y="94"/>
                    <a:pt x="2324" y="97"/>
                  </a:cubicBezTo>
                  <a:cubicBezTo>
                    <a:pt x="2329" y="99"/>
                    <a:pt x="2332" y="108"/>
                    <a:pt x="2330" y="113"/>
                  </a:cubicBezTo>
                  <a:cubicBezTo>
                    <a:pt x="2330" y="115"/>
                    <a:pt x="2330" y="117"/>
                    <a:pt x="2332" y="118"/>
                  </a:cubicBezTo>
                  <a:cubicBezTo>
                    <a:pt x="2333" y="118"/>
                    <a:pt x="2336" y="120"/>
                    <a:pt x="2338" y="122"/>
                  </a:cubicBezTo>
                  <a:cubicBezTo>
                    <a:pt x="2341" y="125"/>
                    <a:pt x="2349" y="124"/>
                    <a:pt x="2351" y="120"/>
                  </a:cubicBezTo>
                  <a:cubicBezTo>
                    <a:pt x="2351" y="118"/>
                    <a:pt x="2350" y="112"/>
                    <a:pt x="2348" y="106"/>
                  </a:cubicBezTo>
                  <a:cubicBezTo>
                    <a:pt x="2345" y="93"/>
                    <a:pt x="2346" y="90"/>
                    <a:pt x="2352" y="100"/>
                  </a:cubicBezTo>
                  <a:cubicBezTo>
                    <a:pt x="2357" y="109"/>
                    <a:pt x="2361" y="111"/>
                    <a:pt x="2365" y="105"/>
                  </a:cubicBezTo>
                  <a:cubicBezTo>
                    <a:pt x="2368" y="102"/>
                    <a:pt x="2369" y="102"/>
                    <a:pt x="2374" y="105"/>
                  </a:cubicBezTo>
                  <a:cubicBezTo>
                    <a:pt x="2379" y="108"/>
                    <a:pt x="2381" y="108"/>
                    <a:pt x="2383" y="106"/>
                  </a:cubicBezTo>
                  <a:cubicBezTo>
                    <a:pt x="2386" y="102"/>
                    <a:pt x="2388" y="89"/>
                    <a:pt x="2385" y="88"/>
                  </a:cubicBezTo>
                  <a:cubicBezTo>
                    <a:pt x="2385" y="88"/>
                    <a:pt x="2384" y="89"/>
                    <a:pt x="2385" y="90"/>
                  </a:cubicBezTo>
                  <a:cubicBezTo>
                    <a:pt x="2385" y="92"/>
                    <a:pt x="2383" y="93"/>
                    <a:pt x="2381" y="92"/>
                  </a:cubicBezTo>
                  <a:cubicBezTo>
                    <a:pt x="2379" y="91"/>
                    <a:pt x="2379" y="90"/>
                    <a:pt x="2382" y="87"/>
                  </a:cubicBezTo>
                  <a:cubicBezTo>
                    <a:pt x="2386" y="84"/>
                    <a:pt x="2386" y="82"/>
                    <a:pt x="2385" y="78"/>
                  </a:cubicBezTo>
                  <a:cubicBezTo>
                    <a:pt x="2383" y="74"/>
                    <a:pt x="2382" y="73"/>
                    <a:pt x="2379" y="75"/>
                  </a:cubicBezTo>
                  <a:cubicBezTo>
                    <a:pt x="2377" y="77"/>
                    <a:pt x="2375" y="76"/>
                    <a:pt x="2371" y="73"/>
                  </a:cubicBezTo>
                  <a:cubicBezTo>
                    <a:pt x="2365" y="69"/>
                    <a:pt x="2365" y="69"/>
                    <a:pt x="2365" y="69"/>
                  </a:cubicBezTo>
                  <a:cubicBezTo>
                    <a:pt x="2380" y="64"/>
                    <a:pt x="2380" y="64"/>
                    <a:pt x="2380" y="64"/>
                  </a:cubicBezTo>
                  <a:cubicBezTo>
                    <a:pt x="2388" y="61"/>
                    <a:pt x="2395" y="59"/>
                    <a:pt x="2396" y="59"/>
                  </a:cubicBezTo>
                  <a:cubicBezTo>
                    <a:pt x="2399" y="60"/>
                    <a:pt x="2404" y="81"/>
                    <a:pt x="2406" y="99"/>
                  </a:cubicBezTo>
                  <a:cubicBezTo>
                    <a:pt x="2407" y="111"/>
                    <a:pt x="2409" y="117"/>
                    <a:pt x="2412" y="118"/>
                  </a:cubicBezTo>
                  <a:cubicBezTo>
                    <a:pt x="2419" y="121"/>
                    <a:pt x="2422" y="105"/>
                    <a:pt x="2419" y="86"/>
                  </a:cubicBezTo>
                  <a:cubicBezTo>
                    <a:pt x="2418" y="78"/>
                    <a:pt x="2418" y="70"/>
                    <a:pt x="2419" y="69"/>
                  </a:cubicBezTo>
                  <a:cubicBezTo>
                    <a:pt x="2423" y="66"/>
                    <a:pt x="2421" y="59"/>
                    <a:pt x="2417" y="57"/>
                  </a:cubicBezTo>
                  <a:cubicBezTo>
                    <a:pt x="2412" y="55"/>
                    <a:pt x="2412" y="55"/>
                    <a:pt x="2418" y="54"/>
                  </a:cubicBezTo>
                  <a:cubicBezTo>
                    <a:pt x="2429" y="51"/>
                    <a:pt x="2432" y="54"/>
                    <a:pt x="2433" y="65"/>
                  </a:cubicBezTo>
                  <a:cubicBezTo>
                    <a:pt x="2434" y="71"/>
                    <a:pt x="2434" y="76"/>
                    <a:pt x="2434" y="77"/>
                  </a:cubicBezTo>
                  <a:cubicBezTo>
                    <a:pt x="2431" y="88"/>
                    <a:pt x="2437" y="96"/>
                    <a:pt x="2444" y="92"/>
                  </a:cubicBezTo>
                  <a:cubicBezTo>
                    <a:pt x="2447" y="91"/>
                    <a:pt x="2448" y="89"/>
                    <a:pt x="2448" y="84"/>
                  </a:cubicBezTo>
                  <a:cubicBezTo>
                    <a:pt x="2448" y="80"/>
                    <a:pt x="2448" y="75"/>
                    <a:pt x="2449" y="73"/>
                  </a:cubicBezTo>
                  <a:cubicBezTo>
                    <a:pt x="2450" y="71"/>
                    <a:pt x="2450" y="67"/>
                    <a:pt x="2449" y="65"/>
                  </a:cubicBezTo>
                  <a:cubicBezTo>
                    <a:pt x="2447" y="58"/>
                    <a:pt x="2447" y="51"/>
                    <a:pt x="2451" y="53"/>
                  </a:cubicBezTo>
                  <a:cubicBezTo>
                    <a:pt x="2455" y="54"/>
                    <a:pt x="2457" y="66"/>
                    <a:pt x="2455" y="72"/>
                  </a:cubicBezTo>
                  <a:cubicBezTo>
                    <a:pt x="2454" y="74"/>
                    <a:pt x="2454" y="79"/>
                    <a:pt x="2456" y="82"/>
                  </a:cubicBezTo>
                  <a:cubicBezTo>
                    <a:pt x="2458" y="86"/>
                    <a:pt x="2459" y="87"/>
                    <a:pt x="2463" y="85"/>
                  </a:cubicBezTo>
                  <a:cubicBezTo>
                    <a:pt x="2466" y="84"/>
                    <a:pt x="2468" y="81"/>
                    <a:pt x="2470" y="72"/>
                  </a:cubicBezTo>
                  <a:cubicBezTo>
                    <a:pt x="2473" y="58"/>
                    <a:pt x="2475" y="57"/>
                    <a:pt x="2476" y="68"/>
                  </a:cubicBezTo>
                  <a:cubicBezTo>
                    <a:pt x="2477" y="75"/>
                    <a:pt x="2477" y="76"/>
                    <a:pt x="2485" y="75"/>
                  </a:cubicBezTo>
                  <a:cubicBezTo>
                    <a:pt x="2493" y="75"/>
                    <a:pt x="2494" y="73"/>
                    <a:pt x="2492" y="67"/>
                  </a:cubicBezTo>
                  <a:cubicBezTo>
                    <a:pt x="2489" y="60"/>
                    <a:pt x="2489" y="51"/>
                    <a:pt x="2491" y="50"/>
                  </a:cubicBezTo>
                  <a:cubicBezTo>
                    <a:pt x="2495" y="49"/>
                    <a:pt x="2499" y="52"/>
                    <a:pt x="2498" y="55"/>
                  </a:cubicBezTo>
                  <a:cubicBezTo>
                    <a:pt x="2494" y="63"/>
                    <a:pt x="2498" y="85"/>
                    <a:pt x="2503" y="87"/>
                  </a:cubicBezTo>
                  <a:cubicBezTo>
                    <a:pt x="2508" y="54"/>
                    <a:pt x="2508" y="54"/>
                    <a:pt x="2508" y="54"/>
                  </a:cubicBezTo>
                  <a:cubicBezTo>
                    <a:pt x="2540" y="57"/>
                    <a:pt x="2535" y="64"/>
                    <a:pt x="2525" y="99"/>
                  </a:cubicBezTo>
                  <a:close/>
                  <a:moveTo>
                    <a:pt x="3594" y="593"/>
                  </a:moveTo>
                  <a:cubicBezTo>
                    <a:pt x="3563" y="579"/>
                    <a:pt x="3555" y="569"/>
                    <a:pt x="3550" y="531"/>
                  </a:cubicBezTo>
                  <a:cubicBezTo>
                    <a:pt x="3545" y="496"/>
                    <a:pt x="3548" y="455"/>
                    <a:pt x="3558" y="419"/>
                  </a:cubicBezTo>
                  <a:cubicBezTo>
                    <a:pt x="3563" y="401"/>
                    <a:pt x="3568" y="385"/>
                    <a:pt x="3569" y="385"/>
                  </a:cubicBezTo>
                  <a:cubicBezTo>
                    <a:pt x="3571" y="384"/>
                    <a:pt x="3574" y="376"/>
                    <a:pt x="3578" y="367"/>
                  </a:cubicBezTo>
                  <a:cubicBezTo>
                    <a:pt x="3585" y="345"/>
                    <a:pt x="3600" y="317"/>
                    <a:pt x="3611" y="302"/>
                  </a:cubicBezTo>
                  <a:cubicBezTo>
                    <a:pt x="3616" y="295"/>
                    <a:pt x="3626" y="287"/>
                    <a:pt x="3637" y="282"/>
                  </a:cubicBezTo>
                  <a:cubicBezTo>
                    <a:pt x="3646" y="278"/>
                    <a:pt x="3655" y="276"/>
                    <a:pt x="3663" y="276"/>
                  </a:cubicBezTo>
                  <a:cubicBezTo>
                    <a:pt x="3668" y="275"/>
                    <a:pt x="3675" y="274"/>
                    <a:pt x="3678" y="274"/>
                  </a:cubicBezTo>
                  <a:cubicBezTo>
                    <a:pt x="3690" y="271"/>
                    <a:pt x="3695" y="276"/>
                    <a:pt x="3698" y="293"/>
                  </a:cubicBezTo>
                  <a:cubicBezTo>
                    <a:pt x="3699" y="302"/>
                    <a:pt x="3702" y="319"/>
                    <a:pt x="3703" y="331"/>
                  </a:cubicBezTo>
                  <a:cubicBezTo>
                    <a:pt x="3710" y="374"/>
                    <a:pt x="3709" y="401"/>
                    <a:pt x="3700" y="424"/>
                  </a:cubicBezTo>
                  <a:cubicBezTo>
                    <a:pt x="3699" y="429"/>
                    <a:pt x="3695" y="451"/>
                    <a:pt x="3696" y="453"/>
                  </a:cubicBezTo>
                  <a:cubicBezTo>
                    <a:pt x="3697" y="455"/>
                    <a:pt x="3684" y="510"/>
                    <a:pt x="3680" y="520"/>
                  </a:cubicBezTo>
                  <a:cubicBezTo>
                    <a:pt x="3678" y="524"/>
                    <a:pt x="3667" y="539"/>
                    <a:pt x="3655" y="553"/>
                  </a:cubicBezTo>
                  <a:cubicBezTo>
                    <a:pt x="3629" y="585"/>
                    <a:pt x="3608" y="599"/>
                    <a:pt x="3594" y="593"/>
                  </a:cubicBezTo>
                  <a:close/>
                  <a:moveTo>
                    <a:pt x="3785" y="533"/>
                  </a:moveTo>
                  <a:cubicBezTo>
                    <a:pt x="3772" y="539"/>
                    <a:pt x="3755" y="546"/>
                    <a:pt x="3747" y="547"/>
                  </a:cubicBezTo>
                  <a:cubicBezTo>
                    <a:pt x="3739" y="549"/>
                    <a:pt x="3719" y="556"/>
                    <a:pt x="3703" y="563"/>
                  </a:cubicBezTo>
                  <a:cubicBezTo>
                    <a:pt x="3671" y="578"/>
                    <a:pt x="3671" y="578"/>
                    <a:pt x="3692" y="550"/>
                  </a:cubicBezTo>
                  <a:cubicBezTo>
                    <a:pt x="3699" y="541"/>
                    <a:pt x="3705" y="532"/>
                    <a:pt x="3704" y="531"/>
                  </a:cubicBezTo>
                  <a:cubicBezTo>
                    <a:pt x="3703" y="529"/>
                    <a:pt x="3705" y="521"/>
                    <a:pt x="3709" y="513"/>
                  </a:cubicBezTo>
                  <a:cubicBezTo>
                    <a:pt x="3715" y="497"/>
                    <a:pt x="3723" y="461"/>
                    <a:pt x="3724" y="446"/>
                  </a:cubicBezTo>
                  <a:cubicBezTo>
                    <a:pt x="3724" y="441"/>
                    <a:pt x="3725" y="438"/>
                    <a:pt x="3727" y="437"/>
                  </a:cubicBezTo>
                  <a:cubicBezTo>
                    <a:pt x="3728" y="436"/>
                    <a:pt x="3730" y="438"/>
                    <a:pt x="3732" y="442"/>
                  </a:cubicBezTo>
                  <a:cubicBezTo>
                    <a:pt x="3760" y="498"/>
                    <a:pt x="3771" y="511"/>
                    <a:pt x="3795" y="519"/>
                  </a:cubicBezTo>
                  <a:cubicBezTo>
                    <a:pt x="3809" y="523"/>
                    <a:pt x="3809" y="523"/>
                    <a:pt x="3809" y="523"/>
                  </a:cubicBezTo>
                  <a:lnTo>
                    <a:pt x="3785" y="533"/>
                  </a:lnTo>
                  <a:close/>
                  <a:moveTo>
                    <a:pt x="3831" y="443"/>
                  </a:moveTo>
                  <a:cubicBezTo>
                    <a:pt x="3829" y="448"/>
                    <a:pt x="3826" y="458"/>
                    <a:pt x="3824" y="465"/>
                  </a:cubicBezTo>
                  <a:cubicBezTo>
                    <a:pt x="3823" y="471"/>
                    <a:pt x="3819" y="481"/>
                    <a:pt x="3816" y="485"/>
                  </a:cubicBezTo>
                  <a:cubicBezTo>
                    <a:pt x="3814" y="490"/>
                    <a:pt x="3811" y="494"/>
                    <a:pt x="3810" y="494"/>
                  </a:cubicBezTo>
                  <a:cubicBezTo>
                    <a:pt x="3800" y="496"/>
                    <a:pt x="3796" y="495"/>
                    <a:pt x="3789" y="489"/>
                  </a:cubicBezTo>
                  <a:cubicBezTo>
                    <a:pt x="3770" y="474"/>
                    <a:pt x="3739" y="410"/>
                    <a:pt x="3740" y="389"/>
                  </a:cubicBezTo>
                  <a:cubicBezTo>
                    <a:pt x="3740" y="384"/>
                    <a:pt x="3739" y="376"/>
                    <a:pt x="3737" y="371"/>
                  </a:cubicBezTo>
                  <a:cubicBezTo>
                    <a:pt x="3735" y="365"/>
                    <a:pt x="3734" y="355"/>
                    <a:pt x="3733" y="348"/>
                  </a:cubicBezTo>
                  <a:cubicBezTo>
                    <a:pt x="3733" y="341"/>
                    <a:pt x="3732" y="332"/>
                    <a:pt x="3731" y="328"/>
                  </a:cubicBezTo>
                  <a:cubicBezTo>
                    <a:pt x="3730" y="324"/>
                    <a:pt x="3728" y="311"/>
                    <a:pt x="3727" y="300"/>
                  </a:cubicBezTo>
                  <a:cubicBezTo>
                    <a:pt x="3723" y="265"/>
                    <a:pt x="3721" y="254"/>
                    <a:pt x="3715" y="252"/>
                  </a:cubicBezTo>
                  <a:cubicBezTo>
                    <a:pt x="3712" y="250"/>
                    <a:pt x="3710" y="249"/>
                    <a:pt x="3711" y="247"/>
                  </a:cubicBezTo>
                  <a:cubicBezTo>
                    <a:pt x="3711" y="246"/>
                    <a:pt x="3728" y="238"/>
                    <a:pt x="3748" y="228"/>
                  </a:cubicBezTo>
                  <a:cubicBezTo>
                    <a:pt x="3756" y="224"/>
                    <a:pt x="3763" y="221"/>
                    <a:pt x="3768" y="218"/>
                  </a:cubicBezTo>
                  <a:cubicBezTo>
                    <a:pt x="3783" y="212"/>
                    <a:pt x="3785" y="212"/>
                    <a:pt x="3787" y="215"/>
                  </a:cubicBezTo>
                  <a:cubicBezTo>
                    <a:pt x="3788" y="218"/>
                    <a:pt x="3788" y="222"/>
                    <a:pt x="3786" y="224"/>
                  </a:cubicBezTo>
                  <a:cubicBezTo>
                    <a:pt x="3784" y="226"/>
                    <a:pt x="3783" y="231"/>
                    <a:pt x="3785" y="235"/>
                  </a:cubicBezTo>
                  <a:cubicBezTo>
                    <a:pt x="3787" y="239"/>
                    <a:pt x="3788" y="248"/>
                    <a:pt x="3788" y="255"/>
                  </a:cubicBezTo>
                  <a:cubicBezTo>
                    <a:pt x="3788" y="263"/>
                    <a:pt x="3790" y="274"/>
                    <a:pt x="3793" y="280"/>
                  </a:cubicBezTo>
                  <a:cubicBezTo>
                    <a:pt x="3796" y="286"/>
                    <a:pt x="3798" y="291"/>
                    <a:pt x="3796" y="292"/>
                  </a:cubicBezTo>
                  <a:cubicBezTo>
                    <a:pt x="3795" y="294"/>
                    <a:pt x="3798" y="302"/>
                    <a:pt x="3802" y="311"/>
                  </a:cubicBezTo>
                  <a:cubicBezTo>
                    <a:pt x="3807" y="320"/>
                    <a:pt x="3812" y="335"/>
                    <a:pt x="3814" y="343"/>
                  </a:cubicBezTo>
                  <a:cubicBezTo>
                    <a:pt x="3816" y="351"/>
                    <a:pt x="3820" y="366"/>
                    <a:pt x="3823" y="375"/>
                  </a:cubicBezTo>
                  <a:cubicBezTo>
                    <a:pt x="3826" y="384"/>
                    <a:pt x="3829" y="394"/>
                    <a:pt x="3829" y="397"/>
                  </a:cubicBezTo>
                  <a:cubicBezTo>
                    <a:pt x="3828" y="400"/>
                    <a:pt x="3830" y="406"/>
                    <a:pt x="3833" y="409"/>
                  </a:cubicBezTo>
                  <a:cubicBezTo>
                    <a:pt x="3837" y="416"/>
                    <a:pt x="3837" y="427"/>
                    <a:pt x="3831" y="443"/>
                  </a:cubicBezTo>
                  <a:close/>
                  <a:moveTo>
                    <a:pt x="3850" y="272"/>
                  </a:moveTo>
                  <a:cubicBezTo>
                    <a:pt x="3854" y="312"/>
                    <a:pt x="3854" y="319"/>
                    <a:pt x="3852" y="337"/>
                  </a:cubicBezTo>
                  <a:cubicBezTo>
                    <a:pt x="3847" y="372"/>
                    <a:pt x="3848" y="371"/>
                    <a:pt x="3841" y="352"/>
                  </a:cubicBezTo>
                  <a:cubicBezTo>
                    <a:pt x="3838" y="343"/>
                    <a:pt x="3832" y="328"/>
                    <a:pt x="3829" y="317"/>
                  </a:cubicBezTo>
                  <a:cubicBezTo>
                    <a:pt x="3825" y="307"/>
                    <a:pt x="3821" y="296"/>
                    <a:pt x="3820" y="291"/>
                  </a:cubicBezTo>
                  <a:cubicBezTo>
                    <a:pt x="3819" y="287"/>
                    <a:pt x="3817" y="278"/>
                    <a:pt x="3816" y="271"/>
                  </a:cubicBezTo>
                  <a:cubicBezTo>
                    <a:pt x="3814" y="265"/>
                    <a:pt x="3813" y="257"/>
                    <a:pt x="3814" y="254"/>
                  </a:cubicBezTo>
                  <a:cubicBezTo>
                    <a:pt x="3815" y="251"/>
                    <a:pt x="3814" y="243"/>
                    <a:pt x="3813" y="235"/>
                  </a:cubicBezTo>
                  <a:cubicBezTo>
                    <a:pt x="3812" y="228"/>
                    <a:pt x="3812" y="216"/>
                    <a:pt x="3814" y="210"/>
                  </a:cubicBezTo>
                  <a:cubicBezTo>
                    <a:pt x="3816" y="205"/>
                    <a:pt x="3817" y="202"/>
                    <a:pt x="3819" y="201"/>
                  </a:cubicBezTo>
                  <a:cubicBezTo>
                    <a:pt x="3819" y="201"/>
                    <a:pt x="3819" y="201"/>
                    <a:pt x="3820" y="201"/>
                  </a:cubicBezTo>
                  <a:cubicBezTo>
                    <a:pt x="3821" y="200"/>
                    <a:pt x="3822" y="201"/>
                    <a:pt x="3824" y="201"/>
                  </a:cubicBezTo>
                  <a:cubicBezTo>
                    <a:pt x="3834" y="204"/>
                    <a:pt x="3848" y="241"/>
                    <a:pt x="3850" y="272"/>
                  </a:cubicBezTo>
                  <a:close/>
                </a:path>
              </a:pathLst>
            </a:custGeom>
            <a:grpFill/>
            <a:ln>
              <a:noFill/>
            </a:ln>
          </p:spPr>
          <p:txBody>
            <a:bodyPr vert="horz" wrap="square" lIns="91440" tIns="45720" rIns="91440" bIns="45720" numCol="1" anchor="t" anchorCtr="0" compatLnSpc="1"/>
            <a:lstStyle/>
            <a:p>
              <a:endParaRPr lang="zh-CN" altLang="en-US">
                <a:solidFill>
                  <a:srgbClr val="FFC000"/>
                </a:solidFill>
              </a:endParaRPr>
            </a:p>
          </p:txBody>
        </p:sp>
        <p:sp>
          <p:nvSpPr>
            <p:cNvPr id="7" name="Freeform 7"/>
            <p:cNvSpPr/>
            <p:nvPr/>
          </p:nvSpPr>
          <p:spPr bwMode="auto">
            <a:xfrm>
              <a:off x="9896476" y="5259388"/>
              <a:ext cx="68263" cy="20638"/>
            </a:xfrm>
            <a:custGeom>
              <a:avLst/>
              <a:gdLst>
                <a:gd name="T0" fmla="*/ 36 w 36"/>
                <a:gd name="T1" fmla="*/ 11 h 11"/>
                <a:gd name="T2" fmla="*/ 0 w 36"/>
                <a:gd name="T3" fmla="*/ 0 h 11"/>
                <a:gd name="T4" fmla="*/ 36 w 36"/>
                <a:gd name="T5" fmla="*/ 11 h 11"/>
              </a:gdLst>
              <a:ahLst/>
              <a:cxnLst>
                <a:cxn ang="0">
                  <a:pos x="T0" y="T1"/>
                </a:cxn>
                <a:cxn ang="0">
                  <a:pos x="T2" y="T3"/>
                </a:cxn>
                <a:cxn ang="0">
                  <a:pos x="T4" y="T5"/>
                </a:cxn>
              </a:cxnLst>
              <a:rect l="0" t="0" r="r" b="b"/>
              <a:pathLst>
                <a:path w="36" h="11">
                  <a:moveTo>
                    <a:pt x="36" y="11"/>
                  </a:moveTo>
                  <a:cubicBezTo>
                    <a:pt x="20" y="6"/>
                    <a:pt x="5" y="1"/>
                    <a:pt x="0" y="0"/>
                  </a:cubicBezTo>
                  <a:cubicBezTo>
                    <a:pt x="11" y="4"/>
                    <a:pt x="24" y="8"/>
                    <a:pt x="36" y="1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FFC000"/>
                </a:solidFill>
              </a:endParaRPr>
            </a:p>
          </p:txBody>
        </p:sp>
        <p:sp>
          <p:nvSpPr>
            <p:cNvPr id="8" name="Freeform 8"/>
            <p:cNvSpPr/>
            <p:nvPr/>
          </p:nvSpPr>
          <p:spPr bwMode="auto">
            <a:xfrm>
              <a:off x="9644063" y="5221288"/>
              <a:ext cx="0" cy="1588"/>
            </a:xfrm>
            <a:custGeom>
              <a:avLst/>
              <a:gdLst>
                <a:gd name="T0" fmla="*/ 0 h 1"/>
                <a:gd name="T1" fmla="*/ 1 h 1"/>
                <a:gd name="T2" fmla="*/ 0 h 1"/>
              </a:gdLst>
              <a:ahLst/>
              <a:cxnLst>
                <a:cxn ang="0">
                  <a:pos x="0" y="T0"/>
                </a:cxn>
                <a:cxn ang="0">
                  <a:pos x="0" y="T1"/>
                </a:cxn>
                <a:cxn ang="0">
                  <a:pos x="0" y="T2"/>
                </a:cxn>
              </a:cxnLst>
              <a:rect l="0" t="0" r="r" b="b"/>
              <a:pathLst>
                <a:path h="1">
                  <a:moveTo>
                    <a:pt x="0" y="0"/>
                  </a:moveTo>
                  <a:cubicBezTo>
                    <a:pt x="0" y="1"/>
                    <a:pt x="0" y="1"/>
                    <a:pt x="0" y="1"/>
                  </a:cubicBezTo>
                  <a:cubicBezTo>
                    <a:pt x="0" y="1"/>
                    <a:pt x="0" y="1"/>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FFC000"/>
                </a:solidFill>
              </a:endParaRPr>
            </a:p>
          </p:txBody>
        </p:sp>
        <p:sp>
          <p:nvSpPr>
            <p:cNvPr id="9" name="Freeform 9"/>
            <p:cNvSpPr/>
            <p:nvPr/>
          </p:nvSpPr>
          <p:spPr bwMode="auto">
            <a:xfrm>
              <a:off x="9964738" y="5280026"/>
              <a:ext cx="90488" cy="23813"/>
            </a:xfrm>
            <a:custGeom>
              <a:avLst/>
              <a:gdLst>
                <a:gd name="T0" fmla="*/ 0 w 49"/>
                <a:gd name="T1" fmla="*/ 0 h 13"/>
                <a:gd name="T2" fmla="*/ 49 w 49"/>
                <a:gd name="T3" fmla="*/ 9 h 13"/>
                <a:gd name="T4" fmla="*/ 0 w 49"/>
                <a:gd name="T5" fmla="*/ 0 h 13"/>
              </a:gdLst>
              <a:ahLst/>
              <a:cxnLst>
                <a:cxn ang="0">
                  <a:pos x="T0" y="T1"/>
                </a:cxn>
                <a:cxn ang="0">
                  <a:pos x="T2" y="T3"/>
                </a:cxn>
                <a:cxn ang="0">
                  <a:pos x="T4" y="T5"/>
                </a:cxn>
              </a:cxnLst>
              <a:rect l="0" t="0" r="r" b="b"/>
              <a:pathLst>
                <a:path w="49" h="13">
                  <a:moveTo>
                    <a:pt x="0" y="0"/>
                  </a:moveTo>
                  <a:cubicBezTo>
                    <a:pt x="21" y="6"/>
                    <a:pt x="44" y="13"/>
                    <a:pt x="49" y="9"/>
                  </a:cubicBezTo>
                  <a:cubicBezTo>
                    <a:pt x="45" y="12"/>
                    <a:pt x="24" y="7"/>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FFC000"/>
                </a:solidFill>
              </a:endParaRPr>
            </a:p>
          </p:txBody>
        </p:sp>
        <p:sp>
          <p:nvSpPr>
            <p:cNvPr id="10" name="Freeform 10"/>
            <p:cNvSpPr>
              <a:spLocks noEditPoints="1"/>
            </p:cNvSpPr>
            <p:nvPr/>
          </p:nvSpPr>
          <p:spPr bwMode="auto">
            <a:xfrm>
              <a:off x="6235701" y="5121276"/>
              <a:ext cx="511175" cy="381000"/>
            </a:xfrm>
            <a:custGeom>
              <a:avLst/>
              <a:gdLst>
                <a:gd name="T0" fmla="*/ 107 w 274"/>
                <a:gd name="T1" fmla="*/ 3 h 203"/>
                <a:gd name="T2" fmla="*/ 44 w 274"/>
                <a:gd name="T3" fmla="*/ 32 h 203"/>
                <a:gd name="T4" fmla="*/ 22 w 274"/>
                <a:gd name="T5" fmla="*/ 52 h 203"/>
                <a:gd name="T6" fmla="*/ 7 w 274"/>
                <a:gd name="T7" fmla="*/ 61 h 203"/>
                <a:gd name="T8" fmla="*/ 6 w 274"/>
                <a:gd name="T9" fmla="*/ 68 h 203"/>
                <a:gd name="T10" fmla="*/ 14 w 274"/>
                <a:gd name="T11" fmla="*/ 76 h 203"/>
                <a:gd name="T12" fmla="*/ 134 w 274"/>
                <a:gd name="T13" fmla="*/ 137 h 203"/>
                <a:gd name="T14" fmla="*/ 229 w 274"/>
                <a:gd name="T15" fmla="*/ 184 h 203"/>
                <a:gd name="T16" fmla="*/ 237 w 274"/>
                <a:gd name="T17" fmla="*/ 196 h 203"/>
                <a:gd name="T18" fmla="*/ 245 w 274"/>
                <a:gd name="T19" fmla="*/ 200 h 203"/>
                <a:gd name="T20" fmla="*/ 257 w 274"/>
                <a:gd name="T21" fmla="*/ 188 h 203"/>
                <a:gd name="T22" fmla="*/ 259 w 274"/>
                <a:gd name="T23" fmla="*/ 171 h 203"/>
                <a:gd name="T24" fmla="*/ 266 w 274"/>
                <a:gd name="T25" fmla="*/ 148 h 203"/>
                <a:gd name="T26" fmla="*/ 272 w 274"/>
                <a:gd name="T27" fmla="*/ 126 h 203"/>
                <a:gd name="T28" fmla="*/ 266 w 274"/>
                <a:gd name="T29" fmla="*/ 82 h 203"/>
                <a:gd name="T30" fmla="*/ 264 w 274"/>
                <a:gd name="T31" fmla="*/ 72 h 203"/>
                <a:gd name="T32" fmla="*/ 250 w 274"/>
                <a:gd name="T33" fmla="*/ 41 h 203"/>
                <a:gd name="T34" fmla="*/ 247 w 274"/>
                <a:gd name="T35" fmla="*/ 35 h 203"/>
                <a:gd name="T36" fmla="*/ 231 w 274"/>
                <a:gd name="T37" fmla="*/ 25 h 203"/>
                <a:gd name="T38" fmla="*/ 214 w 274"/>
                <a:gd name="T39" fmla="*/ 18 h 203"/>
                <a:gd name="T40" fmla="*/ 174 w 274"/>
                <a:gd name="T41" fmla="*/ 3 h 203"/>
                <a:gd name="T42" fmla="*/ 165 w 274"/>
                <a:gd name="T43" fmla="*/ 1 h 203"/>
                <a:gd name="T44" fmla="*/ 157 w 274"/>
                <a:gd name="T45" fmla="*/ 1 h 203"/>
                <a:gd name="T46" fmla="*/ 107 w 274"/>
                <a:gd name="T47" fmla="*/ 3 h 203"/>
                <a:gd name="T48" fmla="*/ 169 w 274"/>
                <a:gd name="T49" fmla="*/ 23 h 203"/>
                <a:gd name="T50" fmla="*/ 203 w 274"/>
                <a:gd name="T51" fmla="*/ 34 h 203"/>
                <a:gd name="T52" fmla="*/ 230 w 274"/>
                <a:gd name="T53" fmla="*/ 41 h 203"/>
                <a:gd name="T54" fmla="*/ 236 w 274"/>
                <a:gd name="T55" fmla="*/ 52 h 203"/>
                <a:gd name="T56" fmla="*/ 253 w 274"/>
                <a:gd name="T57" fmla="*/ 88 h 203"/>
                <a:gd name="T58" fmla="*/ 256 w 274"/>
                <a:gd name="T59" fmla="*/ 125 h 203"/>
                <a:gd name="T60" fmla="*/ 250 w 274"/>
                <a:gd name="T61" fmla="*/ 149 h 203"/>
                <a:gd name="T62" fmla="*/ 244 w 274"/>
                <a:gd name="T63" fmla="*/ 166 h 203"/>
                <a:gd name="T64" fmla="*/ 239 w 274"/>
                <a:gd name="T65" fmla="*/ 171 h 203"/>
                <a:gd name="T66" fmla="*/ 151 w 274"/>
                <a:gd name="T67" fmla="*/ 124 h 203"/>
                <a:gd name="T68" fmla="*/ 45 w 274"/>
                <a:gd name="T69" fmla="*/ 76 h 203"/>
                <a:gd name="T70" fmla="*/ 36 w 274"/>
                <a:gd name="T71" fmla="*/ 71 h 203"/>
                <a:gd name="T72" fmla="*/ 47 w 274"/>
                <a:gd name="T73" fmla="*/ 51 h 203"/>
                <a:gd name="T74" fmla="*/ 86 w 274"/>
                <a:gd name="T75" fmla="*/ 26 h 203"/>
                <a:gd name="T76" fmla="*/ 169 w 274"/>
                <a:gd name="T77" fmla="*/ 23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74" h="203">
                  <a:moveTo>
                    <a:pt x="107" y="3"/>
                  </a:moveTo>
                  <a:cubicBezTo>
                    <a:pt x="87" y="6"/>
                    <a:pt x="56" y="20"/>
                    <a:pt x="44" y="32"/>
                  </a:cubicBezTo>
                  <a:cubicBezTo>
                    <a:pt x="38" y="37"/>
                    <a:pt x="28" y="46"/>
                    <a:pt x="22" y="52"/>
                  </a:cubicBezTo>
                  <a:cubicBezTo>
                    <a:pt x="15" y="59"/>
                    <a:pt x="9" y="62"/>
                    <a:pt x="7" y="61"/>
                  </a:cubicBezTo>
                  <a:cubicBezTo>
                    <a:pt x="0" y="58"/>
                    <a:pt x="0" y="66"/>
                    <a:pt x="6" y="68"/>
                  </a:cubicBezTo>
                  <a:cubicBezTo>
                    <a:pt x="9" y="70"/>
                    <a:pt x="13" y="73"/>
                    <a:pt x="14" y="76"/>
                  </a:cubicBezTo>
                  <a:cubicBezTo>
                    <a:pt x="46" y="103"/>
                    <a:pt x="94" y="124"/>
                    <a:pt x="134" y="137"/>
                  </a:cubicBezTo>
                  <a:cubicBezTo>
                    <a:pt x="170" y="144"/>
                    <a:pt x="196" y="173"/>
                    <a:pt x="229" y="184"/>
                  </a:cubicBezTo>
                  <a:cubicBezTo>
                    <a:pt x="233" y="184"/>
                    <a:pt x="238" y="192"/>
                    <a:pt x="237" y="196"/>
                  </a:cubicBezTo>
                  <a:cubicBezTo>
                    <a:pt x="236" y="197"/>
                    <a:pt x="240" y="199"/>
                    <a:pt x="245" y="200"/>
                  </a:cubicBezTo>
                  <a:cubicBezTo>
                    <a:pt x="256" y="203"/>
                    <a:pt x="260" y="200"/>
                    <a:pt x="257" y="188"/>
                  </a:cubicBezTo>
                  <a:cubicBezTo>
                    <a:pt x="256" y="182"/>
                    <a:pt x="256" y="177"/>
                    <a:pt x="259" y="171"/>
                  </a:cubicBezTo>
                  <a:cubicBezTo>
                    <a:pt x="261" y="167"/>
                    <a:pt x="264" y="157"/>
                    <a:pt x="266" y="148"/>
                  </a:cubicBezTo>
                  <a:cubicBezTo>
                    <a:pt x="268" y="140"/>
                    <a:pt x="270" y="130"/>
                    <a:pt x="272" y="126"/>
                  </a:cubicBezTo>
                  <a:cubicBezTo>
                    <a:pt x="274" y="119"/>
                    <a:pt x="271" y="96"/>
                    <a:pt x="266" y="82"/>
                  </a:cubicBezTo>
                  <a:cubicBezTo>
                    <a:pt x="264" y="78"/>
                    <a:pt x="264" y="73"/>
                    <a:pt x="264" y="72"/>
                  </a:cubicBezTo>
                  <a:cubicBezTo>
                    <a:pt x="266" y="69"/>
                    <a:pt x="253" y="43"/>
                    <a:pt x="250" y="41"/>
                  </a:cubicBezTo>
                  <a:cubicBezTo>
                    <a:pt x="249" y="41"/>
                    <a:pt x="248" y="38"/>
                    <a:pt x="247" y="35"/>
                  </a:cubicBezTo>
                  <a:cubicBezTo>
                    <a:pt x="246" y="32"/>
                    <a:pt x="244" y="30"/>
                    <a:pt x="231" y="25"/>
                  </a:cubicBezTo>
                  <a:cubicBezTo>
                    <a:pt x="227" y="23"/>
                    <a:pt x="221" y="21"/>
                    <a:pt x="214" y="18"/>
                  </a:cubicBezTo>
                  <a:cubicBezTo>
                    <a:pt x="196" y="12"/>
                    <a:pt x="178" y="5"/>
                    <a:pt x="174" y="3"/>
                  </a:cubicBezTo>
                  <a:cubicBezTo>
                    <a:pt x="169" y="1"/>
                    <a:pt x="165" y="0"/>
                    <a:pt x="165" y="1"/>
                  </a:cubicBezTo>
                  <a:cubicBezTo>
                    <a:pt x="165" y="2"/>
                    <a:pt x="161" y="2"/>
                    <a:pt x="157" y="1"/>
                  </a:cubicBezTo>
                  <a:cubicBezTo>
                    <a:pt x="148" y="0"/>
                    <a:pt x="128" y="0"/>
                    <a:pt x="107" y="3"/>
                  </a:cubicBezTo>
                  <a:close/>
                  <a:moveTo>
                    <a:pt x="169" y="23"/>
                  </a:moveTo>
                  <a:cubicBezTo>
                    <a:pt x="173" y="25"/>
                    <a:pt x="188" y="30"/>
                    <a:pt x="203" y="34"/>
                  </a:cubicBezTo>
                  <a:cubicBezTo>
                    <a:pt x="230" y="41"/>
                    <a:pt x="230" y="41"/>
                    <a:pt x="230" y="41"/>
                  </a:cubicBezTo>
                  <a:cubicBezTo>
                    <a:pt x="236" y="52"/>
                    <a:pt x="236" y="52"/>
                    <a:pt x="236" y="52"/>
                  </a:cubicBezTo>
                  <a:cubicBezTo>
                    <a:pt x="243" y="62"/>
                    <a:pt x="249" y="76"/>
                    <a:pt x="253" y="88"/>
                  </a:cubicBezTo>
                  <a:cubicBezTo>
                    <a:pt x="259" y="110"/>
                    <a:pt x="259" y="114"/>
                    <a:pt x="256" y="125"/>
                  </a:cubicBezTo>
                  <a:cubicBezTo>
                    <a:pt x="254" y="132"/>
                    <a:pt x="252" y="142"/>
                    <a:pt x="250" y="149"/>
                  </a:cubicBezTo>
                  <a:cubicBezTo>
                    <a:pt x="249" y="155"/>
                    <a:pt x="246" y="163"/>
                    <a:pt x="244" y="166"/>
                  </a:cubicBezTo>
                  <a:cubicBezTo>
                    <a:pt x="242" y="169"/>
                    <a:pt x="240" y="172"/>
                    <a:pt x="239" y="171"/>
                  </a:cubicBezTo>
                  <a:cubicBezTo>
                    <a:pt x="211" y="153"/>
                    <a:pt x="182" y="137"/>
                    <a:pt x="151" y="124"/>
                  </a:cubicBezTo>
                  <a:cubicBezTo>
                    <a:pt x="119" y="106"/>
                    <a:pt x="75" y="97"/>
                    <a:pt x="45" y="76"/>
                  </a:cubicBezTo>
                  <a:cubicBezTo>
                    <a:pt x="43" y="75"/>
                    <a:pt x="40" y="73"/>
                    <a:pt x="36" y="71"/>
                  </a:cubicBezTo>
                  <a:cubicBezTo>
                    <a:pt x="31" y="68"/>
                    <a:pt x="34" y="62"/>
                    <a:pt x="47" y="51"/>
                  </a:cubicBezTo>
                  <a:cubicBezTo>
                    <a:pt x="65" y="36"/>
                    <a:pt x="72" y="31"/>
                    <a:pt x="86" y="26"/>
                  </a:cubicBezTo>
                  <a:cubicBezTo>
                    <a:pt x="112" y="17"/>
                    <a:pt x="156" y="15"/>
                    <a:pt x="169" y="2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FFC000"/>
                </a:solidFill>
              </a:endParaRPr>
            </a:p>
          </p:txBody>
        </p:sp>
        <p:sp>
          <p:nvSpPr>
            <p:cNvPr id="11" name="Freeform 11"/>
            <p:cNvSpPr>
              <a:spLocks noEditPoints="1"/>
            </p:cNvSpPr>
            <p:nvPr/>
          </p:nvSpPr>
          <p:spPr bwMode="auto">
            <a:xfrm>
              <a:off x="8916988" y="6284913"/>
              <a:ext cx="338138" cy="325438"/>
            </a:xfrm>
            <a:custGeom>
              <a:avLst/>
              <a:gdLst>
                <a:gd name="T0" fmla="*/ 152 w 181"/>
                <a:gd name="T1" fmla="*/ 90 h 174"/>
                <a:gd name="T2" fmla="*/ 56 w 181"/>
                <a:gd name="T3" fmla="*/ 13 h 174"/>
                <a:gd name="T4" fmla="*/ 36 w 181"/>
                <a:gd name="T5" fmla="*/ 1 h 174"/>
                <a:gd name="T6" fmla="*/ 16 w 181"/>
                <a:gd name="T7" fmla="*/ 24 h 174"/>
                <a:gd name="T8" fmla="*/ 1 w 181"/>
                <a:gd name="T9" fmla="*/ 57 h 174"/>
                <a:gd name="T10" fmla="*/ 5 w 181"/>
                <a:gd name="T11" fmla="*/ 60 h 174"/>
                <a:gd name="T12" fmla="*/ 60 w 181"/>
                <a:gd name="T13" fmla="*/ 121 h 174"/>
                <a:gd name="T14" fmla="*/ 113 w 181"/>
                <a:gd name="T15" fmla="*/ 168 h 174"/>
                <a:gd name="T16" fmla="*/ 125 w 181"/>
                <a:gd name="T17" fmla="*/ 174 h 174"/>
                <a:gd name="T18" fmla="*/ 141 w 181"/>
                <a:gd name="T19" fmla="*/ 162 h 174"/>
                <a:gd name="T20" fmla="*/ 177 w 181"/>
                <a:gd name="T21" fmla="*/ 131 h 174"/>
                <a:gd name="T22" fmla="*/ 179 w 181"/>
                <a:gd name="T23" fmla="*/ 116 h 174"/>
                <a:gd name="T24" fmla="*/ 152 w 181"/>
                <a:gd name="T25" fmla="*/ 90 h 174"/>
                <a:gd name="T26" fmla="*/ 132 w 181"/>
                <a:gd name="T27" fmla="*/ 131 h 174"/>
                <a:gd name="T28" fmla="*/ 115 w 181"/>
                <a:gd name="T29" fmla="*/ 144 h 174"/>
                <a:gd name="T30" fmla="*/ 106 w 181"/>
                <a:gd name="T31" fmla="*/ 139 h 174"/>
                <a:gd name="T32" fmla="*/ 73 w 181"/>
                <a:gd name="T33" fmla="*/ 102 h 174"/>
                <a:gd name="T34" fmla="*/ 39 w 181"/>
                <a:gd name="T35" fmla="*/ 60 h 174"/>
                <a:gd name="T36" fmla="*/ 30 w 181"/>
                <a:gd name="T37" fmla="*/ 50 h 174"/>
                <a:gd name="T38" fmla="*/ 35 w 181"/>
                <a:gd name="T39" fmla="*/ 42 h 174"/>
                <a:gd name="T40" fmla="*/ 42 w 181"/>
                <a:gd name="T41" fmla="*/ 34 h 174"/>
                <a:gd name="T42" fmla="*/ 69 w 181"/>
                <a:gd name="T43" fmla="*/ 56 h 174"/>
                <a:gd name="T44" fmla="*/ 136 w 181"/>
                <a:gd name="T45" fmla="*/ 107 h 174"/>
                <a:gd name="T46" fmla="*/ 144 w 181"/>
                <a:gd name="T47" fmla="*/ 110 h 174"/>
                <a:gd name="T48" fmla="*/ 149 w 181"/>
                <a:gd name="T49" fmla="*/ 117 h 174"/>
                <a:gd name="T50" fmla="*/ 132 w 181"/>
                <a:gd name="T51" fmla="*/ 131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81" h="174">
                  <a:moveTo>
                    <a:pt x="152" y="90"/>
                  </a:moveTo>
                  <a:cubicBezTo>
                    <a:pt x="119" y="68"/>
                    <a:pt x="57" y="19"/>
                    <a:pt x="56" y="13"/>
                  </a:cubicBezTo>
                  <a:cubicBezTo>
                    <a:pt x="55" y="11"/>
                    <a:pt x="43" y="3"/>
                    <a:pt x="36" y="1"/>
                  </a:cubicBezTo>
                  <a:cubicBezTo>
                    <a:pt x="34" y="0"/>
                    <a:pt x="26" y="9"/>
                    <a:pt x="16" y="24"/>
                  </a:cubicBezTo>
                  <a:cubicBezTo>
                    <a:pt x="5" y="41"/>
                    <a:pt x="0" y="51"/>
                    <a:pt x="1" y="57"/>
                  </a:cubicBezTo>
                  <a:cubicBezTo>
                    <a:pt x="2" y="58"/>
                    <a:pt x="3" y="60"/>
                    <a:pt x="5" y="60"/>
                  </a:cubicBezTo>
                  <a:cubicBezTo>
                    <a:pt x="9" y="62"/>
                    <a:pt x="43" y="99"/>
                    <a:pt x="60" y="121"/>
                  </a:cubicBezTo>
                  <a:cubicBezTo>
                    <a:pt x="76" y="141"/>
                    <a:pt x="96" y="159"/>
                    <a:pt x="113" y="168"/>
                  </a:cubicBezTo>
                  <a:cubicBezTo>
                    <a:pt x="125" y="174"/>
                    <a:pt x="125" y="174"/>
                    <a:pt x="125" y="174"/>
                  </a:cubicBezTo>
                  <a:cubicBezTo>
                    <a:pt x="141" y="162"/>
                    <a:pt x="141" y="162"/>
                    <a:pt x="141" y="162"/>
                  </a:cubicBezTo>
                  <a:cubicBezTo>
                    <a:pt x="164" y="144"/>
                    <a:pt x="173" y="138"/>
                    <a:pt x="177" y="131"/>
                  </a:cubicBezTo>
                  <a:cubicBezTo>
                    <a:pt x="180" y="128"/>
                    <a:pt x="181" y="122"/>
                    <a:pt x="179" y="116"/>
                  </a:cubicBezTo>
                  <a:cubicBezTo>
                    <a:pt x="178" y="108"/>
                    <a:pt x="174" y="104"/>
                    <a:pt x="152" y="90"/>
                  </a:cubicBezTo>
                  <a:close/>
                  <a:moveTo>
                    <a:pt x="132" y="131"/>
                  </a:moveTo>
                  <a:cubicBezTo>
                    <a:pt x="115" y="144"/>
                    <a:pt x="115" y="144"/>
                    <a:pt x="115" y="144"/>
                  </a:cubicBezTo>
                  <a:cubicBezTo>
                    <a:pt x="106" y="139"/>
                    <a:pt x="106" y="139"/>
                    <a:pt x="106" y="139"/>
                  </a:cubicBezTo>
                  <a:cubicBezTo>
                    <a:pt x="102" y="136"/>
                    <a:pt x="87" y="119"/>
                    <a:pt x="73" y="102"/>
                  </a:cubicBezTo>
                  <a:cubicBezTo>
                    <a:pt x="60" y="84"/>
                    <a:pt x="44" y="65"/>
                    <a:pt x="39" y="60"/>
                  </a:cubicBezTo>
                  <a:cubicBezTo>
                    <a:pt x="30" y="50"/>
                    <a:pt x="30" y="50"/>
                    <a:pt x="30" y="50"/>
                  </a:cubicBezTo>
                  <a:cubicBezTo>
                    <a:pt x="35" y="42"/>
                    <a:pt x="35" y="42"/>
                    <a:pt x="35" y="42"/>
                  </a:cubicBezTo>
                  <a:cubicBezTo>
                    <a:pt x="38" y="37"/>
                    <a:pt x="41" y="34"/>
                    <a:pt x="42" y="34"/>
                  </a:cubicBezTo>
                  <a:cubicBezTo>
                    <a:pt x="43" y="34"/>
                    <a:pt x="55" y="44"/>
                    <a:pt x="69" y="56"/>
                  </a:cubicBezTo>
                  <a:cubicBezTo>
                    <a:pt x="101" y="84"/>
                    <a:pt x="132" y="107"/>
                    <a:pt x="136" y="107"/>
                  </a:cubicBezTo>
                  <a:cubicBezTo>
                    <a:pt x="138" y="106"/>
                    <a:pt x="141" y="108"/>
                    <a:pt x="144" y="110"/>
                  </a:cubicBezTo>
                  <a:cubicBezTo>
                    <a:pt x="147" y="112"/>
                    <a:pt x="149" y="115"/>
                    <a:pt x="149" y="117"/>
                  </a:cubicBezTo>
                  <a:cubicBezTo>
                    <a:pt x="150" y="118"/>
                    <a:pt x="142" y="124"/>
                    <a:pt x="132" y="13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FFC000"/>
                </a:solidFill>
              </a:endParaRPr>
            </a:p>
          </p:txBody>
        </p:sp>
        <p:sp>
          <p:nvSpPr>
            <p:cNvPr id="12" name="Freeform 12"/>
            <p:cNvSpPr/>
            <p:nvPr/>
          </p:nvSpPr>
          <p:spPr bwMode="auto">
            <a:xfrm>
              <a:off x="9153526" y="5816601"/>
              <a:ext cx="555625" cy="471488"/>
            </a:xfrm>
            <a:custGeom>
              <a:avLst/>
              <a:gdLst>
                <a:gd name="T0" fmla="*/ 98 w 297"/>
                <a:gd name="T1" fmla="*/ 185 h 252"/>
                <a:gd name="T2" fmla="*/ 165 w 297"/>
                <a:gd name="T3" fmla="*/ 129 h 252"/>
                <a:gd name="T4" fmla="*/ 275 w 297"/>
                <a:gd name="T5" fmla="*/ 38 h 252"/>
                <a:gd name="T6" fmla="*/ 289 w 297"/>
                <a:gd name="T7" fmla="*/ 25 h 252"/>
                <a:gd name="T8" fmla="*/ 291 w 297"/>
                <a:gd name="T9" fmla="*/ 4 h 252"/>
                <a:gd name="T10" fmla="*/ 272 w 297"/>
                <a:gd name="T11" fmla="*/ 9 h 252"/>
                <a:gd name="T12" fmla="*/ 259 w 297"/>
                <a:gd name="T13" fmla="*/ 22 h 252"/>
                <a:gd name="T14" fmla="*/ 203 w 297"/>
                <a:gd name="T15" fmla="*/ 67 h 252"/>
                <a:gd name="T16" fmla="*/ 170 w 297"/>
                <a:gd name="T17" fmla="*/ 97 h 252"/>
                <a:gd name="T18" fmla="*/ 147 w 297"/>
                <a:gd name="T19" fmla="*/ 119 h 252"/>
                <a:gd name="T20" fmla="*/ 65 w 297"/>
                <a:gd name="T21" fmla="*/ 185 h 252"/>
                <a:gd name="T22" fmla="*/ 2 w 297"/>
                <a:gd name="T23" fmla="*/ 235 h 252"/>
                <a:gd name="T24" fmla="*/ 0 w 297"/>
                <a:gd name="T25" fmla="*/ 241 h 252"/>
                <a:gd name="T26" fmla="*/ 0 w 297"/>
                <a:gd name="T27" fmla="*/ 243 h 252"/>
                <a:gd name="T28" fmla="*/ 8 w 297"/>
                <a:gd name="T29" fmla="*/ 250 h 252"/>
                <a:gd name="T30" fmla="*/ 40 w 297"/>
                <a:gd name="T31" fmla="*/ 231 h 252"/>
                <a:gd name="T32" fmla="*/ 98 w 297"/>
                <a:gd name="T33" fmla="*/ 185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97" h="252">
                  <a:moveTo>
                    <a:pt x="98" y="185"/>
                  </a:moveTo>
                  <a:cubicBezTo>
                    <a:pt x="129" y="161"/>
                    <a:pt x="159" y="136"/>
                    <a:pt x="165" y="129"/>
                  </a:cubicBezTo>
                  <a:cubicBezTo>
                    <a:pt x="188" y="105"/>
                    <a:pt x="260" y="45"/>
                    <a:pt x="275" y="38"/>
                  </a:cubicBezTo>
                  <a:cubicBezTo>
                    <a:pt x="279" y="36"/>
                    <a:pt x="285" y="31"/>
                    <a:pt x="289" y="25"/>
                  </a:cubicBezTo>
                  <a:cubicBezTo>
                    <a:pt x="297" y="16"/>
                    <a:pt x="297" y="8"/>
                    <a:pt x="291" y="4"/>
                  </a:cubicBezTo>
                  <a:cubicBezTo>
                    <a:pt x="285" y="0"/>
                    <a:pt x="278" y="2"/>
                    <a:pt x="272" y="9"/>
                  </a:cubicBezTo>
                  <a:cubicBezTo>
                    <a:pt x="270" y="13"/>
                    <a:pt x="264" y="18"/>
                    <a:pt x="259" y="22"/>
                  </a:cubicBezTo>
                  <a:cubicBezTo>
                    <a:pt x="249" y="29"/>
                    <a:pt x="211" y="59"/>
                    <a:pt x="203" y="67"/>
                  </a:cubicBezTo>
                  <a:cubicBezTo>
                    <a:pt x="187" y="82"/>
                    <a:pt x="172" y="96"/>
                    <a:pt x="170" y="97"/>
                  </a:cubicBezTo>
                  <a:cubicBezTo>
                    <a:pt x="169" y="97"/>
                    <a:pt x="159" y="107"/>
                    <a:pt x="147" y="119"/>
                  </a:cubicBezTo>
                  <a:cubicBezTo>
                    <a:pt x="135" y="130"/>
                    <a:pt x="98" y="160"/>
                    <a:pt x="65" y="185"/>
                  </a:cubicBezTo>
                  <a:cubicBezTo>
                    <a:pt x="32" y="210"/>
                    <a:pt x="3" y="232"/>
                    <a:pt x="2" y="235"/>
                  </a:cubicBezTo>
                  <a:cubicBezTo>
                    <a:pt x="0" y="237"/>
                    <a:pt x="0" y="239"/>
                    <a:pt x="0" y="241"/>
                  </a:cubicBezTo>
                  <a:cubicBezTo>
                    <a:pt x="0" y="242"/>
                    <a:pt x="0" y="242"/>
                    <a:pt x="0" y="243"/>
                  </a:cubicBezTo>
                  <a:cubicBezTo>
                    <a:pt x="1" y="246"/>
                    <a:pt x="4" y="249"/>
                    <a:pt x="8" y="250"/>
                  </a:cubicBezTo>
                  <a:cubicBezTo>
                    <a:pt x="13" y="252"/>
                    <a:pt x="23" y="246"/>
                    <a:pt x="40" y="231"/>
                  </a:cubicBezTo>
                  <a:cubicBezTo>
                    <a:pt x="42" y="229"/>
                    <a:pt x="68" y="208"/>
                    <a:pt x="98" y="18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FFC000"/>
                </a:solidFill>
              </a:endParaRPr>
            </a:p>
          </p:txBody>
        </p:sp>
        <p:sp>
          <p:nvSpPr>
            <p:cNvPr id="13" name="Freeform 13"/>
            <p:cNvSpPr/>
            <p:nvPr/>
          </p:nvSpPr>
          <p:spPr bwMode="auto">
            <a:xfrm>
              <a:off x="9190038" y="5868988"/>
              <a:ext cx="550863" cy="469900"/>
            </a:xfrm>
            <a:custGeom>
              <a:avLst/>
              <a:gdLst>
                <a:gd name="T0" fmla="*/ 268 w 295"/>
                <a:gd name="T1" fmla="*/ 12 h 251"/>
                <a:gd name="T2" fmla="*/ 215 w 295"/>
                <a:gd name="T3" fmla="*/ 58 h 251"/>
                <a:gd name="T4" fmla="*/ 125 w 295"/>
                <a:gd name="T5" fmla="*/ 137 h 251"/>
                <a:gd name="T6" fmla="*/ 77 w 295"/>
                <a:gd name="T7" fmla="*/ 177 h 251"/>
                <a:gd name="T8" fmla="*/ 34 w 295"/>
                <a:gd name="T9" fmla="*/ 210 h 251"/>
                <a:gd name="T10" fmla="*/ 1 w 295"/>
                <a:gd name="T11" fmla="*/ 236 h 251"/>
                <a:gd name="T12" fmla="*/ 0 w 295"/>
                <a:gd name="T13" fmla="*/ 241 h 251"/>
                <a:gd name="T14" fmla="*/ 0 w 295"/>
                <a:gd name="T15" fmla="*/ 242 h 251"/>
                <a:gd name="T16" fmla="*/ 36 w 295"/>
                <a:gd name="T17" fmla="*/ 239 h 251"/>
                <a:gd name="T18" fmla="*/ 70 w 295"/>
                <a:gd name="T19" fmla="*/ 208 h 251"/>
                <a:gd name="T20" fmla="*/ 120 w 295"/>
                <a:gd name="T21" fmla="*/ 166 h 251"/>
                <a:gd name="T22" fmla="*/ 157 w 295"/>
                <a:gd name="T23" fmla="*/ 135 h 251"/>
                <a:gd name="T24" fmla="*/ 184 w 295"/>
                <a:gd name="T25" fmla="*/ 113 h 251"/>
                <a:gd name="T26" fmla="*/ 227 w 295"/>
                <a:gd name="T27" fmla="*/ 76 h 251"/>
                <a:gd name="T28" fmla="*/ 247 w 295"/>
                <a:gd name="T29" fmla="*/ 57 h 251"/>
                <a:gd name="T30" fmla="*/ 257 w 295"/>
                <a:gd name="T31" fmla="*/ 50 h 251"/>
                <a:gd name="T32" fmla="*/ 292 w 295"/>
                <a:gd name="T33" fmla="*/ 19 h 251"/>
                <a:gd name="T34" fmla="*/ 292 w 295"/>
                <a:gd name="T35" fmla="*/ 5 h 251"/>
                <a:gd name="T36" fmla="*/ 268 w 295"/>
                <a:gd name="T37" fmla="*/ 12 h 2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5" h="251">
                  <a:moveTo>
                    <a:pt x="268" y="12"/>
                  </a:moveTo>
                  <a:cubicBezTo>
                    <a:pt x="250" y="27"/>
                    <a:pt x="230" y="44"/>
                    <a:pt x="215" y="58"/>
                  </a:cubicBezTo>
                  <a:cubicBezTo>
                    <a:pt x="170" y="98"/>
                    <a:pt x="156" y="110"/>
                    <a:pt x="125" y="137"/>
                  </a:cubicBezTo>
                  <a:cubicBezTo>
                    <a:pt x="106" y="153"/>
                    <a:pt x="85" y="171"/>
                    <a:pt x="77" y="177"/>
                  </a:cubicBezTo>
                  <a:cubicBezTo>
                    <a:pt x="70" y="183"/>
                    <a:pt x="51" y="198"/>
                    <a:pt x="34" y="210"/>
                  </a:cubicBezTo>
                  <a:cubicBezTo>
                    <a:pt x="17" y="221"/>
                    <a:pt x="3" y="233"/>
                    <a:pt x="1" y="236"/>
                  </a:cubicBezTo>
                  <a:cubicBezTo>
                    <a:pt x="0" y="238"/>
                    <a:pt x="0" y="239"/>
                    <a:pt x="0" y="241"/>
                  </a:cubicBezTo>
                  <a:cubicBezTo>
                    <a:pt x="0" y="241"/>
                    <a:pt x="0" y="241"/>
                    <a:pt x="0" y="242"/>
                  </a:cubicBezTo>
                  <a:cubicBezTo>
                    <a:pt x="4" y="251"/>
                    <a:pt x="29" y="251"/>
                    <a:pt x="36" y="239"/>
                  </a:cubicBezTo>
                  <a:cubicBezTo>
                    <a:pt x="38" y="235"/>
                    <a:pt x="54" y="221"/>
                    <a:pt x="70" y="208"/>
                  </a:cubicBezTo>
                  <a:cubicBezTo>
                    <a:pt x="86" y="195"/>
                    <a:pt x="109" y="176"/>
                    <a:pt x="120" y="166"/>
                  </a:cubicBezTo>
                  <a:cubicBezTo>
                    <a:pt x="131" y="156"/>
                    <a:pt x="148" y="142"/>
                    <a:pt x="157" y="135"/>
                  </a:cubicBezTo>
                  <a:cubicBezTo>
                    <a:pt x="166" y="128"/>
                    <a:pt x="178" y="119"/>
                    <a:pt x="184" y="113"/>
                  </a:cubicBezTo>
                  <a:cubicBezTo>
                    <a:pt x="195" y="103"/>
                    <a:pt x="205" y="94"/>
                    <a:pt x="227" y="76"/>
                  </a:cubicBezTo>
                  <a:cubicBezTo>
                    <a:pt x="234" y="69"/>
                    <a:pt x="244" y="61"/>
                    <a:pt x="247" y="57"/>
                  </a:cubicBezTo>
                  <a:cubicBezTo>
                    <a:pt x="251" y="53"/>
                    <a:pt x="255" y="50"/>
                    <a:pt x="257" y="50"/>
                  </a:cubicBezTo>
                  <a:cubicBezTo>
                    <a:pt x="263" y="49"/>
                    <a:pt x="289" y="25"/>
                    <a:pt x="292" y="19"/>
                  </a:cubicBezTo>
                  <a:cubicBezTo>
                    <a:pt x="295" y="13"/>
                    <a:pt x="295" y="11"/>
                    <a:pt x="292" y="5"/>
                  </a:cubicBezTo>
                  <a:cubicBezTo>
                    <a:pt x="288" y="0"/>
                    <a:pt x="280" y="2"/>
                    <a:pt x="268"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FFC000"/>
                </a:solidFill>
              </a:endParaRPr>
            </a:p>
          </p:txBody>
        </p:sp>
        <p:sp>
          <p:nvSpPr>
            <p:cNvPr id="14" name="Freeform 14"/>
            <p:cNvSpPr>
              <a:spLocks noEditPoints="1"/>
            </p:cNvSpPr>
            <p:nvPr/>
          </p:nvSpPr>
          <p:spPr bwMode="auto">
            <a:xfrm>
              <a:off x="9036051" y="5746751"/>
              <a:ext cx="822325" cy="711200"/>
            </a:xfrm>
            <a:custGeom>
              <a:avLst/>
              <a:gdLst>
                <a:gd name="T0" fmla="*/ 363 w 440"/>
                <a:gd name="T1" fmla="*/ 8 h 380"/>
                <a:gd name="T2" fmla="*/ 334 w 440"/>
                <a:gd name="T3" fmla="*/ 10 h 380"/>
                <a:gd name="T4" fmla="*/ 319 w 440"/>
                <a:gd name="T5" fmla="*/ 17 h 380"/>
                <a:gd name="T6" fmla="*/ 301 w 440"/>
                <a:gd name="T7" fmla="*/ 36 h 380"/>
                <a:gd name="T8" fmla="*/ 281 w 440"/>
                <a:gd name="T9" fmla="*/ 52 h 380"/>
                <a:gd name="T10" fmla="*/ 200 w 440"/>
                <a:gd name="T11" fmla="*/ 116 h 380"/>
                <a:gd name="T12" fmla="*/ 15 w 440"/>
                <a:gd name="T13" fmla="*/ 259 h 380"/>
                <a:gd name="T14" fmla="*/ 1 w 440"/>
                <a:gd name="T15" fmla="*/ 283 h 380"/>
                <a:gd name="T16" fmla="*/ 8 w 440"/>
                <a:gd name="T17" fmla="*/ 292 h 380"/>
                <a:gd name="T18" fmla="*/ 42 w 440"/>
                <a:gd name="T19" fmla="*/ 318 h 380"/>
                <a:gd name="T20" fmla="*/ 115 w 440"/>
                <a:gd name="T21" fmla="*/ 371 h 380"/>
                <a:gd name="T22" fmla="*/ 141 w 440"/>
                <a:gd name="T23" fmla="*/ 374 h 380"/>
                <a:gd name="T24" fmla="*/ 231 w 440"/>
                <a:gd name="T25" fmla="*/ 291 h 380"/>
                <a:gd name="T26" fmla="*/ 266 w 440"/>
                <a:gd name="T27" fmla="*/ 264 h 380"/>
                <a:gd name="T28" fmla="*/ 322 w 440"/>
                <a:gd name="T29" fmla="*/ 220 h 380"/>
                <a:gd name="T30" fmla="*/ 337 w 440"/>
                <a:gd name="T31" fmla="*/ 205 h 380"/>
                <a:gd name="T32" fmla="*/ 371 w 440"/>
                <a:gd name="T33" fmla="*/ 174 h 380"/>
                <a:gd name="T34" fmla="*/ 427 w 440"/>
                <a:gd name="T35" fmla="*/ 110 h 380"/>
                <a:gd name="T36" fmla="*/ 393 w 440"/>
                <a:gd name="T37" fmla="*/ 41 h 380"/>
                <a:gd name="T38" fmla="*/ 402 w 440"/>
                <a:gd name="T39" fmla="*/ 110 h 380"/>
                <a:gd name="T40" fmla="*/ 394 w 440"/>
                <a:gd name="T41" fmla="*/ 109 h 380"/>
                <a:gd name="T42" fmla="*/ 371 w 440"/>
                <a:gd name="T43" fmla="*/ 103 h 380"/>
                <a:gd name="T44" fmla="*/ 323 w 440"/>
                <a:gd name="T45" fmla="*/ 143 h 380"/>
                <a:gd name="T46" fmla="*/ 241 w 440"/>
                <a:gd name="T47" fmla="*/ 212 h 380"/>
                <a:gd name="T48" fmla="*/ 146 w 440"/>
                <a:gd name="T49" fmla="*/ 298 h 380"/>
                <a:gd name="T50" fmla="*/ 111 w 440"/>
                <a:gd name="T51" fmla="*/ 338 h 380"/>
                <a:gd name="T52" fmla="*/ 143 w 440"/>
                <a:gd name="T53" fmla="*/ 326 h 380"/>
                <a:gd name="T54" fmla="*/ 198 w 440"/>
                <a:gd name="T55" fmla="*/ 281 h 380"/>
                <a:gd name="T56" fmla="*/ 260 w 440"/>
                <a:gd name="T57" fmla="*/ 224 h 380"/>
                <a:gd name="T58" fmla="*/ 333 w 440"/>
                <a:gd name="T59" fmla="*/ 162 h 380"/>
                <a:gd name="T60" fmla="*/ 383 w 440"/>
                <a:gd name="T61" fmla="*/ 131 h 380"/>
                <a:gd name="T62" fmla="*/ 226 w 440"/>
                <a:gd name="T63" fmla="*/ 272 h 380"/>
                <a:gd name="T64" fmla="*/ 166 w 440"/>
                <a:gd name="T65" fmla="*/ 319 h 380"/>
                <a:gd name="T66" fmla="*/ 120 w 440"/>
                <a:gd name="T67" fmla="*/ 350 h 380"/>
                <a:gd name="T68" fmla="*/ 42 w 440"/>
                <a:gd name="T69" fmla="*/ 279 h 380"/>
                <a:gd name="T70" fmla="*/ 38 w 440"/>
                <a:gd name="T71" fmla="*/ 274 h 380"/>
                <a:gd name="T72" fmla="*/ 119 w 440"/>
                <a:gd name="T73" fmla="*/ 208 h 380"/>
                <a:gd name="T74" fmla="*/ 147 w 440"/>
                <a:gd name="T75" fmla="*/ 185 h 380"/>
                <a:gd name="T76" fmla="*/ 305 w 440"/>
                <a:gd name="T77" fmla="*/ 53 h 380"/>
                <a:gd name="T78" fmla="*/ 339 w 440"/>
                <a:gd name="T79" fmla="*/ 32 h 380"/>
                <a:gd name="T80" fmla="*/ 349 w 440"/>
                <a:gd name="T81" fmla="*/ 27 h 380"/>
                <a:gd name="T82" fmla="*/ 369 w 440"/>
                <a:gd name="T83" fmla="*/ 42 h 380"/>
                <a:gd name="T84" fmla="*/ 395 w 440"/>
                <a:gd name="T85" fmla="*/ 74 h 380"/>
                <a:gd name="T86" fmla="*/ 405 w 440"/>
                <a:gd name="T87" fmla="*/ 107 h 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40" h="380">
                  <a:moveTo>
                    <a:pt x="393" y="41"/>
                  </a:moveTo>
                  <a:cubicBezTo>
                    <a:pt x="382" y="26"/>
                    <a:pt x="368" y="11"/>
                    <a:pt x="363" y="8"/>
                  </a:cubicBezTo>
                  <a:cubicBezTo>
                    <a:pt x="354" y="1"/>
                    <a:pt x="346" y="0"/>
                    <a:pt x="347" y="6"/>
                  </a:cubicBezTo>
                  <a:cubicBezTo>
                    <a:pt x="347" y="8"/>
                    <a:pt x="343" y="9"/>
                    <a:pt x="334" y="10"/>
                  </a:cubicBezTo>
                  <a:cubicBezTo>
                    <a:pt x="327" y="11"/>
                    <a:pt x="321" y="12"/>
                    <a:pt x="322" y="14"/>
                  </a:cubicBezTo>
                  <a:cubicBezTo>
                    <a:pt x="322" y="15"/>
                    <a:pt x="321" y="17"/>
                    <a:pt x="319" y="17"/>
                  </a:cubicBezTo>
                  <a:cubicBezTo>
                    <a:pt x="318" y="18"/>
                    <a:pt x="314" y="22"/>
                    <a:pt x="310" y="27"/>
                  </a:cubicBezTo>
                  <a:cubicBezTo>
                    <a:pt x="307" y="31"/>
                    <a:pt x="303" y="36"/>
                    <a:pt x="301" y="36"/>
                  </a:cubicBezTo>
                  <a:cubicBezTo>
                    <a:pt x="296" y="37"/>
                    <a:pt x="283" y="47"/>
                    <a:pt x="284" y="49"/>
                  </a:cubicBezTo>
                  <a:cubicBezTo>
                    <a:pt x="284" y="50"/>
                    <a:pt x="283" y="52"/>
                    <a:pt x="281" y="52"/>
                  </a:cubicBezTo>
                  <a:cubicBezTo>
                    <a:pt x="279" y="52"/>
                    <a:pt x="274" y="57"/>
                    <a:pt x="270" y="61"/>
                  </a:cubicBezTo>
                  <a:cubicBezTo>
                    <a:pt x="263" y="69"/>
                    <a:pt x="204" y="116"/>
                    <a:pt x="200" y="116"/>
                  </a:cubicBezTo>
                  <a:cubicBezTo>
                    <a:pt x="197" y="117"/>
                    <a:pt x="168" y="139"/>
                    <a:pt x="162" y="145"/>
                  </a:cubicBezTo>
                  <a:cubicBezTo>
                    <a:pt x="120" y="188"/>
                    <a:pt x="34" y="255"/>
                    <a:pt x="15" y="259"/>
                  </a:cubicBezTo>
                  <a:cubicBezTo>
                    <a:pt x="12" y="260"/>
                    <a:pt x="7" y="262"/>
                    <a:pt x="5" y="265"/>
                  </a:cubicBezTo>
                  <a:cubicBezTo>
                    <a:pt x="2" y="269"/>
                    <a:pt x="0" y="279"/>
                    <a:pt x="1" y="283"/>
                  </a:cubicBezTo>
                  <a:cubicBezTo>
                    <a:pt x="2" y="285"/>
                    <a:pt x="3" y="285"/>
                    <a:pt x="4" y="285"/>
                  </a:cubicBezTo>
                  <a:cubicBezTo>
                    <a:pt x="5" y="285"/>
                    <a:pt x="7" y="288"/>
                    <a:pt x="8" y="292"/>
                  </a:cubicBezTo>
                  <a:cubicBezTo>
                    <a:pt x="9" y="297"/>
                    <a:pt x="11" y="299"/>
                    <a:pt x="15" y="298"/>
                  </a:cubicBezTo>
                  <a:cubicBezTo>
                    <a:pt x="18" y="297"/>
                    <a:pt x="28" y="304"/>
                    <a:pt x="42" y="318"/>
                  </a:cubicBezTo>
                  <a:cubicBezTo>
                    <a:pt x="72" y="347"/>
                    <a:pt x="105" y="372"/>
                    <a:pt x="110" y="369"/>
                  </a:cubicBezTo>
                  <a:cubicBezTo>
                    <a:pt x="112" y="367"/>
                    <a:pt x="114" y="368"/>
                    <a:pt x="115" y="371"/>
                  </a:cubicBezTo>
                  <a:cubicBezTo>
                    <a:pt x="116" y="376"/>
                    <a:pt x="122" y="379"/>
                    <a:pt x="133" y="380"/>
                  </a:cubicBezTo>
                  <a:cubicBezTo>
                    <a:pt x="140" y="380"/>
                    <a:pt x="141" y="379"/>
                    <a:pt x="141" y="374"/>
                  </a:cubicBezTo>
                  <a:cubicBezTo>
                    <a:pt x="142" y="368"/>
                    <a:pt x="162" y="348"/>
                    <a:pt x="198" y="319"/>
                  </a:cubicBezTo>
                  <a:cubicBezTo>
                    <a:pt x="210" y="309"/>
                    <a:pt x="225" y="297"/>
                    <a:pt x="231" y="291"/>
                  </a:cubicBezTo>
                  <a:cubicBezTo>
                    <a:pt x="238" y="286"/>
                    <a:pt x="246" y="280"/>
                    <a:pt x="248" y="279"/>
                  </a:cubicBezTo>
                  <a:cubicBezTo>
                    <a:pt x="251" y="277"/>
                    <a:pt x="259" y="270"/>
                    <a:pt x="266" y="264"/>
                  </a:cubicBezTo>
                  <a:cubicBezTo>
                    <a:pt x="273" y="257"/>
                    <a:pt x="286" y="247"/>
                    <a:pt x="294" y="241"/>
                  </a:cubicBezTo>
                  <a:cubicBezTo>
                    <a:pt x="303" y="234"/>
                    <a:pt x="316" y="225"/>
                    <a:pt x="322" y="220"/>
                  </a:cubicBezTo>
                  <a:cubicBezTo>
                    <a:pt x="329" y="214"/>
                    <a:pt x="335" y="209"/>
                    <a:pt x="334" y="208"/>
                  </a:cubicBezTo>
                  <a:cubicBezTo>
                    <a:pt x="334" y="206"/>
                    <a:pt x="335" y="205"/>
                    <a:pt x="337" y="205"/>
                  </a:cubicBezTo>
                  <a:cubicBezTo>
                    <a:pt x="339" y="204"/>
                    <a:pt x="347" y="197"/>
                    <a:pt x="355" y="189"/>
                  </a:cubicBezTo>
                  <a:cubicBezTo>
                    <a:pt x="363" y="181"/>
                    <a:pt x="370" y="174"/>
                    <a:pt x="371" y="174"/>
                  </a:cubicBezTo>
                  <a:cubicBezTo>
                    <a:pt x="372" y="173"/>
                    <a:pt x="375" y="170"/>
                    <a:pt x="378" y="166"/>
                  </a:cubicBezTo>
                  <a:cubicBezTo>
                    <a:pt x="390" y="150"/>
                    <a:pt x="416" y="120"/>
                    <a:pt x="427" y="110"/>
                  </a:cubicBezTo>
                  <a:cubicBezTo>
                    <a:pt x="440" y="98"/>
                    <a:pt x="440" y="96"/>
                    <a:pt x="423" y="78"/>
                  </a:cubicBezTo>
                  <a:cubicBezTo>
                    <a:pt x="419" y="72"/>
                    <a:pt x="405" y="56"/>
                    <a:pt x="393" y="41"/>
                  </a:cubicBezTo>
                  <a:close/>
                  <a:moveTo>
                    <a:pt x="405" y="107"/>
                  </a:moveTo>
                  <a:cubicBezTo>
                    <a:pt x="403" y="108"/>
                    <a:pt x="401" y="109"/>
                    <a:pt x="402" y="110"/>
                  </a:cubicBezTo>
                  <a:cubicBezTo>
                    <a:pt x="402" y="112"/>
                    <a:pt x="400" y="114"/>
                    <a:pt x="398" y="116"/>
                  </a:cubicBezTo>
                  <a:cubicBezTo>
                    <a:pt x="394" y="118"/>
                    <a:pt x="394" y="117"/>
                    <a:pt x="394" y="109"/>
                  </a:cubicBezTo>
                  <a:cubicBezTo>
                    <a:pt x="394" y="102"/>
                    <a:pt x="393" y="99"/>
                    <a:pt x="388" y="97"/>
                  </a:cubicBezTo>
                  <a:cubicBezTo>
                    <a:pt x="383" y="95"/>
                    <a:pt x="380" y="96"/>
                    <a:pt x="371" y="103"/>
                  </a:cubicBezTo>
                  <a:cubicBezTo>
                    <a:pt x="366" y="107"/>
                    <a:pt x="359" y="113"/>
                    <a:pt x="356" y="117"/>
                  </a:cubicBezTo>
                  <a:cubicBezTo>
                    <a:pt x="354" y="120"/>
                    <a:pt x="339" y="132"/>
                    <a:pt x="323" y="143"/>
                  </a:cubicBezTo>
                  <a:cubicBezTo>
                    <a:pt x="308" y="154"/>
                    <a:pt x="286" y="171"/>
                    <a:pt x="275" y="182"/>
                  </a:cubicBezTo>
                  <a:cubicBezTo>
                    <a:pt x="265" y="192"/>
                    <a:pt x="249" y="206"/>
                    <a:pt x="241" y="212"/>
                  </a:cubicBezTo>
                  <a:cubicBezTo>
                    <a:pt x="233" y="219"/>
                    <a:pt x="224" y="226"/>
                    <a:pt x="222" y="229"/>
                  </a:cubicBezTo>
                  <a:cubicBezTo>
                    <a:pt x="213" y="240"/>
                    <a:pt x="162" y="286"/>
                    <a:pt x="146" y="298"/>
                  </a:cubicBezTo>
                  <a:cubicBezTo>
                    <a:pt x="114" y="321"/>
                    <a:pt x="112" y="322"/>
                    <a:pt x="109" y="327"/>
                  </a:cubicBezTo>
                  <a:cubicBezTo>
                    <a:pt x="107" y="331"/>
                    <a:pt x="108" y="334"/>
                    <a:pt x="111" y="338"/>
                  </a:cubicBezTo>
                  <a:cubicBezTo>
                    <a:pt x="116" y="344"/>
                    <a:pt x="130" y="342"/>
                    <a:pt x="134" y="335"/>
                  </a:cubicBezTo>
                  <a:cubicBezTo>
                    <a:pt x="136" y="332"/>
                    <a:pt x="140" y="328"/>
                    <a:pt x="143" y="326"/>
                  </a:cubicBezTo>
                  <a:cubicBezTo>
                    <a:pt x="146" y="325"/>
                    <a:pt x="159" y="314"/>
                    <a:pt x="172" y="302"/>
                  </a:cubicBezTo>
                  <a:cubicBezTo>
                    <a:pt x="186" y="291"/>
                    <a:pt x="197" y="281"/>
                    <a:pt x="198" y="281"/>
                  </a:cubicBezTo>
                  <a:cubicBezTo>
                    <a:pt x="199" y="281"/>
                    <a:pt x="226" y="254"/>
                    <a:pt x="241" y="239"/>
                  </a:cubicBezTo>
                  <a:cubicBezTo>
                    <a:pt x="245" y="236"/>
                    <a:pt x="253" y="229"/>
                    <a:pt x="260" y="224"/>
                  </a:cubicBezTo>
                  <a:cubicBezTo>
                    <a:pt x="266" y="220"/>
                    <a:pt x="280" y="207"/>
                    <a:pt x="290" y="197"/>
                  </a:cubicBezTo>
                  <a:cubicBezTo>
                    <a:pt x="301" y="187"/>
                    <a:pt x="320" y="171"/>
                    <a:pt x="333" y="162"/>
                  </a:cubicBezTo>
                  <a:cubicBezTo>
                    <a:pt x="345" y="153"/>
                    <a:pt x="362" y="140"/>
                    <a:pt x="370" y="133"/>
                  </a:cubicBezTo>
                  <a:cubicBezTo>
                    <a:pt x="388" y="116"/>
                    <a:pt x="395" y="115"/>
                    <a:pt x="383" y="131"/>
                  </a:cubicBezTo>
                  <a:cubicBezTo>
                    <a:pt x="374" y="143"/>
                    <a:pt x="312" y="207"/>
                    <a:pt x="309" y="207"/>
                  </a:cubicBezTo>
                  <a:cubicBezTo>
                    <a:pt x="307" y="208"/>
                    <a:pt x="259" y="245"/>
                    <a:pt x="226" y="272"/>
                  </a:cubicBezTo>
                  <a:cubicBezTo>
                    <a:pt x="214" y="281"/>
                    <a:pt x="200" y="293"/>
                    <a:pt x="193" y="298"/>
                  </a:cubicBezTo>
                  <a:cubicBezTo>
                    <a:pt x="187" y="304"/>
                    <a:pt x="175" y="313"/>
                    <a:pt x="166" y="319"/>
                  </a:cubicBezTo>
                  <a:cubicBezTo>
                    <a:pt x="157" y="325"/>
                    <a:pt x="145" y="336"/>
                    <a:pt x="138" y="342"/>
                  </a:cubicBezTo>
                  <a:cubicBezTo>
                    <a:pt x="128" y="351"/>
                    <a:pt x="125" y="353"/>
                    <a:pt x="120" y="350"/>
                  </a:cubicBezTo>
                  <a:cubicBezTo>
                    <a:pt x="103" y="343"/>
                    <a:pt x="71" y="314"/>
                    <a:pt x="53" y="291"/>
                  </a:cubicBezTo>
                  <a:cubicBezTo>
                    <a:pt x="48" y="285"/>
                    <a:pt x="43" y="279"/>
                    <a:pt x="42" y="279"/>
                  </a:cubicBezTo>
                  <a:cubicBezTo>
                    <a:pt x="40" y="278"/>
                    <a:pt x="38" y="277"/>
                    <a:pt x="38" y="275"/>
                  </a:cubicBezTo>
                  <a:cubicBezTo>
                    <a:pt x="38" y="275"/>
                    <a:pt x="38" y="274"/>
                    <a:pt x="38" y="274"/>
                  </a:cubicBezTo>
                  <a:cubicBezTo>
                    <a:pt x="37" y="272"/>
                    <a:pt x="38" y="269"/>
                    <a:pt x="41" y="269"/>
                  </a:cubicBezTo>
                  <a:cubicBezTo>
                    <a:pt x="47" y="267"/>
                    <a:pt x="117" y="212"/>
                    <a:pt x="119" y="208"/>
                  </a:cubicBezTo>
                  <a:cubicBezTo>
                    <a:pt x="119" y="206"/>
                    <a:pt x="122" y="204"/>
                    <a:pt x="124" y="204"/>
                  </a:cubicBezTo>
                  <a:cubicBezTo>
                    <a:pt x="126" y="203"/>
                    <a:pt x="136" y="195"/>
                    <a:pt x="147" y="185"/>
                  </a:cubicBezTo>
                  <a:cubicBezTo>
                    <a:pt x="174" y="158"/>
                    <a:pt x="204" y="132"/>
                    <a:pt x="216" y="125"/>
                  </a:cubicBezTo>
                  <a:cubicBezTo>
                    <a:pt x="242" y="110"/>
                    <a:pt x="299" y="64"/>
                    <a:pt x="305" y="53"/>
                  </a:cubicBezTo>
                  <a:cubicBezTo>
                    <a:pt x="308" y="49"/>
                    <a:pt x="330" y="35"/>
                    <a:pt x="335" y="34"/>
                  </a:cubicBezTo>
                  <a:cubicBezTo>
                    <a:pt x="339" y="34"/>
                    <a:pt x="340" y="33"/>
                    <a:pt x="339" y="32"/>
                  </a:cubicBezTo>
                  <a:cubicBezTo>
                    <a:pt x="337" y="31"/>
                    <a:pt x="342" y="21"/>
                    <a:pt x="345" y="21"/>
                  </a:cubicBezTo>
                  <a:cubicBezTo>
                    <a:pt x="346" y="21"/>
                    <a:pt x="348" y="23"/>
                    <a:pt x="349" y="27"/>
                  </a:cubicBezTo>
                  <a:cubicBezTo>
                    <a:pt x="351" y="30"/>
                    <a:pt x="356" y="34"/>
                    <a:pt x="360" y="35"/>
                  </a:cubicBezTo>
                  <a:cubicBezTo>
                    <a:pt x="365" y="36"/>
                    <a:pt x="369" y="39"/>
                    <a:pt x="369" y="42"/>
                  </a:cubicBezTo>
                  <a:cubicBezTo>
                    <a:pt x="370" y="45"/>
                    <a:pt x="372" y="48"/>
                    <a:pt x="374" y="49"/>
                  </a:cubicBezTo>
                  <a:cubicBezTo>
                    <a:pt x="376" y="51"/>
                    <a:pt x="385" y="62"/>
                    <a:pt x="395" y="74"/>
                  </a:cubicBezTo>
                  <a:cubicBezTo>
                    <a:pt x="406" y="86"/>
                    <a:pt x="414" y="97"/>
                    <a:pt x="414" y="97"/>
                  </a:cubicBezTo>
                  <a:cubicBezTo>
                    <a:pt x="415" y="99"/>
                    <a:pt x="408" y="106"/>
                    <a:pt x="405" y="10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FFC000"/>
                </a:solidFill>
              </a:endParaRPr>
            </a:p>
          </p:txBody>
        </p:sp>
        <p:sp>
          <p:nvSpPr>
            <p:cNvPr id="15" name="Freeform 15"/>
            <p:cNvSpPr>
              <a:spLocks noEditPoints="1"/>
            </p:cNvSpPr>
            <p:nvPr/>
          </p:nvSpPr>
          <p:spPr bwMode="auto">
            <a:xfrm>
              <a:off x="9740901" y="5605463"/>
              <a:ext cx="311150" cy="271463"/>
            </a:xfrm>
            <a:custGeom>
              <a:avLst/>
              <a:gdLst>
                <a:gd name="T0" fmla="*/ 159 w 167"/>
                <a:gd name="T1" fmla="*/ 3 h 145"/>
                <a:gd name="T2" fmla="*/ 88 w 167"/>
                <a:gd name="T3" fmla="*/ 20 h 145"/>
                <a:gd name="T4" fmla="*/ 63 w 167"/>
                <a:gd name="T5" fmla="*/ 28 h 145"/>
                <a:gd name="T6" fmla="*/ 36 w 167"/>
                <a:gd name="T7" fmla="*/ 37 h 145"/>
                <a:gd name="T8" fmla="*/ 16 w 167"/>
                <a:gd name="T9" fmla="*/ 39 h 145"/>
                <a:gd name="T10" fmla="*/ 2 w 167"/>
                <a:gd name="T11" fmla="*/ 53 h 145"/>
                <a:gd name="T12" fmla="*/ 2 w 167"/>
                <a:gd name="T13" fmla="*/ 55 h 145"/>
                <a:gd name="T14" fmla="*/ 3 w 167"/>
                <a:gd name="T15" fmla="*/ 57 h 145"/>
                <a:gd name="T16" fmla="*/ 8 w 167"/>
                <a:gd name="T17" fmla="*/ 65 h 145"/>
                <a:gd name="T18" fmla="*/ 77 w 167"/>
                <a:gd name="T19" fmla="*/ 135 h 145"/>
                <a:gd name="T20" fmla="*/ 82 w 167"/>
                <a:gd name="T21" fmla="*/ 139 h 145"/>
                <a:gd name="T22" fmla="*/ 89 w 167"/>
                <a:gd name="T23" fmla="*/ 142 h 145"/>
                <a:gd name="T24" fmla="*/ 98 w 167"/>
                <a:gd name="T25" fmla="*/ 144 h 145"/>
                <a:gd name="T26" fmla="*/ 110 w 167"/>
                <a:gd name="T27" fmla="*/ 119 h 145"/>
                <a:gd name="T28" fmla="*/ 122 w 167"/>
                <a:gd name="T29" fmla="*/ 86 h 145"/>
                <a:gd name="T30" fmla="*/ 134 w 167"/>
                <a:gd name="T31" fmla="*/ 54 h 145"/>
                <a:gd name="T32" fmla="*/ 155 w 167"/>
                <a:gd name="T33" fmla="*/ 27 h 145"/>
                <a:gd name="T34" fmla="*/ 163 w 167"/>
                <a:gd name="T35" fmla="*/ 21 h 145"/>
                <a:gd name="T36" fmla="*/ 159 w 167"/>
                <a:gd name="T37" fmla="*/ 3 h 145"/>
                <a:gd name="T38" fmla="*/ 104 w 167"/>
                <a:gd name="T39" fmla="*/ 67 h 145"/>
                <a:gd name="T40" fmla="*/ 92 w 167"/>
                <a:gd name="T41" fmla="*/ 103 h 145"/>
                <a:gd name="T42" fmla="*/ 75 w 167"/>
                <a:gd name="T43" fmla="*/ 96 h 145"/>
                <a:gd name="T44" fmla="*/ 52 w 167"/>
                <a:gd name="T45" fmla="*/ 74 h 145"/>
                <a:gd name="T46" fmla="*/ 41 w 167"/>
                <a:gd name="T47" fmla="*/ 62 h 145"/>
                <a:gd name="T48" fmla="*/ 54 w 167"/>
                <a:gd name="T49" fmla="*/ 54 h 145"/>
                <a:gd name="T50" fmla="*/ 83 w 167"/>
                <a:gd name="T51" fmla="*/ 43 h 145"/>
                <a:gd name="T52" fmla="*/ 107 w 167"/>
                <a:gd name="T53" fmla="*/ 34 h 145"/>
                <a:gd name="T54" fmla="*/ 117 w 167"/>
                <a:gd name="T55" fmla="*/ 33 h 145"/>
                <a:gd name="T56" fmla="*/ 104 w 167"/>
                <a:gd name="T57" fmla="*/ 67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67" h="145">
                  <a:moveTo>
                    <a:pt x="159" y="3"/>
                  </a:moveTo>
                  <a:cubicBezTo>
                    <a:pt x="155" y="0"/>
                    <a:pt x="114" y="10"/>
                    <a:pt x="88" y="20"/>
                  </a:cubicBezTo>
                  <a:cubicBezTo>
                    <a:pt x="82" y="22"/>
                    <a:pt x="71" y="26"/>
                    <a:pt x="63" y="28"/>
                  </a:cubicBezTo>
                  <a:cubicBezTo>
                    <a:pt x="55" y="31"/>
                    <a:pt x="43" y="35"/>
                    <a:pt x="36" y="37"/>
                  </a:cubicBezTo>
                  <a:cubicBezTo>
                    <a:pt x="27" y="40"/>
                    <a:pt x="20" y="41"/>
                    <a:pt x="16" y="39"/>
                  </a:cubicBezTo>
                  <a:cubicBezTo>
                    <a:pt x="7" y="36"/>
                    <a:pt x="0" y="44"/>
                    <a:pt x="2" y="53"/>
                  </a:cubicBezTo>
                  <a:cubicBezTo>
                    <a:pt x="2" y="53"/>
                    <a:pt x="2" y="54"/>
                    <a:pt x="2" y="55"/>
                  </a:cubicBezTo>
                  <a:cubicBezTo>
                    <a:pt x="2" y="55"/>
                    <a:pt x="3" y="56"/>
                    <a:pt x="3" y="57"/>
                  </a:cubicBezTo>
                  <a:cubicBezTo>
                    <a:pt x="5" y="60"/>
                    <a:pt x="7" y="64"/>
                    <a:pt x="8" y="65"/>
                  </a:cubicBezTo>
                  <a:cubicBezTo>
                    <a:pt x="14" y="68"/>
                    <a:pt x="77" y="132"/>
                    <a:pt x="77" y="135"/>
                  </a:cubicBezTo>
                  <a:cubicBezTo>
                    <a:pt x="78" y="138"/>
                    <a:pt x="80" y="139"/>
                    <a:pt x="82" y="139"/>
                  </a:cubicBezTo>
                  <a:cubicBezTo>
                    <a:pt x="85" y="139"/>
                    <a:pt x="88" y="140"/>
                    <a:pt x="89" y="142"/>
                  </a:cubicBezTo>
                  <a:cubicBezTo>
                    <a:pt x="91" y="145"/>
                    <a:pt x="94" y="145"/>
                    <a:pt x="98" y="144"/>
                  </a:cubicBezTo>
                  <a:cubicBezTo>
                    <a:pt x="103" y="143"/>
                    <a:pt x="106" y="136"/>
                    <a:pt x="110" y="119"/>
                  </a:cubicBezTo>
                  <a:cubicBezTo>
                    <a:pt x="114" y="107"/>
                    <a:pt x="119" y="92"/>
                    <a:pt x="122" y="86"/>
                  </a:cubicBezTo>
                  <a:cubicBezTo>
                    <a:pt x="125" y="80"/>
                    <a:pt x="130" y="65"/>
                    <a:pt x="134" y="54"/>
                  </a:cubicBezTo>
                  <a:cubicBezTo>
                    <a:pt x="141" y="34"/>
                    <a:pt x="146" y="28"/>
                    <a:pt x="155" y="27"/>
                  </a:cubicBezTo>
                  <a:cubicBezTo>
                    <a:pt x="157" y="27"/>
                    <a:pt x="161" y="24"/>
                    <a:pt x="163" y="21"/>
                  </a:cubicBezTo>
                  <a:cubicBezTo>
                    <a:pt x="167" y="16"/>
                    <a:pt x="165" y="8"/>
                    <a:pt x="159" y="3"/>
                  </a:cubicBezTo>
                  <a:close/>
                  <a:moveTo>
                    <a:pt x="104" y="67"/>
                  </a:moveTo>
                  <a:cubicBezTo>
                    <a:pt x="97" y="85"/>
                    <a:pt x="92" y="101"/>
                    <a:pt x="92" y="103"/>
                  </a:cubicBezTo>
                  <a:cubicBezTo>
                    <a:pt x="94" y="112"/>
                    <a:pt x="87" y="110"/>
                    <a:pt x="75" y="96"/>
                  </a:cubicBezTo>
                  <a:cubicBezTo>
                    <a:pt x="68" y="88"/>
                    <a:pt x="58" y="78"/>
                    <a:pt x="52" y="74"/>
                  </a:cubicBezTo>
                  <a:cubicBezTo>
                    <a:pt x="46" y="69"/>
                    <a:pt x="42" y="64"/>
                    <a:pt x="41" y="62"/>
                  </a:cubicBezTo>
                  <a:cubicBezTo>
                    <a:pt x="41" y="60"/>
                    <a:pt x="46" y="56"/>
                    <a:pt x="54" y="54"/>
                  </a:cubicBezTo>
                  <a:cubicBezTo>
                    <a:pt x="61" y="51"/>
                    <a:pt x="74" y="47"/>
                    <a:pt x="83" y="43"/>
                  </a:cubicBezTo>
                  <a:cubicBezTo>
                    <a:pt x="91" y="40"/>
                    <a:pt x="102" y="36"/>
                    <a:pt x="107" y="34"/>
                  </a:cubicBezTo>
                  <a:cubicBezTo>
                    <a:pt x="112" y="32"/>
                    <a:pt x="116" y="32"/>
                    <a:pt x="117" y="33"/>
                  </a:cubicBezTo>
                  <a:cubicBezTo>
                    <a:pt x="117" y="34"/>
                    <a:pt x="111" y="50"/>
                    <a:pt x="104" y="6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FFC000"/>
                </a:solidFill>
              </a:endParaRPr>
            </a:p>
          </p:txBody>
        </p:sp>
        <p:sp>
          <p:nvSpPr>
            <p:cNvPr id="16" name="Freeform 16"/>
            <p:cNvSpPr/>
            <p:nvPr/>
          </p:nvSpPr>
          <p:spPr bwMode="auto">
            <a:xfrm>
              <a:off x="5057776" y="5386388"/>
              <a:ext cx="611188" cy="115888"/>
            </a:xfrm>
            <a:custGeom>
              <a:avLst/>
              <a:gdLst>
                <a:gd name="T0" fmla="*/ 295 w 328"/>
                <a:gd name="T1" fmla="*/ 45 h 62"/>
                <a:gd name="T2" fmla="*/ 215 w 328"/>
                <a:gd name="T3" fmla="*/ 31 h 62"/>
                <a:gd name="T4" fmla="*/ 183 w 328"/>
                <a:gd name="T5" fmla="*/ 25 h 62"/>
                <a:gd name="T6" fmla="*/ 157 w 328"/>
                <a:gd name="T7" fmla="*/ 20 h 62"/>
                <a:gd name="T8" fmla="*/ 130 w 328"/>
                <a:gd name="T9" fmla="*/ 17 h 62"/>
                <a:gd name="T10" fmla="*/ 61 w 328"/>
                <a:gd name="T11" fmla="*/ 6 h 62"/>
                <a:gd name="T12" fmla="*/ 25 w 328"/>
                <a:gd name="T13" fmla="*/ 1 h 62"/>
                <a:gd name="T14" fmla="*/ 1 w 328"/>
                <a:gd name="T15" fmla="*/ 1 h 62"/>
                <a:gd name="T16" fmla="*/ 9 w 328"/>
                <a:gd name="T17" fmla="*/ 11 h 62"/>
                <a:gd name="T18" fmla="*/ 15 w 328"/>
                <a:gd name="T19" fmla="*/ 14 h 62"/>
                <a:gd name="T20" fmla="*/ 131 w 328"/>
                <a:gd name="T21" fmla="*/ 30 h 62"/>
                <a:gd name="T22" fmla="*/ 136 w 328"/>
                <a:gd name="T23" fmla="*/ 32 h 62"/>
                <a:gd name="T24" fmla="*/ 145 w 328"/>
                <a:gd name="T25" fmla="*/ 34 h 62"/>
                <a:gd name="T26" fmla="*/ 150 w 328"/>
                <a:gd name="T27" fmla="*/ 32 h 62"/>
                <a:gd name="T28" fmla="*/ 155 w 328"/>
                <a:gd name="T29" fmla="*/ 33 h 62"/>
                <a:gd name="T30" fmla="*/ 161 w 328"/>
                <a:gd name="T31" fmla="*/ 34 h 62"/>
                <a:gd name="T32" fmla="*/ 169 w 328"/>
                <a:gd name="T33" fmla="*/ 36 h 62"/>
                <a:gd name="T34" fmla="*/ 183 w 328"/>
                <a:gd name="T35" fmla="*/ 36 h 62"/>
                <a:gd name="T36" fmla="*/ 189 w 328"/>
                <a:gd name="T37" fmla="*/ 38 h 62"/>
                <a:gd name="T38" fmla="*/ 197 w 328"/>
                <a:gd name="T39" fmla="*/ 40 h 62"/>
                <a:gd name="T40" fmla="*/ 203 w 328"/>
                <a:gd name="T41" fmla="*/ 41 h 62"/>
                <a:gd name="T42" fmla="*/ 209 w 328"/>
                <a:gd name="T43" fmla="*/ 43 h 62"/>
                <a:gd name="T44" fmla="*/ 221 w 328"/>
                <a:gd name="T45" fmla="*/ 44 h 62"/>
                <a:gd name="T46" fmla="*/ 243 w 328"/>
                <a:gd name="T47" fmla="*/ 49 h 62"/>
                <a:gd name="T48" fmla="*/ 248 w 328"/>
                <a:gd name="T49" fmla="*/ 49 h 62"/>
                <a:gd name="T50" fmla="*/ 258 w 328"/>
                <a:gd name="T51" fmla="*/ 49 h 62"/>
                <a:gd name="T52" fmla="*/ 273 w 328"/>
                <a:gd name="T53" fmla="*/ 52 h 62"/>
                <a:gd name="T54" fmla="*/ 280 w 328"/>
                <a:gd name="T55" fmla="*/ 54 h 62"/>
                <a:gd name="T56" fmla="*/ 287 w 328"/>
                <a:gd name="T57" fmla="*/ 56 h 62"/>
                <a:gd name="T58" fmla="*/ 294 w 328"/>
                <a:gd name="T59" fmla="*/ 56 h 62"/>
                <a:gd name="T60" fmla="*/ 312 w 328"/>
                <a:gd name="T61" fmla="*/ 59 h 62"/>
                <a:gd name="T62" fmla="*/ 317 w 328"/>
                <a:gd name="T63" fmla="*/ 61 h 62"/>
                <a:gd name="T64" fmla="*/ 326 w 328"/>
                <a:gd name="T65" fmla="*/ 5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28" h="62">
                  <a:moveTo>
                    <a:pt x="309" y="49"/>
                  </a:moveTo>
                  <a:cubicBezTo>
                    <a:pt x="300" y="48"/>
                    <a:pt x="296" y="47"/>
                    <a:pt x="295" y="45"/>
                  </a:cubicBezTo>
                  <a:cubicBezTo>
                    <a:pt x="294" y="43"/>
                    <a:pt x="291" y="42"/>
                    <a:pt x="252" y="36"/>
                  </a:cubicBezTo>
                  <a:cubicBezTo>
                    <a:pt x="241" y="35"/>
                    <a:pt x="224" y="32"/>
                    <a:pt x="215" y="31"/>
                  </a:cubicBezTo>
                  <a:cubicBezTo>
                    <a:pt x="206" y="29"/>
                    <a:pt x="195" y="28"/>
                    <a:pt x="191" y="27"/>
                  </a:cubicBezTo>
                  <a:cubicBezTo>
                    <a:pt x="187" y="26"/>
                    <a:pt x="184" y="25"/>
                    <a:pt x="183" y="25"/>
                  </a:cubicBezTo>
                  <a:cubicBezTo>
                    <a:pt x="181" y="23"/>
                    <a:pt x="164" y="18"/>
                    <a:pt x="162" y="19"/>
                  </a:cubicBezTo>
                  <a:cubicBezTo>
                    <a:pt x="161" y="20"/>
                    <a:pt x="159" y="20"/>
                    <a:pt x="157" y="20"/>
                  </a:cubicBezTo>
                  <a:cubicBezTo>
                    <a:pt x="143" y="19"/>
                    <a:pt x="134" y="18"/>
                    <a:pt x="133" y="17"/>
                  </a:cubicBezTo>
                  <a:cubicBezTo>
                    <a:pt x="132" y="17"/>
                    <a:pt x="131" y="17"/>
                    <a:pt x="130" y="17"/>
                  </a:cubicBezTo>
                  <a:cubicBezTo>
                    <a:pt x="128" y="18"/>
                    <a:pt x="127" y="18"/>
                    <a:pt x="125" y="17"/>
                  </a:cubicBezTo>
                  <a:cubicBezTo>
                    <a:pt x="122" y="15"/>
                    <a:pt x="106" y="12"/>
                    <a:pt x="61" y="6"/>
                  </a:cubicBezTo>
                  <a:cubicBezTo>
                    <a:pt x="43" y="3"/>
                    <a:pt x="28" y="1"/>
                    <a:pt x="27" y="1"/>
                  </a:cubicBezTo>
                  <a:cubicBezTo>
                    <a:pt x="26" y="1"/>
                    <a:pt x="25" y="1"/>
                    <a:pt x="25" y="1"/>
                  </a:cubicBezTo>
                  <a:cubicBezTo>
                    <a:pt x="22" y="1"/>
                    <a:pt x="18" y="1"/>
                    <a:pt x="9" y="0"/>
                  </a:cubicBezTo>
                  <a:cubicBezTo>
                    <a:pt x="1" y="0"/>
                    <a:pt x="0" y="0"/>
                    <a:pt x="1" y="1"/>
                  </a:cubicBezTo>
                  <a:cubicBezTo>
                    <a:pt x="2" y="3"/>
                    <a:pt x="2" y="4"/>
                    <a:pt x="2" y="5"/>
                  </a:cubicBezTo>
                  <a:cubicBezTo>
                    <a:pt x="1" y="7"/>
                    <a:pt x="6" y="11"/>
                    <a:pt x="9" y="11"/>
                  </a:cubicBezTo>
                  <a:cubicBezTo>
                    <a:pt x="11" y="12"/>
                    <a:pt x="12" y="12"/>
                    <a:pt x="12" y="13"/>
                  </a:cubicBezTo>
                  <a:cubicBezTo>
                    <a:pt x="13" y="14"/>
                    <a:pt x="14" y="14"/>
                    <a:pt x="15" y="14"/>
                  </a:cubicBezTo>
                  <a:cubicBezTo>
                    <a:pt x="22" y="11"/>
                    <a:pt x="117" y="24"/>
                    <a:pt x="127" y="29"/>
                  </a:cubicBezTo>
                  <a:cubicBezTo>
                    <a:pt x="128" y="30"/>
                    <a:pt x="130" y="31"/>
                    <a:pt x="131" y="30"/>
                  </a:cubicBezTo>
                  <a:cubicBezTo>
                    <a:pt x="131" y="30"/>
                    <a:pt x="132" y="30"/>
                    <a:pt x="133" y="31"/>
                  </a:cubicBezTo>
                  <a:cubicBezTo>
                    <a:pt x="134" y="33"/>
                    <a:pt x="135" y="33"/>
                    <a:pt x="136" y="32"/>
                  </a:cubicBezTo>
                  <a:cubicBezTo>
                    <a:pt x="137" y="30"/>
                    <a:pt x="142" y="31"/>
                    <a:pt x="142" y="32"/>
                  </a:cubicBezTo>
                  <a:cubicBezTo>
                    <a:pt x="142" y="33"/>
                    <a:pt x="143" y="34"/>
                    <a:pt x="145" y="34"/>
                  </a:cubicBezTo>
                  <a:cubicBezTo>
                    <a:pt x="146" y="34"/>
                    <a:pt x="147" y="34"/>
                    <a:pt x="147" y="33"/>
                  </a:cubicBezTo>
                  <a:cubicBezTo>
                    <a:pt x="148" y="32"/>
                    <a:pt x="148" y="32"/>
                    <a:pt x="150" y="32"/>
                  </a:cubicBezTo>
                  <a:cubicBezTo>
                    <a:pt x="151" y="33"/>
                    <a:pt x="152" y="33"/>
                    <a:pt x="152" y="32"/>
                  </a:cubicBezTo>
                  <a:cubicBezTo>
                    <a:pt x="153" y="31"/>
                    <a:pt x="154" y="31"/>
                    <a:pt x="155" y="33"/>
                  </a:cubicBezTo>
                  <a:cubicBezTo>
                    <a:pt x="156" y="34"/>
                    <a:pt x="157" y="34"/>
                    <a:pt x="158" y="33"/>
                  </a:cubicBezTo>
                  <a:cubicBezTo>
                    <a:pt x="159" y="31"/>
                    <a:pt x="163" y="32"/>
                    <a:pt x="161" y="34"/>
                  </a:cubicBezTo>
                  <a:cubicBezTo>
                    <a:pt x="160" y="36"/>
                    <a:pt x="163" y="37"/>
                    <a:pt x="164" y="35"/>
                  </a:cubicBezTo>
                  <a:cubicBezTo>
                    <a:pt x="165" y="35"/>
                    <a:pt x="167" y="35"/>
                    <a:pt x="169" y="36"/>
                  </a:cubicBezTo>
                  <a:cubicBezTo>
                    <a:pt x="173" y="37"/>
                    <a:pt x="174" y="37"/>
                    <a:pt x="176" y="36"/>
                  </a:cubicBezTo>
                  <a:cubicBezTo>
                    <a:pt x="178" y="33"/>
                    <a:pt x="181" y="34"/>
                    <a:pt x="183" y="36"/>
                  </a:cubicBezTo>
                  <a:cubicBezTo>
                    <a:pt x="184" y="38"/>
                    <a:pt x="185" y="38"/>
                    <a:pt x="186" y="37"/>
                  </a:cubicBezTo>
                  <a:cubicBezTo>
                    <a:pt x="187" y="37"/>
                    <a:pt x="188" y="37"/>
                    <a:pt x="189" y="38"/>
                  </a:cubicBezTo>
                  <a:cubicBezTo>
                    <a:pt x="190" y="40"/>
                    <a:pt x="191" y="40"/>
                    <a:pt x="193" y="39"/>
                  </a:cubicBezTo>
                  <a:cubicBezTo>
                    <a:pt x="195" y="38"/>
                    <a:pt x="196" y="38"/>
                    <a:pt x="197" y="40"/>
                  </a:cubicBezTo>
                  <a:cubicBezTo>
                    <a:pt x="197" y="42"/>
                    <a:pt x="198" y="42"/>
                    <a:pt x="200" y="41"/>
                  </a:cubicBezTo>
                  <a:cubicBezTo>
                    <a:pt x="201" y="40"/>
                    <a:pt x="202" y="40"/>
                    <a:pt x="203" y="41"/>
                  </a:cubicBezTo>
                  <a:cubicBezTo>
                    <a:pt x="203" y="42"/>
                    <a:pt x="205" y="42"/>
                    <a:pt x="206" y="42"/>
                  </a:cubicBezTo>
                  <a:cubicBezTo>
                    <a:pt x="208" y="42"/>
                    <a:pt x="209" y="42"/>
                    <a:pt x="209" y="43"/>
                  </a:cubicBezTo>
                  <a:cubicBezTo>
                    <a:pt x="209" y="43"/>
                    <a:pt x="211" y="44"/>
                    <a:pt x="214" y="44"/>
                  </a:cubicBezTo>
                  <a:cubicBezTo>
                    <a:pt x="216" y="44"/>
                    <a:pt x="220" y="44"/>
                    <a:pt x="221" y="44"/>
                  </a:cubicBezTo>
                  <a:cubicBezTo>
                    <a:pt x="222" y="44"/>
                    <a:pt x="227" y="45"/>
                    <a:pt x="232" y="46"/>
                  </a:cubicBezTo>
                  <a:cubicBezTo>
                    <a:pt x="237" y="47"/>
                    <a:pt x="242" y="48"/>
                    <a:pt x="243" y="49"/>
                  </a:cubicBezTo>
                  <a:cubicBezTo>
                    <a:pt x="244" y="49"/>
                    <a:pt x="245" y="49"/>
                    <a:pt x="245" y="49"/>
                  </a:cubicBezTo>
                  <a:cubicBezTo>
                    <a:pt x="246" y="48"/>
                    <a:pt x="247" y="48"/>
                    <a:pt x="248" y="49"/>
                  </a:cubicBezTo>
                  <a:cubicBezTo>
                    <a:pt x="249" y="50"/>
                    <a:pt x="250" y="50"/>
                    <a:pt x="253" y="49"/>
                  </a:cubicBezTo>
                  <a:cubicBezTo>
                    <a:pt x="256" y="48"/>
                    <a:pt x="258" y="48"/>
                    <a:pt x="258" y="49"/>
                  </a:cubicBezTo>
                  <a:cubicBezTo>
                    <a:pt x="258" y="49"/>
                    <a:pt x="261" y="50"/>
                    <a:pt x="264" y="50"/>
                  </a:cubicBezTo>
                  <a:cubicBezTo>
                    <a:pt x="267" y="50"/>
                    <a:pt x="271" y="51"/>
                    <a:pt x="273" y="52"/>
                  </a:cubicBezTo>
                  <a:cubicBezTo>
                    <a:pt x="274" y="53"/>
                    <a:pt x="277" y="53"/>
                    <a:pt x="278" y="52"/>
                  </a:cubicBezTo>
                  <a:cubicBezTo>
                    <a:pt x="281" y="51"/>
                    <a:pt x="281" y="52"/>
                    <a:pt x="280" y="54"/>
                  </a:cubicBezTo>
                  <a:cubicBezTo>
                    <a:pt x="279" y="57"/>
                    <a:pt x="279" y="57"/>
                    <a:pt x="281" y="55"/>
                  </a:cubicBezTo>
                  <a:cubicBezTo>
                    <a:pt x="283" y="52"/>
                    <a:pt x="285" y="53"/>
                    <a:pt x="287" y="56"/>
                  </a:cubicBezTo>
                  <a:cubicBezTo>
                    <a:pt x="288" y="58"/>
                    <a:pt x="288" y="58"/>
                    <a:pt x="288" y="56"/>
                  </a:cubicBezTo>
                  <a:cubicBezTo>
                    <a:pt x="289" y="53"/>
                    <a:pt x="292" y="52"/>
                    <a:pt x="294" y="56"/>
                  </a:cubicBezTo>
                  <a:cubicBezTo>
                    <a:pt x="295" y="58"/>
                    <a:pt x="296" y="59"/>
                    <a:pt x="303" y="59"/>
                  </a:cubicBezTo>
                  <a:cubicBezTo>
                    <a:pt x="307" y="60"/>
                    <a:pt x="311" y="60"/>
                    <a:pt x="312" y="59"/>
                  </a:cubicBezTo>
                  <a:cubicBezTo>
                    <a:pt x="313" y="58"/>
                    <a:pt x="314" y="58"/>
                    <a:pt x="314" y="59"/>
                  </a:cubicBezTo>
                  <a:cubicBezTo>
                    <a:pt x="313" y="60"/>
                    <a:pt x="315" y="61"/>
                    <a:pt x="317" y="61"/>
                  </a:cubicBezTo>
                  <a:cubicBezTo>
                    <a:pt x="321" y="62"/>
                    <a:pt x="323" y="60"/>
                    <a:pt x="324" y="55"/>
                  </a:cubicBezTo>
                  <a:cubicBezTo>
                    <a:pt x="324" y="54"/>
                    <a:pt x="325" y="52"/>
                    <a:pt x="326" y="52"/>
                  </a:cubicBezTo>
                  <a:cubicBezTo>
                    <a:pt x="328" y="52"/>
                    <a:pt x="326" y="51"/>
                    <a:pt x="309" y="4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FFC000"/>
                </a:solidFill>
              </a:endParaRPr>
            </a:p>
          </p:txBody>
        </p:sp>
        <p:sp>
          <p:nvSpPr>
            <p:cNvPr id="17" name="Freeform 17"/>
            <p:cNvSpPr>
              <a:spLocks noEditPoints="1"/>
            </p:cNvSpPr>
            <p:nvPr/>
          </p:nvSpPr>
          <p:spPr bwMode="auto">
            <a:xfrm>
              <a:off x="4995863" y="5133976"/>
              <a:ext cx="758825" cy="533400"/>
            </a:xfrm>
            <a:custGeom>
              <a:avLst/>
              <a:gdLst>
                <a:gd name="T0" fmla="*/ 319 w 407"/>
                <a:gd name="T1" fmla="*/ 40 h 285"/>
                <a:gd name="T2" fmla="*/ 188 w 407"/>
                <a:gd name="T3" fmla="*/ 22 h 285"/>
                <a:gd name="T4" fmla="*/ 111 w 407"/>
                <a:gd name="T5" fmla="*/ 9 h 285"/>
                <a:gd name="T6" fmla="*/ 62 w 407"/>
                <a:gd name="T7" fmla="*/ 7 h 285"/>
                <a:gd name="T8" fmla="*/ 21 w 407"/>
                <a:gd name="T9" fmla="*/ 9 h 285"/>
                <a:gd name="T10" fmla="*/ 11 w 407"/>
                <a:gd name="T11" fmla="*/ 134 h 285"/>
                <a:gd name="T12" fmla="*/ 5 w 407"/>
                <a:gd name="T13" fmla="*/ 203 h 285"/>
                <a:gd name="T14" fmla="*/ 21 w 407"/>
                <a:gd name="T15" fmla="*/ 231 h 285"/>
                <a:gd name="T16" fmla="*/ 234 w 407"/>
                <a:gd name="T17" fmla="*/ 262 h 285"/>
                <a:gd name="T18" fmla="*/ 331 w 407"/>
                <a:gd name="T19" fmla="*/ 279 h 285"/>
                <a:gd name="T20" fmla="*/ 350 w 407"/>
                <a:gd name="T21" fmla="*/ 281 h 285"/>
                <a:gd name="T22" fmla="*/ 371 w 407"/>
                <a:gd name="T23" fmla="*/ 284 h 285"/>
                <a:gd name="T24" fmla="*/ 386 w 407"/>
                <a:gd name="T25" fmla="*/ 274 h 285"/>
                <a:gd name="T26" fmla="*/ 386 w 407"/>
                <a:gd name="T27" fmla="*/ 256 h 285"/>
                <a:gd name="T28" fmla="*/ 387 w 407"/>
                <a:gd name="T29" fmla="*/ 233 h 285"/>
                <a:gd name="T30" fmla="*/ 391 w 407"/>
                <a:gd name="T31" fmla="*/ 198 h 285"/>
                <a:gd name="T32" fmla="*/ 392 w 407"/>
                <a:gd name="T33" fmla="*/ 188 h 285"/>
                <a:gd name="T34" fmla="*/ 394 w 407"/>
                <a:gd name="T35" fmla="*/ 164 h 285"/>
                <a:gd name="T36" fmla="*/ 394 w 407"/>
                <a:gd name="T37" fmla="*/ 142 h 285"/>
                <a:gd name="T38" fmla="*/ 397 w 407"/>
                <a:gd name="T39" fmla="*/ 111 h 285"/>
                <a:gd name="T40" fmla="*/ 400 w 407"/>
                <a:gd name="T41" fmla="*/ 82 h 285"/>
                <a:gd name="T42" fmla="*/ 407 w 407"/>
                <a:gd name="T43" fmla="*/ 62 h 285"/>
                <a:gd name="T44" fmla="*/ 383 w 407"/>
                <a:gd name="T45" fmla="*/ 95 h 285"/>
                <a:gd name="T46" fmla="*/ 372 w 407"/>
                <a:gd name="T47" fmla="*/ 227 h 285"/>
                <a:gd name="T48" fmla="*/ 360 w 407"/>
                <a:gd name="T49" fmla="*/ 271 h 285"/>
                <a:gd name="T50" fmla="*/ 345 w 407"/>
                <a:gd name="T51" fmla="*/ 269 h 285"/>
                <a:gd name="T52" fmla="*/ 330 w 407"/>
                <a:gd name="T53" fmla="*/ 266 h 285"/>
                <a:gd name="T54" fmla="*/ 302 w 407"/>
                <a:gd name="T55" fmla="*/ 261 h 285"/>
                <a:gd name="T56" fmla="*/ 278 w 407"/>
                <a:gd name="T57" fmla="*/ 259 h 285"/>
                <a:gd name="T58" fmla="*/ 261 w 407"/>
                <a:gd name="T59" fmla="*/ 254 h 285"/>
                <a:gd name="T60" fmla="*/ 231 w 407"/>
                <a:gd name="T61" fmla="*/ 247 h 285"/>
                <a:gd name="T62" fmla="*/ 212 w 407"/>
                <a:gd name="T63" fmla="*/ 245 h 285"/>
                <a:gd name="T64" fmla="*/ 193 w 407"/>
                <a:gd name="T65" fmla="*/ 238 h 285"/>
                <a:gd name="T66" fmla="*/ 162 w 407"/>
                <a:gd name="T67" fmla="*/ 235 h 285"/>
                <a:gd name="T68" fmla="*/ 72 w 407"/>
                <a:gd name="T69" fmla="*/ 225 h 285"/>
                <a:gd name="T70" fmla="*/ 15 w 407"/>
                <a:gd name="T71" fmla="*/ 182 h 285"/>
                <a:gd name="T72" fmla="*/ 17 w 407"/>
                <a:gd name="T73" fmla="*/ 170 h 285"/>
                <a:gd name="T74" fmla="*/ 19 w 407"/>
                <a:gd name="T75" fmla="*/ 152 h 285"/>
                <a:gd name="T76" fmla="*/ 24 w 407"/>
                <a:gd name="T77" fmla="*/ 105 h 285"/>
                <a:gd name="T78" fmla="*/ 30 w 407"/>
                <a:gd name="T79" fmla="*/ 56 h 285"/>
                <a:gd name="T80" fmla="*/ 69 w 407"/>
                <a:gd name="T81" fmla="*/ 21 h 285"/>
                <a:gd name="T82" fmla="*/ 194 w 407"/>
                <a:gd name="T83" fmla="*/ 36 h 285"/>
                <a:gd name="T84" fmla="*/ 241 w 407"/>
                <a:gd name="T85" fmla="*/ 42 h 285"/>
                <a:gd name="T86" fmla="*/ 290 w 407"/>
                <a:gd name="T87" fmla="*/ 48 h 285"/>
                <a:gd name="T88" fmla="*/ 298 w 407"/>
                <a:gd name="T89" fmla="*/ 50 h 285"/>
                <a:gd name="T90" fmla="*/ 357 w 407"/>
                <a:gd name="T91" fmla="*/ 58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7" h="285">
                  <a:moveTo>
                    <a:pt x="406" y="55"/>
                  </a:moveTo>
                  <a:cubicBezTo>
                    <a:pt x="405" y="53"/>
                    <a:pt x="385" y="49"/>
                    <a:pt x="371" y="47"/>
                  </a:cubicBezTo>
                  <a:cubicBezTo>
                    <a:pt x="361" y="46"/>
                    <a:pt x="338" y="43"/>
                    <a:pt x="319" y="40"/>
                  </a:cubicBezTo>
                  <a:cubicBezTo>
                    <a:pt x="282" y="35"/>
                    <a:pt x="282" y="35"/>
                    <a:pt x="262" y="33"/>
                  </a:cubicBezTo>
                  <a:cubicBezTo>
                    <a:pt x="254" y="33"/>
                    <a:pt x="241" y="31"/>
                    <a:pt x="232" y="29"/>
                  </a:cubicBezTo>
                  <a:cubicBezTo>
                    <a:pt x="224" y="27"/>
                    <a:pt x="203" y="24"/>
                    <a:pt x="188" y="22"/>
                  </a:cubicBezTo>
                  <a:cubicBezTo>
                    <a:pt x="172" y="20"/>
                    <a:pt x="157" y="18"/>
                    <a:pt x="154" y="17"/>
                  </a:cubicBezTo>
                  <a:cubicBezTo>
                    <a:pt x="152" y="16"/>
                    <a:pt x="141" y="14"/>
                    <a:pt x="131" y="13"/>
                  </a:cubicBezTo>
                  <a:cubicBezTo>
                    <a:pt x="120" y="11"/>
                    <a:pt x="111" y="9"/>
                    <a:pt x="111" y="9"/>
                  </a:cubicBezTo>
                  <a:cubicBezTo>
                    <a:pt x="110" y="8"/>
                    <a:pt x="108" y="8"/>
                    <a:pt x="107" y="9"/>
                  </a:cubicBezTo>
                  <a:cubicBezTo>
                    <a:pt x="105" y="10"/>
                    <a:pt x="97" y="10"/>
                    <a:pt x="89" y="9"/>
                  </a:cubicBezTo>
                  <a:cubicBezTo>
                    <a:pt x="80" y="8"/>
                    <a:pt x="68" y="8"/>
                    <a:pt x="62" y="7"/>
                  </a:cubicBezTo>
                  <a:cubicBezTo>
                    <a:pt x="44" y="7"/>
                    <a:pt x="32" y="5"/>
                    <a:pt x="28" y="2"/>
                  </a:cubicBezTo>
                  <a:cubicBezTo>
                    <a:pt x="26" y="0"/>
                    <a:pt x="25" y="0"/>
                    <a:pt x="24" y="0"/>
                  </a:cubicBezTo>
                  <a:cubicBezTo>
                    <a:pt x="22" y="1"/>
                    <a:pt x="20" y="7"/>
                    <a:pt x="21" y="9"/>
                  </a:cubicBezTo>
                  <a:cubicBezTo>
                    <a:pt x="23" y="12"/>
                    <a:pt x="21" y="34"/>
                    <a:pt x="16" y="87"/>
                  </a:cubicBezTo>
                  <a:cubicBezTo>
                    <a:pt x="13" y="111"/>
                    <a:pt x="11" y="131"/>
                    <a:pt x="12" y="131"/>
                  </a:cubicBezTo>
                  <a:cubicBezTo>
                    <a:pt x="12" y="132"/>
                    <a:pt x="12" y="133"/>
                    <a:pt x="11" y="134"/>
                  </a:cubicBezTo>
                  <a:cubicBezTo>
                    <a:pt x="10" y="135"/>
                    <a:pt x="10" y="137"/>
                    <a:pt x="10" y="138"/>
                  </a:cubicBezTo>
                  <a:cubicBezTo>
                    <a:pt x="11" y="140"/>
                    <a:pt x="10" y="152"/>
                    <a:pt x="8" y="168"/>
                  </a:cubicBezTo>
                  <a:cubicBezTo>
                    <a:pt x="3" y="203"/>
                    <a:pt x="3" y="201"/>
                    <a:pt x="5" y="203"/>
                  </a:cubicBezTo>
                  <a:cubicBezTo>
                    <a:pt x="5" y="204"/>
                    <a:pt x="5" y="207"/>
                    <a:pt x="3" y="211"/>
                  </a:cubicBezTo>
                  <a:cubicBezTo>
                    <a:pt x="0" y="219"/>
                    <a:pt x="0" y="225"/>
                    <a:pt x="3" y="228"/>
                  </a:cubicBezTo>
                  <a:cubicBezTo>
                    <a:pt x="5" y="229"/>
                    <a:pt x="11" y="230"/>
                    <a:pt x="21" y="231"/>
                  </a:cubicBezTo>
                  <a:cubicBezTo>
                    <a:pt x="105" y="241"/>
                    <a:pt x="182" y="250"/>
                    <a:pt x="193" y="253"/>
                  </a:cubicBezTo>
                  <a:cubicBezTo>
                    <a:pt x="197" y="254"/>
                    <a:pt x="204" y="256"/>
                    <a:pt x="209" y="257"/>
                  </a:cubicBezTo>
                  <a:cubicBezTo>
                    <a:pt x="213" y="259"/>
                    <a:pt x="224" y="261"/>
                    <a:pt x="234" y="262"/>
                  </a:cubicBezTo>
                  <a:cubicBezTo>
                    <a:pt x="243" y="263"/>
                    <a:pt x="251" y="264"/>
                    <a:pt x="251" y="265"/>
                  </a:cubicBezTo>
                  <a:cubicBezTo>
                    <a:pt x="251" y="266"/>
                    <a:pt x="257" y="267"/>
                    <a:pt x="264" y="268"/>
                  </a:cubicBezTo>
                  <a:cubicBezTo>
                    <a:pt x="282" y="270"/>
                    <a:pt x="330" y="278"/>
                    <a:pt x="331" y="279"/>
                  </a:cubicBezTo>
                  <a:cubicBezTo>
                    <a:pt x="332" y="281"/>
                    <a:pt x="336" y="281"/>
                    <a:pt x="338" y="279"/>
                  </a:cubicBezTo>
                  <a:cubicBezTo>
                    <a:pt x="339" y="278"/>
                    <a:pt x="340" y="279"/>
                    <a:pt x="343" y="280"/>
                  </a:cubicBezTo>
                  <a:cubicBezTo>
                    <a:pt x="345" y="281"/>
                    <a:pt x="347" y="281"/>
                    <a:pt x="350" y="281"/>
                  </a:cubicBezTo>
                  <a:cubicBezTo>
                    <a:pt x="352" y="280"/>
                    <a:pt x="353" y="280"/>
                    <a:pt x="353" y="281"/>
                  </a:cubicBezTo>
                  <a:cubicBezTo>
                    <a:pt x="353" y="283"/>
                    <a:pt x="360" y="284"/>
                    <a:pt x="361" y="282"/>
                  </a:cubicBezTo>
                  <a:cubicBezTo>
                    <a:pt x="362" y="281"/>
                    <a:pt x="370" y="282"/>
                    <a:pt x="371" y="284"/>
                  </a:cubicBezTo>
                  <a:cubicBezTo>
                    <a:pt x="371" y="284"/>
                    <a:pt x="373" y="284"/>
                    <a:pt x="376" y="284"/>
                  </a:cubicBezTo>
                  <a:cubicBezTo>
                    <a:pt x="378" y="283"/>
                    <a:pt x="380" y="283"/>
                    <a:pt x="380" y="284"/>
                  </a:cubicBezTo>
                  <a:cubicBezTo>
                    <a:pt x="381" y="285"/>
                    <a:pt x="385" y="280"/>
                    <a:pt x="386" y="274"/>
                  </a:cubicBezTo>
                  <a:cubicBezTo>
                    <a:pt x="387" y="270"/>
                    <a:pt x="386" y="267"/>
                    <a:pt x="385" y="265"/>
                  </a:cubicBezTo>
                  <a:cubicBezTo>
                    <a:pt x="383" y="263"/>
                    <a:pt x="383" y="260"/>
                    <a:pt x="386" y="258"/>
                  </a:cubicBezTo>
                  <a:cubicBezTo>
                    <a:pt x="387" y="257"/>
                    <a:pt x="387" y="256"/>
                    <a:pt x="386" y="256"/>
                  </a:cubicBezTo>
                  <a:cubicBezTo>
                    <a:pt x="384" y="256"/>
                    <a:pt x="384" y="254"/>
                    <a:pt x="386" y="246"/>
                  </a:cubicBezTo>
                  <a:cubicBezTo>
                    <a:pt x="387" y="239"/>
                    <a:pt x="387" y="236"/>
                    <a:pt x="386" y="235"/>
                  </a:cubicBezTo>
                  <a:cubicBezTo>
                    <a:pt x="385" y="235"/>
                    <a:pt x="385" y="234"/>
                    <a:pt x="387" y="233"/>
                  </a:cubicBezTo>
                  <a:cubicBezTo>
                    <a:pt x="389" y="232"/>
                    <a:pt x="393" y="208"/>
                    <a:pt x="392" y="204"/>
                  </a:cubicBezTo>
                  <a:cubicBezTo>
                    <a:pt x="391" y="202"/>
                    <a:pt x="391" y="201"/>
                    <a:pt x="392" y="200"/>
                  </a:cubicBezTo>
                  <a:cubicBezTo>
                    <a:pt x="393" y="200"/>
                    <a:pt x="393" y="199"/>
                    <a:pt x="391" y="198"/>
                  </a:cubicBezTo>
                  <a:cubicBezTo>
                    <a:pt x="388" y="196"/>
                    <a:pt x="388" y="194"/>
                    <a:pt x="391" y="194"/>
                  </a:cubicBezTo>
                  <a:cubicBezTo>
                    <a:pt x="393" y="194"/>
                    <a:pt x="393" y="192"/>
                    <a:pt x="392" y="191"/>
                  </a:cubicBezTo>
                  <a:cubicBezTo>
                    <a:pt x="391" y="190"/>
                    <a:pt x="391" y="189"/>
                    <a:pt x="392" y="188"/>
                  </a:cubicBezTo>
                  <a:cubicBezTo>
                    <a:pt x="393" y="187"/>
                    <a:pt x="393" y="185"/>
                    <a:pt x="393" y="182"/>
                  </a:cubicBezTo>
                  <a:cubicBezTo>
                    <a:pt x="392" y="179"/>
                    <a:pt x="393" y="176"/>
                    <a:pt x="393" y="176"/>
                  </a:cubicBezTo>
                  <a:cubicBezTo>
                    <a:pt x="395" y="175"/>
                    <a:pt x="396" y="165"/>
                    <a:pt x="394" y="164"/>
                  </a:cubicBezTo>
                  <a:cubicBezTo>
                    <a:pt x="392" y="161"/>
                    <a:pt x="392" y="158"/>
                    <a:pt x="394" y="154"/>
                  </a:cubicBezTo>
                  <a:cubicBezTo>
                    <a:pt x="396" y="151"/>
                    <a:pt x="396" y="150"/>
                    <a:pt x="394" y="147"/>
                  </a:cubicBezTo>
                  <a:cubicBezTo>
                    <a:pt x="391" y="143"/>
                    <a:pt x="391" y="142"/>
                    <a:pt x="394" y="142"/>
                  </a:cubicBezTo>
                  <a:cubicBezTo>
                    <a:pt x="395" y="143"/>
                    <a:pt x="396" y="141"/>
                    <a:pt x="396" y="136"/>
                  </a:cubicBezTo>
                  <a:cubicBezTo>
                    <a:pt x="397" y="130"/>
                    <a:pt x="397" y="128"/>
                    <a:pt x="399" y="119"/>
                  </a:cubicBezTo>
                  <a:cubicBezTo>
                    <a:pt x="399" y="115"/>
                    <a:pt x="399" y="113"/>
                    <a:pt x="397" y="111"/>
                  </a:cubicBezTo>
                  <a:cubicBezTo>
                    <a:pt x="396" y="110"/>
                    <a:pt x="395" y="110"/>
                    <a:pt x="396" y="109"/>
                  </a:cubicBezTo>
                  <a:cubicBezTo>
                    <a:pt x="397" y="108"/>
                    <a:pt x="398" y="103"/>
                    <a:pt x="399" y="95"/>
                  </a:cubicBezTo>
                  <a:cubicBezTo>
                    <a:pt x="400" y="88"/>
                    <a:pt x="400" y="82"/>
                    <a:pt x="400" y="82"/>
                  </a:cubicBezTo>
                  <a:cubicBezTo>
                    <a:pt x="400" y="82"/>
                    <a:pt x="400" y="79"/>
                    <a:pt x="400" y="75"/>
                  </a:cubicBezTo>
                  <a:cubicBezTo>
                    <a:pt x="401" y="68"/>
                    <a:pt x="401" y="67"/>
                    <a:pt x="404" y="67"/>
                  </a:cubicBezTo>
                  <a:cubicBezTo>
                    <a:pt x="407" y="67"/>
                    <a:pt x="407" y="67"/>
                    <a:pt x="407" y="62"/>
                  </a:cubicBezTo>
                  <a:cubicBezTo>
                    <a:pt x="407" y="58"/>
                    <a:pt x="407" y="56"/>
                    <a:pt x="406" y="55"/>
                  </a:cubicBezTo>
                  <a:close/>
                  <a:moveTo>
                    <a:pt x="385" y="71"/>
                  </a:moveTo>
                  <a:cubicBezTo>
                    <a:pt x="385" y="74"/>
                    <a:pt x="384" y="85"/>
                    <a:pt x="383" y="95"/>
                  </a:cubicBezTo>
                  <a:cubicBezTo>
                    <a:pt x="381" y="121"/>
                    <a:pt x="378" y="151"/>
                    <a:pt x="376" y="174"/>
                  </a:cubicBezTo>
                  <a:cubicBezTo>
                    <a:pt x="375" y="184"/>
                    <a:pt x="375" y="192"/>
                    <a:pt x="375" y="192"/>
                  </a:cubicBezTo>
                  <a:cubicBezTo>
                    <a:pt x="376" y="192"/>
                    <a:pt x="374" y="208"/>
                    <a:pt x="372" y="227"/>
                  </a:cubicBezTo>
                  <a:cubicBezTo>
                    <a:pt x="370" y="246"/>
                    <a:pt x="368" y="261"/>
                    <a:pt x="369" y="261"/>
                  </a:cubicBezTo>
                  <a:cubicBezTo>
                    <a:pt x="370" y="261"/>
                    <a:pt x="369" y="262"/>
                    <a:pt x="369" y="264"/>
                  </a:cubicBezTo>
                  <a:cubicBezTo>
                    <a:pt x="366" y="268"/>
                    <a:pt x="363" y="271"/>
                    <a:pt x="360" y="271"/>
                  </a:cubicBezTo>
                  <a:cubicBezTo>
                    <a:pt x="359" y="270"/>
                    <a:pt x="356" y="271"/>
                    <a:pt x="355" y="271"/>
                  </a:cubicBezTo>
                  <a:cubicBezTo>
                    <a:pt x="353" y="271"/>
                    <a:pt x="351" y="271"/>
                    <a:pt x="350" y="270"/>
                  </a:cubicBezTo>
                  <a:cubicBezTo>
                    <a:pt x="349" y="269"/>
                    <a:pt x="347" y="268"/>
                    <a:pt x="345" y="269"/>
                  </a:cubicBezTo>
                  <a:cubicBezTo>
                    <a:pt x="343" y="269"/>
                    <a:pt x="341" y="268"/>
                    <a:pt x="340" y="267"/>
                  </a:cubicBezTo>
                  <a:cubicBezTo>
                    <a:pt x="340" y="266"/>
                    <a:pt x="339" y="266"/>
                    <a:pt x="338" y="267"/>
                  </a:cubicBezTo>
                  <a:cubicBezTo>
                    <a:pt x="338" y="267"/>
                    <a:pt x="334" y="267"/>
                    <a:pt x="330" y="266"/>
                  </a:cubicBezTo>
                  <a:cubicBezTo>
                    <a:pt x="325" y="265"/>
                    <a:pt x="319" y="263"/>
                    <a:pt x="315" y="262"/>
                  </a:cubicBezTo>
                  <a:cubicBezTo>
                    <a:pt x="310" y="261"/>
                    <a:pt x="307" y="261"/>
                    <a:pt x="306" y="262"/>
                  </a:cubicBezTo>
                  <a:cubicBezTo>
                    <a:pt x="304" y="263"/>
                    <a:pt x="304" y="263"/>
                    <a:pt x="302" y="261"/>
                  </a:cubicBezTo>
                  <a:cubicBezTo>
                    <a:pt x="302" y="260"/>
                    <a:pt x="300" y="259"/>
                    <a:pt x="299" y="260"/>
                  </a:cubicBezTo>
                  <a:cubicBezTo>
                    <a:pt x="298" y="260"/>
                    <a:pt x="293" y="260"/>
                    <a:pt x="288" y="259"/>
                  </a:cubicBezTo>
                  <a:cubicBezTo>
                    <a:pt x="283" y="259"/>
                    <a:pt x="278" y="259"/>
                    <a:pt x="278" y="259"/>
                  </a:cubicBezTo>
                  <a:cubicBezTo>
                    <a:pt x="278" y="261"/>
                    <a:pt x="274" y="260"/>
                    <a:pt x="274" y="257"/>
                  </a:cubicBezTo>
                  <a:cubicBezTo>
                    <a:pt x="273" y="256"/>
                    <a:pt x="272" y="255"/>
                    <a:pt x="267" y="255"/>
                  </a:cubicBezTo>
                  <a:cubicBezTo>
                    <a:pt x="264" y="255"/>
                    <a:pt x="261" y="255"/>
                    <a:pt x="261" y="254"/>
                  </a:cubicBezTo>
                  <a:cubicBezTo>
                    <a:pt x="261" y="252"/>
                    <a:pt x="251" y="251"/>
                    <a:pt x="247" y="252"/>
                  </a:cubicBezTo>
                  <a:cubicBezTo>
                    <a:pt x="246" y="252"/>
                    <a:pt x="243" y="252"/>
                    <a:pt x="241" y="250"/>
                  </a:cubicBezTo>
                  <a:cubicBezTo>
                    <a:pt x="238" y="247"/>
                    <a:pt x="235" y="247"/>
                    <a:pt x="231" y="247"/>
                  </a:cubicBezTo>
                  <a:cubicBezTo>
                    <a:pt x="228" y="247"/>
                    <a:pt x="224" y="246"/>
                    <a:pt x="222" y="245"/>
                  </a:cubicBezTo>
                  <a:cubicBezTo>
                    <a:pt x="219" y="243"/>
                    <a:pt x="219" y="243"/>
                    <a:pt x="217" y="245"/>
                  </a:cubicBezTo>
                  <a:cubicBezTo>
                    <a:pt x="215" y="248"/>
                    <a:pt x="212" y="248"/>
                    <a:pt x="212" y="245"/>
                  </a:cubicBezTo>
                  <a:cubicBezTo>
                    <a:pt x="211" y="244"/>
                    <a:pt x="210" y="243"/>
                    <a:pt x="207" y="242"/>
                  </a:cubicBezTo>
                  <a:cubicBezTo>
                    <a:pt x="205" y="242"/>
                    <a:pt x="203" y="241"/>
                    <a:pt x="203" y="241"/>
                  </a:cubicBezTo>
                  <a:cubicBezTo>
                    <a:pt x="202" y="240"/>
                    <a:pt x="198" y="239"/>
                    <a:pt x="193" y="238"/>
                  </a:cubicBezTo>
                  <a:cubicBezTo>
                    <a:pt x="188" y="238"/>
                    <a:pt x="183" y="237"/>
                    <a:pt x="181" y="236"/>
                  </a:cubicBezTo>
                  <a:cubicBezTo>
                    <a:pt x="180" y="235"/>
                    <a:pt x="178" y="235"/>
                    <a:pt x="178" y="236"/>
                  </a:cubicBezTo>
                  <a:cubicBezTo>
                    <a:pt x="177" y="238"/>
                    <a:pt x="164" y="238"/>
                    <a:pt x="162" y="235"/>
                  </a:cubicBezTo>
                  <a:cubicBezTo>
                    <a:pt x="161" y="234"/>
                    <a:pt x="160" y="234"/>
                    <a:pt x="159" y="235"/>
                  </a:cubicBezTo>
                  <a:cubicBezTo>
                    <a:pt x="158" y="237"/>
                    <a:pt x="154" y="236"/>
                    <a:pt x="136" y="233"/>
                  </a:cubicBezTo>
                  <a:cubicBezTo>
                    <a:pt x="124" y="231"/>
                    <a:pt x="96" y="228"/>
                    <a:pt x="72" y="225"/>
                  </a:cubicBezTo>
                  <a:cubicBezTo>
                    <a:pt x="9" y="219"/>
                    <a:pt x="13" y="220"/>
                    <a:pt x="14" y="211"/>
                  </a:cubicBezTo>
                  <a:cubicBezTo>
                    <a:pt x="15" y="205"/>
                    <a:pt x="15" y="205"/>
                    <a:pt x="16" y="193"/>
                  </a:cubicBezTo>
                  <a:cubicBezTo>
                    <a:pt x="16" y="187"/>
                    <a:pt x="16" y="182"/>
                    <a:pt x="15" y="182"/>
                  </a:cubicBezTo>
                  <a:cubicBezTo>
                    <a:pt x="14" y="181"/>
                    <a:pt x="14" y="181"/>
                    <a:pt x="16" y="179"/>
                  </a:cubicBezTo>
                  <a:cubicBezTo>
                    <a:pt x="17" y="178"/>
                    <a:pt x="17" y="177"/>
                    <a:pt x="16" y="174"/>
                  </a:cubicBezTo>
                  <a:cubicBezTo>
                    <a:pt x="16" y="172"/>
                    <a:pt x="16" y="171"/>
                    <a:pt x="17" y="170"/>
                  </a:cubicBezTo>
                  <a:cubicBezTo>
                    <a:pt x="19" y="168"/>
                    <a:pt x="20" y="160"/>
                    <a:pt x="19" y="160"/>
                  </a:cubicBezTo>
                  <a:cubicBezTo>
                    <a:pt x="18" y="160"/>
                    <a:pt x="18" y="159"/>
                    <a:pt x="19" y="157"/>
                  </a:cubicBezTo>
                  <a:cubicBezTo>
                    <a:pt x="19" y="156"/>
                    <a:pt x="19" y="154"/>
                    <a:pt x="19" y="152"/>
                  </a:cubicBezTo>
                  <a:cubicBezTo>
                    <a:pt x="18" y="151"/>
                    <a:pt x="19" y="149"/>
                    <a:pt x="20" y="147"/>
                  </a:cubicBezTo>
                  <a:cubicBezTo>
                    <a:pt x="21" y="145"/>
                    <a:pt x="22" y="143"/>
                    <a:pt x="21" y="142"/>
                  </a:cubicBezTo>
                  <a:cubicBezTo>
                    <a:pt x="20" y="141"/>
                    <a:pt x="21" y="126"/>
                    <a:pt x="24" y="105"/>
                  </a:cubicBezTo>
                  <a:cubicBezTo>
                    <a:pt x="26" y="86"/>
                    <a:pt x="28" y="69"/>
                    <a:pt x="28" y="68"/>
                  </a:cubicBezTo>
                  <a:cubicBezTo>
                    <a:pt x="28" y="67"/>
                    <a:pt x="29" y="65"/>
                    <a:pt x="29" y="62"/>
                  </a:cubicBezTo>
                  <a:cubicBezTo>
                    <a:pt x="30" y="60"/>
                    <a:pt x="30" y="58"/>
                    <a:pt x="30" y="56"/>
                  </a:cubicBezTo>
                  <a:cubicBezTo>
                    <a:pt x="28" y="51"/>
                    <a:pt x="31" y="27"/>
                    <a:pt x="34" y="21"/>
                  </a:cubicBezTo>
                  <a:cubicBezTo>
                    <a:pt x="36" y="16"/>
                    <a:pt x="36" y="16"/>
                    <a:pt x="41" y="17"/>
                  </a:cubicBezTo>
                  <a:cubicBezTo>
                    <a:pt x="49" y="20"/>
                    <a:pt x="69" y="22"/>
                    <a:pt x="69" y="21"/>
                  </a:cubicBezTo>
                  <a:cubicBezTo>
                    <a:pt x="70" y="21"/>
                    <a:pt x="87" y="22"/>
                    <a:pt x="107" y="25"/>
                  </a:cubicBezTo>
                  <a:cubicBezTo>
                    <a:pt x="162" y="32"/>
                    <a:pt x="190" y="36"/>
                    <a:pt x="192" y="35"/>
                  </a:cubicBezTo>
                  <a:cubicBezTo>
                    <a:pt x="193" y="34"/>
                    <a:pt x="194" y="35"/>
                    <a:pt x="194" y="36"/>
                  </a:cubicBezTo>
                  <a:cubicBezTo>
                    <a:pt x="195" y="38"/>
                    <a:pt x="195" y="38"/>
                    <a:pt x="196" y="36"/>
                  </a:cubicBezTo>
                  <a:cubicBezTo>
                    <a:pt x="196" y="35"/>
                    <a:pt x="196" y="35"/>
                    <a:pt x="197" y="36"/>
                  </a:cubicBezTo>
                  <a:cubicBezTo>
                    <a:pt x="200" y="38"/>
                    <a:pt x="227" y="42"/>
                    <a:pt x="241" y="42"/>
                  </a:cubicBezTo>
                  <a:cubicBezTo>
                    <a:pt x="245" y="43"/>
                    <a:pt x="249" y="43"/>
                    <a:pt x="249" y="43"/>
                  </a:cubicBezTo>
                  <a:cubicBezTo>
                    <a:pt x="249" y="44"/>
                    <a:pt x="252" y="45"/>
                    <a:pt x="275" y="48"/>
                  </a:cubicBezTo>
                  <a:cubicBezTo>
                    <a:pt x="285" y="49"/>
                    <a:pt x="290" y="49"/>
                    <a:pt x="290" y="48"/>
                  </a:cubicBezTo>
                  <a:cubicBezTo>
                    <a:pt x="292" y="47"/>
                    <a:pt x="292" y="47"/>
                    <a:pt x="293" y="48"/>
                  </a:cubicBezTo>
                  <a:cubicBezTo>
                    <a:pt x="293" y="49"/>
                    <a:pt x="295" y="50"/>
                    <a:pt x="296" y="50"/>
                  </a:cubicBezTo>
                  <a:cubicBezTo>
                    <a:pt x="297" y="49"/>
                    <a:pt x="298" y="50"/>
                    <a:pt x="298" y="50"/>
                  </a:cubicBezTo>
                  <a:cubicBezTo>
                    <a:pt x="298" y="52"/>
                    <a:pt x="323" y="55"/>
                    <a:pt x="324" y="54"/>
                  </a:cubicBezTo>
                  <a:cubicBezTo>
                    <a:pt x="325" y="53"/>
                    <a:pt x="327" y="53"/>
                    <a:pt x="330" y="54"/>
                  </a:cubicBezTo>
                  <a:cubicBezTo>
                    <a:pt x="333" y="55"/>
                    <a:pt x="345" y="56"/>
                    <a:pt x="357" y="58"/>
                  </a:cubicBezTo>
                  <a:cubicBezTo>
                    <a:pt x="369" y="60"/>
                    <a:pt x="380" y="62"/>
                    <a:pt x="382" y="63"/>
                  </a:cubicBezTo>
                  <a:cubicBezTo>
                    <a:pt x="385" y="65"/>
                    <a:pt x="386" y="66"/>
                    <a:pt x="385" y="7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FFC000"/>
                </a:solidFill>
              </a:endParaRPr>
            </a:p>
          </p:txBody>
        </p:sp>
        <p:sp>
          <p:nvSpPr>
            <p:cNvPr id="18" name="Freeform 18"/>
            <p:cNvSpPr/>
            <p:nvPr/>
          </p:nvSpPr>
          <p:spPr bwMode="auto">
            <a:xfrm>
              <a:off x="5064126" y="5291138"/>
              <a:ext cx="598488" cy="109538"/>
            </a:xfrm>
            <a:custGeom>
              <a:avLst/>
              <a:gdLst>
                <a:gd name="T0" fmla="*/ 5 w 320"/>
                <a:gd name="T1" fmla="*/ 17 h 59"/>
                <a:gd name="T2" fmla="*/ 8 w 320"/>
                <a:gd name="T3" fmla="*/ 16 h 59"/>
                <a:gd name="T4" fmla="*/ 13 w 320"/>
                <a:gd name="T5" fmla="*/ 17 h 59"/>
                <a:gd name="T6" fmla="*/ 12 w 320"/>
                <a:gd name="T7" fmla="*/ 17 h 59"/>
                <a:gd name="T8" fmla="*/ 11 w 320"/>
                <a:gd name="T9" fmla="*/ 18 h 59"/>
                <a:gd name="T10" fmla="*/ 14 w 320"/>
                <a:gd name="T11" fmla="*/ 19 h 59"/>
                <a:gd name="T12" fmla="*/ 16 w 320"/>
                <a:gd name="T13" fmla="*/ 21 h 59"/>
                <a:gd name="T14" fmla="*/ 18 w 320"/>
                <a:gd name="T15" fmla="*/ 22 h 59"/>
                <a:gd name="T16" fmla="*/ 25 w 320"/>
                <a:gd name="T17" fmla="*/ 23 h 59"/>
                <a:gd name="T18" fmla="*/ 33 w 320"/>
                <a:gd name="T19" fmla="*/ 22 h 59"/>
                <a:gd name="T20" fmla="*/ 35 w 320"/>
                <a:gd name="T21" fmla="*/ 21 h 59"/>
                <a:gd name="T22" fmla="*/ 38 w 320"/>
                <a:gd name="T23" fmla="*/ 22 h 59"/>
                <a:gd name="T24" fmla="*/ 41 w 320"/>
                <a:gd name="T25" fmla="*/ 25 h 59"/>
                <a:gd name="T26" fmla="*/ 43 w 320"/>
                <a:gd name="T27" fmla="*/ 24 h 59"/>
                <a:gd name="T28" fmla="*/ 51 w 320"/>
                <a:gd name="T29" fmla="*/ 26 h 59"/>
                <a:gd name="T30" fmla="*/ 52 w 320"/>
                <a:gd name="T31" fmla="*/ 25 h 59"/>
                <a:gd name="T32" fmla="*/ 56 w 320"/>
                <a:gd name="T33" fmla="*/ 24 h 59"/>
                <a:gd name="T34" fmla="*/ 73 w 320"/>
                <a:gd name="T35" fmla="*/ 27 h 59"/>
                <a:gd name="T36" fmla="*/ 84 w 320"/>
                <a:gd name="T37" fmla="*/ 30 h 59"/>
                <a:gd name="T38" fmla="*/ 86 w 320"/>
                <a:gd name="T39" fmla="*/ 30 h 59"/>
                <a:gd name="T40" fmla="*/ 116 w 320"/>
                <a:gd name="T41" fmla="*/ 35 h 59"/>
                <a:gd name="T42" fmla="*/ 116 w 320"/>
                <a:gd name="T43" fmla="*/ 35 h 59"/>
                <a:gd name="T44" fmla="*/ 117 w 320"/>
                <a:gd name="T45" fmla="*/ 33 h 59"/>
                <a:gd name="T46" fmla="*/ 128 w 320"/>
                <a:gd name="T47" fmla="*/ 33 h 59"/>
                <a:gd name="T48" fmla="*/ 139 w 320"/>
                <a:gd name="T49" fmla="*/ 36 h 59"/>
                <a:gd name="T50" fmla="*/ 142 w 320"/>
                <a:gd name="T51" fmla="*/ 36 h 59"/>
                <a:gd name="T52" fmla="*/ 176 w 320"/>
                <a:gd name="T53" fmla="*/ 39 h 59"/>
                <a:gd name="T54" fmla="*/ 217 w 320"/>
                <a:gd name="T55" fmla="*/ 42 h 59"/>
                <a:gd name="T56" fmla="*/ 229 w 320"/>
                <a:gd name="T57" fmla="*/ 44 h 59"/>
                <a:gd name="T58" fmla="*/ 238 w 320"/>
                <a:gd name="T59" fmla="*/ 44 h 59"/>
                <a:gd name="T60" fmla="*/ 244 w 320"/>
                <a:gd name="T61" fmla="*/ 45 h 59"/>
                <a:gd name="T62" fmla="*/ 246 w 320"/>
                <a:gd name="T63" fmla="*/ 46 h 59"/>
                <a:gd name="T64" fmla="*/ 256 w 320"/>
                <a:gd name="T65" fmla="*/ 47 h 59"/>
                <a:gd name="T66" fmla="*/ 258 w 320"/>
                <a:gd name="T67" fmla="*/ 47 h 59"/>
                <a:gd name="T68" fmla="*/ 268 w 320"/>
                <a:gd name="T69" fmla="*/ 48 h 59"/>
                <a:gd name="T70" fmla="*/ 278 w 320"/>
                <a:gd name="T71" fmla="*/ 50 h 59"/>
                <a:gd name="T72" fmla="*/ 279 w 320"/>
                <a:gd name="T73" fmla="*/ 50 h 59"/>
                <a:gd name="T74" fmla="*/ 291 w 320"/>
                <a:gd name="T75" fmla="*/ 53 h 59"/>
                <a:gd name="T76" fmla="*/ 306 w 320"/>
                <a:gd name="T77" fmla="*/ 55 h 59"/>
                <a:gd name="T78" fmla="*/ 314 w 320"/>
                <a:gd name="T79" fmla="*/ 58 h 59"/>
                <a:gd name="T80" fmla="*/ 319 w 320"/>
                <a:gd name="T81" fmla="*/ 59 h 59"/>
                <a:gd name="T82" fmla="*/ 320 w 320"/>
                <a:gd name="T83" fmla="*/ 55 h 59"/>
                <a:gd name="T84" fmla="*/ 316 w 320"/>
                <a:gd name="T85" fmla="*/ 44 h 59"/>
                <a:gd name="T86" fmla="*/ 307 w 320"/>
                <a:gd name="T87" fmla="*/ 42 h 59"/>
                <a:gd name="T88" fmla="*/ 295 w 320"/>
                <a:gd name="T89" fmla="*/ 39 h 59"/>
                <a:gd name="T90" fmla="*/ 288 w 320"/>
                <a:gd name="T91" fmla="*/ 38 h 59"/>
                <a:gd name="T92" fmla="*/ 282 w 320"/>
                <a:gd name="T93" fmla="*/ 37 h 59"/>
                <a:gd name="T94" fmla="*/ 269 w 320"/>
                <a:gd name="T95" fmla="*/ 35 h 59"/>
                <a:gd name="T96" fmla="*/ 259 w 320"/>
                <a:gd name="T97" fmla="*/ 33 h 59"/>
                <a:gd name="T98" fmla="*/ 231 w 320"/>
                <a:gd name="T99" fmla="*/ 29 h 59"/>
                <a:gd name="T100" fmla="*/ 198 w 320"/>
                <a:gd name="T101" fmla="*/ 25 h 59"/>
                <a:gd name="T102" fmla="*/ 131 w 320"/>
                <a:gd name="T103" fmla="*/ 17 h 59"/>
                <a:gd name="T104" fmla="*/ 66 w 320"/>
                <a:gd name="T105" fmla="*/ 11 h 59"/>
                <a:gd name="T106" fmla="*/ 64 w 320"/>
                <a:gd name="T107" fmla="*/ 11 h 59"/>
                <a:gd name="T108" fmla="*/ 42 w 320"/>
                <a:gd name="T109" fmla="*/ 7 h 59"/>
                <a:gd name="T110" fmla="*/ 12 w 320"/>
                <a:gd name="T111" fmla="*/ 2 h 59"/>
                <a:gd name="T112" fmla="*/ 1 w 320"/>
                <a:gd name="T113" fmla="*/ 6 h 59"/>
                <a:gd name="T114" fmla="*/ 5 w 320"/>
                <a:gd name="T115" fmla="*/ 17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20" h="59">
                  <a:moveTo>
                    <a:pt x="5" y="17"/>
                  </a:moveTo>
                  <a:cubicBezTo>
                    <a:pt x="6" y="18"/>
                    <a:pt x="8" y="17"/>
                    <a:pt x="8" y="16"/>
                  </a:cubicBezTo>
                  <a:cubicBezTo>
                    <a:pt x="8" y="14"/>
                    <a:pt x="12" y="15"/>
                    <a:pt x="13" y="17"/>
                  </a:cubicBezTo>
                  <a:cubicBezTo>
                    <a:pt x="13" y="18"/>
                    <a:pt x="13" y="18"/>
                    <a:pt x="12" y="17"/>
                  </a:cubicBezTo>
                  <a:cubicBezTo>
                    <a:pt x="11" y="17"/>
                    <a:pt x="10" y="17"/>
                    <a:pt x="11" y="18"/>
                  </a:cubicBezTo>
                  <a:cubicBezTo>
                    <a:pt x="11" y="19"/>
                    <a:pt x="13" y="19"/>
                    <a:pt x="14" y="19"/>
                  </a:cubicBezTo>
                  <a:cubicBezTo>
                    <a:pt x="16" y="19"/>
                    <a:pt x="17" y="19"/>
                    <a:pt x="16" y="21"/>
                  </a:cubicBezTo>
                  <a:cubicBezTo>
                    <a:pt x="15" y="22"/>
                    <a:pt x="15" y="22"/>
                    <a:pt x="18" y="22"/>
                  </a:cubicBezTo>
                  <a:cubicBezTo>
                    <a:pt x="20" y="21"/>
                    <a:pt x="23" y="22"/>
                    <a:pt x="25" y="23"/>
                  </a:cubicBezTo>
                  <a:cubicBezTo>
                    <a:pt x="30" y="25"/>
                    <a:pt x="35" y="24"/>
                    <a:pt x="33" y="22"/>
                  </a:cubicBezTo>
                  <a:cubicBezTo>
                    <a:pt x="32" y="21"/>
                    <a:pt x="32" y="21"/>
                    <a:pt x="35" y="21"/>
                  </a:cubicBezTo>
                  <a:cubicBezTo>
                    <a:pt x="37" y="21"/>
                    <a:pt x="38" y="22"/>
                    <a:pt x="38" y="22"/>
                  </a:cubicBezTo>
                  <a:cubicBezTo>
                    <a:pt x="38" y="23"/>
                    <a:pt x="39" y="24"/>
                    <a:pt x="41" y="25"/>
                  </a:cubicBezTo>
                  <a:cubicBezTo>
                    <a:pt x="42" y="25"/>
                    <a:pt x="43" y="25"/>
                    <a:pt x="43" y="24"/>
                  </a:cubicBezTo>
                  <a:cubicBezTo>
                    <a:pt x="44" y="23"/>
                    <a:pt x="46" y="24"/>
                    <a:pt x="51" y="26"/>
                  </a:cubicBezTo>
                  <a:cubicBezTo>
                    <a:pt x="52" y="27"/>
                    <a:pt x="52" y="27"/>
                    <a:pt x="52" y="25"/>
                  </a:cubicBezTo>
                  <a:cubicBezTo>
                    <a:pt x="51" y="23"/>
                    <a:pt x="52" y="23"/>
                    <a:pt x="56" y="24"/>
                  </a:cubicBezTo>
                  <a:cubicBezTo>
                    <a:pt x="59" y="25"/>
                    <a:pt x="66" y="26"/>
                    <a:pt x="73" y="27"/>
                  </a:cubicBezTo>
                  <a:cubicBezTo>
                    <a:pt x="81" y="28"/>
                    <a:pt x="85" y="29"/>
                    <a:pt x="84" y="30"/>
                  </a:cubicBezTo>
                  <a:cubicBezTo>
                    <a:pt x="83" y="30"/>
                    <a:pt x="84" y="31"/>
                    <a:pt x="86" y="30"/>
                  </a:cubicBezTo>
                  <a:cubicBezTo>
                    <a:pt x="92" y="29"/>
                    <a:pt x="117" y="33"/>
                    <a:pt x="116" y="35"/>
                  </a:cubicBezTo>
                  <a:cubicBezTo>
                    <a:pt x="115" y="36"/>
                    <a:pt x="115" y="36"/>
                    <a:pt x="116" y="35"/>
                  </a:cubicBezTo>
                  <a:cubicBezTo>
                    <a:pt x="117" y="35"/>
                    <a:pt x="118" y="34"/>
                    <a:pt x="117" y="33"/>
                  </a:cubicBezTo>
                  <a:cubicBezTo>
                    <a:pt x="117" y="32"/>
                    <a:pt x="121" y="32"/>
                    <a:pt x="128" y="33"/>
                  </a:cubicBezTo>
                  <a:cubicBezTo>
                    <a:pt x="134" y="34"/>
                    <a:pt x="140" y="36"/>
                    <a:pt x="139" y="36"/>
                  </a:cubicBezTo>
                  <a:cubicBezTo>
                    <a:pt x="139" y="37"/>
                    <a:pt x="140" y="37"/>
                    <a:pt x="142" y="36"/>
                  </a:cubicBezTo>
                  <a:cubicBezTo>
                    <a:pt x="143" y="36"/>
                    <a:pt x="159" y="37"/>
                    <a:pt x="176" y="39"/>
                  </a:cubicBezTo>
                  <a:cubicBezTo>
                    <a:pt x="194" y="41"/>
                    <a:pt x="212" y="42"/>
                    <a:pt x="217" y="42"/>
                  </a:cubicBezTo>
                  <a:cubicBezTo>
                    <a:pt x="222" y="42"/>
                    <a:pt x="226" y="42"/>
                    <a:pt x="229" y="44"/>
                  </a:cubicBezTo>
                  <a:cubicBezTo>
                    <a:pt x="232" y="45"/>
                    <a:pt x="235" y="45"/>
                    <a:pt x="238" y="44"/>
                  </a:cubicBezTo>
                  <a:cubicBezTo>
                    <a:pt x="242" y="44"/>
                    <a:pt x="243" y="44"/>
                    <a:pt x="244" y="45"/>
                  </a:cubicBezTo>
                  <a:cubicBezTo>
                    <a:pt x="245" y="46"/>
                    <a:pt x="245" y="47"/>
                    <a:pt x="246" y="46"/>
                  </a:cubicBezTo>
                  <a:cubicBezTo>
                    <a:pt x="247" y="44"/>
                    <a:pt x="256" y="45"/>
                    <a:pt x="256" y="47"/>
                  </a:cubicBezTo>
                  <a:cubicBezTo>
                    <a:pt x="256" y="48"/>
                    <a:pt x="256" y="48"/>
                    <a:pt x="258" y="47"/>
                  </a:cubicBezTo>
                  <a:cubicBezTo>
                    <a:pt x="259" y="46"/>
                    <a:pt x="263" y="47"/>
                    <a:pt x="268" y="48"/>
                  </a:cubicBezTo>
                  <a:cubicBezTo>
                    <a:pt x="273" y="49"/>
                    <a:pt x="277" y="50"/>
                    <a:pt x="278" y="50"/>
                  </a:cubicBezTo>
                  <a:cubicBezTo>
                    <a:pt x="278" y="49"/>
                    <a:pt x="279" y="50"/>
                    <a:pt x="279" y="50"/>
                  </a:cubicBezTo>
                  <a:cubicBezTo>
                    <a:pt x="278" y="51"/>
                    <a:pt x="284" y="52"/>
                    <a:pt x="291" y="53"/>
                  </a:cubicBezTo>
                  <a:cubicBezTo>
                    <a:pt x="299" y="54"/>
                    <a:pt x="305" y="55"/>
                    <a:pt x="306" y="55"/>
                  </a:cubicBezTo>
                  <a:cubicBezTo>
                    <a:pt x="307" y="56"/>
                    <a:pt x="311" y="57"/>
                    <a:pt x="314" y="58"/>
                  </a:cubicBezTo>
                  <a:cubicBezTo>
                    <a:pt x="319" y="59"/>
                    <a:pt x="319" y="59"/>
                    <a:pt x="319" y="59"/>
                  </a:cubicBezTo>
                  <a:cubicBezTo>
                    <a:pt x="320" y="55"/>
                    <a:pt x="320" y="55"/>
                    <a:pt x="320" y="55"/>
                  </a:cubicBezTo>
                  <a:cubicBezTo>
                    <a:pt x="320" y="50"/>
                    <a:pt x="319" y="45"/>
                    <a:pt x="316" y="44"/>
                  </a:cubicBezTo>
                  <a:cubicBezTo>
                    <a:pt x="315" y="44"/>
                    <a:pt x="311" y="43"/>
                    <a:pt x="307" y="42"/>
                  </a:cubicBezTo>
                  <a:cubicBezTo>
                    <a:pt x="303" y="42"/>
                    <a:pt x="297" y="40"/>
                    <a:pt x="295" y="39"/>
                  </a:cubicBezTo>
                  <a:cubicBezTo>
                    <a:pt x="292" y="38"/>
                    <a:pt x="290" y="38"/>
                    <a:pt x="288" y="38"/>
                  </a:cubicBezTo>
                  <a:cubicBezTo>
                    <a:pt x="287" y="39"/>
                    <a:pt x="284" y="38"/>
                    <a:pt x="282" y="37"/>
                  </a:cubicBezTo>
                  <a:cubicBezTo>
                    <a:pt x="280" y="36"/>
                    <a:pt x="275" y="35"/>
                    <a:pt x="269" y="35"/>
                  </a:cubicBezTo>
                  <a:cubicBezTo>
                    <a:pt x="264" y="34"/>
                    <a:pt x="260" y="33"/>
                    <a:pt x="259" y="33"/>
                  </a:cubicBezTo>
                  <a:cubicBezTo>
                    <a:pt x="258" y="32"/>
                    <a:pt x="246" y="30"/>
                    <a:pt x="231" y="29"/>
                  </a:cubicBezTo>
                  <a:cubicBezTo>
                    <a:pt x="216" y="27"/>
                    <a:pt x="201" y="25"/>
                    <a:pt x="198" y="25"/>
                  </a:cubicBezTo>
                  <a:cubicBezTo>
                    <a:pt x="195" y="25"/>
                    <a:pt x="165" y="21"/>
                    <a:pt x="131" y="17"/>
                  </a:cubicBezTo>
                  <a:cubicBezTo>
                    <a:pt x="80" y="11"/>
                    <a:pt x="68" y="9"/>
                    <a:pt x="66" y="11"/>
                  </a:cubicBezTo>
                  <a:cubicBezTo>
                    <a:pt x="65" y="12"/>
                    <a:pt x="64" y="12"/>
                    <a:pt x="64" y="11"/>
                  </a:cubicBezTo>
                  <a:cubicBezTo>
                    <a:pt x="64" y="10"/>
                    <a:pt x="54" y="9"/>
                    <a:pt x="42" y="7"/>
                  </a:cubicBezTo>
                  <a:cubicBezTo>
                    <a:pt x="30" y="6"/>
                    <a:pt x="17" y="4"/>
                    <a:pt x="12" y="2"/>
                  </a:cubicBezTo>
                  <a:cubicBezTo>
                    <a:pt x="3" y="0"/>
                    <a:pt x="2" y="0"/>
                    <a:pt x="1" y="6"/>
                  </a:cubicBezTo>
                  <a:cubicBezTo>
                    <a:pt x="0" y="12"/>
                    <a:pt x="2" y="17"/>
                    <a:pt x="5" y="1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FFC000"/>
                </a:solidFill>
              </a:endParaRPr>
            </a:p>
          </p:txBody>
        </p:sp>
        <p:sp>
          <p:nvSpPr>
            <p:cNvPr id="19" name="Freeform 19"/>
            <p:cNvSpPr/>
            <p:nvPr/>
          </p:nvSpPr>
          <p:spPr bwMode="auto">
            <a:xfrm>
              <a:off x="5084763" y="5213351"/>
              <a:ext cx="195263" cy="50800"/>
            </a:xfrm>
            <a:custGeom>
              <a:avLst/>
              <a:gdLst>
                <a:gd name="T0" fmla="*/ 2 w 104"/>
                <a:gd name="T1" fmla="*/ 7 h 27"/>
                <a:gd name="T2" fmla="*/ 2 w 104"/>
                <a:gd name="T3" fmla="*/ 9 h 27"/>
                <a:gd name="T4" fmla="*/ 2 w 104"/>
                <a:gd name="T5" fmla="*/ 13 h 27"/>
                <a:gd name="T6" fmla="*/ 9 w 104"/>
                <a:gd name="T7" fmla="*/ 16 h 27"/>
                <a:gd name="T8" fmla="*/ 18 w 104"/>
                <a:gd name="T9" fmla="*/ 16 h 27"/>
                <a:gd name="T10" fmla="*/ 47 w 104"/>
                <a:gd name="T11" fmla="*/ 19 h 27"/>
                <a:gd name="T12" fmla="*/ 51 w 104"/>
                <a:gd name="T13" fmla="*/ 18 h 27"/>
                <a:gd name="T14" fmla="*/ 63 w 104"/>
                <a:gd name="T15" fmla="*/ 19 h 27"/>
                <a:gd name="T16" fmla="*/ 66 w 104"/>
                <a:gd name="T17" fmla="*/ 19 h 27"/>
                <a:gd name="T18" fmla="*/ 67 w 104"/>
                <a:gd name="T19" fmla="*/ 20 h 27"/>
                <a:gd name="T20" fmla="*/ 72 w 104"/>
                <a:gd name="T21" fmla="*/ 23 h 27"/>
                <a:gd name="T22" fmla="*/ 80 w 104"/>
                <a:gd name="T23" fmla="*/ 25 h 27"/>
                <a:gd name="T24" fmla="*/ 94 w 104"/>
                <a:gd name="T25" fmla="*/ 26 h 27"/>
                <a:gd name="T26" fmla="*/ 97 w 104"/>
                <a:gd name="T27" fmla="*/ 26 h 27"/>
                <a:gd name="T28" fmla="*/ 100 w 104"/>
                <a:gd name="T29" fmla="*/ 24 h 27"/>
                <a:gd name="T30" fmla="*/ 101 w 104"/>
                <a:gd name="T31" fmla="*/ 22 h 27"/>
                <a:gd name="T32" fmla="*/ 103 w 104"/>
                <a:gd name="T33" fmla="*/ 15 h 27"/>
                <a:gd name="T34" fmla="*/ 87 w 104"/>
                <a:gd name="T35" fmla="*/ 8 h 27"/>
                <a:gd name="T36" fmla="*/ 63 w 104"/>
                <a:gd name="T37" fmla="*/ 5 h 27"/>
                <a:gd name="T38" fmla="*/ 54 w 104"/>
                <a:gd name="T39" fmla="*/ 2 h 27"/>
                <a:gd name="T40" fmla="*/ 50 w 104"/>
                <a:gd name="T41" fmla="*/ 1 h 27"/>
                <a:gd name="T42" fmla="*/ 30 w 104"/>
                <a:gd name="T43" fmla="*/ 2 h 27"/>
                <a:gd name="T44" fmla="*/ 3 w 104"/>
                <a:gd name="T45" fmla="*/ 2 h 27"/>
                <a:gd name="T46" fmla="*/ 1 w 104"/>
                <a:gd name="T47" fmla="*/ 5 h 27"/>
                <a:gd name="T48" fmla="*/ 2 w 104"/>
                <a:gd name="T49" fmla="*/ 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04" h="27">
                  <a:moveTo>
                    <a:pt x="2" y="7"/>
                  </a:moveTo>
                  <a:cubicBezTo>
                    <a:pt x="1" y="8"/>
                    <a:pt x="2" y="9"/>
                    <a:pt x="2" y="9"/>
                  </a:cubicBezTo>
                  <a:cubicBezTo>
                    <a:pt x="3" y="10"/>
                    <a:pt x="3" y="11"/>
                    <a:pt x="2" y="13"/>
                  </a:cubicBezTo>
                  <a:cubicBezTo>
                    <a:pt x="0" y="15"/>
                    <a:pt x="1" y="15"/>
                    <a:pt x="9" y="16"/>
                  </a:cubicBezTo>
                  <a:cubicBezTo>
                    <a:pt x="13" y="16"/>
                    <a:pt x="17" y="16"/>
                    <a:pt x="18" y="16"/>
                  </a:cubicBezTo>
                  <a:cubicBezTo>
                    <a:pt x="19" y="14"/>
                    <a:pt x="47" y="17"/>
                    <a:pt x="47" y="19"/>
                  </a:cubicBezTo>
                  <a:cubicBezTo>
                    <a:pt x="48" y="20"/>
                    <a:pt x="49" y="20"/>
                    <a:pt x="51" y="18"/>
                  </a:cubicBezTo>
                  <a:cubicBezTo>
                    <a:pt x="53" y="16"/>
                    <a:pt x="61" y="17"/>
                    <a:pt x="63" y="19"/>
                  </a:cubicBezTo>
                  <a:cubicBezTo>
                    <a:pt x="63" y="19"/>
                    <a:pt x="64" y="20"/>
                    <a:pt x="66" y="19"/>
                  </a:cubicBezTo>
                  <a:cubicBezTo>
                    <a:pt x="67" y="19"/>
                    <a:pt x="67" y="20"/>
                    <a:pt x="67" y="20"/>
                  </a:cubicBezTo>
                  <a:cubicBezTo>
                    <a:pt x="67" y="21"/>
                    <a:pt x="69" y="22"/>
                    <a:pt x="72" y="23"/>
                  </a:cubicBezTo>
                  <a:cubicBezTo>
                    <a:pt x="75" y="23"/>
                    <a:pt x="79" y="24"/>
                    <a:pt x="80" y="25"/>
                  </a:cubicBezTo>
                  <a:cubicBezTo>
                    <a:pt x="84" y="26"/>
                    <a:pt x="94" y="27"/>
                    <a:pt x="94" y="26"/>
                  </a:cubicBezTo>
                  <a:cubicBezTo>
                    <a:pt x="94" y="25"/>
                    <a:pt x="95" y="25"/>
                    <a:pt x="97" y="26"/>
                  </a:cubicBezTo>
                  <a:cubicBezTo>
                    <a:pt x="99" y="26"/>
                    <a:pt x="100" y="26"/>
                    <a:pt x="100" y="24"/>
                  </a:cubicBezTo>
                  <a:cubicBezTo>
                    <a:pt x="100" y="23"/>
                    <a:pt x="100" y="22"/>
                    <a:pt x="101" y="22"/>
                  </a:cubicBezTo>
                  <a:cubicBezTo>
                    <a:pt x="103" y="22"/>
                    <a:pt x="104" y="18"/>
                    <a:pt x="103" y="15"/>
                  </a:cubicBezTo>
                  <a:cubicBezTo>
                    <a:pt x="102" y="11"/>
                    <a:pt x="101" y="11"/>
                    <a:pt x="87" y="8"/>
                  </a:cubicBezTo>
                  <a:cubicBezTo>
                    <a:pt x="79" y="7"/>
                    <a:pt x="68" y="5"/>
                    <a:pt x="63" y="5"/>
                  </a:cubicBezTo>
                  <a:cubicBezTo>
                    <a:pt x="57" y="4"/>
                    <a:pt x="54" y="3"/>
                    <a:pt x="54" y="2"/>
                  </a:cubicBezTo>
                  <a:cubicBezTo>
                    <a:pt x="54" y="0"/>
                    <a:pt x="53" y="0"/>
                    <a:pt x="50" y="1"/>
                  </a:cubicBezTo>
                  <a:cubicBezTo>
                    <a:pt x="48" y="2"/>
                    <a:pt x="41" y="2"/>
                    <a:pt x="30" y="2"/>
                  </a:cubicBezTo>
                  <a:cubicBezTo>
                    <a:pt x="9" y="0"/>
                    <a:pt x="8" y="0"/>
                    <a:pt x="3" y="2"/>
                  </a:cubicBezTo>
                  <a:cubicBezTo>
                    <a:pt x="1" y="3"/>
                    <a:pt x="0" y="4"/>
                    <a:pt x="1" y="5"/>
                  </a:cubicBezTo>
                  <a:cubicBezTo>
                    <a:pt x="2" y="5"/>
                    <a:pt x="3" y="6"/>
                    <a:pt x="2"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FFC000"/>
                </a:solidFill>
              </a:endParaRPr>
            </a:p>
          </p:txBody>
        </p:sp>
        <p:sp>
          <p:nvSpPr>
            <p:cNvPr id="20" name="Freeform 20"/>
            <p:cNvSpPr/>
            <p:nvPr/>
          </p:nvSpPr>
          <p:spPr bwMode="auto">
            <a:xfrm>
              <a:off x="5049838" y="5480051"/>
              <a:ext cx="606425" cy="119063"/>
            </a:xfrm>
            <a:custGeom>
              <a:avLst/>
              <a:gdLst>
                <a:gd name="T0" fmla="*/ 323 w 325"/>
                <a:gd name="T1" fmla="*/ 55 h 64"/>
                <a:gd name="T2" fmla="*/ 319 w 325"/>
                <a:gd name="T3" fmla="*/ 54 h 64"/>
                <a:gd name="T4" fmla="*/ 303 w 325"/>
                <a:gd name="T5" fmla="*/ 48 h 64"/>
                <a:gd name="T6" fmla="*/ 300 w 325"/>
                <a:gd name="T7" fmla="*/ 47 h 64"/>
                <a:gd name="T8" fmla="*/ 293 w 325"/>
                <a:gd name="T9" fmla="*/ 45 h 64"/>
                <a:gd name="T10" fmla="*/ 279 w 325"/>
                <a:gd name="T11" fmla="*/ 43 h 64"/>
                <a:gd name="T12" fmla="*/ 250 w 325"/>
                <a:gd name="T13" fmla="*/ 38 h 64"/>
                <a:gd name="T14" fmla="*/ 226 w 325"/>
                <a:gd name="T15" fmla="*/ 33 h 64"/>
                <a:gd name="T16" fmla="*/ 220 w 325"/>
                <a:gd name="T17" fmla="*/ 32 h 64"/>
                <a:gd name="T18" fmla="*/ 213 w 325"/>
                <a:gd name="T19" fmla="*/ 30 h 64"/>
                <a:gd name="T20" fmla="*/ 193 w 325"/>
                <a:gd name="T21" fmla="*/ 25 h 64"/>
                <a:gd name="T22" fmla="*/ 166 w 325"/>
                <a:gd name="T23" fmla="*/ 21 h 64"/>
                <a:gd name="T24" fmla="*/ 154 w 325"/>
                <a:gd name="T25" fmla="*/ 19 h 64"/>
                <a:gd name="T26" fmla="*/ 148 w 325"/>
                <a:gd name="T27" fmla="*/ 18 h 64"/>
                <a:gd name="T28" fmla="*/ 105 w 325"/>
                <a:gd name="T29" fmla="*/ 15 h 64"/>
                <a:gd name="T30" fmla="*/ 42 w 325"/>
                <a:gd name="T31" fmla="*/ 6 h 64"/>
                <a:gd name="T32" fmla="*/ 4 w 325"/>
                <a:gd name="T33" fmla="*/ 2 h 64"/>
                <a:gd name="T34" fmla="*/ 9 w 325"/>
                <a:gd name="T35" fmla="*/ 11 h 64"/>
                <a:gd name="T36" fmla="*/ 12 w 325"/>
                <a:gd name="T37" fmla="*/ 12 h 64"/>
                <a:gd name="T38" fmla="*/ 21 w 325"/>
                <a:gd name="T39" fmla="*/ 12 h 64"/>
                <a:gd name="T40" fmla="*/ 24 w 325"/>
                <a:gd name="T41" fmla="*/ 12 h 64"/>
                <a:gd name="T42" fmla="*/ 27 w 325"/>
                <a:gd name="T43" fmla="*/ 14 h 64"/>
                <a:gd name="T44" fmla="*/ 30 w 325"/>
                <a:gd name="T45" fmla="*/ 15 h 64"/>
                <a:gd name="T46" fmla="*/ 37 w 325"/>
                <a:gd name="T47" fmla="*/ 16 h 64"/>
                <a:gd name="T48" fmla="*/ 40 w 325"/>
                <a:gd name="T49" fmla="*/ 17 h 64"/>
                <a:gd name="T50" fmla="*/ 65 w 325"/>
                <a:gd name="T51" fmla="*/ 21 h 64"/>
                <a:gd name="T52" fmla="*/ 66 w 325"/>
                <a:gd name="T53" fmla="*/ 21 h 64"/>
                <a:gd name="T54" fmla="*/ 71 w 325"/>
                <a:gd name="T55" fmla="*/ 22 h 64"/>
                <a:gd name="T56" fmla="*/ 76 w 325"/>
                <a:gd name="T57" fmla="*/ 24 h 64"/>
                <a:gd name="T58" fmla="*/ 78 w 325"/>
                <a:gd name="T59" fmla="*/ 24 h 64"/>
                <a:gd name="T60" fmla="*/ 87 w 325"/>
                <a:gd name="T61" fmla="*/ 24 h 64"/>
                <a:gd name="T62" fmla="*/ 98 w 325"/>
                <a:gd name="T63" fmla="*/ 25 h 64"/>
                <a:gd name="T64" fmla="*/ 101 w 325"/>
                <a:gd name="T65" fmla="*/ 25 h 64"/>
                <a:gd name="T66" fmla="*/ 105 w 325"/>
                <a:gd name="T67" fmla="*/ 26 h 64"/>
                <a:gd name="T68" fmla="*/ 118 w 325"/>
                <a:gd name="T69" fmla="*/ 27 h 64"/>
                <a:gd name="T70" fmla="*/ 126 w 325"/>
                <a:gd name="T71" fmla="*/ 27 h 64"/>
                <a:gd name="T72" fmla="*/ 137 w 325"/>
                <a:gd name="T73" fmla="*/ 29 h 64"/>
                <a:gd name="T74" fmla="*/ 147 w 325"/>
                <a:gd name="T75" fmla="*/ 30 h 64"/>
                <a:gd name="T76" fmla="*/ 152 w 325"/>
                <a:gd name="T77" fmla="*/ 30 h 64"/>
                <a:gd name="T78" fmla="*/ 168 w 325"/>
                <a:gd name="T79" fmla="*/ 32 h 64"/>
                <a:gd name="T80" fmla="*/ 171 w 325"/>
                <a:gd name="T81" fmla="*/ 34 h 64"/>
                <a:gd name="T82" fmla="*/ 175 w 325"/>
                <a:gd name="T83" fmla="*/ 34 h 64"/>
                <a:gd name="T84" fmla="*/ 180 w 325"/>
                <a:gd name="T85" fmla="*/ 34 h 64"/>
                <a:gd name="T86" fmla="*/ 204 w 325"/>
                <a:gd name="T87" fmla="*/ 39 h 64"/>
                <a:gd name="T88" fmla="*/ 207 w 325"/>
                <a:gd name="T89" fmla="*/ 40 h 64"/>
                <a:gd name="T90" fmla="*/ 214 w 325"/>
                <a:gd name="T91" fmla="*/ 42 h 64"/>
                <a:gd name="T92" fmla="*/ 216 w 325"/>
                <a:gd name="T93" fmla="*/ 42 h 64"/>
                <a:gd name="T94" fmla="*/ 243 w 325"/>
                <a:gd name="T95" fmla="*/ 47 h 64"/>
                <a:gd name="T96" fmla="*/ 248 w 325"/>
                <a:gd name="T97" fmla="*/ 49 h 64"/>
                <a:gd name="T98" fmla="*/ 249 w 325"/>
                <a:gd name="T99" fmla="*/ 50 h 64"/>
                <a:gd name="T100" fmla="*/ 253 w 325"/>
                <a:gd name="T101" fmla="*/ 50 h 64"/>
                <a:gd name="T102" fmla="*/ 300 w 325"/>
                <a:gd name="T103" fmla="*/ 58 h 64"/>
                <a:gd name="T104" fmla="*/ 305 w 325"/>
                <a:gd name="T105" fmla="*/ 60 h 64"/>
                <a:gd name="T106" fmla="*/ 306 w 325"/>
                <a:gd name="T107" fmla="*/ 60 h 64"/>
                <a:gd name="T108" fmla="*/ 309 w 325"/>
                <a:gd name="T109" fmla="*/ 60 h 64"/>
                <a:gd name="T110" fmla="*/ 320 w 325"/>
                <a:gd name="T111" fmla="*/ 62 h 64"/>
                <a:gd name="T112" fmla="*/ 323 w 325"/>
                <a:gd name="T113" fmla="*/ 57 h 64"/>
                <a:gd name="T114" fmla="*/ 323 w 325"/>
                <a:gd name="T115" fmla="*/ 55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25" h="64">
                  <a:moveTo>
                    <a:pt x="323" y="55"/>
                  </a:moveTo>
                  <a:cubicBezTo>
                    <a:pt x="321" y="56"/>
                    <a:pt x="320" y="55"/>
                    <a:pt x="319" y="54"/>
                  </a:cubicBezTo>
                  <a:cubicBezTo>
                    <a:pt x="317" y="52"/>
                    <a:pt x="304" y="47"/>
                    <a:pt x="303" y="48"/>
                  </a:cubicBezTo>
                  <a:cubicBezTo>
                    <a:pt x="302" y="48"/>
                    <a:pt x="301" y="48"/>
                    <a:pt x="300" y="47"/>
                  </a:cubicBezTo>
                  <a:cubicBezTo>
                    <a:pt x="300" y="46"/>
                    <a:pt x="297" y="45"/>
                    <a:pt x="293" y="45"/>
                  </a:cubicBezTo>
                  <a:cubicBezTo>
                    <a:pt x="289" y="44"/>
                    <a:pt x="283" y="43"/>
                    <a:pt x="279" y="43"/>
                  </a:cubicBezTo>
                  <a:cubicBezTo>
                    <a:pt x="275" y="42"/>
                    <a:pt x="262" y="39"/>
                    <a:pt x="250" y="38"/>
                  </a:cubicBezTo>
                  <a:cubicBezTo>
                    <a:pt x="238" y="36"/>
                    <a:pt x="227" y="34"/>
                    <a:pt x="226" y="33"/>
                  </a:cubicBezTo>
                  <a:cubicBezTo>
                    <a:pt x="224" y="32"/>
                    <a:pt x="221" y="32"/>
                    <a:pt x="220" y="32"/>
                  </a:cubicBezTo>
                  <a:cubicBezTo>
                    <a:pt x="219" y="32"/>
                    <a:pt x="216" y="31"/>
                    <a:pt x="213" y="30"/>
                  </a:cubicBezTo>
                  <a:cubicBezTo>
                    <a:pt x="211" y="29"/>
                    <a:pt x="202" y="27"/>
                    <a:pt x="193" y="25"/>
                  </a:cubicBezTo>
                  <a:cubicBezTo>
                    <a:pt x="183" y="24"/>
                    <a:pt x="171" y="22"/>
                    <a:pt x="166" y="21"/>
                  </a:cubicBezTo>
                  <a:cubicBezTo>
                    <a:pt x="160" y="19"/>
                    <a:pt x="155" y="19"/>
                    <a:pt x="154" y="19"/>
                  </a:cubicBezTo>
                  <a:cubicBezTo>
                    <a:pt x="154" y="20"/>
                    <a:pt x="151" y="19"/>
                    <a:pt x="148" y="18"/>
                  </a:cubicBezTo>
                  <a:cubicBezTo>
                    <a:pt x="141" y="16"/>
                    <a:pt x="115" y="14"/>
                    <a:pt x="105" y="15"/>
                  </a:cubicBezTo>
                  <a:cubicBezTo>
                    <a:pt x="91" y="15"/>
                    <a:pt x="64" y="12"/>
                    <a:pt x="42" y="6"/>
                  </a:cubicBezTo>
                  <a:cubicBezTo>
                    <a:pt x="28" y="2"/>
                    <a:pt x="6" y="0"/>
                    <a:pt x="4" y="2"/>
                  </a:cubicBezTo>
                  <a:cubicBezTo>
                    <a:pt x="0" y="5"/>
                    <a:pt x="5" y="12"/>
                    <a:pt x="9" y="11"/>
                  </a:cubicBezTo>
                  <a:cubicBezTo>
                    <a:pt x="11" y="11"/>
                    <a:pt x="12" y="11"/>
                    <a:pt x="12" y="12"/>
                  </a:cubicBezTo>
                  <a:cubicBezTo>
                    <a:pt x="13" y="14"/>
                    <a:pt x="18" y="14"/>
                    <a:pt x="21" y="12"/>
                  </a:cubicBezTo>
                  <a:cubicBezTo>
                    <a:pt x="23" y="10"/>
                    <a:pt x="24" y="10"/>
                    <a:pt x="24" y="12"/>
                  </a:cubicBezTo>
                  <a:cubicBezTo>
                    <a:pt x="23" y="14"/>
                    <a:pt x="24" y="14"/>
                    <a:pt x="27" y="14"/>
                  </a:cubicBezTo>
                  <a:cubicBezTo>
                    <a:pt x="29" y="14"/>
                    <a:pt x="30" y="14"/>
                    <a:pt x="30" y="15"/>
                  </a:cubicBezTo>
                  <a:cubicBezTo>
                    <a:pt x="30" y="17"/>
                    <a:pt x="36" y="18"/>
                    <a:pt x="37" y="16"/>
                  </a:cubicBezTo>
                  <a:cubicBezTo>
                    <a:pt x="38" y="15"/>
                    <a:pt x="39" y="15"/>
                    <a:pt x="40" y="17"/>
                  </a:cubicBezTo>
                  <a:cubicBezTo>
                    <a:pt x="42" y="19"/>
                    <a:pt x="64" y="22"/>
                    <a:pt x="65" y="21"/>
                  </a:cubicBezTo>
                  <a:cubicBezTo>
                    <a:pt x="65" y="20"/>
                    <a:pt x="65" y="20"/>
                    <a:pt x="66" y="21"/>
                  </a:cubicBezTo>
                  <a:cubicBezTo>
                    <a:pt x="67" y="21"/>
                    <a:pt x="69" y="22"/>
                    <a:pt x="71" y="22"/>
                  </a:cubicBezTo>
                  <a:cubicBezTo>
                    <a:pt x="73" y="22"/>
                    <a:pt x="75" y="23"/>
                    <a:pt x="76" y="24"/>
                  </a:cubicBezTo>
                  <a:cubicBezTo>
                    <a:pt x="77" y="25"/>
                    <a:pt x="78" y="25"/>
                    <a:pt x="78" y="24"/>
                  </a:cubicBezTo>
                  <a:cubicBezTo>
                    <a:pt x="78" y="24"/>
                    <a:pt x="82" y="24"/>
                    <a:pt x="87" y="24"/>
                  </a:cubicBezTo>
                  <a:cubicBezTo>
                    <a:pt x="92" y="25"/>
                    <a:pt x="97" y="25"/>
                    <a:pt x="98" y="25"/>
                  </a:cubicBezTo>
                  <a:cubicBezTo>
                    <a:pt x="100" y="24"/>
                    <a:pt x="101" y="24"/>
                    <a:pt x="101" y="25"/>
                  </a:cubicBezTo>
                  <a:cubicBezTo>
                    <a:pt x="101" y="26"/>
                    <a:pt x="102" y="27"/>
                    <a:pt x="105" y="26"/>
                  </a:cubicBezTo>
                  <a:cubicBezTo>
                    <a:pt x="107" y="26"/>
                    <a:pt x="113" y="26"/>
                    <a:pt x="118" y="27"/>
                  </a:cubicBezTo>
                  <a:cubicBezTo>
                    <a:pt x="122" y="27"/>
                    <a:pt x="126" y="27"/>
                    <a:pt x="126" y="27"/>
                  </a:cubicBezTo>
                  <a:cubicBezTo>
                    <a:pt x="126" y="25"/>
                    <a:pt x="137" y="27"/>
                    <a:pt x="137" y="29"/>
                  </a:cubicBezTo>
                  <a:cubicBezTo>
                    <a:pt x="138" y="32"/>
                    <a:pt x="147" y="32"/>
                    <a:pt x="147" y="30"/>
                  </a:cubicBezTo>
                  <a:cubicBezTo>
                    <a:pt x="148" y="28"/>
                    <a:pt x="151" y="27"/>
                    <a:pt x="152" y="30"/>
                  </a:cubicBezTo>
                  <a:cubicBezTo>
                    <a:pt x="154" y="32"/>
                    <a:pt x="167" y="34"/>
                    <a:pt x="168" y="32"/>
                  </a:cubicBezTo>
                  <a:cubicBezTo>
                    <a:pt x="169" y="31"/>
                    <a:pt x="169" y="32"/>
                    <a:pt x="171" y="34"/>
                  </a:cubicBezTo>
                  <a:cubicBezTo>
                    <a:pt x="172" y="36"/>
                    <a:pt x="172" y="36"/>
                    <a:pt x="175" y="34"/>
                  </a:cubicBezTo>
                  <a:cubicBezTo>
                    <a:pt x="176" y="33"/>
                    <a:pt x="178" y="33"/>
                    <a:pt x="180" y="34"/>
                  </a:cubicBezTo>
                  <a:cubicBezTo>
                    <a:pt x="186" y="36"/>
                    <a:pt x="201" y="39"/>
                    <a:pt x="204" y="39"/>
                  </a:cubicBezTo>
                  <a:cubicBezTo>
                    <a:pt x="206" y="39"/>
                    <a:pt x="207" y="40"/>
                    <a:pt x="207" y="40"/>
                  </a:cubicBezTo>
                  <a:cubicBezTo>
                    <a:pt x="207" y="42"/>
                    <a:pt x="213" y="43"/>
                    <a:pt x="214" y="42"/>
                  </a:cubicBezTo>
                  <a:cubicBezTo>
                    <a:pt x="215" y="41"/>
                    <a:pt x="216" y="41"/>
                    <a:pt x="216" y="42"/>
                  </a:cubicBezTo>
                  <a:cubicBezTo>
                    <a:pt x="217" y="43"/>
                    <a:pt x="227" y="45"/>
                    <a:pt x="243" y="47"/>
                  </a:cubicBezTo>
                  <a:cubicBezTo>
                    <a:pt x="246" y="48"/>
                    <a:pt x="248" y="49"/>
                    <a:pt x="248" y="49"/>
                  </a:cubicBezTo>
                  <a:cubicBezTo>
                    <a:pt x="248" y="50"/>
                    <a:pt x="249" y="50"/>
                    <a:pt x="249" y="50"/>
                  </a:cubicBezTo>
                  <a:cubicBezTo>
                    <a:pt x="250" y="49"/>
                    <a:pt x="252" y="50"/>
                    <a:pt x="253" y="50"/>
                  </a:cubicBezTo>
                  <a:cubicBezTo>
                    <a:pt x="255" y="51"/>
                    <a:pt x="282" y="56"/>
                    <a:pt x="300" y="58"/>
                  </a:cubicBezTo>
                  <a:cubicBezTo>
                    <a:pt x="303" y="59"/>
                    <a:pt x="305" y="60"/>
                    <a:pt x="305" y="60"/>
                  </a:cubicBezTo>
                  <a:cubicBezTo>
                    <a:pt x="305" y="61"/>
                    <a:pt x="305" y="61"/>
                    <a:pt x="306" y="60"/>
                  </a:cubicBezTo>
                  <a:cubicBezTo>
                    <a:pt x="307" y="59"/>
                    <a:pt x="308" y="59"/>
                    <a:pt x="309" y="60"/>
                  </a:cubicBezTo>
                  <a:cubicBezTo>
                    <a:pt x="311" y="63"/>
                    <a:pt x="319" y="64"/>
                    <a:pt x="320" y="62"/>
                  </a:cubicBezTo>
                  <a:cubicBezTo>
                    <a:pt x="320" y="61"/>
                    <a:pt x="321" y="59"/>
                    <a:pt x="323" y="57"/>
                  </a:cubicBezTo>
                  <a:cubicBezTo>
                    <a:pt x="325" y="55"/>
                    <a:pt x="325" y="55"/>
                    <a:pt x="323" y="5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FFC000"/>
                </a:solidFill>
              </a:endParaRPr>
            </a:p>
          </p:txBody>
        </p:sp>
        <p:sp>
          <p:nvSpPr>
            <p:cNvPr id="21" name="Freeform 21"/>
            <p:cNvSpPr>
              <a:spLocks noEditPoints="1"/>
            </p:cNvSpPr>
            <p:nvPr/>
          </p:nvSpPr>
          <p:spPr bwMode="auto">
            <a:xfrm>
              <a:off x="5892801" y="5881688"/>
              <a:ext cx="817563" cy="704850"/>
            </a:xfrm>
            <a:custGeom>
              <a:avLst/>
              <a:gdLst>
                <a:gd name="T0" fmla="*/ 327 w 438"/>
                <a:gd name="T1" fmla="*/ 65 h 376"/>
                <a:gd name="T2" fmla="*/ 321 w 438"/>
                <a:gd name="T3" fmla="*/ 79 h 376"/>
                <a:gd name="T4" fmla="*/ 426 w 438"/>
                <a:gd name="T5" fmla="*/ 168 h 376"/>
                <a:gd name="T6" fmla="*/ 396 w 438"/>
                <a:gd name="T7" fmla="*/ 235 h 376"/>
                <a:gd name="T8" fmla="*/ 322 w 438"/>
                <a:gd name="T9" fmla="*/ 355 h 376"/>
                <a:gd name="T10" fmla="*/ 256 w 438"/>
                <a:gd name="T11" fmla="*/ 348 h 376"/>
                <a:gd name="T12" fmla="*/ 183 w 438"/>
                <a:gd name="T13" fmla="*/ 328 h 376"/>
                <a:gd name="T14" fmla="*/ 72 w 438"/>
                <a:gd name="T15" fmla="*/ 175 h 376"/>
                <a:gd name="T16" fmla="*/ 98 w 438"/>
                <a:gd name="T17" fmla="*/ 84 h 376"/>
                <a:gd name="T18" fmla="*/ 177 w 438"/>
                <a:gd name="T19" fmla="*/ 87 h 376"/>
                <a:gd name="T20" fmla="*/ 239 w 438"/>
                <a:gd name="T21" fmla="*/ 105 h 376"/>
                <a:gd name="T22" fmla="*/ 209 w 438"/>
                <a:gd name="T23" fmla="*/ 119 h 376"/>
                <a:gd name="T24" fmla="*/ 288 w 438"/>
                <a:gd name="T25" fmla="*/ 150 h 376"/>
                <a:gd name="T26" fmla="*/ 279 w 438"/>
                <a:gd name="T27" fmla="*/ 43 h 376"/>
                <a:gd name="T28" fmla="*/ 274 w 438"/>
                <a:gd name="T29" fmla="*/ 13 h 376"/>
                <a:gd name="T30" fmla="*/ 247 w 438"/>
                <a:gd name="T31" fmla="*/ 17 h 376"/>
                <a:gd name="T32" fmla="*/ 228 w 438"/>
                <a:gd name="T33" fmla="*/ 64 h 376"/>
                <a:gd name="T34" fmla="*/ 129 w 438"/>
                <a:gd name="T35" fmla="*/ 6 h 376"/>
                <a:gd name="T36" fmla="*/ 37 w 438"/>
                <a:gd name="T37" fmla="*/ 21 h 376"/>
                <a:gd name="T38" fmla="*/ 5 w 438"/>
                <a:gd name="T39" fmla="*/ 33 h 376"/>
                <a:gd name="T40" fmla="*/ 52 w 438"/>
                <a:gd name="T41" fmla="*/ 60 h 376"/>
                <a:gd name="T42" fmla="*/ 59 w 438"/>
                <a:gd name="T43" fmla="*/ 133 h 376"/>
                <a:gd name="T44" fmla="*/ 111 w 438"/>
                <a:gd name="T45" fmla="*/ 293 h 376"/>
                <a:gd name="T46" fmla="*/ 197 w 438"/>
                <a:gd name="T47" fmla="*/ 361 h 376"/>
                <a:gd name="T48" fmla="*/ 207 w 438"/>
                <a:gd name="T49" fmla="*/ 350 h 376"/>
                <a:gd name="T50" fmla="*/ 220 w 438"/>
                <a:gd name="T51" fmla="*/ 354 h 376"/>
                <a:gd name="T52" fmla="*/ 239 w 438"/>
                <a:gd name="T53" fmla="*/ 362 h 376"/>
                <a:gd name="T54" fmla="*/ 265 w 438"/>
                <a:gd name="T55" fmla="*/ 363 h 376"/>
                <a:gd name="T56" fmla="*/ 328 w 438"/>
                <a:gd name="T57" fmla="*/ 363 h 376"/>
                <a:gd name="T58" fmla="*/ 379 w 438"/>
                <a:gd name="T59" fmla="*/ 279 h 376"/>
                <a:gd name="T60" fmla="*/ 416 w 438"/>
                <a:gd name="T61" fmla="*/ 219 h 376"/>
                <a:gd name="T62" fmla="*/ 258 w 438"/>
                <a:gd name="T63" fmla="*/ 67 h 376"/>
                <a:gd name="T64" fmla="*/ 266 w 438"/>
                <a:gd name="T65" fmla="*/ 32 h 376"/>
                <a:gd name="T66" fmla="*/ 258 w 438"/>
                <a:gd name="T67" fmla="*/ 67 h 376"/>
                <a:gd name="T68" fmla="*/ 241 w 438"/>
                <a:gd name="T69" fmla="*/ 100 h 376"/>
                <a:gd name="T70" fmla="*/ 194 w 438"/>
                <a:gd name="T71" fmla="*/ 82 h 376"/>
                <a:gd name="T72" fmla="*/ 84 w 438"/>
                <a:gd name="T73" fmla="*/ 18 h 376"/>
                <a:gd name="T74" fmla="*/ 142 w 438"/>
                <a:gd name="T75" fmla="*/ 42 h 376"/>
                <a:gd name="T76" fmla="*/ 114 w 438"/>
                <a:gd name="T77" fmla="*/ 24 h 376"/>
                <a:gd name="T78" fmla="*/ 83 w 438"/>
                <a:gd name="T79" fmla="*/ 18 h 376"/>
                <a:gd name="T80" fmla="*/ 45 w 438"/>
                <a:gd name="T81" fmla="*/ 39 h 376"/>
                <a:gd name="T82" fmla="*/ 79 w 438"/>
                <a:gd name="T83" fmla="*/ 19 h 376"/>
                <a:gd name="T84" fmla="*/ 65 w 438"/>
                <a:gd name="T85" fmla="*/ 34 h 376"/>
                <a:gd name="T86" fmla="*/ 91 w 438"/>
                <a:gd name="T87" fmla="*/ 40 h 376"/>
                <a:gd name="T88" fmla="*/ 106 w 438"/>
                <a:gd name="T89" fmla="*/ 46 h 376"/>
                <a:gd name="T90" fmla="*/ 105 w 438"/>
                <a:gd name="T91" fmla="*/ 57 h 376"/>
                <a:gd name="T92" fmla="*/ 113 w 438"/>
                <a:gd name="T93" fmla="*/ 52 h 376"/>
                <a:gd name="T94" fmla="*/ 149 w 438"/>
                <a:gd name="T95" fmla="*/ 53 h 376"/>
                <a:gd name="T96" fmla="*/ 158 w 438"/>
                <a:gd name="T97" fmla="*/ 55 h 376"/>
                <a:gd name="T98" fmla="*/ 133 w 438"/>
                <a:gd name="T99" fmla="*/ 73 h 376"/>
                <a:gd name="T100" fmla="*/ 219 w 438"/>
                <a:gd name="T101" fmla="*/ 326 h 376"/>
                <a:gd name="T102" fmla="*/ 221 w 438"/>
                <a:gd name="T103" fmla="*/ 326 h 376"/>
                <a:gd name="T104" fmla="*/ 239 w 438"/>
                <a:gd name="T105" fmla="*/ 341 h 3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38" h="376">
                  <a:moveTo>
                    <a:pt x="424" y="104"/>
                  </a:moveTo>
                  <a:cubicBezTo>
                    <a:pt x="419" y="94"/>
                    <a:pt x="408" y="86"/>
                    <a:pt x="399" y="79"/>
                  </a:cubicBezTo>
                  <a:cubicBezTo>
                    <a:pt x="389" y="71"/>
                    <a:pt x="376" y="65"/>
                    <a:pt x="363" y="61"/>
                  </a:cubicBezTo>
                  <a:cubicBezTo>
                    <a:pt x="351" y="58"/>
                    <a:pt x="339" y="61"/>
                    <a:pt x="327" y="65"/>
                  </a:cubicBezTo>
                  <a:cubicBezTo>
                    <a:pt x="319" y="67"/>
                    <a:pt x="311" y="67"/>
                    <a:pt x="302" y="69"/>
                  </a:cubicBezTo>
                  <a:cubicBezTo>
                    <a:pt x="294" y="70"/>
                    <a:pt x="287" y="74"/>
                    <a:pt x="279" y="77"/>
                  </a:cubicBezTo>
                  <a:cubicBezTo>
                    <a:pt x="274" y="79"/>
                    <a:pt x="276" y="87"/>
                    <a:pt x="281" y="86"/>
                  </a:cubicBezTo>
                  <a:cubicBezTo>
                    <a:pt x="294" y="83"/>
                    <a:pt x="307" y="79"/>
                    <a:pt x="321" y="79"/>
                  </a:cubicBezTo>
                  <a:cubicBezTo>
                    <a:pt x="333" y="79"/>
                    <a:pt x="343" y="70"/>
                    <a:pt x="356" y="72"/>
                  </a:cubicBezTo>
                  <a:cubicBezTo>
                    <a:pt x="377" y="76"/>
                    <a:pt x="409" y="91"/>
                    <a:pt x="416" y="114"/>
                  </a:cubicBezTo>
                  <a:cubicBezTo>
                    <a:pt x="420" y="125"/>
                    <a:pt x="417" y="139"/>
                    <a:pt x="421" y="150"/>
                  </a:cubicBezTo>
                  <a:cubicBezTo>
                    <a:pt x="423" y="155"/>
                    <a:pt x="427" y="162"/>
                    <a:pt x="426" y="168"/>
                  </a:cubicBezTo>
                  <a:cubicBezTo>
                    <a:pt x="424" y="176"/>
                    <a:pt x="423" y="183"/>
                    <a:pt x="420" y="191"/>
                  </a:cubicBezTo>
                  <a:cubicBezTo>
                    <a:pt x="418" y="196"/>
                    <a:pt x="417" y="201"/>
                    <a:pt x="414" y="206"/>
                  </a:cubicBezTo>
                  <a:cubicBezTo>
                    <a:pt x="412" y="211"/>
                    <a:pt x="407" y="214"/>
                    <a:pt x="404" y="218"/>
                  </a:cubicBezTo>
                  <a:cubicBezTo>
                    <a:pt x="401" y="224"/>
                    <a:pt x="399" y="229"/>
                    <a:pt x="396" y="235"/>
                  </a:cubicBezTo>
                  <a:cubicBezTo>
                    <a:pt x="392" y="242"/>
                    <a:pt x="388" y="248"/>
                    <a:pt x="384" y="255"/>
                  </a:cubicBezTo>
                  <a:cubicBezTo>
                    <a:pt x="377" y="268"/>
                    <a:pt x="367" y="277"/>
                    <a:pt x="362" y="290"/>
                  </a:cubicBezTo>
                  <a:cubicBezTo>
                    <a:pt x="358" y="302"/>
                    <a:pt x="354" y="313"/>
                    <a:pt x="349" y="324"/>
                  </a:cubicBezTo>
                  <a:cubicBezTo>
                    <a:pt x="344" y="336"/>
                    <a:pt x="334" y="349"/>
                    <a:pt x="322" y="355"/>
                  </a:cubicBezTo>
                  <a:cubicBezTo>
                    <a:pt x="317" y="357"/>
                    <a:pt x="311" y="358"/>
                    <a:pt x="306" y="361"/>
                  </a:cubicBezTo>
                  <a:cubicBezTo>
                    <a:pt x="300" y="366"/>
                    <a:pt x="296" y="365"/>
                    <a:pt x="289" y="361"/>
                  </a:cubicBezTo>
                  <a:cubicBezTo>
                    <a:pt x="285" y="359"/>
                    <a:pt x="282" y="357"/>
                    <a:pt x="278" y="356"/>
                  </a:cubicBezTo>
                  <a:cubicBezTo>
                    <a:pt x="271" y="354"/>
                    <a:pt x="260" y="354"/>
                    <a:pt x="256" y="348"/>
                  </a:cubicBezTo>
                  <a:cubicBezTo>
                    <a:pt x="248" y="337"/>
                    <a:pt x="242" y="328"/>
                    <a:pt x="231" y="321"/>
                  </a:cubicBezTo>
                  <a:cubicBezTo>
                    <a:pt x="221" y="315"/>
                    <a:pt x="211" y="317"/>
                    <a:pt x="201" y="318"/>
                  </a:cubicBezTo>
                  <a:cubicBezTo>
                    <a:pt x="196" y="318"/>
                    <a:pt x="193" y="319"/>
                    <a:pt x="189" y="321"/>
                  </a:cubicBezTo>
                  <a:cubicBezTo>
                    <a:pt x="185" y="323"/>
                    <a:pt x="184" y="325"/>
                    <a:pt x="183" y="328"/>
                  </a:cubicBezTo>
                  <a:cubicBezTo>
                    <a:pt x="156" y="331"/>
                    <a:pt x="135" y="312"/>
                    <a:pt x="123" y="289"/>
                  </a:cubicBezTo>
                  <a:cubicBezTo>
                    <a:pt x="117" y="278"/>
                    <a:pt x="110" y="267"/>
                    <a:pt x="103" y="256"/>
                  </a:cubicBezTo>
                  <a:cubicBezTo>
                    <a:pt x="95" y="244"/>
                    <a:pt x="93" y="227"/>
                    <a:pt x="85" y="215"/>
                  </a:cubicBezTo>
                  <a:cubicBezTo>
                    <a:pt x="78" y="204"/>
                    <a:pt x="73" y="187"/>
                    <a:pt x="72" y="175"/>
                  </a:cubicBezTo>
                  <a:cubicBezTo>
                    <a:pt x="71" y="169"/>
                    <a:pt x="70" y="162"/>
                    <a:pt x="71" y="156"/>
                  </a:cubicBezTo>
                  <a:cubicBezTo>
                    <a:pt x="71" y="149"/>
                    <a:pt x="69" y="143"/>
                    <a:pt x="70" y="136"/>
                  </a:cubicBezTo>
                  <a:cubicBezTo>
                    <a:pt x="71" y="123"/>
                    <a:pt x="72" y="111"/>
                    <a:pt x="80" y="101"/>
                  </a:cubicBezTo>
                  <a:cubicBezTo>
                    <a:pt x="85" y="94"/>
                    <a:pt x="94" y="91"/>
                    <a:pt x="98" y="84"/>
                  </a:cubicBezTo>
                  <a:cubicBezTo>
                    <a:pt x="99" y="84"/>
                    <a:pt x="99" y="84"/>
                    <a:pt x="100" y="84"/>
                  </a:cubicBezTo>
                  <a:cubicBezTo>
                    <a:pt x="110" y="86"/>
                    <a:pt x="120" y="87"/>
                    <a:pt x="131" y="87"/>
                  </a:cubicBezTo>
                  <a:cubicBezTo>
                    <a:pt x="141" y="87"/>
                    <a:pt x="151" y="83"/>
                    <a:pt x="161" y="80"/>
                  </a:cubicBezTo>
                  <a:cubicBezTo>
                    <a:pt x="167" y="81"/>
                    <a:pt x="172" y="83"/>
                    <a:pt x="177" y="87"/>
                  </a:cubicBezTo>
                  <a:cubicBezTo>
                    <a:pt x="181" y="91"/>
                    <a:pt x="187" y="92"/>
                    <a:pt x="192" y="94"/>
                  </a:cubicBezTo>
                  <a:cubicBezTo>
                    <a:pt x="197" y="96"/>
                    <a:pt x="201" y="100"/>
                    <a:pt x="205" y="102"/>
                  </a:cubicBezTo>
                  <a:cubicBezTo>
                    <a:pt x="214" y="107"/>
                    <a:pt x="224" y="105"/>
                    <a:pt x="233" y="106"/>
                  </a:cubicBezTo>
                  <a:cubicBezTo>
                    <a:pt x="235" y="106"/>
                    <a:pt x="237" y="106"/>
                    <a:pt x="239" y="105"/>
                  </a:cubicBezTo>
                  <a:cubicBezTo>
                    <a:pt x="239" y="104"/>
                    <a:pt x="241" y="101"/>
                    <a:pt x="242" y="101"/>
                  </a:cubicBezTo>
                  <a:cubicBezTo>
                    <a:pt x="242" y="101"/>
                    <a:pt x="242" y="101"/>
                    <a:pt x="242" y="101"/>
                  </a:cubicBezTo>
                  <a:cubicBezTo>
                    <a:pt x="241" y="108"/>
                    <a:pt x="240" y="115"/>
                    <a:pt x="240" y="122"/>
                  </a:cubicBezTo>
                  <a:cubicBezTo>
                    <a:pt x="230" y="120"/>
                    <a:pt x="219" y="118"/>
                    <a:pt x="209" y="119"/>
                  </a:cubicBezTo>
                  <a:cubicBezTo>
                    <a:pt x="206" y="119"/>
                    <a:pt x="205" y="123"/>
                    <a:pt x="208" y="124"/>
                  </a:cubicBezTo>
                  <a:cubicBezTo>
                    <a:pt x="222" y="130"/>
                    <a:pt x="237" y="132"/>
                    <a:pt x="252" y="136"/>
                  </a:cubicBezTo>
                  <a:cubicBezTo>
                    <a:pt x="253" y="138"/>
                    <a:pt x="256" y="138"/>
                    <a:pt x="257" y="137"/>
                  </a:cubicBezTo>
                  <a:cubicBezTo>
                    <a:pt x="268" y="140"/>
                    <a:pt x="279" y="143"/>
                    <a:pt x="288" y="150"/>
                  </a:cubicBezTo>
                  <a:cubicBezTo>
                    <a:pt x="292" y="152"/>
                    <a:pt x="295" y="148"/>
                    <a:pt x="292" y="145"/>
                  </a:cubicBezTo>
                  <a:cubicBezTo>
                    <a:pt x="285" y="137"/>
                    <a:pt x="274" y="132"/>
                    <a:pt x="264" y="128"/>
                  </a:cubicBezTo>
                  <a:cubicBezTo>
                    <a:pt x="273" y="112"/>
                    <a:pt x="275" y="93"/>
                    <a:pt x="277" y="75"/>
                  </a:cubicBezTo>
                  <a:cubicBezTo>
                    <a:pt x="278" y="64"/>
                    <a:pt x="279" y="54"/>
                    <a:pt x="279" y="43"/>
                  </a:cubicBezTo>
                  <a:cubicBezTo>
                    <a:pt x="279" y="37"/>
                    <a:pt x="277" y="31"/>
                    <a:pt x="276" y="25"/>
                  </a:cubicBezTo>
                  <a:cubicBezTo>
                    <a:pt x="275" y="22"/>
                    <a:pt x="273" y="21"/>
                    <a:pt x="272" y="18"/>
                  </a:cubicBezTo>
                  <a:cubicBezTo>
                    <a:pt x="272" y="18"/>
                    <a:pt x="272" y="17"/>
                    <a:pt x="272" y="17"/>
                  </a:cubicBezTo>
                  <a:cubicBezTo>
                    <a:pt x="273" y="16"/>
                    <a:pt x="274" y="15"/>
                    <a:pt x="274" y="13"/>
                  </a:cubicBezTo>
                  <a:cubicBezTo>
                    <a:pt x="275" y="12"/>
                    <a:pt x="274" y="10"/>
                    <a:pt x="272" y="10"/>
                  </a:cubicBezTo>
                  <a:cubicBezTo>
                    <a:pt x="266" y="9"/>
                    <a:pt x="261" y="14"/>
                    <a:pt x="256" y="14"/>
                  </a:cubicBezTo>
                  <a:cubicBezTo>
                    <a:pt x="255" y="14"/>
                    <a:pt x="255" y="13"/>
                    <a:pt x="255" y="13"/>
                  </a:cubicBezTo>
                  <a:cubicBezTo>
                    <a:pt x="252" y="8"/>
                    <a:pt x="245" y="12"/>
                    <a:pt x="247" y="17"/>
                  </a:cubicBezTo>
                  <a:cubicBezTo>
                    <a:pt x="254" y="32"/>
                    <a:pt x="250" y="50"/>
                    <a:pt x="247" y="66"/>
                  </a:cubicBezTo>
                  <a:cubicBezTo>
                    <a:pt x="247" y="67"/>
                    <a:pt x="246" y="67"/>
                    <a:pt x="246" y="67"/>
                  </a:cubicBezTo>
                  <a:cubicBezTo>
                    <a:pt x="242" y="73"/>
                    <a:pt x="236" y="73"/>
                    <a:pt x="230" y="72"/>
                  </a:cubicBezTo>
                  <a:cubicBezTo>
                    <a:pt x="231" y="69"/>
                    <a:pt x="230" y="66"/>
                    <a:pt x="228" y="64"/>
                  </a:cubicBezTo>
                  <a:cubicBezTo>
                    <a:pt x="222" y="61"/>
                    <a:pt x="215" y="60"/>
                    <a:pt x="208" y="61"/>
                  </a:cubicBezTo>
                  <a:cubicBezTo>
                    <a:pt x="205" y="58"/>
                    <a:pt x="201" y="55"/>
                    <a:pt x="198" y="52"/>
                  </a:cubicBezTo>
                  <a:cubicBezTo>
                    <a:pt x="194" y="50"/>
                    <a:pt x="188" y="48"/>
                    <a:pt x="184" y="46"/>
                  </a:cubicBezTo>
                  <a:cubicBezTo>
                    <a:pt x="163" y="36"/>
                    <a:pt x="151" y="14"/>
                    <a:pt x="129" y="6"/>
                  </a:cubicBezTo>
                  <a:cubicBezTo>
                    <a:pt x="110" y="0"/>
                    <a:pt x="87" y="4"/>
                    <a:pt x="68" y="9"/>
                  </a:cubicBezTo>
                  <a:cubicBezTo>
                    <a:pt x="62" y="10"/>
                    <a:pt x="54" y="13"/>
                    <a:pt x="47" y="16"/>
                  </a:cubicBezTo>
                  <a:cubicBezTo>
                    <a:pt x="45" y="14"/>
                    <a:pt x="41" y="14"/>
                    <a:pt x="39" y="17"/>
                  </a:cubicBezTo>
                  <a:cubicBezTo>
                    <a:pt x="39" y="19"/>
                    <a:pt x="38" y="20"/>
                    <a:pt x="37" y="21"/>
                  </a:cubicBezTo>
                  <a:cubicBezTo>
                    <a:pt x="33" y="23"/>
                    <a:pt x="30" y="26"/>
                    <a:pt x="27" y="29"/>
                  </a:cubicBezTo>
                  <a:cubicBezTo>
                    <a:pt x="26" y="30"/>
                    <a:pt x="24" y="31"/>
                    <a:pt x="23" y="31"/>
                  </a:cubicBezTo>
                  <a:cubicBezTo>
                    <a:pt x="18" y="31"/>
                    <a:pt x="13" y="31"/>
                    <a:pt x="8" y="32"/>
                  </a:cubicBezTo>
                  <a:cubicBezTo>
                    <a:pt x="7" y="32"/>
                    <a:pt x="6" y="32"/>
                    <a:pt x="5" y="33"/>
                  </a:cubicBezTo>
                  <a:cubicBezTo>
                    <a:pt x="2" y="34"/>
                    <a:pt x="0" y="37"/>
                    <a:pt x="1" y="40"/>
                  </a:cubicBezTo>
                  <a:cubicBezTo>
                    <a:pt x="3" y="44"/>
                    <a:pt x="7" y="44"/>
                    <a:pt x="10" y="44"/>
                  </a:cubicBezTo>
                  <a:cubicBezTo>
                    <a:pt x="15" y="45"/>
                    <a:pt x="20" y="45"/>
                    <a:pt x="25" y="44"/>
                  </a:cubicBezTo>
                  <a:cubicBezTo>
                    <a:pt x="35" y="47"/>
                    <a:pt x="47" y="52"/>
                    <a:pt x="52" y="60"/>
                  </a:cubicBezTo>
                  <a:cubicBezTo>
                    <a:pt x="61" y="73"/>
                    <a:pt x="72" y="78"/>
                    <a:pt x="86" y="81"/>
                  </a:cubicBezTo>
                  <a:cubicBezTo>
                    <a:pt x="84" y="83"/>
                    <a:pt x="83" y="85"/>
                    <a:pt x="81" y="86"/>
                  </a:cubicBezTo>
                  <a:cubicBezTo>
                    <a:pt x="76" y="90"/>
                    <a:pt x="72" y="93"/>
                    <a:pt x="68" y="98"/>
                  </a:cubicBezTo>
                  <a:cubicBezTo>
                    <a:pt x="62" y="108"/>
                    <a:pt x="59" y="121"/>
                    <a:pt x="59" y="133"/>
                  </a:cubicBezTo>
                  <a:cubicBezTo>
                    <a:pt x="58" y="146"/>
                    <a:pt x="58" y="160"/>
                    <a:pt x="59" y="173"/>
                  </a:cubicBezTo>
                  <a:cubicBezTo>
                    <a:pt x="59" y="187"/>
                    <a:pt x="65" y="202"/>
                    <a:pt x="71" y="215"/>
                  </a:cubicBezTo>
                  <a:cubicBezTo>
                    <a:pt x="76" y="228"/>
                    <a:pt x="81" y="241"/>
                    <a:pt x="88" y="253"/>
                  </a:cubicBezTo>
                  <a:cubicBezTo>
                    <a:pt x="95" y="267"/>
                    <a:pt x="104" y="280"/>
                    <a:pt x="111" y="293"/>
                  </a:cubicBezTo>
                  <a:cubicBezTo>
                    <a:pt x="125" y="316"/>
                    <a:pt x="141" y="335"/>
                    <a:pt x="169" y="339"/>
                  </a:cubicBezTo>
                  <a:cubicBezTo>
                    <a:pt x="173" y="339"/>
                    <a:pt x="179" y="340"/>
                    <a:pt x="183" y="338"/>
                  </a:cubicBezTo>
                  <a:cubicBezTo>
                    <a:pt x="182" y="346"/>
                    <a:pt x="182" y="354"/>
                    <a:pt x="183" y="360"/>
                  </a:cubicBezTo>
                  <a:cubicBezTo>
                    <a:pt x="185" y="368"/>
                    <a:pt x="196" y="370"/>
                    <a:pt x="197" y="361"/>
                  </a:cubicBezTo>
                  <a:cubicBezTo>
                    <a:pt x="198" y="358"/>
                    <a:pt x="198" y="355"/>
                    <a:pt x="198" y="351"/>
                  </a:cubicBezTo>
                  <a:cubicBezTo>
                    <a:pt x="200" y="351"/>
                    <a:pt x="201" y="350"/>
                    <a:pt x="202" y="349"/>
                  </a:cubicBezTo>
                  <a:cubicBezTo>
                    <a:pt x="203" y="350"/>
                    <a:pt x="204" y="350"/>
                    <a:pt x="205" y="350"/>
                  </a:cubicBezTo>
                  <a:cubicBezTo>
                    <a:pt x="205" y="350"/>
                    <a:pt x="206" y="350"/>
                    <a:pt x="207" y="350"/>
                  </a:cubicBezTo>
                  <a:cubicBezTo>
                    <a:pt x="207" y="351"/>
                    <a:pt x="206" y="352"/>
                    <a:pt x="206" y="354"/>
                  </a:cubicBezTo>
                  <a:cubicBezTo>
                    <a:pt x="205" y="360"/>
                    <a:pt x="215" y="362"/>
                    <a:pt x="216" y="356"/>
                  </a:cubicBezTo>
                  <a:cubicBezTo>
                    <a:pt x="217" y="355"/>
                    <a:pt x="217" y="354"/>
                    <a:pt x="217" y="352"/>
                  </a:cubicBezTo>
                  <a:cubicBezTo>
                    <a:pt x="218" y="353"/>
                    <a:pt x="219" y="354"/>
                    <a:pt x="220" y="354"/>
                  </a:cubicBezTo>
                  <a:cubicBezTo>
                    <a:pt x="220" y="354"/>
                    <a:pt x="220" y="354"/>
                    <a:pt x="219" y="355"/>
                  </a:cubicBezTo>
                  <a:cubicBezTo>
                    <a:pt x="217" y="358"/>
                    <a:pt x="221" y="362"/>
                    <a:pt x="224" y="362"/>
                  </a:cubicBezTo>
                  <a:cubicBezTo>
                    <a:pt x="224" y="366"/>
                    <a:pt x="228" y="371"/>
                    <a:pt x="233" y="367"/>
                  </a:cubicBezTo>
                  <a:cubicBezTo>
                    <a:pt x="234" y="366"/>
                    <a:pt x="237" y="364"/>
                    <a:pt x="239" y="362"/>
                  </a:cubicBezTo>
                  <a:cubicBezTo>
                    <a:pt x="238" y="364"/>
                    <a:pt x="238" y="366"/>
                    <a:pt x="237" y="368"/>
                  </a:cubicBezTo>
                  <a:cubicBezTo>
                    <a:pt x="236" y="373"/>
                    <a:pt x="242" y="375"/>
                    <a:pt x="245" y="372"/>
                  </a:cubicBezTo>
                  <a:cubicBezTo>
                    <a:pt x="249" y="368"/>
                    <a:pt x="251" y="364"/>
                    <a:pt x="252" y="359"/>
                  </a:cubicBezTo>
                  <a:cubicBezTo>
                    <a:pt x="256" y="361"/>
                    <a:pt x="261" y="362"/>
                    <a:pt x="265" y="363"/>
                  </a:cubicBezTo>
                  <a:cubicBezTo>
                    <a:pt x="273" y="364"/>
                    <a:pt x="278" y="367"/>
                    <a:pt x="285" y="371"/>
                  </a:cubicBezTo>
                  <a:cubicBezTo>
                    <a:pt x="289" y="373"/>
                    <a:pt x="295" y="376"/>
                    <a:pt x="300" y="376"/>
                  </a:cubicBezTo>
                  <a:cubicBezTo>
                    <a:pt x="304" y="376"/>
                    <a:pt x="307" y="374"/>
                    <a:pt x="310" y="371"/>
                  </a:cubicBezTo>
                  <a:cubicBezTo>
                    <a:pt x="315" y="367"/>
                    <a:pt x="323" y="366"/>
                    <a:pt x="328" y="363"/>
                  </a:cubicBezTo>
                  <a:cubicBezTo>
                    <a:pt x="339" y="357"/>
                    <a:pt x="347" y="347"/>
                    <a:pt x="353" y="337"/>
                  </a:cubicBezTo>
                  <a:cubicBezTo>
                    <a:pt x="356" y="331"/>
                    <a:pt x="358" y="326"/>
                    <a:pt x="360" y="321"/>
                  </a:cubicBezTo>
                  <a:cubicBezTo>
                    <a:pt x="362" y="314"/>
                    <a:pt x="366" y="309"/>
                    <a:pt x="368" y="303"/>
                  </a:cubicBezTo>
                  <a:cubicBezTo>
                    <a:pt x="370" y="295"/>
                    <a:pt x="373" y="286"/>
                    <a:pt x="379" y="279"/>
                  </a:cubicBezTo>
                  <a:cubicBezTo>
                    <a:pt x="381" y="276"/>
                    <a:pt x="384" y="274"/>
                    <a:pt x="387" y="271"/>
                  </a:cubicBezTo>
                  <a:cubicBezTo>
                    <a:pt x="389" y="268"/>
                    <a:pt x="391" y="263"/>
                    <a:pt x="392" y="259"/>
                  </a:cubicBezTo>
                  <a:cubicBezTo>
                    <a:pt x="396" y="252"/>
                    <a:pt x="401" y="246"/>
                    <a:pt x="405" y="239"/>
                  </a:cubicBezTo>
                  <a:cubicBezTo>
                    <a:pt x="409" y="232"/>
                    <a:pt x="410" y="224"/>
                    <a:pt x="416" y="219"/>
                  </a:cubicBezTo>
                  <a:cubicBezTo>
                    <a:pt x="426" y="211"/>
                    <a:pt x="427" y="198"/>
                    <a:pt x="432" y="186"/>
                  </a:cubicBezTo>
                  <a:cubicBezTo>
                    <a:pt x="438" y="174"/>
                    <a:pt x="436" y="162"/>
                    <a:pt x="432" y="150"/>
                  </a:cubicBezTo>
                  <a:cubicBezTo>
                    <a:pt x="426" y="135"/>
                    <a:pt x="430" y="119"/>
                    <a:pt x="424" y="104"/>
                  </a:cubicBezTo>
                  <a:close/>
                  <a:moveTo>
                    <a:pt x="258" y="67"/>
                  </a:moveTo>
                  <a:cubicBezTo>
                    <a:pt x="261" y="52"/>
                    <a:pt x="264" y="36"/>
                    <a:pt x="259" y="21"/>
                  </a:cubicBezTo>
                  <a:cubicBezTo>
                    <a:pt x="261" y="21"/>
                    <a:pt x="262" y="21"/>
                    <a:pt x="264" y="20"/>
                  </a:cubicBezTo>
                  <a:cubicBezTo>
                    <a:pt x="264" y="20"/>
                    <a:pt x="264" y="20"/>
                    <a:pt x="264" y="20"/>
                  </a:cubicBezTo>
                  <a:cubicBezTo>
                    <a:pt x="265" y="24"/>
                    <a:pt x="266" y="28"/>
                    <a:pt x="266" y="32"/>
                  </a:cubicBezTo>
                  <a:cubicBezTo>
                    <a:pt x="267" y="44"/>
                    <a:pt x="266" y="57"/>
                    <a:pt x="264" y="69"/>
                  </a:cubicBezTo>
                  <a:cubicBezTo>
                    <a:pt x="262" y="88"/>
                    <a:pt x="257" y="106"/>
                    <a:pt x="253" y="125"/>
                  </a:cubicBezTo>
                  <a:cubicBezTo>
                    <a:pt x="252" y="125"/>
                    <a:pt x="250" y="124"/>
                    <a:pt x="248" y="124"/>
                  </a:cubicBezTo>
                  <a:cubicBezTo>
                    <a:pt x="254" y="106"/>
                    <a:pt x="255" y="86"/>
                    <a:pt x="258" y="67"/>
                  </a:cubicBezTo>
                  <a:close/>
                  <a:moveTo>
                    <a:pt x="214" y="75"/>
                  </a:moveTo>
                  <a:cubicBezTo>
                    <a:pt x="225" y="81"/>
                    <a:pt x="237" y="83"/>
                    <a:pt x="246" y="74"/>
                  </a:cubicBezTo>
                  <a:cubicBezTo>
                    <a:pt x="244" y="83"/>
                    <a:pt x="243" y="92"/>
                    <a:pt x="242" y="100"/>
                  </a:cubicBezTo>
                  <a:cubicBezTo>
                    <a:pt x="241" y="100"/>
                    <a:pt x="241" y="100"/>
                    <a:pt x="241" y="100"/>
                  </a:cubicBezTo>
                  <a:cubicBezTo>
                    <a:pt x="240" y="99"/>
                    <a:pt x="239" y="99"/>
                    <a:pt x="239" y="99"/>
                  </a:cubicBezTo>
                  <a:cubicBezTo>
                    <a:pt x="239" y="99"/>
                    <a:pt x="235" y="98"/>
                    <a:pt x="235" y="97"/>
                  </a:cubicBezTo>
                  <a:cubicBezTo>
                    <a:pt x="230" y="96"/>
                    <a:pt x="226" y="96"/>
                    <a:pt x="222" y="96"/>
                  </a:cubicBezTo>
                  <a:cubicBezTo>
                    <a:pt x="210" y="96"/>
                    <a:pt x="204" y="87"/>
                    <a:pt x="194" y="82"/>
                  </a:cubicBezTo>
                  <a:cubicBezTo>
                    <a:pt x="190" y="81"/>
                    <a:pt x="187" y="79"/>
                    <a:pt x="184" y="77"/>
                  </a:cubicBezTo>
                  <a:cubicBezTo>
                    <a:pt x="188" y="76"/>
                    <a:pt x="193" y="76"/>
                    <a:pt x="197" y="76"/>
                  </a:cubicBezTo>
                  <a:cubicBezTo>
                    <a:pt x="203" y="75"/>
                    <a:pt x="209" y="75"/>
                    <a:pt x="214" y="75"/>
                  </a:cubicBezTo>
                  <a:close/>
                  <a:moveTo>
                    <a:pt x="84" y="18"/>
                  </a:moveTo>
                  <a:cubicBezTo>
                    <a:pt x="95" y="16"/>
                    <a:pt x="107" y="15"/>
                    <a:pt x="118" y="16"/>
                  </a:cubicBezTo>
                  <a:cubicBezTo>
                    <a:pt x="132" y="18"/>
                    <a:pt x="142" y="28"/>
                    <a:pt x="152" y="36"/>
                  </a:cubicBezTo>
                  <a:cubicBezTo>
                    <a:pt x="156" y="40"/>
                    <a:pt x="159" y="43"/>
                    <a:pt x="163" y="45"/>
                  </a:cubicBezTo>
                  <a:cubicBezTo>
                    <a:pt x="156" y="44"/>
                    <a:pt x="149" y="43"/>
                    <a:pt x="142" y="42"/>
                  </a:cubicBezTo>
                  <a:cubicBezTo>
                    <a:pt x="142" y="41"/>
                    <a:pt x="142" y="40"/>
                    <a:pt x="141" y="39"/>
                  </a:cubicBezTo>
                  <a:cubicBezTo>
                    <a:pt x="140" y="37"/>
                    <a:pt x="138" y="35"/>
                    <a:pt x="136" y="34"/>
                  </a:cubicBezTo>
                  <a:cubicBezTo>
                    <a:pt x="134" y="32"/>
                    <a:pt x="131" y="29"/>
                    <a:pt x="128" y="28"/>
                  </a:cubicBezTo>
                  <a:cubicBezTo>
                    <a:pt x="123" y="26"/>
                    <a:pt x="120" y="20"/>
                    <a:pt x="114" y="24"/>
                  </a:cubicBezTo>
                  <a:cubicBezTo>
                    <a:pt x="113" y="24"/>
                    <a:pt x="113" y="26"/>
                    <a:pt x="113" y="27"/>
                  </a:cubicBezTo>
                  <a:cubicBezTo>
                    <a:pt x="116" y="33"/>
                    <a:pt x="121" y="36"/>
                    <a:pt x="126" y="39"/>
                  </a:cubicBezTo>
                  <a:cubicBezTo>
                    <a:pt x="118" y="37"/>
                    <a:pt x="109" y="34"/>
                    <a:pt x="100" y="32"/>
                  </a:cubicBezTo>
                  <a:cubicBezTo>
                    <a:pt x="96" y="27"/>
                    <a:pt x="90" y="19"/>
                    <a:pt x="83" y="18"/>
                  </a:cubicBezTo>
                  <a:cubicBezTo>
                    <a:pt x="83" y="18"/>
                    <a:pt x="83" y="18"/>
                    <a:pt x="84" y="18"/>
                  </a:cubicBezTo>
                  <a:close/>
                  <a:moveTo>
                    <a:pt x="68" y="59"/>
                  </a:moveTo>
                  <a:cubicBezTo>
                    <a:pt x="65" y="56"/>
                    <a:pt x="63" y="50"/>
                    <a:pt x="60" y="48"/>
                  </a:cubicBezTo>
                  <a:cubicBezTo>
                    <a:pt x="55" y="45"/>
                    <a:pt x="50" y="42"/>
                    <a:pt x="45" y="39"/>
                  </a:cubicBezTo>
                  <a:cubicBezTo>
                    <a:pt x="43" y="38"/>
                    <a:pt x="41" y="37"/>
                    <a:pt x="39" y="36"/>
                  </a:cubicBezTo>
                  <a:cubicBezTo>
                    <a:pt x="41" y="35"/>
                    <a:pt x="42" y="33"/>
                    <a:pt x="44" y="32"/>
                  </a:cubicBezTo>
                  <a:cubicBezTo>
                    <a:pt x="46" y="30"/>
                    <a:pt x="48" y="29"/>
                    <a:pt x="51" y="28"/>
                  </a:cubicBezTo>
                  <a:cubicBezTo>
                    <a:pt x="60" y="24"/>
                    <a:pt x="69" y="21"/>
                    <a:pt x="79" y="19"/>
                  </a:cubicBezTo>
                  <a:cubicBezTo>
                    <a:pt x="79" y="19"/>
                    <a:pt x="78" y="19"/>
                    <a:pt x="78" y="19"/>
                  </a:cubicBezTo>
                  <a:cubicBezTo>
                    <a:pt x="77" y="20"/>
                    <a:pt x="76" y="22"/>
                    <a:pt x="77" y="23"/>
                  </a:cubicBezTo>
                  <a:cubicBezTo>
                    <a:pt x="80" y="26"/>
                    <a:pt x="83" y="27"/>
                    <a:pt x="86" y="30"/>
                  </a:cubicBezTo>
                  <a:cubicBezTo>
                    <a:pt x="79" y="30"/>
                    <a:pt x="73" y="32"/>
                    <a:pt x="65" y="34"/>
                  </a:cubicBezTo>
                  <a:cubicBezTo>
                    <a:pt x="64" y="32"/>
                    <a:pt x="60" y="32"/>
                    <a:pt x="59" y="36"/>
                  </a:cubicBezTo>
                  <a:cubicBezTo>
                    <a:pt x="59" y="36"/>
                    <a:pt x="59" y="36"/>
                    <a:pt x="59" y="37"/>
                  </a:cubicBezTo>
                  <a:cubicBezTo>
                    <a:pt x="57" y="40"/>
                    <a:pt x="60" y="43"/>
                    <a:pt x="63" y="43"/>
                  </a:cubicBezTo>
                  <a:cubicBezTo>
                    <a:pt x="73" y="42"/>
                    <a:pt x="81" y="38"/>
                    <a:pt x="91" y="40"/>
                  </a:cubicBezTo>
                  <a:cubicBezTo>
                    <a:pt x="97" y="41"/>
                    <a:pt x="103" y="43"/>
                    <a:pt x="109" y="45"/>
                  </a:cubicBezTo>
                  <a:cubicBezTo>
                    <a:pt x="109" y="45"/>
                    <a:pt x="109" y="45"/>
                    <a:pt x="109" y="45"/>
                  </a:cubicBezTo>
                  <a:cubicBezTo>
                    <a:pt x="109" y="45"/>
                    <a:pt x="109" y="45"/>
                    <a:pt x="109" y="45"/>
                  </a:cubicBezTo>
                  <a:cubicBezTo>
                    <a:pt x="108" y="45"/>
                    <a:pt x="107" y="46"/>
                    <a:pt x="106" y="46"/>
                  </a:cubicBezTo>
                  <a:cubicBezTo>
                    <a:pt x="105" y="46"/>
                    <a:pt x="103" y="47"/>
                    <a:pt x="102" y="48"/>
                  </a:cubicBezTo>
                  <a:cubicBezTo>
                    <a:pt x="99" y="50"/>
                    <a:pt x="97" y="54"/>
                    <a:pt x="98" y="58"/>
                  </a:cubicBezTo>
                  <a:cubicBezTo>
                    <a:pt x="99" y="60"/>
                    <a:pt x="101" y="61"/>
                    <a:pt x="103" y="59"/>
                  </a:cubicBezTo>
                  <a:cubicBezTo>
                    <a:pt x="104" y="59"/>
                    <a:pt x="105" y="58"/>
                    <a:pt x="105" y="57"/>
                  </a:cubicBezTo>
                  <a:cubicBezTo>
                    <a:pt x="106" y="57"/>
                    <a:pt x="106" y="57"/>
                    <a:pt x="106" y="57"/>
                  </a:cubicBezTo>
                  <a:cubicBezTo>
                    <a:pt x="106" y="57"/>
                    <a:pt x="107" y="56"/>
                    <a:pt x="107" y="56"/>
                  </a:cubicBezTo>
                  <a:cubicBezTo>
                    <a:pt x="107" y="56"/>
                    <a:pt x="107" y="56"/>
                    <a:pt x="107" y="56"/>
                  </a:cubicBezTo>
                  <a:cubicBezTo>
                    <a:pt x="109" y="55"/>
                    <a:pt x="112" y="54"/>
                    <a:pt x="113" y="52"/>
                  </a:cubicBezTo>
                  <a:cubicBezTo>
                    <a:pt x="114" y="52"/>
                    <a:pt x="114" y="51"/>
                    <a:pt x="115" y="50"/>
                  </a:cubicBezTo>
                  <a:cubicBezTo>
                    <a:pt x="116" y="49"/>
                    <a:pt x="116" y="47"/>
                    <a:pt x="115" y="46"/>
                  </a:cubicBezTo>
                  <a:cubicBezTo>
                    <a:pt x="118" y="47"/>
                    <a:pt x="120" y="47"/>
                    <a:pt x="123" y="48"/>
                  </a:cubicBezTo>
                  <a:cubicBezTo>
                    <a:pt x="132" y="50"/>
                    <a:pt x="140" y="51"/>
                    <a:pt x="149" y="53"/>
                  </a:cubicBezTo>
                  <a:cubicBezTo>
                    <a:pt x="148" y="53"/>
                    <a:pt x="148" y="54"/>
                    <a:pt x="148" y="54"/>
                  </a:cubicBezTo>
                  <a:cubicBezTo>
                    <a:pt x="146" y="57"/>
                    <a:pt x="143" y="59"/>
                    <a:pt x="142" y="62"/>
                  </a:cubicBezTo>
                  <a:cubicBezTo>
                    <a:pt x="141" y="64"/>
                    <a:pt x="143" y="65"/>
                    <a:pt x="145" y="65"/>
                  </a:cubicBezTo>
                  <a:cubicBezTo>
                    <a:pt x="151" y="65"/>
                    <a:pt x="155" y="59"/>
                    <a:pt x="158" y="55"/>
                  </a:cubicBezTo>
                  <a:cubicBezTo>
                    <a:pt x="159" y="55"/>
                    <a:pt x="160" y="55"/>
                    <a:pt x="161" y="55"/>
                  </a:cubicBezTo>
                  <a:cubicBezTo>
                    <a:pt x="170" y="57"/>
                    <a:pt x="179" y="60"/>
                    <a:pt x="188" y="62"/>
                  </a:cubicBezTo>
                  <a:cubicBezTo>
                    <a:pt x="181" y="62"/>
                    <a:pt x="174" y="63"/>
                    <a:pt x="167" y="65"/>
                  </a:cubicBezTo>
                  <a:cubicBezTo>
                    <a:pt x="156" y="67"/>
                    <a:pt x="145" y="72"/>
                    <a:pt x="133" y="73"/>
                  </a:cubicBezTo>
                  <a:cubicBezTo>
                    <a:pt x="122" y="74"/>
                    <a:pt x="110" y="72"/>
                    <a:pt x="99" y="70"/>
                  </a:cubicBezTo>
                  <a:cubicBezTo>
                    <a:pt x="88" y="68"/>
                    <a:pt x="77" y="67"/>
                    <a:pt x="68" y="59"/>
                  </a:cubicBezTo>
                  <a:close/>
                  <a:moveTo>
                    <a:pt x="221" y="326"/>
                  </a:moveTo>
                  <a:cubicBezTo>
                    <a:pt x="220" y="326"/>
                    <a:pt x="220" y="326"/>
                    <a:pt x="219" y="326"/>
                  </a:cubicBezTo>
                  <a:cubicBezTo>
                    <a:pt x="219" y="325"/>
                    <a:pt x="219" y="325"/>
                    <a:pt x="218" y="325"/>
                  </a:cubicBezTo>
                  <a:cubicBezTo>
                    <a:pt x="218" y="325"/>
                    <a:pt x="218" y="325"/>
                    <a:pt x="218" y="325"/>
                  </a:cubicBezTo>
                  <a:cubicBezTo>
                    <a:pt x="220" y="325"/>
                    <a:pt x="221" y="325"/>
                    <a:pt x="222" y="326"/>
                  </a:cubicBezTo>
                  <a:cubicBezTo>
                    <a:pt x="222" y="326"/>
                    <a:pt x="221" y="326"/>
                    <a:pt x="221" y="326"/>
                  </a:cubicBezTo>
                  <a:close/>
                  <a:moveTo>
                    <a:pt x="237" y="341"/>
                  </a:moveTo>
                  <a:cubicBezTo>
                    <a:pt x="237" y="340"/>
                    <a:pt x="237" y="340"/>
                    <a:pt x="237" y="340"/>
                  </a:cubicBezTo>
                  <a:cubicBezTo>
                    <a:pt x="237" y="340"/>
                    <a:pt x="237" y="339"/>
                    <a:pt x="238" y="339"/>
                  </a:cubicBezTo>
                  <a:cubicBezTo>
                    <a:pt x="238" y="339"/>
                    <a:pt x="239" y="340"/>
                    <a:pt x="239" y="341"/>
                  </a:cubicBezTo>
                  <a:cubicBezTo>
                    <a:pt x="239" y="341"/>
                    <a:pt x="239" y="341"/>
                    <a:pt x="239" y="341"/>
                  </a:cubicBezTo>
                  <a:cubicBezTo>
                    <a:pt x="238" y="341"/>
                    <a:pt x="238" y="341"/>
                    <a:pt x="237" y="34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FFC000"/>
                </a:solidFill>
              </a:endParaRPr>
            </a:p>
          </p:txBody>
        </p:sp>
        <p:sp>
          <p:nvSpPr>
            <p:cNvPr id="22" name="Freeform 22"/>
            <p:cNvSpPr/>
            <p:nvPr/>
          </p:nvSpPr>
          <p:spPr bwMode="auto">
            <a:xfrm>
              <a:off x="6862763" y="6264276"/>
              <a:ext cx="238125" cy="227013"/>
            </a:xfrm>
            <a:custGeom>
              <a:avLst/>
              <a:gdLst>
                <a:gd name="T0" fmla="*/ 120 w 128"/>
                <a:gd name="T1" fmla="*/ 51 h 121"/>
                <a:gd name="T2" fmla="*/ 61 w 128"/>
                <a:gd name="T3" fmla="*/ 38 h 121"/>
                <a:gd name="T4" fmla="*/ 65 w 128"/>
                <a:gd name="T5" fmla="*/ 18 h 121"/>
                <a:gd name="T6" fmla="*/ 60 w 128"/>
                <a:gd name="T7" fmla="*/ 3 h 121"/>
                <a:gd name="T8" fmla="*/ 50 w 128"/>
                <a:gd name="T9" fmla="*/ 14 h 121"/>
                <a:gd name="T10" fmla="*/ 50 w 128"/>
                <a:gd name="T11" fmla="*/ 15 h 121"/>
                <a:gd name="T12" fmla="*/ 49 w 128"/>
                <a:gd name="T13" fmla="*/ 19 h 121"/>
                <a:gd name="T14" fmla="*/ 46 w 128"/>
                <a:gd name="T15" fmla="*/ 35 h 121"/>
                <a:gd name="T16" fmla="*/ 4 w 128"/>
                <a:gd name="T17" fmla="*/ 30 h 121"/>
                <a:gd name="T18" fmla="*/ 3 w 128"/>
                <a:gd name="T19" fmla="*/ 37 h 121"/>
                <a:gd name="T20" fmla="*/ 42 w 128"/>
                <a:gd name="T21" fmla="*/ 50 h 121"/>
                <a:gd name="T22" fmla="*/ 41 w 128"/>
                <a:gd name="T23" fmla="*/ 66 h 121"/>
                <a:gd name="T24" fmla="*/ 48 w 128"/>
                <a:gd name="T25" fmla="*/ 119 h 121"/>
                <a:gd name="T26" fmla="*/ 56 w 128"/>
                <a:gd name="T27" fmla="*/ 117 h 121"/>
                <a:gd name="T28" fmla="*/ 56 w 128"/>
                <a:gd name="T29" fmla="*/ 88 h 121"/>
                <a:gd name="T30" fmla="*/ 59 w 128"/>
                <a:gd name="T31" fmla="*/ 54 h 121"/>
                <a:gd name="T32" fmla="*/ 117 w 128"/>
                <a:gd name="T33" fmla="*/ 63 h 121"/>
                <a:gd name="T34" fmla="*/ 120 w 128"/>
                <a:gd name="T35" fmla="*/ 51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28" h="121">
                  <a:moveTo>
                    <a:pt x="120" y="51"/>
                  </a:moveTo>
                  <a:cubicBezTo>
                    <a:pt x="100" y="46"/>
                    <a:pt x="81" y="43"/>
                    <a:pt x="61" y="38"/>
                  </a:cubicBezTo>
                  <a:cubicBezTo>
                    <a:pt x="62" y="32"/>
                    <a:pt x="64" y="24"/>
                    <a:pt x="65" y="18"/>
                  </a:cubicBezTo>
                  <a:cubicBezTo>
                    <a:pt x="67" y="12"/>
                    <a:pt x="66" y="6"/>
                    <a:pt x="60" y="3"/>
                  </a:cubicBezTo>
                  <a:cubicBezTo>
                    <a:pt x="52" y="0"/>
                    <a:pt x="47" y="8"/>
                    <a:pt x="50" y="14"/>
                  </a:cubicBezTo>
                  <a:cubicBezTo>
                    <a:pt x="50" y="14"/>
                    <a:pt x="50" y="15"/>
                    <a:pt x="50" y="15"/>
                  </a:cubicBezTo>
                  <a:cubicBezTo>
                    <a:pt x="50" y="17"/>
                    <a:pt x="49" y="18"/>
                    <a:pt x="49" y="19"/>
                  </a:cubicBezTo>
                  <a:cubicBezTo>
                    <a:pt x="47" y="24"/>
                    <a:pt x="47" y="30"/>
                    <a:pt x="46" y="35"/>
                  </a:cubicBezTo>
                  <a:cubicBezTo>
                    <a:pt x="32" y="31"/>
                    <a:pt x="17" y="27"/>
                    <a:pt x="4" y="30"/>
                  </a:cubicBezTo>
                  <a:cubicBezTo>
                    <a:pt x="1" y="31"/>
                    <a:pt x="0" y="35"/>
                    <a:pt x="3" y="37"/>
                  </a:cubicBezTo>
                  <a:cubicBezTo>
                    <a:pt x="13" y="44"/>
                    <a:pt x="28" y="48"/>
                    <a:pt x="42" y="50"/>
                  </a:cubicBezTo>
                  <a:cubicBezTo>
                    <a:pt x="42" y="56"/>
                    <a:pt x="41" y="61"/>
                    <a:pt x="41" y="66"/>
                  </a:cubicBezTo>
                  <a:cubicBezTo>
                    <a:pt x="40" y="83"/>
                    <a:pt x="37" y="104"/>
                    <a:pt x="48" y="119"/>
                  </a:cubicBezTo>
                  <a:cubicBezTo>
                    <a:pt x="50" y="121"/>
                    <a:pt x="55" y="121"/>
                    <a:pt x="56" y="117"/>
                  </a:cubicBezTo>
                  <a:cubicBezTo>
                    <a:pt x="57" y="107"/>
                    <a:pt x="55" y="98"/>
                    <a:pt x="56" y="88"/>
                  </a:cubicBezTo>
                  <a:cubicBezTo>
                    <a:pt x="58" y="77"/>
                    <a:pt x="57" y="65"/>
                    <a:pt x="59" y="54"/>
                  </a:cubicBezTo>
                  <a:cubicBezTo>
                    <a:pt x="78" y="57"/>
                    <a:pt x="98" y="60"/>
                    <a:pt x="117" y="63"/>
                  </a:cubicBezTo>
                  <a:cubicBezTo>
                    <a:pt x="125" y="64"/>
                    <a:pt x="128" y="52"/>
                    <a:pt x="120" y="5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FFC000"/>
                </a:solidFill>
              </a:endParaRPr>
            </a:p>
          </p:txBody>
        </p:sp>
        <p:sp>
          <p:nvSpPr>
            <p:cNvPr id="23" name="Freeform 23"/>
            <p:cNvSpPr>
              <a:spLocks noEditPoints="1"/>
            </p:cNvSpPr>
            <p:nvPr/>
          </p:nvSpPr>
          <p:spPr bwMode="auto">
            <a:xfrm>
              <a:off x="7135813" y="5899151"/>
              <a:ext cx="541338" cy="892175"/>
            </a:xfrm>
            <a:custGeom>
              <a:avLst/>
              <a:gdLst>
                <a:gd name="T0" fmla="*/ 190 w 290"/>
                <a:gd name="T1" fmla="*/ 140 h 477"/>
                <a:gd name="T2" fmla="*/ 202 w 290"/>
                <a:gd name="T3" fmla="*/ 72 h 477"/>
                <a:gd name="T4" fmla="*/ 178 w 290"/>
                <a:gd name="T5" fmla="*/ 83 h 477"/>
                <a:gd name="T6" fmla="*/ 132 w 290"/>
                <a:gd name="T7" fmla="*/ 37 h 477"/>
                <a:gd name="T8" fmla="*/ 33 w 290"/>
                <a:gd name="T9" fmla="*/ 8 h 477"/>
                <a:gd name="T10" fmla="*/ 4 w 290"/>
                <a:gd name="T11" fmla="*/ 6 h 477"/>
                <a:gd name="T12" fmla="*/ 130 w 290"/>
                <a:gd name="T13" fmla="*/ 110 h 477"/>
                <a:gd name="T14" fmla="*/ 174 w 290"/>
                <a:gd name="T15" fmla="*/ 140 h 477"/>
                <a:gd name="T16" fmla="*/ 148 w 290"/>
                <a:gd name="T17" fmla="*/ 134 h 477"/>
                <a:gd name="T18" fmla="*/ 27 w 290"/>
                <a:gd name="T19" fmla="*/ 179 h 477"/>
                <a:gd name="T20" fmla="*/ 99 w 290"/>
                <a:gd name="T21" fmla="*/ 451 h 477"/>
                <a:gd name="T22" fmla="*/ 123 w 290"/>
                <a:gd name="T23" fmla="*/ 462 h 477"/>
                <a:gd name="T24" fmla="*/ 132 w 290"/>
                <a:gd name="T25" fmla="*/ 463 h 477"/>
                <a:gd name="T26" fmla="*/ 154 w 290"/>
                <a:gd name="T27" fmla="*/ 467 h 477"/>
                <a:gd name="T28" fmla="*/ 171 w 290"/>
                <a:gd name="T29" fmla="*/ 465 h 477"/>
                <a:gd name="T30" fmla="*/ 222 w 290"/>
                <a:gd name="T31" fmla="*/ 392 h 477"/>
                <a:gd name="T32" fmla="*/ 239 w 290"/>
                <a:gd name="T33" fmla="*/ 296 h 477"/>
                <a:gd name="T34" fmla="*/ 276 w 290"/>
                <a:gd name="T35" fmla="*/ 153 h 477"/>
                <a:gd name="T36" fmla="*/ 149 w 290"/>
                <a:gd name="T37" fmla="*/ 75 h 477"/>
                <a:gd name="T38" fmla="*/ 129 w 290"/>
                <a:gd name="T39" fmla="*/ 85 h 477"/>
                <a:gd name="T40" fmla="*/ 103 w 290"/>
                <a:gd name="T41" fmla="*/ 88 h 477"/>
                <a:gd name="T42" fmla="*/ 32 w 290"/>
                <a:gd name="T43" fmla="*/ 22 h 477"/>
                <a:gd name="T44" fmla="*/ 118 w 290"/>
                <a:gd name="T45" fmla="*/ 44 h 477"/>
                <a:gd name="T46" fmla="*/ 119 w 290"/>
                <a:gd name="T47" fmla="*/ 54 h 477"/>
                <a:gd name="T48" fmla="*/ 111 w 290"/>
                <a:gd name="T49" fmla="*/ 63 h 477"/>
                <a:gd name="T50" fmla="*/ 107 w 290"/>
                <a:gd name="T51" fmla="*/ 38 h 477"/>
                <a:gd name="T52" fmla="*/ 103 w 290"/>
                <a:gd name="T53" fmla="*/ 60 h 477"/>
                <a:gd name="T54" fmla="*/ 89 w 290"/>
                <a:gd name="T55" fmla="*/ 47 h 477"/>
                <a:gd name="T56" fmla="*/ 76 w 290"/>
                <a:gd name="T57" fmla="*/ 29 h 477"/>
                <a:gd name="T58" fmla="*/ 75 w 290"/>
                <a:gd name="T59" fmla="*/ 51 h 477"/>
                <a:gd name="T60" fmla="*/ 83 w 290"/>
                <a:gd name="T61" fmla="*/ 61 h 477"/>
                <a:gd name="T62" fmla="*/ 99 w 290"/>
                <a:gd name="T63" fmla="*/ 71 h 477"/>
                <a:gd name="T64" fmla="*/ 113 w 290"/>
                <a:gd name="T65" fmla="*/ 78 h 477"/>
                <a:gd name="T66" fmla="*/ 114 w 290"/>
                <a:gd name="T67" fmla="*/ 84 h 477"/>
                <a:gd name="T68" fmla="*/ 130 w 290"/>
                <a:gd name="T69" fmla="*/ 85 h 477"/>
                <a:gd name="T70" fmla="*/ 139 w 290"/>
                <a:gd name="T71" fmla="*/ 58 h 477"/>
                <a:gd name="T72" fmla="*/ 137 w 290"/>
                <a:gd name="T73" fmla="*/ 70 h 477"/>
                <a:gd name="T74" fmla="*/ 129 w 290"/>
                <a:gd name="T75" fmla="*/ 54 h 477"/>
                <a:gd name="T76" fmla="*/ 141 w 290"/>
                <a:gd name="T77" fmla="*/ 85 h 477"/>
                <a:gd name="T78" fmla="*/ 261 w 290"/>
                <a:gd name="T79" fmla="*/ 226 h 477"/>
                <a:gd name="T80" fmla="*/ 216 w 290"/>
                <a:gd name="T81" fmla="*/ 333 h 477"/>
                <a:gd name="T82" fmla="*/ 198 w 290"/>
                <a:gd name="T83" fmla="*/ 442 h 477"/>
                <a:gd name="T84" fmla="*/ 126 w 290"/>
                <a:gd name="T85" fmla="*/ 433 h 477"/>
                <a:gd name="T86" fmla="*/ 73 w 290"/>
                <a:gd name="T87" fmla="*/ 292 h 477"/>
                <a:gd name="T88" fmla="*/ 85 w 290"/>
                <a:gd name="T89" fmla="*/ 124 h 477"/>
                <a:gd name="T90" fmla="*/ 173 w 290"/>
                <a:gd name="T91" fmla="*/ 150 h 477"/>
                <a:gd name="T92" fmla="*/ 138 w 290"/>
                <a:gd name="T93" fmla="*/ 186 h 477"/>
                <a:gd name="T94" fmla="*/ 186 w 290"/>
                <a:gd name="T95" fmla="*/ 189 h 477"/>
                <a:gd name="T96" fmla="*/ 208 w 290"/>
                <a:gd name="T97" fmla="*/ 182 h 477"/>
                <a:gd name="T98" fmla="*/ 200 w 290"/>
                <a:gd name="T99" fmla="*/ 147 h 477"/>
                <a:gd name="T100" fmla="*/ 261 w 290"/>
                <a:gd name="T101" fmla="*/ 226 h 4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90" h="477">
                  <a:moveTo>
                    <a:pt x="262" y="135"/>
                  </a:moveTo>
                  <a:cubicBezTo>
                    <a:pt x="252" y="129"/>
                    <a:pt x="244" y="132"/>
                    <a:pt x="233" y="130"/>
                  </a:cubicBezTo>
                  <a:cubicBezTo>
                    <a:pt x="226" y="128"/>
                    <a:pt x="218" y="129"/>
                    <a:pt x="212" y="132"/>
                  </a:cubicBezTo>
                  <a:cubicBezTo>
                    <a:pt x="205" y="136"/>
                    <a:pt x="197" y="137"/>
                    <a:pt x="190" y="140"/>
                  </a:cubicBezTo>
                  <a:cubicBezTo>
                    <a:pt x="191" y="133"/>
                    <a:pt x="193" y="126"/>
                    <a:pt x="194" y="120"/>
                  </a:cubicBezTo>
                  <a:cubicBezTo>
                    <a:pt x="201" y="93"/>
                    <a:pt x="218" y="72"/>
                    <a:pt x="241" y="57"/>
                  </a:cubicBezTo>
                  <a:cubicBezTo>
                    <a:pt x="246" y="54"/>
                    <a:pt x="242" y="46"/>
                    <a:pt x="236" y="48"/>
                  </a:cubicBezTo>
                  <a:cubicBezTo>
                    <a:pt x="224" y="50"/>
                    <a:pt x="211" y="63"/>
                    <a:pt x="202" y="72"/>
                  </a:cubicBezTo>
                  <a:cubicBezTo>
                    <a:pt x="197" y="76"/>
                    <a:pt x="193" y="82"/>
                    <a:pt x="190" y="87"/>
                  </a:cubicBezTo>
                  <a:cubicBezTo>
                    <a:pt x="189" y="87"/>
                    <a:pt x="188" y="87"/>
                    <a:pt x="186" y="87"/>
                  </a:cubicBezTo>
                  <a:cubicBezTo>
                    <a:pt x="184" y="87"/>
                    <a:pt x="183" y="87"/>
                    <a:pt x="181" y="87"/>
                  </a:cubicBezTo>
                  <a:cubicBezTo>
                    <a:pt x="182" y="85"/>
                    <a:pt x="180" y="83"/>
                    <a:pt x="178" y="83"/>
                  </a:cubicBezTo>
                  <a:cubicBezTo>
                    <a:pt x="177" y="83"/>
                    <a:pt x="176" y="83"/>
                    <a:pt x="175" y="83"/>
                  </a:cubicBezTo>
                  <a:cubicBezTo>
                    <a:pt x="172" y="82"/>
                    <a:pt x="170" y="79"/>
                    <a:pt x="168" y="77"/>
                  </a:cubicBezTo>
                  <a:cubicBezTo>
                    <a:pt x="162" y="70"/>
                    <a:pt x="157" y="63"/>
                    <a:pt x="151" y="56"/>
                  </a:cubicBezTo>
                  <a:cubicBezTo>
                    <a:pt x="145" y="49"/>
                    <a:pt x="139" y="43"/>
                    <a:pt x="132" y="37"/>
                  </a:cubicBezTo>
                  <a:cubicBezTo>
                    <a:pt x="125" y="31"/>
                    <a:pt x="120" y="24"/>
                    <a:pt x="112" y="19"/>
                  </a:cubicBezTo>
                  <a:cubicBezTo>
                    <a:pt x="101" y="11"/>
                    <a:pt x="85" y="4"/>
                    <a:pt x="71" y="2"/>
                  </a:cubicBezTo>
                  <a:cubicBezTo>
                    <a:pt x="61" y="0"/>
                    <a:pt x="46" y="2"/>
                    <a:pt x="35" y="8"/>
                  </a:cubicBezTo>
                  <a:cubicBezTo>
                    <a:pt x="35" y="8"/>
                    <a:pt x="34" y="8"/>
                    <a:pt x="33" y="8"/>
                  </a:cubicBezTo>
                  <a:cubicBezTo>
                    <a:pt x="28" y="7"/>
                    <a:pt x="23" y="7"/>
                    <a:pt x="18" y="7"/>
                  </a:cubicBezTo>
                  <a:cubicBezTo>
                    <a:pt x="14" y="6"/>
                    <a:pt x="10" y="4"/>
                    <a:pt x="6" y="5"/>
                  </a:cubicBezTo>
                  <a:cubicBezTo>
                    <a:pt x="5" y="5"/>
                    <a:pt x="5" y="6"/>
                    <a:pt x="4" y="6"/>
                  </a:cubicBezTo>
                  <a:cubicBezTo>
                    <a:pt x="4" y="6"/>
                    <a:pt x="4" y="6"/>
                    <a:pt x="4" y="6"/>
                  </a:cubicBezTo>
                  <a:cubicBezTo>
                    <a:pt x="0" y="6"/>
                    <a:pt x="0" y="11"/>
                    <a:pt x="3" y="13"/>
                  </a:cubicBezTo>
                  <a:cubicBezTo>
                    <a:pt x="19" y="20"/>
                    <a:pt x="27" y="39"/>
                    <a:pt x="35" y="55"/>
                  </a:cubicBezTo>
                  <a:cubicBezTo>
                    <a:pt x="44" y="72"/>
                    <a:pt x="57" y="81"/>
                    <a:pt x="74" y="90"/>
                  </a:cubicBezTo>
                  <a:cubicBezTo>
                    <a:pt x="92" y="100"/>
                    <a:pt x="109" y="106"/>
                    <a:pt x="130" y="110"/>
                  </a:cubicBezTo>
                  <a:cubicBezTo>
                    <a:pt x="140" y="112"/>
                    <a:pt x="148" y="111"/>
                    <a:pt x="159" y="110"/>
                  </a:cubicBezTo>
                  <a:cubicBezTo>
                    <a:pt x="167" y="109"/>
                    <a:pt x="174" y="108"/>
                    <a:pt x="182" y="107"/>
                  </a:cubicBezTo>
                  <a:cubicBezTo>
                    <a:pt x="181" y="110"/>
                    <a:pt x="180" y="113"/>
                    <a:pt x="179" y="117"/>
                  </a:cubicBezTo>
                  <a:cubicBezTo>
                    <a:pt x="178" y="120"/>
                    <a:pt x="176" y="129"/>
                    <a:pt x="174" y="140"/>
                  </a:cubicBezTo>
                  <a:cubicBezTo>
                    <a:pt x="174" y="140"/>
                    <a:pt x="173" y="140"/>
                    <a:pt x="173" y="140"/>
                  </a:cubicBezTo>
                  <a:cubicBezTo>
                    <a:pt x="171" y="139"/>
                    <a:pt x="170" y="139"/>
                    <a:pt x="170" y="139"/>
                  </a:cubicBezTo>
                  <a:cubicBezTo>
                    <a:pt x="165" y="136"/>
                    <a:pt x="159" y="137"/>
                    <a:pt x="154" y="135"/>
                  </a:cubicBezTo>
                  <a:cubicBezTo>
                    <a:pt x="152" y="134"/>
                    <a:pt x="150" y="134"/>
                    <a:pt x="148" y="134"/>
                  </a:cubicBezTo>
                  <a:cubicBezTo>
                    <a:pt x="145" y="132"/>
                    <a:pt x="143" y="131"/>
                    <a:pt x="140" y="129"/>
                  </a:cubicBezTo>
                  <a:cubicBezTo>
                    <a:pt x="128" y="123"/>
                    <a:pt x="117" y="115"/>
                    <a:pt x="103" y="110"/>
                  </a:cubicBezTo>
                  <a:cubicBezTo>
                    <a:pt x="81" y="103"/>
                    <a:pt x="50" y="122"/>
                    <a:pt x="38" y="141"/>
                  </a:cubicBezTo>
                  <a:cubicBezTo>
                    <a:pt x="31" y="153"/>
                    <a:pt x="29" y="166"/>
                    <a:pt x="27" y="179"/>
                  </a:cubicBezTo>
                  <a:cubicBezTo>
                    <a:pt x="26" y="194"/>
                    <a:pt x="31" y="209"/>
                    <a:pt x="36" y="222"/>
                  </a:cubicBezTo>
                  <a:cubicBezTo>
                    <a:pt x="40" y="236"/>
                    <a:pt x="49" y="248"/>
                    <a:pt x="54" y="262"/>
                  </a:cubicBezTo>
                  <a:cubicBezTo>
                    <a:pt x="60" y="277"/>
                    <a:pt x="59" y="293"/>
                    <a:pt x="60" y="308"/>
                  </a:cubicBezTo>
                  <a:cubicBezTo>
                    <a:pt x="64" y="355"/>
                    <a:pt x="34" y="433"/>
                    <a:pt x="99" y="451"/>
                  </a:cubicBezTo>
                  <a:cubicBezTo>
                    <a:pt x="102" y="452"/>
                    <a:pt x="105" y="452"/>
                    <a:pt x="108" y="452"/>
                  </a:cubicBezTo>
                  <a:cubicBezTo>
                    <a:pt x="108" y="453"/>
                    <a:pt x="108" y="453"/>
                    <a:pt x="108" y="454"/>
                  </a:cubicBezTo>
                  <a:cubicBezTo>
                    <a:pt x="107" y="458"/>
                    <a:pt x="108" y="461"/>
                    <a:pt x="110" y="464"/>
                  </a:cubicBezTo>
                  <a:cubicBezTo>
                    <a:pt x="114" y="469"/>
                    <a:pt x="121" y="467"/>
                    <a:pt x="123" y="462"/>
                  </a:cubicBezTo>
                  <a:cubicBezTo>
                    <a:pt x="123" y="462"/>
                    <a:pt x="123" y="462"/>
                    <a:pt x="123" y="462"/>
                  </a:cubicBezTo>
                  <a:cubicBezTo>
                    <a:pt x="124" y="461"/>
                    <a:pt x="125" y="461"/>
                    <a:pt x="125" y="461"/>
                  </a:cubicBezTo>
                  <a:cubicBezTo>
                    <a:pt x="127" y="462"/>
                    <a:pt x="129" y="463"/>
                    <a:pt x="131" y="463"/>
                  </a:cubicBezTo>
                  <a:cubicBezTo>
                    <a:pt x="131" y="463"/>
                    <a:pt x="132" y="463"/>
                    <a:pt x="132" y="463"/>
                  </a:cubicBezTo>
                  <a:cubicBezTo>
                    <a:pt x="132" y="463"/>
                    <a:pt x="133" y="464"/>
                    <a:pt x="134" y="465"/>
                  </a:cubicBezTo>
                  <a:cubicBezTo>
                    <a:pt x="137" y="467"/>
                    <a:pt x="140" y="469"/>
                    <a:pt x="144" y="468"/>
                  </a:cubicBezTo>
                  <a:cubicBezTo>
                    <a:pt x="147" y="467"/>
                    <a:pt x="148" y="466"/>
                    <a:pt x="150" y="465"/>
                  </a:cubicBezTo>
                  <a:cubicBezTo>
                    <a:pt x="151" y="466"/>
                    <a:pt x="152" y="467"/>
                    <a:pt x="154" y="467"/>
                  </a:cubicBezTo>
                  <a:cubicBezTo>
                    <a:pt x="156" y="467"/>
                    <a:pt x="157" y="467"/>
                    <a:pt x="158" y="466"/>
                  </a:cubicBezTo>
                  <a:cubicBezTo>
                    <a:pt x="158" y="470"/>
                    <a:pt x="158" y="474"/>
                    <a:pt x="163" y="476"/>
                  </a:cubicBezTo>
                  <a:cubicBezTo>
                    <a:pt x="165" y="477"/>
                    <a:pt x="167" y="476"/>
                    <a:pt x="168" y="475"/>
                  </a:cubicBezTo>
                  <a:cubicBezTo>
                    <a:pt x="169" y="471"/>
                    <a:pt x="170" y="468"/>
                    <a:pt x="171" y="465"/>
                  </a:cubicBezTo>
                  <a:cubicBezTo>
                    <a:pt x="192" y="467"/>
                    <a:pt x="211" y="454"/>
                    <a:pt x="215" y="433"/>
                  </a:cubicBezTo>
                  <a:cubicBezTo>
                    <a:pt x="215" y="433"/>
                    <a:pt x="215" y="433"/>
                    <a:pt x="215" y="433"/>
                  </a:cubicBezTo>
                  <a:cubicBezTo>
                    <a:pt x="216" y="430"/>
                    <a:pt x="217" y="428"/>
                    <a:pt x="217" y="425"/>
                  </a:cubicBezTo>
                  <a:cubicBezTo>
                    <a:pt x="220" y="416"/>
                    <a:pt x="224" y="403"/>
                    <a:pt x="222" y="392"/>
                  </a:cubicBezTo>
                  <a:cubicBezTo>
                    <a:pt x="220" y="383"/>
                    <a:pt x="223" y="371"/>
                    <a:pt x="224" y="362"/>
                  </a:cubicBezTo>
                  <a:cubicBezTo>
                    <a:pt x="225" y="351"/>
                    <a:pt x="228" y="340"/>
                    <a:pt x="230" y="329"/>
                  </a:cubicBezTo>
                  <a:cubicBezTo>
                    <a:pt x="231" y="324"/>
                    <a:pt x="233" y="320"/>
                    <a:pt x="235" y="316"/>
                  </a:cubicBezTo>
                  <a:cubicBezTo>
                    <a:pt x="236" y="310"/>
                    <a:pt x="237" y="303"/>
                    <a:pt x="239" y="296"/>
                  </a:cubicBezTo>
                  <a:cubicBezTo>
                    <a:pt x="242" y="284"/>
                    <a:pt x="248" y="271"/>
                    <a:pt x="254" y="260"/>
                  </a:cubicBezTo>
                  <a:cubicBezTo>
                    <a:pt x="260" y="251"/>
                    <a:pt x="266" y="241"/>
                    <a:pt x="273" y="233"/>
                  </a:cubicBezTo>
                  <a:cubicBezTo>
                    <a:pt x="279" y="225"/>
                    <a:pt x="282" y="213"/>
                    <a:pt x="284" y="204"/>
                  </a:cubicBezTo>
                  <a:cubicBezTo>
                    <a:pt x="290" y="185"/>
                    <a:pt x="283" y="171"/>
                    <a:pt x="276" y="153"/>
                  </a:cubicBezTo>
                  <a:cubicBezTo>
                    <a:pt x="273" y="146"/>
                    <a:pt x="269" y="140"/>
                    <a:pt x="262" y="135"/>
                  </a:cubicBezTo>
                  <a:close/>
                  <a:moveTo>
                    <a:pt x="159" y="79"/>
                  </a:moveTo>
                  <a:cubicBezTo>
                    <a:pt x="159" y="80"/>
                    <a:pt x="159" y="80"/>
                    <a:pt x="159" y="80"/>
                  </a:cubicBezTo>
                  <a:cubicBezTo>
                    <a:pt x="156" y="78"/>
                    <a:pt x="153" y="77"/>
                    <a:pt x="149" y="75"/>
                  </a:cubicBezTo>
                  <a:cubicBezTo>
                    <a:pt x="147" y="74"/>
                    <a:pt x="146" y="73"/>
                    <a:pt x="144" y="72"/>
                  </a:cubicBezTo>
                  <a:cubicBezTo>
                    <a:pt x="144" y="69"/>
                    <a:pt x="144" y="66"/>
                    <a:pt x="143" y="63"/>
                  </a:cubicBezTo>
                  <a:cubicBezTo>
                    <a:pt x="149" y="68"/>
                    <a:pt x="154" y="73"/>
                    <a:pt x="159" y="79"/>
                  </a:cubicBezTo>
                  <a:close/>
                  <a:moveTo>
                    <a:pt x="129" y="85"/>
                  </a:moveTo>
                  <a:cubicBezTo>
                    <a:pt x="129" y="86"/>
                    <a:pt x="129" y="86"/>
                    <a:pt x="128" y="86"/>
                  </a:cubicBezTo>
                  <a:cubicBezTo>
                    <a:pt x="127" y="88"/>
                    <a:pt x="125" y="89"/>
                    <a:pt x="124" y="91"/>
                  </a:cubicBezTo>
                  <a:cubicBezTo>
                    <a:pt x="124" y="92"/>
                    <a:pt x="124" y="93"/>
                    <a:pt x="124" y="93"/>
                  </a:cubicBezTo>
                  <a:cubicBezTo>
                    <a:pt x="117" y="92"/>
                    <a:pt x="110" y="90"/>
                    <a:pt x="103" y="88"/>
                  </a:cubicBezTo>
                  <a:cubicBezTo>
                    <a:pt x="93" y="84"/>
                    <a:pt x="84" y="78"/>
                    <a:pt x="75" y="73"/>
                  </a:cubicBezTo>
                  <a:cubicBezTo>
                    <a:pt x="65" y="68"/>
                    <a:pt x="58" y="64"/>
                    <a:pt x="52" y="55"/>
                  </a:cubicBezTo>
                  <a:cubicBezTo>
                    <a:pt x="46" y="47"/>
                    <a:pt x="41" y="38"/>
                    <a:pt x="37" y="29"/>
                  </a:cubicBezTo>
                  <a:cubicBezTo>
                    <a:pt x="35" y="26"/>
                    <a:pt x="34" y="24"/>
                    <a:pt x="32" y="22"/>
                  </a:cubicBezTo>
                  <a:cubicBezTo>
                    <a:pt x="49" y="19"/>
                    <a:pt x="63" y="10"/>
                    <a:pt x="80" y="17"/>
                  </a:cubicBezTo>
                  <a:cubicBezTo>
                    <a:pt x="95" y="23"/>
                    <a:pt x="110" y="28"/>
                    <a:pt x="121" y="42"/>
                  </a:cubicBezTo>
                  <a:cubicBezTo>
                    <a:pt x="122" y="43"/>
                    <a:pt x="123" y="44"/>
                    <a:pt x="124" y="46"/>
                  </a:cubicBezTo>
                  <a:cubicBezTo>
                    <a:pt x="122" y="45"/>
                    <a:pt x="121" y="44"/>
                    <a:pt x="118" y="44"/>
                  </a:cubicBezTo>
                  <a:cubicBezTo>
                    <a:pt x="113" y="45"/>
                    <a:pt x="114" y="53"/>
                    <a:pt x="119" y="53"/>
                  </a:cubicBezTo>
                  <a:cubicBezTo>
                    <a:pt x="119" y="53"/>
                    <a:pt x="119" y="53"/>
                    <a:pt x="119" y="53"/>
                  </a:cubicBezTo>
                  <a:cubicBezTo>
                    <a:pt x="119" y="53"/>
                    <a:pt x="119" y="53"/>
                    <a:pt x="119" y="53"/>
                  </a:cubicBezTo>
                  <a:cubicBezTo>
                    <a:pt x="119" y="53"/>
                    <a:pt x="119" y="54"/>
                    <a:pt x="119" y="54"/>
                  </a:cubicBezTo>
                  <a:cubicBezTo>
                    <a:pt x="120" y="56"/>
                    <a:pt x="120" y="58"/>
                    <a:pt x="120" y="60"/>
                  </a:cubicBezTo>
                  <a:cubicBezTo>
                    <a:pt x="120" y="62"/>
                    <a:pt x="121" y="64"/>
                    <a:pt x="122" y="65"/>
                  </a:cubicBezTo>
                  <a:cubicBezTo>
                    <a:pt x="120" y="65"/>
                    <a:pt x="118" y="65"/>
                    <a:pt x="116" y="64"/>
                  </a:cubicBezTo>
                  <a:cubicBezTo>
                    <a:pt x="115" y="64"/>
                    <a:pt x="113" y="63"/>
                    <a:pt x="111" y="63"/>
                  </a:cubicBezTo>
                  <a:cubicBezTo>
                    <a:pt x="113" y="62"/>
                    <a:pt x="113" y="60"/>
                    <a:pt x="113" y="58"/>
                  </a:cubicBezTo>
                  <a:cubicBezTo>
                    <a:pt x="113" y="57"/>
                    <a:pt x="113" y="55"/>
                    <a:pt x="113" y="54"/>
                  </a:cubicBezTo>
                  <a:cubicBezTo>
                    <a:pt x="113" y="52"/>
                    <a:pt x="112" y="50"/>
                    <a:pt x="112" y="48"/>
                  </a:cubicBezTo>
                  <a:cubicBezTo>
                    <a:pt x="110" y="45"/>
                    <a:pt x="108" y="41"/>
                    <a:pt x="107" y="38"/>
                  </a:cubicBezTo>
                  <a:cubicBezTo>
                    <a:pt x="105" y="32"/>
                    <a:pt x="97" y="35"/>
                    <a:pt x="99" y="41"/>
                  </a:cubicBezTo>
                  <a:cubicBezTo>
                    <a:pt x="100" y="45"/>
                    <a:pt x="102" y="48"/>
                    <a:pt x="103" y="53"/>
                  </a:cubicBezTo>
                  <a:cubicBezTo>
                    <a:pt x="104" y="55"/>
                    <a:pt x="104" y="57"/>
                    <a:pt x="104" y="60"/>
                  </a:cubicBezTo>
                  <a:cubicBezTo>
                    <a:pt x="104" y="60"/>
                    <a:pt x="104" y="60"/>
                    <a:pt x="103" y="60"/>
                  </a:cubicBezTo>
                  <a:cubicBezTo>
                    <a:pt x="101" y="59"/>
                    <a:pt x="99" y="58"/>
                    <a:pt x="97" y="57"/>
                  </a:cubicBezTo>
                  <a:cubicBezTo>
                    <a:pt x="95" y="56"/>
                    <a:pt x="93" y="55"/>
                    <a:pt x="92" y="54"/>
                  </a:cubicBezTo>
                  <a:cubicBezTo>
                    <a:pt x="92" y="53"/>
                    <a:pt x="92" y="53"/>
                    <a:pt x="92" y="53"/>
                  </a:cubicBezTo>
                  <a:cubicBezTo>
                    <a:pt x="92" y="50"/>
                    <a:pt x="91" y="48"/>
                    <a:pt x="89" y="47"/>
                  </a:cubicBezTo>
                  <a:cubicBezTo>
                    <a:pt x="89" y="47"/>
                    <a:pt x="88" y="46"/>
                    <a:pt x="88" y="46"/>
                  </a:cubicBezTo>
                  <a:cubicBezTo>
                    <a:pt x="88" y="42"/>
                    <a:pt x="88" y="39"/>
                    <a:pt x="88" y="36"/>
                  </a:cubicBezTo>
                  <a:cubicBezTo>
                    <a:pt x="88" y="30"/>
                    <a:pt x="86" y="24"/>
                    <a:pt x="81" y="21"/>
                  </a:cubicBezTo>
                  <a:cubicBezTo>
                    <a:pt x="76" y="19"/>
                    <a:pt x="71" y="26"/>
                    <a:pt x="76" y="29"/>
                  </a:cubicBezTo>
                  <a:cubicBezTo>
                    <a:pt x="78" y="31"/>
                    <a:pt x="78" y="35"/>
                    <a:pt x="78" y="38"/>
                  </a:cubicBezTo>
                  <a:cubicBezTo>
                    <a:pt x="72" y="33"/>
                    <a:pt x="64" y="29"/>
                    <a:pt x="56" y="28"/>
                  </a:cubicBezTo>
                  <a:cubicBezTo>
                    <a:pt x="53" y="27"/>
                    <a:pt x="52" y="32"/>
                    <a:pt x="54" y="33"/>
                  </a:cubicBezTo>
                  <a:cubicBezTo>
                    <a:pt x="63" y="37"/>
                    <a:pt x="69" y="44"/>
                    <a:pt x="75" y="51"/>
                  </a:cubicBezTo>
                  <a:cubicBezTo>
                    <a:pt x="72" y="52"/>
                    <a:pt x="70" y="53"/>
                    <a:pt x="69" y="56"/>
                  </a:cubicBezTo>
                  <a:cubicBezTo>
                    <a:pt x="68" y="59"/>
                    <a:pt x="69" y="62"/>
                    <a:pt x="72" y="62"/>
                  </a:cubicBezTo>
                  <a:cubicBezTo>
                    <a:pt x="74" y="63"/>
                    <a:pt x="76" y="62"/>
                    <a:pt x="78" y="62"/>
                  </a:cubicBezTo>
                  <a:cubicBezTo>
                    <a:pt x="79" y="61"/>
                    <a:pt x="81" y="61"/>
                    <a:pt x="83" y="61"/>
                  </a:cubicBezTo>
                  <a:cubicBezTo>
                    <a:pt x="83" y="61"/>
                    <a:pt x="83" y="61"/>
                    <a:pt x="83" y="61"/>
                  </a:cubicBezTo>
                  <a:cubicBezTo>
                    <a:pt x="85" y="63"/>
                    <a:pt x="87" y="64"/>
                    <a:pt x="89" y="65"/>
                  </a:cubicBezTo>
                  <a:cubicBezTo>
                    <a:pt x="87" y="70"/>
                    <a:pt x="91" y="76"/>
                    <a:pt x="96" y="72"/>
                  </a:cubicBezTo>
                  <a:cubicBezTo>
                    <a:pt x="97" y="72"/>
                    <a:pt x="98" y="71"/>
                    <a:pt x="99" y="71"/>
                  </a:cubicBezTo>
                  <a:cubicBezTo>
                    <a:pt x="104" y="73"/>
                    <a:pt x="110" y="75"/>
                    <a:pt x="115" y="76"/>
                  </a:cubicBezTo>
                  <a:cubicBezTo>
                    <a:pt x="115" y="76"/>
                    <a:pt x="115" y="77"/>
                    <a:pt x="115" y="77"/>
                  </a:cubicBezTo>
                  <a:cubicBezTo>
                    <a:pt x="115" y="77"/>
                    <a:pt x="115" y="77"/>
                    <a:pt x="115" y="77"/>
                  </a:cubicBezTo>
                  <a:cubicBezTo>
                    <a:pt x="114" y="78"/>
                    <a:pt x="114" y="78"/>
                    <a:pt x="113" y="78"/>
                  </a:cubicBezTo>
                  <a:cubicBezTo>
                    <a:pt x="113" y="78"/>
                    <a:pt x="111" y="78"/>
                    <a:pt x="112" y="78"/>
                  </a:cubicBezTo>
                  <a:cubicBezTo>
                    <a:pt x="111" y="78"/>
                    <a:pt x="110" y="78"/>
                    <a:pt x="109" y="78"/>
                  </a:cubicBezTo>
                  <a:cubicBezTo>
                    <a:pt x="107" y="79"/>
                    <a:pt x="108" y="82"/>
                    <a:pt x="109" y="83"/>
                  </a:cubicBezTo>
                  <a:cubicBezTo>
                    <a:pt x="110" y="84"/>
                    <a:pt x="112" y="84"/>
                    <a:pt x="114" y="84"/>
                  </a:cubicBezTo>
                  <a:cubicBezTo>
                    <a:pt x="115" y="84"/>
                    <a:pt x="117" y="84"/>
                    <a:pt x="118" y="83"/>
                  </a:cubicBezTo>
                  <a:cubicBezTo>
                    <a:pt x="119" y="82"/>
                    <a:pt x="120" y="81"/>
                    <a:pt x="121" y="80"/>
                  </a:cubicBezTo>
                  <a:cubicBezTo>
                    <a:pt x="124" y="81"/>
                    <a:pt x="127" y="82"/>
                    <a:pt x="129" y="84"/>
                  </a:cubicBezTo>
                  <a:cubicBezTo>
                    <a:pt x="129" y="84"/>
                    <a:pt x="129" y="85"/>
                    <a:pt x="130" y="85"/>
                  </a:cubicBezTo>
                  <a:cubicBezTo>
                    <a:pt x="130" y="85"/>
                    <a:pt x="129" y="85"/>
                    <a:pt x="129" y="85"/>
                  </a:cubicBezTo>
                  <a:close/>
                  <a:moveTo>
                    <a:pt x="129" y="54"/>
                  </a:moveTo>
                  <a:cubicBezTo>
                    <a:pt x="129" y="51"/>
                    <a:pt x="128" y="50"/>
                    <a:pt x="127" y="48"/>
                  </a:cubicBezTo>
                  <a:cubicBezTo>
                    <a:pt x="131" y="52"/>
                    <a:pt x="135" y="55"/>
                    <a:pt x="139" y="58"/>
                  </a:cubicBezTo>
                  <a:cubicBezTo>
                    <a:pt x="139" y="59"/>
                    <a:pt x="139" y="59"/>
                    <a:pt x="139" y="59"/>
                  </a:cubicBezTo>
                  <a:cubicBezTo>
                    <a:pt x="138" y="59"/>
                    <a:pt x="137" y="59"/>
                    <a:pt x="136" y="59"/>
                  </a:cubicBezTo>
                  <a:cubicBezTo>
                    <a:pt x="134" y="59"/>
                    <a:pt x="134" y="63"/>
                    <a:pt x="137" y="63"/>
                  </a:cubicBezTo>
                  <a:cubicBezTo>
                    <a:pt x="138" y="63"/>
                    <a:pt x="137" y="67"/>
                    <a:pt x="137" y="70"/>
                  </a:cubicBezTo>
                  <a:cubicBezTo>
                    <a:pt x="135" y="69"/>
                    <a:pt x="133" y="69"/>
                    <a:pt x="131" y="68"/>
                  </a:cubicBezTo>
                  <a:cubicBezTo>
                    <a:pt x="132" y="67"/>
                    <a:pt x="132" y="66"/>
                    <a:pt x="132" y="65"/>
                  </a:cubicBezTo>
                  <a:cubicBezTo>
                    <a:pt x="131" y="64"/>
                    <a:pt x="130" y="62"/>
                    <a:pt x="130" y="61"/>
                  </a:cubicBezTo>
                  <a:cubicBezTo>
                    <a:pt x="130" y="59"/>
                    <a:pt x="130" y="56"/>
                    <a:pt x="129" y="54"/>
                  </a:cubicBezTo>
                  <a:close/>
                  <a:moveTo>
                    <a:pt x="133" y="95"/>
                  </a:moveTo>
                  <a:cubicBezTo>
                    <a:pt x="132" y="95"/>
                    <a:pt x="131" y="94"/>
                    <a:pt x="130" y="94"/>
                  </a:cubicBezTo>
                  <a:cubicBezTo>
                    <a:pt x="135" y="93"/>
                    <a:pt x="139" y="88"/>
                    <a:pt x="137" y="83"/>
                  </a:cubicBezTo>
                  <a:cubicBezTo>
                    <a:pt x="139" y="84"/>
                    <a:pt x="140" y="84"/>
                    <a:pt x="141" y="85"/>
                  </a:cubicBezTo>
                  <a:cubicBezTo>
                    <a:pt x="147" y="88"/>
                    <a:pt x="153" y="91"/>
                    <a:pt x="159" y="93"/>
                  </a:cubicBezTo>
                  <a:cubicBezTo>
                    <a:pt x="159" y="93"/>
                    <a:pt x="159" y="93"/>
                    <a:pt x="159" y="93"/>
                  </a:cubicBezTo>
                  <a:cubicBezTo>
                    <a:pt x="150" y="95"/>
                    <a:pt x="141" y="96"/>
                    <a:pt x="133" y="95"/>
                  </a:cubicBezTo>
                  <a:close/>
                  <a:moveTo>
                    <a:pt x="261" y="226"/>
                  </a:moveTo>
                  <a:cubicBezTo>
                    <a:pt x="256" y="233"/>
                    <a:pt x="253" y="241"/>
                    <a:pt x="248" y="248"/>
                  </a:cubicBezTo>
                  <a:cubicBezTo>
                    <a:pt x="241" y="256"/>
                    <a:pt x="237" y="266"/>
                    <a:pt x="233" y="275"/>
                  </a:cubicBezTo>
                  <a:cubicBezTo>
                    <a:pt x="229" y="284"/>
                    <a:pt x="226" y="292"/>
                    <a:pt x="224" y="302"/>
                  </a:cubicBezTo>
                  <a:cubicBezTo>
                    <a:pt x="222" y="312"/>
                    <a:pt x="218" y="322"/>
                    <a:pt x="216" y="333"/>
                  </a:cubicBezTo>
                  <a:cubicBezTo>
                    <a:pt x="214" y="342"/>
                    <a:pt x="212" y="351"/>
                    <a:pt x="211" y="360"/>
                  </a:cubicBezTo>
                  <a:cubicBezTo>
                    <a:pt x="210" y="368"/>
                    <a:pt x="208" y="379"/>
                    <a:pt x="208" y="388"/>
                  </a:cubicBezTo>
                  <a:cubicBezTo>
                    <a:pt x="209" y="397"/>
                    <a:pt x="209" y="406"/>
                    <a:pt x="207" y="415"/>
                  </a:cubicBezTo>
                  <a:cubicBezTo>
                    <a:pt x="204" y="424"/>
                    <a:pt x="201" y="433"/>
                    <a:pt x="198" y="442"/>
                  </a:cubicBezTo>
                  <a:cubicBezTo>
                    <a:pt x="195" y="445"/>
                    <a:pt x="190" y="449"/>
                    <a:pt x="185" y="450"/>
                  </a:cubicBezTo>
                  <a:cubicBezTo>
                    <a:pt x="178" y="452"/>
                    <a:pt x="171" y="453"/>
                    <a:pt x="165" y="448"/>
                  </a:cubicBezTo>
                  <a:cubicBezTo>
                    <a:pt x="161" y="443"/>
                    <a:pt x="155" y="440"/>
                    <a:pt x="150" y="436"/>
                  </a:cubicBezTo>
                  <a:cubicBezTo>
                    <a:pt x="142" y="429"/>
                    <a:pt x="135" y="430"/>
                    <a:pt x="126" y="433"/>
                  </a:cubicBezTo>
                  <a:cubicBezTo>
                    <a:pt x="113" y="437"/>
                    <a:pt x="105" y="440"/>
                    <a:pt x="92" y="433"/>
                  </a:cubicBezTo>
                  <a:cubicBezTo>
                    <a:pt x="68" y="421"/>
                    <a:pt x="69" y="390"/>
                    <a:pt x="70" y="367"/>
                  </a:cubicBezTo>
                  <a:cubicBezTo>
                    <a:pt x="71" y="355"/>
                    <a:pt x="75" y="343"/>
                    <a:pt x="75" y="331"/>
                  </a:cubicBezTo>
                  <a:cubicBezTo>
                    <a:pt x="76" y="318"/>
                    <a:pt x="76" y="304"/>
                    <a:pt x="73" y="292"/>
                  </a:cubicBezTo>
                  <a:cubicBezTo>
                    <a:pt x="71" y="280"/>
                    <a:pt x="73" y="269"/>
                    <a:pt x="68" y="257"/>
                  </a:cubicBezTo>
                  <a:cubicBezTo>
                    <a:pt x="62" y="245"/>
                    <a:pt x="55" y="234"/>
                    <a:pt x="50" y="221"/>
                  </a:cubicBezTo>
                  <a:cubicBezTo>
                    <a:pt x="41" y="195"/>
                    <a:pt x="36" y="166"/>
                    <a:pt x="54" y="143"/>
                  </a:cubicBezTo>
                  <a:cubicBezTo>
                    <a:pt x="62" y="133"/>
                    <a:pt x="74" y="128"/>
                    <a:pt x="85" y="124"/>
                  </a:cubicBezTo>
                  <a:cubicBezTo>
                    <a:pt x="99" y="119"/>
                    <a:pt x="113" y="129"/>
                    <a:pt x="125" y="135"/>
                  </a:cubicBezTo>
                  <a:cubicBezTo>
                    <a:pt x="135" y="141"/>
                    <a:pt x="146" y="144"/>
                    <a:pt x="157" y="148"/>
                  </a:cubicBezTo>
                  <a:cubicBezTo>
                    <a:pt x="161" y="149"/>
                    <a:pt x="165" y="149"/>
                    <a:pt x="169" y="149"/>
                  </a:cubicBezTo>
                  <a:cubicBezTo>
                    <a:pt x="170" y="150"/>
                    <a:pt x="172" y="150"/>
                    <a:pt x="173" y="150"/>
                  </a:cubicBezTo>
                  <a:cubicBezTo>
                    <a:pt x="172" y="158"/>
                    <a:pt x="172" y="165"/>
                    <a:pt x="172" y="171"/>
                  </a:cubicBezTo>
                  <a:cubicBezTo>
                    <a:pt x="169" y="171"/>
                    <a:pt x="166" y="170"/>
                    <a:pt x="162" y="169"/>
                  </a:cubicBezTo>
                  <a:cubicBezTo>
                    <a:pt x="151" y="167"/>
                    <a:pt x="138" y="169"/>
                    <a:pt x="134" y="181"/>
                  </a:cubicBezTo>
                  <a:cubicBezTo>
                    <a:pt x="133" y="184"/>
                    <a:pt x="136" y="186"/>
                    <a:pt x="138" y="186"/>
                  </a:cubicBezTo>
                  <a:cubicBezTo>
                    <a:pt x="143" y="186"/>
                    <a:pt x="147" y="184"/>
                    <a:pt x="151" y="184"/>
                  </a:cubicBezTo>
                  <a:cubicBezTo>
                    <a:pt x="155" y="183"/>
                    <a:pt x="161" y="185"/>
                    <a:pt x="165" y="186"/>
                  </a:cubicBezTo>
                  <a:cubicBezTo>
                    <a:pt x="170" y="187"/>
                    <a:pt x="176" y="188"/>
                    <a:pt x="182" y="189"/>
                  </a:cubicBezTo>
                  <a:cubicBezTo>
                    <a:pt x="183" y="189"/>
                    <a:pt x="184" y="189"/>
                    <a:pt x="186" y="189"/>
                  </a:cubicBezTo>
                  <a:cubicBezTo>
                    <a:pt x="190" y="190"/>
                    <a:pt x="194" y="191"/>
                    <a:pt x="199" y="193"/>
                  </a:cubicBezTo>
                  <a:cubicBezTo>
                    <a:pt x="200" y="195"/>
                    <a:pt x="203" y="196"/>
                    <a:pt x="206" y="194"/>
                  </a:cubicBezTo>
                  <a:cubicBezTo>
                    <a:pt x="206" y="194"/>
                    <a:pt x="206" y="194"/>
                    <a:pt x="206" y="194"/>
                  </a:cubicBezTo>
                  <a:cubicBezTo>
                    <a:pt x="212" y="193"/>
                    <a:pt x="214" y="185"/>
                    <a:pt x="208" y="182"/>
                  </a:cubicBezTo>
                  <a:cubicBezTo>
                    <a:pt x="202" y="179"/>
                    <a:pt x="195" y="177"/>
                    <a:pt x="188" y="175"/>
                  </a:cubicBezTo>
                  <a:cubicBezTo>
                    <a:pt x="188" y="171"/>
                    <a:pt x="188" y="166"/>
                    <a:pt x="188" y="161"/>
                  </a:cubicBezTo>
                  <a:cubicBezTo>
                    <a:pt x="188" y="158"/>
                    <a:pt x="188" y="155"/>
                    <a:pt x="188" y="152"/>
                  </a:cubicBezTo>
                  <a:cubicBezTo>
                    <a:pt x="192" y="151"/>
                    <a:pt x="197" y="148"/>
                    <a:pt x="200" y="147"/>
                  </a:cubicBezTo>
                  <a:cubicBezTo>
                    <a:pt x="209" y="145"/>
                    <a:pt x="218" y="138"/>
                    <a:pt x="228" y="139"/>
                  </a:cubicBezTo>
                  <a:cubicBezTo>
                    <a:pt x="236" y="139"/>
                    <a:pt x="248" y="139"/>
                    <a:pt x="255" y="144"/>
                  </a:cubicBezTo>
                  <a:cubicBezTo>
                    <a:pt x="264" y="150"/>
                    <a:pt x="266" y="159"/>
                    <a:pt x="271" y="169"/>
                  </a:cubicBezTo>
                  <a:cubicBezTo>
                    <a:pt x="278" y="186"/>
                    <a:pt x="272" y="213"/>
                    <a:pt x="261" y="22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FFC000"/>
                </a:solidFill>
              </a:endParaRPr>
            </a:p>
          </p:txBody>
        </p:sp>
        <p:sp>
          <p:nvSpPr>
            <p:cNvPr id="24" name="Freeform 24"/>
            <p:cNvSpPr/>
            <p:nvPr/>
          </p:nvSpPr>
          <p:spPr bwMode="auto">
            <a:xfrm>
              <a:off x="7751763" y="6472238"/>
              <a:ext cx="185738" cy="71438"/>
            </a:xfrm>
            <a:custGeom>
              <a:avLst/>
              <a:gdLst>
                <a:gd name="T0" fmla="*/ 90 w 99"/>
                <a:gd name="T1" fmla="*/ 24 h 38"/>
                <a:gd name="T2" fmla="*/ 50 w 99"/>
                <a:gd name="T3" fmla="*/ 12 h 38"/>
                <a:gd name="T4" fmla="*/ 5 w 99"/>
                <a:gd name="T5" fmla="*/ 6 h 38"/>
                <a:gd name="T6" fmla="*/ 3 w 99"/>
                <a:gd name="T7" fmla="*/ 15 h 38"/>
                <a:gd name="T8" fmla="*/ 43 w 99"/>
                <a:gd name="T9" fmla="*/ 29 h 38"/>
                <a:gd name="T10" fmla="*/ 86 w 99"/>
                <a:gd name="T11" fmla="*/ 38 h 38"/>
                <a:gd name="T12" fmla="*/ 90 w 99"/>
                <a:gd name="T13" fmla="*/ 24 h 38"/>
              </a:gdLst>
              <a:ahLst/>
              <a:cxnLst>
                <a:cxn ang="0">
                  <a:pos x="T0" y="T1"/>
                </a:cxn>
                <a:cxn ang="0">
                  <a:pos x="T2" y="T3"/>
                </a:cxn>
                <a:cxn ang="0">
                  <a:pos x="T4" y="T5"/>
                </a:cxn>
                <a:cxn ang="0">
                  <a:pos x="T6" y="T7"/>
                </a:cxn>
                <a:cxn ang="0">
                  <a:pos x="T8" y="T9"/>
                </a:cxn>
                <a:cxn ang="0">
                  <a:pos x="T10" y="T11"/>
                </a:cxn>
                <a:cxn ang="0">
                  <a:pos x="T12" y="T13"/>
                </a:cxn>
              </a:cxnLst>
              <a:rect l="0" t="0" r="r" b="b"/>
              <a:pathLst>
                <a:path w="99" h="38">
                  <a:moveTo>
                    <a:pt x="90" y="24"/>
                  </a:moveTo>
                  <a:cubicBezTo>
                    <a:pt x="77" y="19"/>
                    <a:pt x="64" y="16"/>
                    <a:pt x="50" y="12"/>
                  </a:cubicBezTo>
                  <a:cubicBezTo>
                    <a:pt x="37" y="9"/>
                    <a:pt x="18" y="0"/>
                    <a:pt x="5" y="6"/>
                  </a:cubicBezTo>
                  <a:cubicBezTo>
                    <a:pt x="1" y="8"/>
                    <a:pt x="0" y="12"/>
                    <a:pt x="3" y="15"/>
                  </a:cubicBezTo>
                  <a:cubicBezTo>
                    <a:pt x="12" y="25"/>
                    <a:pt x="31" y="26"/>
                    <a:pt x="43" y="29"/>
                  </a:cubicBezTo>
                  <a:cubicBezTo>
                    <a:pt x="57" y="32"/>
                    <a:pt x="71" y="37"/>
                    <a:pt x="86" y="38"/>
                  </a:cubicBezTo>
                  <a:cubicBezTo>
                    <a:pt x="93" y="38"/>
                    <a:pt x="99" y="27"/>
                    <a:pt x="90"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FFC000"/>
                </a:solidFill>
              </a:endParaRPr>
            </a:p>
          </p:txBody>
        </p:sp>
        <p:sp>
          <p:nvSpPr>
            <p:cNvPr id="25" name="Freeform 25"/>
            <p:cNvSpPr/>
            <p:nvPr/>
          </p:nvSpPr>
          <p:spPr bwMode="auto">
            <a:xfrm>
              <a:off x="7713663" y="6378576"/>
              <a:ext cx="211138" cy="65088"/>
            </a:xfrm>
            <a:custGeom>
              <a:avLst/>
              <a:gdLst>
                <a:gd name="T0" fmla="*/ 99 w 113"/>
                <a:gd name="T1" fmla="*/ 33 h 35"/>
                <a:gd name="T2" fmla="*/ 102 w 113"/>
                <a:gd name="T3" fmla="*/ 17 h 35"/>
                <a:gd name="T4" fmla="*/ 4 w 113"/>
                <a:gd name="T5" fmla="*/ 8 h 35"/>
                <a:gd name="T6" fmla="*/ 4 w 113"/>
                <a:gd name="T7" fmla="*/ 16 h 35"/>
                <a:gd name="T8" fmla="*/ 48 w 113"/>
                <a:gd name="T9" fmla="*/ 25 h 35"/>
                <a:gd name="T10" fmla="*/ 99 w 113"/>
                <a:gd name="T11" fmla="*/ 33 h 35"/>
              </a:gdLst>
              <a:ahLst/>
              <a:cxnLst>
                <a:cxn ang="0">
                  <a:pos x="T0" y="T1"/>
                </a:cxn>
                <a:cxn ang="0">
                  <a:pos x="T2" y="T3"/>
                </a:cxn>
                <a:cxn ang="0">
                  <a:pos x="T4" y="T5"/>
                </a:cxn>
                <a:cxn ang="0">
                  <a:pos x="T6" y="T7"/>
                </a:cxn>
                <a:cxn ang="0">
                  <a:pos x="T8" y="T9"/>
                </a:cxn>
                <a:cxn ang="0">
                  <a:pos x="T10" y="T11"/>
                </a:cxn>
              </a:cxnLst>
              <a:rect l="0" t="0" r="r" b="b"/>
              <a:pathLst>
                <a:path w="113" h="35">
                  <a:moveTo>
                    <a:pt x="99" y="33"/>
                  </a:moveTo>
                  <a:cubicBezTo>
                    <a:pt x="110" y="35"/>
                    <a:pt x="113" y="19"/>
                    <a:pt x="102" y="17"/>
                  </a:cubicBezTo>
                  <a:cubicBezTo>
                    <a:pt x="71" y="11"/>
                    <a:pt x="36" y="0"/>
                    <a:pt x="4" y="8"/>
                  </a:cubicBezTo>
                  <a:cubicBezTo>
                    <a:pt x="0" y="9"/>
                    <a:pt x="1" y="15"/>
                    <a:pt x="4" y="16"/>
                  </a:cubicBezTo>
                  <a:cubicBezTo>
                    <a:pt x="16" y="24"/>
                    <a:pt x="34" y="23"/>
                    <a:pt x="48" y="25"/>
                  </a:cubicBezTo>
                  <a:cubicBezTo>
                    <a:pt x="65" y="27"/>
                    <a:pt x="82" y="31"/>
                    <a:pt x="99" y="3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FFC000"/>
                </a:solidFill>
              </a:endParaRPr>
            </a:p>
          </p:txBody>
        </p:sp>
        <p:sp>
          <p:nvSpPr>
            <p:cNvPr id="26" name="Freeform 26"/>
            <p:cNvSpPr/>
            <p:nvPr/>
          </p:nvSpPr>
          <p:spPr bwMode="auto">
            <a:xfrm>
              <a:off x="8067676" y="6310313"/>
              <a:ext cx="239713" cy="401638"/>
            </a:xfrm>
            <a:custGeom>
              <a:avLst/>
              <a:gdLst>
                <a:gd name="T0" fmla="*/ 121 w 128"/>
                <a:gd name="T1" fmla="*/ 193 h 214"/>
                <a:gd name="T2" fmla="*/ 96 w 128"/>
                <a:gd name="T3" fmla="*/ 190 h 214"/>
                <a:gd name="T4" fmla="*/ 65 w 128"/>
                <a:gd name="T5" fmla="*/ 187 h 214"/>
                <a:gd name="T6" fmla="*/ 38 w 128"/>
                <a:gd name="T7" fmla="*/ 161 h 214"/>
                <a:gd name="T8" fmla="*/ 55 w 128"/>
                <a:gd name="T9" fmla="*/ 137 h 214"/>
                <a:gd name="T10" fmla="*/ 73 w 128"/>
                <a:gd name="T11" fmla="*/ 112 h 214"/>
                <a:gd name="T12" fmla="*/ 100 w 128"/>
                <a:gd name="T13" fmla="*/ 63 h 214"/>
                <a:gd name="T14" fmla="*/ 102 w 128"/>
                <a:gd name="T15" fmla="*/ 15 h 214"/>
                <a:gd name="T16" fmla="*/ 72 w 128"/>
                <a:gd name="T17" fmla="*/ 1 h 214"/>
                <a:gd name="T18" fmla="*/ 34 w 128"/>
                <a:gd name="T19" fmla="*/ 11 h 214"/>
                <a:gd name="T20" fmla="*/ 24 w 128"/>
                <a:gd name="T21" fmla="*/ 51 h 214"/>
                <a:gd name="T22" fmla="*/ 33 w 128"/>
                <a:gd name="T23" fmla="*/ 52 h 214"/>
                <a:gd name="T24" fmla="*/ 45 w 128"/>
                <a:gd name="T25" fmla="*/ 17 h 214"/>
                <a:gd name="T26" fmla="*/ 88 w 128"/>
                <a:gd name="T27" fmla="*/ 19 h 214"/>
                <a:gd name="T28" fmla="*/ 91 w 128"/>
                <a:gd name="T29" fmla="*/ 44 h 214"/>
                <a:gd name="T30" fmla="*/ 79 w 128"/>
                <a:gd name="T31" fmla="*/ 72 h 214"/>
                <a:gd name="T32" fmla="*/ 47 w 128"/>
                <a:gd name="T33" fmla="*/ 119 h 214"/>
                <a:gd name="T34" fmla="*/ 33 w 128"/>
                <a:gd name="T35" fmla="*/ 193 h 214"/>
                <a:gd name="T36" fmla="*/ 122 w 128"/>
                <a:gd name="T37" fmla="*/ 204 h 214"/>
                <a:gd name="T38" fmla="*/ 121 w 128"/>
                <a:gd name="T39" fmla="*/ 193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28" h="214">
                  <a:moveTo>
                    <a:pt x="121" y="193"/>
                  </a:moveTo>
                  <a:cubicBezTo>
                    <a:pt x="112" y="191"/>
                    <a:pt x="105" y="190"/>
                    <a:pt x="96" y="190"/>
                  </a:cubicBezTo>
                  <a:cubicBezTo>
                    <a:pt x="87" y="190"/>
                    <a:pt x="73" y="191"/>
                    <a:pt x="65" y="187"/>
                  </a:cubicBezTo>
                  <a:cubicBezTo>
                    <a:pt x="53" y="181"/>
                    <a:pt x="31" y="179"/>
                    <a:pt x="38" y="161"/>
                  </a:cubicBezTo>
                  <a:cubicBezTo>
                    <a:pt x="41" y="152"/>
                    <a:pt x="48" y="144"/>
                    <a:pt x="55" y="137"/>
                  </a:cubicBezTo>
                  <a:cubicBezTo>
                    <a:pt x="61" y="130"/>
                    <a:pt x="67" y="120"/>
                    <a:pt x="73" y="112"/>
                  </a:cubicBezTo>
                  <a:cubicBezTo>
                    <a:pt x="84" y="97"/>
                    <a:pt x="93" y="81"/>
                    <a:pt x="100" y="63"/>
                  </a:cubicBezTo>
                  <a:cubicBezTo>
                    <a:pt x="105" y="50"/>
                    <a:pt x="110" y="28"/>
                    <a:pt x="102" y="15"/>
                  </a:cubicBezTo>
                  <a:cubicBezTo>
                    <a:pt x="96" y="4"/>
                    <a:pt x="83" y="1"/>
                    <a:pt x="72" y="1"/>
                  </a:cubicBezTo>
                  <a:cubicBezTo>
                    <a:pt x="57" y="0"/>
                    <a:pt x="44" y="0"/>
                    <a:pt x="34" y="11"/>
                  </a:cubicBezTo>
                  <a:cubicBezTo>
                    <a:pt x="24" y="21"/>
                    <a:pt x="25" y="38"/>
                    <a:pt x="24" y="51"/>
                  </a:cubicBezTo>
                  <a:cubicBezTo>
                    <a:pt x="23" y="57"/>
                    <a:pt x="31" y="58"/>
                    <a:pt x="33" y="52"/>
                  </a:cubicBezTo>
                  <a:cubicBezTo>
                    <a:pt x="36" y="41"/>
                    <a:pt x="36" y="25"/>
                    <a:pt x="45" y="17"/>
                  </a:cubicBezTo>
                  <a:cubicBezTo>
                    <a:pt x="55" y="10"/>
                    <a:pt x="79" y="12"/>
                    <a:pt x="88" y="19"/>
                  </a:cubicBezTo>
                  <a:cubicBezTo>
                    <a:pt x="95" y="24"/>
                    <a:pt x="92" y="37"/>
                    <a:pt x="91" y="44"/>
                  </a:cubicBezTo>
                  <a:cubicBezTo>
                    <a:pt x="89" y="54"/>
                    <a:pt x="84" y="63"/>
                    <a:pt x="79" y="72"/>
                  </a:cubicBezTo>
                  <a:cubicBezTo>
                    <a:pt x="69" y="89"/>
                    <a:pt x="58" y="104"/>
                    <a:pt x="47" y="119"/>
                  </a:cubicBezTo>
                  <a:cubicBezTo>
                    <a:pt x="32" y="139"/>
                    <a:pt x="0" y="173"/>
                    <a:pt x="33" y="193"/>
                  </a:cubicBezTo>
                  <a:cubicBezTo>
                    <a:pt x="59" y="209"/>
                    <a:pt x="93" y="214"/>
                    <a:pt x="122" y="204"/>
                  </a:cubicBezTo>
                  <a:cubicBezTo>
                    <a:pt x="128" y="202"/>
                    <a:pt x="127" y="194"/>
                    <a:pt x="121" y="19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FFC000"/>
                </a:solidFill>
              </a:endParaRPr>
            </a:p>
          </p:txBody>
        </p:sp>
        <p:sp>
          <p:nvSpPr>
            <p:cNvPr id="27" name="Freeform 27"/>
            <p:cNvSpPr/>
            <p:nvPr/>
          </p:nvSpPr>
          <p:spPr bwMode="auto">
            <a:xfrm>
              <a:off x="8194676" y="6799263"/>
              <a:ext cx="60325" cy="53975"/>
            </a:xfrm>
            <a:custGeom>
              <a:avLst/>
              <a:gdLst>
                <a:gd name="T0" fmla="*/ 15 w 32"/>
                <a:gd name="T1" fmla="*/ 4 h 29"/>
                <a:gd name="T2" fmla="*/ 11 w 32"/>
                <a:gd name="T3" fmla="*/ 7 h 29"/>
                <a:gd name="T4" fmla="*/ 10 w 32"/>
                <a:gd name="T5" fmla="*/ 8 h 29"/>
                <a:gd name="T6" fmla="*/ 5 w 32"/>
                <a:gd name="T7" fmla="*/ 12 h 29"/>
                <a:gd name="T8" fmla="*/ 3 w 32"/>
                <a:gd name="T9" fmla="*/ 24 h 29"/>
                <a:gd name="T10" fmla="*/ 15 w 32"/>
                <a:gd name="T11" fmla="*/ 26 h 29"/>
                <a:gd name="T12" fmla="*/ 20 w 32"/>
                <a:gd name="T13" fmla="*/ 23 h 29"/>
                <a:gd name="T14" fmla="*/ 21 w 32"/>
                <a:gd name="T15" fmla="*/ 22 h 29"/>
                <a:gd name="T16" fmla="*/ 22 w 32"/>
                <a:gd name="T17" fmla="*/ 22 h 29"/>
                <a:gd name="T18" fmla="*/ 26 w 32"/>
                <a:gd name="T19" fmla="*/ 20 h 29"/>
                <a:gd name="T20" fmla="*/ 29 w 32"/>
                <a:gd name="T21" fmla="*/ 6 h 29"/>
                <a:gd name="T22" fmla="*/ 15 w 32"/>
                <a:gd name="T23" fmla="*/ 4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2" h="29">
                  <a:moveTo>
                    <a:pt x="15" y="4"/>
                  </a:moveTo>
                  <a:cubicBezTo>
                    <a:pt x="13" y="4"/>
                    <a:pt x="12" y="6"/>
                    <a:pt x="11" y="7"/>
                  </a:cubicBezTo>
                  <a:cubicBezTo>
                    <a:pt x="11" y="8"/>
                    <a:pt x="10" y="8"/>
                    <a:pt x="10" y="8"/>
                  </a:cubicBezTo>
                  <a:cubicBezTo>
                    <a:pt x="8" y="9"/>
                    <a:pt x="7" y="11"/>
                    <a:pt x="5" y="12"/>
                  </a:cubicBezTo>
                  <a:cubicBezTo>
                    <a:pt x="1" y="15"/>
                    <a:pt x="0" y="20"/>
                    <a:pt x="3" y="24"/>
                  </a:cubicBezTo>
                  <a:cubicBezTo>
                    <a:pt x="6" y="28"/>
                    <a:pt x="11" y="29"/>
                    <a:pt x="15" y="26"/>
                  </a:cubicBezTo>
                  <a:cubicBezTo>
                    <a:pt x="17" y="25"/>
                    <a:pt x="18" y="24"/>
                    <a:pt x="20" y="23"/>
                  </a:cubicBezTo>
                  <a:cubicBezTo>
                    <a:pt x="20" y="23"/>
                    <a:pt x="21" y="22"/>
                    <a:pt x="21" y="22"/>
                  </a:cubicBezTo>
                  <a:cubicBezTo>
                    <a:pt x="21" y="22"/>
                    <a:pt x="21" y="22"/>
                    <a:pt x="22" y="22"/>
                  </a:cubicBezTo>
                  <a:cubicBezTo>
                    <a:pt x="23" y="22"/>
                    <a:pt x="25" y="21"/>
                    <a:pt x="26" y="20"/>
                  </a:cubicBezTo>
                  <a:cubicBezTo>
                    <a:pt x="30" y="17"/>
                    <a:pt x="32" y="11"/>
                    <a:pt x="29" y="6"/>
                  </a:cubicBezTo>
                  <a:cubicBezTo>
                    <a:pt x="25" y="2"/>
                    <a:pt x="19" y="0"/>
                    <a:pt x="15"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FFC000"/>
                </a:solidFill>
              </a:endParaRPr>
            </a:p>
          </p:txBody>
        </p:sp>
      </p:grpSp>
      <p:grpSp>
        <p:nvGrpSpPr>
          <p:cNvPr id="28" name="Group 16"/>
          <p:cNvGrpSpPr>
            <a:grpSpLocks noChangeAspect="1"/>
          </p:cNvGrpSpPr>
          <p:nvPr/>
        </p:nvGrpSpPr>
        <p:grpSpPr bwMode="auto">
          <a:xfrm>
            <a:off x="2157427" y="1144617"/>
            <a:ext cx="1158875" cy="2000249"/>
            <a:chOff x="1449" y="1496"/>
            <a:chExt cx="730" cy="1260"/>
          </a:xfrm>
          <a:solidFill>
            <a:srgbClr val="FFC000"/>
          </a:solidFill>
        </p:grpSpPr>
        <p:sp>
          <p:nvSpPr>
            <p:cNvPr id="29" name="Freeform 17"/>
            <p:cNvSpPr>
              <a:spLocks noEditPoints="1"/>
            </p:cNvSpPr>
            <p:nvPr/>
          </p:nvSpPr>
          <p:spPr bwMode="auto">
            <a:xfrm>
              <a:off x="1449" y="1496"/>
              <a:ext cx="730" cy="1260"/>
            </a:xfrm>
            <a:custGeom>
              <a:avLst/>
              <a:gdLst>
                <a:gd name="T0" fmla="*/ 609 w 684"/>
                <a:gd name="T1" fmla="*/ 553 h 1183"/>
                <a:gd name="T2" fmla="*/ 448 w 684"/>
                <a:gd name="T3" fmla="*/ 401 h 1183"/>
                <a:gd name="T4" fmla="*/ 269 w 684"/>
                <a:gd name="T5" fmla="*/ 315 h 1183"/>
                <a:gd name="T6" fmla="*/ 94 w 684"/>
                <a:gd name="T7" fmla="*/ 233 h 1183"/>
                <a:gd name="T8" fmla="*/ 88 w 684"/>
                <a:gd name="T9" fmla="*/ 655 h 1183"/>
                <a:gd name="T10" fmla="*/ 70 w 684"/>
                <a:gd name="T11" fmla="*/ 918 h 1183"/>
                <a:gd name="T12" fmla="*/ 139 w 684"/>
                <a:gd name="T13" fmla="*/ 1167 h 1183"/>
                <a:gd name="T14" fmla="*/ 202 w 684"/>
                <a:gd name="T15" fmla="*/ 975 h 1183"/>
                <a:gd name="T16" fmla="*/ 70 w 684"/>
                <a:gd name="T17" fmla="*/ 734 h 1183"/>
                <a:gd name="T18" fmla="*/ 278 w 684"/>
                <a:gd name="T19" fmla="*/ 562 h 1183"/>
                <a:gd name="T20" fmla="*/ 307 w 684"/>
                <a:gd name="T21" fmla="*/ 754 h 1183"/>
                <a:gd name="T22" fmla="*/ 323 w 684"/>
                <a:gd name="T23" fmla="*/ 769 h 1183"/>
                <a:gd name="T24" fmla="*/ 322 w 684"/>
                <a:gd name="T25" fmla="*/ 948 h 1183"/>
                <a:gd name="T26" fmla="*/ 345 w 684"/>
                <a:gd name="T27" fmla="*/ 765 h 1183"/>
                <a:gd name="T28" fmla="*/ 457 w 684"/>
                <a:gd name="T29" fmla="*/ 753 h 1183"/>
                <a:gd name="T30" fmla="*/ 553 w 684"/>
                <a:gd name="T31" fmla="*/ 815 h 1183"/>
                <a:gd name="T32" fmla="*/ 388 w 684"/>
                <a:gd name="T33" fmla="*/ 1179 h 1183"/>
                <a:gd name="T34" fmla="*/ 445 w 684"/>
                <a:gd name="T35" fmla="*/ 1002 h 1183"/>
                <a:gd name="T36" fmla="*/ 666 w 684"/>
                <a:gd name="T37" fmla="*/ 692 h 1183"/>
                <a:gd name="T38" fmla="*/ 200 w 684"/>
                <a:gd name="T39" fmla="*/ 558 h 1183"/>
                <a:gd name="T40" fmla="*/ 132 w 684"/>
                <a:gd name="T41" fmla="*/ 509 h 1183"/>
                <a:gd name="T42" fmla="*/ 123 w 684"/>
                <a:gd name="T43" fmla="*/ 61 h 1183"/>
                <a:gd name="T44" fmla="*/ 241 w 684"/>
                <a:gd name="T45" fmla="*/ 532 h 1183"/>
                <a:gd name="T46" fmla="*/ 388 w 684"/>
                <a:gd name="T47" fmla="*/ 620 h 1183"/>
                <a:gd name="T48" fmla="*/ 406 w 684"/>
                <a:gd name="T49" fmla="*/ 459 h 1183"/>
                <a:gd name="T50" fmla="*/ 305 w 684"/>
                <a:gd name="T51" fmla="*/ 567 h 1183"/>
                <a:gd name="T52" fmla="*/ 444 w 684"/>
                <a:gd name="T53" fmla="*/ 423 h 1183"/>
                <a:gd name="T54" fmla="*/ 423 w 684"/>
                <a:gd name="T55" fmla="*/ 643 h 1183"/>
                <a:gd name="T56" fmla="*/ 415 w 684"/>
                <a:gd name="T57" fmla="*/ 724 h 1183"/>
                <a:gd name="T58" fmla="*/ 428 w 684"/>
                <a:gd name="T59" fmla="*/ 654 h 1183"/>
                <a:gd name="T60" fmla="*/ 574 w 684"/>
                <a:gd name="T61" fmla="*/ 534 h 1183"/>
                <a:gd name="T62" fmla="*/ 415 w 684"/>
                <a:gd name="T63" fmla="*/ 724 h 1183"/>
                <a:gd name="T64" fmla="*/ 476 w 684"/>
                <a:gd name="T65" fmla="*/ 750 h 1183"/>
                <a:gd name="T66" fmla="*/ 607 w 684"/>
                <a:gd name="T67" fmla="*/ 631 h 1183"/>
                <a:gd name="T68" fmla="*/ 517 w 684"/>
                <a:gd name="T69" fmla="*/ 804 h 1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684" h="1183">
                  <a:moveTo>
                    <a:pt x="612" y="606"/>
                  </a:moveTo>
                  <a:cubicBezTo>
                    <a:pt x="615" y="584"/>
                    <a:pt x="613" y="565"/>
                    <a:pt x="609" y="553"/>
                  </a:cubicBezTo>
                  <a:cubicBezTo>
                    <a:pt x="599" y="516"/>
                    <a:pt x="568" y="479"/>
                    <a:pt x="517" y="483"/>
                  </a:cubicBezTo>
                  <a:cubicBezTo>
                    <a:pt x="514" y="445"/>
                    <a:pt x="477" y="404"/>
                    <a:pt x="448" y="401"/>
                  </a:cubicBezTo>
                  <a:cubicBezTo>
                    <a:pt x="329" y="387"/>
                    <a:pt x="263" y="490"/>
                    <a:pt x="263" y="490"/>
                  </a:cubicBezTo>
                  <a:cubicBezTo>
                    <a:pt x="263" y="490"/>
                    <a:pt x="253" y="433"/>
                    <a:pt x="269" y="315"/>
                  </a:cubicBezTo>
                  <a:cubicBezTo>
                    <a:pt x="290" y="158"/>
                    <a:pt x="232" y="0"/>
                    <a:pt x="116" y="36"/>
                  </a:cubicBezTo>
                  <a:cubicBezTo>
                    <a:pt x="0" y="72"/>
                    <a:pt x="71" y="136"/>
                    <a:pt x="94" y="233"/>
                  </a:cubicBezTo>
                  <a:cubicBezTo>
                    <a:pt x="117" y="330"/>
                    <a:pt x="117" y="454"/>
                    <a:pt x="110" y="505"/>
                  </a:cubicBezTo>
                  <a:cubicBezTo>
                    <a:pt x="104" y="546"/>
                    <a:pt x="92" y="624"/>
                    <a:pt x="88" y="655"/>
                  </a:cubicBezTo>
                  <a:cubicBezTo>
                    <a:pt x="69" y="678"/>
                    <a:pt x="57" y="697"/>
                    <a:pt x="54" y="711"/>
                  </a:cubicBezTo>
                  <a:cubicBezTo>
                    <a:pt x="45" y="741"/>
                    <a:pt x="31" y="868"/>
                    <a:pt x="70" y="918"/>
                  </a:cubicBezTo>
                  <a:cubicBezTo>
                    <a:pt x="109" y="969"/>
                    <a:pt x="148" y="980"/>
                    <a:pt x="177" y="979"/>
                  </a:cubicBezTo>
                  <a:cubicBezTo>
                    <a:pt x="203" y="1073"/>
                    <a:pt x="139" y="1167"/>
                    <a:pt x="139" y="1167"/>
                  </a:cubicBezTo>
                  <a:cubicBezTo>
                    <a:pt x="153" y="1174"/>
                    <a:pt x="153" y="1174"/>
                    <a:pt x="153" y="1174"/>
                  </a:cubicBezTo>
                  <a:cubicBezTo>
                    <a:pt x="220" y="1102"/>
                    <a:pt x="207" y="1002"/>
                    <a:pt x="202" y="975"/>
                  </a:cubicBezTo>
                  <a:cubicBezTo>
                    <a:pt x="215" y="971"/>
                    <a:pt x="223" y="966"/>
                    <a:pt x="223" y="966"/>
                  </a:cubicBezTo>
                  <a:cubicBezTo>
                    <a:pt x="50" y="954"/>
                    <a:pt x="64" y="794"/>
                    <a:pt x="70" y="734"/>
                  </a:cubicBezTo>
                  <a:cubicBezTo>
                    <a:pt x="76" y="674"/>
                    <a:pt x="155" y="611"/>
                    <a:pt x="205" y="572"/>
                  </a:cubicBezTo>
                  <a:cubicBezTo>
                    <a:pt x="254" y="533"/>
                    <a:pt x="270" y="550"/>
                    <a:pt x="278" y="562"/>
                  </a:cubicBezTo>
                  <a:cubicBezTo>
                    <a:pt x="326" y="637"/>
                    <a:pt x="384" y="625"/>
                    <a:pt x="408" y="655"/>
                  </a:cubicBezTo>
                  <a:cubicBezTo>
                    <a:pt x="432" y="685"/>
                    <a:pt x="388" y="757"/>
                    <a:pt x="307" y="754"/>
                  </a:cubicBezTo>
                  <a:cubicBezTo>
                    <a:pt x="226" y="751"/>
                    <a:pt x="207" y="675"/>
                    <a:pt x="207" y="675"/>
                  </a:cubicBezTo>
                  <a:cubicBezTo>
                    <a:pt x="216" y="753"/>
                    <a:pt x="271" y="775"/>
                    <a:pt x="323" y="769"/>
                  </a:cubicBezTo>
                  <a:cubicBezTo>
                    <a:pt x="342" y="782"/>
                    <a:pt x="376" y="814"/>
                    <a:pt x="370" y="868"/>
                  </a:cubicBezTo>
                  <a:cubicBezTo>
                    <a:pt x="363" y="933"/>
                    <a:pt x="322" y="948"/>
                    <a:pt x="322" y="948"/>
                  </a:cubicBezTo>
                  <a:cubicBezTo>
                    <a:pt x="322" y="948"/>
                    <a:pt x="390" y="939"/>
                    <a:pt x="390" y="866"/>
                  </a:cubicBezTo>
                  <a:cubicBezTo>
                    <a:pt x="390" y="808"/>
                    <a:pt x="363" y="777"/>
                    <a:pt x="345" y="765"/>
                  </a:cubicBezTo>
                  <a:cubicBezTo>
                    <a:pt x="366" y="759"/>
                    <a:pt x="386" y="749"/>
                    <a:pt x="400" y="738"/>
                  </a:cubicBezTo>
                  <a:cubicBezTo>
                    <a:pt x="409" y="745"/>
                    <a:pt x="427" y="755"/>
                    <a:pt x="457" y="753"/>
                  </a:cubicBezTo>
                  <a:cubicBezTo>
                    <a:pt x="456" y="773"/>
                    <a:pt x="463" y="815"/>
                    <a:pt x="523" y="817"/>
                  </a:cubicBezTo>
                  <a:cubicBezTo>
                    <a:pt x="534" y="817"/>
                    <a:pt x="544" y="816"/>
                    <a:pt x="553" y="815"/>
                  </a:cubicBezTo>
                  <a:cubicBezTo>
                    <a:pt x="559" y="845"/>
                    <a:pt x="569" y="952"/>
                    <a:pt x="418" y="982"/>
                  </a:cubicBezTo>
                  <a:cubicBezTo>
                    <a:pt x="418" y="982"/>
                    <a:pt x="425" y="1121"/>
                    <a:pt x="388" y="1179"/>
                  </a:cubicBezTo>
                  <a:cubicBezTo>
                    <a:pt x="408" y="1183"/>
                    <a:pt x="408" y="1183"/>
                    <a:pt x="408" y="1183"/>
                  </a:cubicBezTo>
                  <a:cubicBezTo>
                    <a:pt x="408" y="1183"/>
                    <a:pt x="446" y="1121"/>
                    <a:pt x="445" y="1002"/>
                  </a:cubicBezTo>
                  <a:cubicBezTo>
                    <a:pt x="445" y="1002"/>
                    <a:pt x="592" y="979"/>
                    <a:pt x="582" y="806"/>
                  </a:cubicBezTo>
                  <a:cubicBezTo>
                    <a:pt x="625" y="787"/>
                    <a:pt x="651" y="744"/>
                    <a:pt x="666" y="692"/>
                  </a:cubicBezTo>
                  <a:cubicBezTo>
                    <a:pt x="684" y="633"/>
                    <a:pt x="636" y="608"/>
                    <a:pt x="612" y="606"/>
                  </a:cubicBezTo>
                  <a:close/>
                  <a:moveTo>
                    <a:pt x="200" y="558"/>
                  </a:moveTo>
                  <a:cubicBezTo>
                    <a:pt x="162" y="583"/>
                    <a:pt x="132" y="608"/>
                    <a:pt x="109" y="632"/>
                  </a:cubicBezTo>
                  <a:cubicBezTo>
                    <a:pt x="111" y="609"/>
                    <a:pt x="122" y="580"/>
                    <a:pt x="132" y="509"/>
                  </a:cubicBezTo>
                  <a:cubicBezTo>
                    <a:pt x="146" y="422"/>
                    <a:pt x="128" y="293"/>
                    <a:pt x="113" y="228"/>
                  </a:cubicBezTo>
                  <a:cubicBezTo>
                    <a:pt x="100" y="171"/>
                    <a:pt x="31" y="75"/>
                    <a:pt x="123" y="61"/>
                  </a:cubicBezTo>
                  <a:cubicBezTo>
                    <a:pt x="254" y="41"/>
                    <a:pt x="256" y="256"/>
                    <a:pt x="250" y="311"/>
                  </a:cubicBezTo>
                  <a:cubicBezTo>
                    <a:pt x="244" y="359"/>
                    <a:pt x="241" y="500"/>
                    <a:pt x="241" y="532"/>
                  </a:cubicBezTo>
                  <a:cubicBezTo>
                    <a:pt x="230" y="538"/>
                    <a:pt x="217" y="546"/>
                    <a:pt x="200" y="558"/>
                  </a:cubicBezTo>
                  <a:close/>
                  <a:moveTo>
                    <a:pt x="388" y="620"/>
                  </a:moveTo>
                  <a:cubicBezTo>
                    <a:pt x="378" y="617"/>
                    <a:pt x="365" y="611"/>
                    <a:pt x="352" y="603"/>
                  </a:cubicBezTo>
                  <a:cubicBezTo>
                    <a:pt x="335" y="522"/>
                    <a:pt x="406" y="459"/>
                    <a:pt x="406" y="459"/>
                  </a:cubicBezTo>
                  <a:cubicBezTo>
                    <a:pt x="324" y="501"/>
                    <a:pt x="330" y="567"/>
                    <a:pt x="336" y="593"/>
                  </a:cubicBezTo>
                  <a:cubicBezTo>
                    <a:pt x="325" y="585"/>
                    <a:pt x="314" y="577"/>
                    <a:pt x="305" y="567"/>
                  </a:cubicBezTo>
                  <a:cubicBezTo>
                    <a:pt x="281" y="542"/>
                    <a:pt x="282" y="520"/>
                    <a:pt x="261" y="524"/>
                  </a:cubicBezTo>
                  <a:cubicBezTo>
                    <a:pt x="287" y="485"/>
                    <a:pt x="396" y="408"/>
                    <a:pt x="444" y="423"/>
                  </a:cubicBezTo>
                  <a:cubicBezTo>
                    <a:pt x="496" y="439"/>
                    <a:pt x="508" y="509"/>
                    <a:pt x="485" y="574"/>
                  </a:cubicBezTo>
                  <a:cubicBezTo>
                    <a:pt x="469" y="620"/>
                    <a:pt x="439" y="637"/>
                    <a:pt x="423" y="643"/>
                  </a:cubicBezTo>
                  <a:cubicBezTo>
                    <a:pt x="414" y="629"/>
                    <a:pt x="400" y="624"/>
                    <a:pt x="388" y="620"/>
                  </a:cubicBezTo>
                  <a:close/>
                  <a:moveTo>
                    <a:pt x="415" y="724"/>
                  </a:moveTo>
                  <a:cubicBezTo>
                    <a:pt x="420" y="717"/>
                    <a:pt x="424" y="710"/>
                    <a:pt x="426" y="703"/>
                  </a:cubicBezTo>
                  <a:cubicBezTo>
                    <a:pt x="431" y="681"/>
                    <a:pt x="431" y="666"/>
                    <a:pt x="428" y="654"/>
                  </a:cubicBezTo>
                  <a:cubicBezTo>
                    <a:pt x="510" y="623"/>
                    <a:pt x="514" y="552"/>
                    <a:pt x="516" y="508"/>
                  </a:cubicBezTo>
                  <a:cubicBezTo>
                    <a:pt x="531" y="508"/>
                    <a:pt x="558" y="512"/>
                    <a:pt x="574" y="534"/>
                  </a:cubicBezTo>
                  <a:cubicBezTo>
                    <a:pt x="597" y="567"/>
                    <a:pt x="601" y="681"/>
                    <a:pt x="508" y="721"/>
                  </a:cubicBezTo>
                  <a:cubicBezTo>
                    <a:pt x="444" y="748"/>
                    <a:pt x="422" y="735"/>
                    <a:pt x="415" y="724"/>
                  </a:cubicBezTo>
                  <a:close/>
                  <a:moveTo>
                    <a:pt x="517" y="804"/>
                  </a:moveTo>
                  <a:cubicBezTo>
                    <a:pt x="469" y="797"/>
                    <a:pt x="471" y="766"/>
                    <a:pt x="476" y="750"/>
                  </a:cubicBezTo>
                  <a:cubicBezTo>
                    <a:pt x="488" y="747"/>
                    <a:pt x="502" y="742"/>
                    <a:pt x="519" y="734"/>
                  </a:cubicBezTo>
                  <a:cubicBezTo>
                    <a:pt x="570" y="710"/>
                    <a:pt x="596" y="669"/>
                    <a:pt x="607" y="631"/>
                  </a:cubicBezTo>
                  <a:cubicBezTo>
                    <a:pt x="622" y="636"/>
                    <a:pt x="644" y="647"/>
                    <a:pt x="643" y="675"/>
                  </a:cubicBezTo>
                  <a:cubicBezTo>
                    <a:pt x="642" y="718"/>
                    <a:pt x="584" y="812"/>
                    <a:pt x="517" y="80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FFC000"/>
                </a:solidFill>
              </a:endParaRPr>
            </a:p>
          </p:txBody>
        </p:sp>
        <p:sp>
          <p:nvSpPr>
            <p:cNvPr id="30" name="Freeform 18"/>
            <p:cNvSpPr/>
            <p:nvPr/>
          </p:nvSpPr>
          <p:spPr bwMode="auto">
            <a:xfrm>
              <a:off x="1760" y="2545"/>
              <a:ext cx="57" cy="47"/>
            </a:xfrm>
            <a:custGeom>
              <a:avLst/>
              <a:gdLst>
                <a:gd name="T0" fmla="*/ 0 w 54"/>
                <a:gd name="T1" fmla="*/ 18 h 44"/>
                <a:gd name="T2" fmla="*/ 54 w 54"/>
                <a:gd name="T3" fmla="*/ 0 h 44"/>
                <a:gd name="T4" fmla="*/ 46 w 54"/>
                <a:gd name="T5" fmla="*/ 44 h 44"/>
                <a:gd name="T6" fmla="*/ 39 w 54"/>
                <a:gd name="T7" fmla="*/ 23 h 44"/>
                <a:gd name="T8" fmla="*/ 0 w 54"/>
                <a:gd name="T9" fmla="*/ 18 h 44"/>
              </a:gdLst>
              <a:ahLst/>
              <a:cxnLst>
                <a:cxn ang="0">
                  <a:pos x="T0" y="T1"/>
                </a:cxn>
                <a:cxn ang="0">
                  <a:pos x="T2" y="T3"/>
                </a:cxn>
                <a:cxn ang="0">
                  <a:pos x="T4" y="T5"/>
                </a:cxn>
                <a:cxn ang="0">
                  <a:pos x="T6" y="T7"/>
                </a:cxn>
                <a:cxn ang="0">
                  <a:pos x="T8" y="T9"/>
                </a:cxn>
              </a:cxnLst>
              <a:rect l="0" t="0" r="r" b="b"/>
              <a:pathLst>
                <a:path w="54" h="44">
                  <a:moveTo>
                    <a:pt x="0" y="18"/>
                  </a:moveTo>
                  <a:cubicBezTo>
                    <a:pt x="0" y="18"/>
                    <a:pt x="30" y="19"/>
                    <a:pt x="54" y="0"/>
                  </a:cubicBezTo>
                  <a:cubicBezTo>
                    <a:pt x="46" y="44"/>
                    <a:pt x="46" y="44"/>
                    <a:pt x="46" y="44"/>
                  </a:cubicBezTo>
                  <a:cubicBezTo>
                    <a:pt x="39" y="23"/>
                    <a:pt x="39" y="23"/>
                    <a:pt x="39" y="23"/>
                  </a:cubicBezTo>
                  <a:cubicBezTo>
                    <a:pt x="39" y="23"/>
                    <a:pt x="28" y="31"/>
                    <a:pt x="0" y="1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FFC000"/>
                </a:solidFill>
              </a:endParaRPr>
            </a:p>
          </p:txBody>
        </p:sp>
      </p:grpSp>
      <p:grpSp>
        <p:nvGrpSpPr>
          <p:cNvPr id="31" name="Group 21"/>
          <p:cNvGrpSpPr>
            <a:grpSpLocks noChangeAspect="1"/>
          </p:cNvGrpSpPr>
          <p:nvPr/>
        </p:nvGrpSpPr>
        <p:grpSpPr bwMode="auto">
          <a:xfrm>
            <a:off x="5367578" y="1164192"/>
            <a:ext cx="1209675" cy="1979613"/>
            <a:chOff x="3270" y="1510"/>
            <a:chExt cx="762" cy="1247"/>
          </a:xfrm>
          <a:solidFill>
            <a:srgbClr val="FFC000"/>
          </a:solidFill>
        </p:grpSpPr>
        <p:sp>
          <p:nvSpPr>
            <p:cNvPr id="32" name="Freeform 22"/>
            <p:cNvSpPr/>
            <p:nvPr/>
          </p:nvSpPr>
          <p:spPr bwMode="auto">
            <a:xfrm>
              <a:off x="3616" y="2549"/>
              <a:ext cx="56" cy="46"/>
            </a:xfrm>
            <a:custGeom>
              <a:avLst/>
              <a:gdLst>
                <a:gd name="T0" fmla="*/ 0 w 54"/>
                <a:gd name="T1" fmla="*/ 18 h 44"/>
                <a:gd name="T2" fmla="*/ 54 w 54"/>
                <a:gd name="T3" fmla="*/ 0 h 44"/>
                <a:gd name="T4" fmla="*/ 46 w 54"/>
                <a:gd name="T5" fmla="*/ 44 h 44"/>
                <a:gd name="T6" fmla="*/ 39 w 54"/>
                <a:gd name="T7" fmla="*/ 23 h 44"/>
                <a:gd name="T8" fmla="*/ 0 w 54"/>
                <a:gd name="T9" fmla="*/ 18 h 44"/>
              </a:gdLst>
              <a:ahLst/>
              <a:cxnLst>
                <a:cxn ang="0">
                  <a:pos x="T0" y="T1"/>
                </a:cxn>
                <a:cxn ang="0">
                  <a:pos x="T2" y="T3"/>
                </a:cxn>
                <a:cxn ang="0">
                  <a:pos x="T4" y="T5"/>
                </a:cxn>
                <a:cxn ang="0">
                  <a:pos x="T6" y="T7"/>
                </a:cxn>
                <a:cxn ang="0">
                  <a:pos x="T8" y="T9"/>
                </a:cxn>
              </a:cxnLst>
              <a:rect l="0" t="0" r="r" b="b"/>
              <a:pathLst>
                <a:path w="54" h="44">
                  <a:moveTo>
                    <a:pt x="0" y="18"/>
                  </a:moveTo>
                  <a:cubicBezTo>
                    <a:pt x="0" y="18"/>
                    <a:pt x="29" y="19"/>
                    <a:pt x="54" y="0"/>
                  </a:cubicBezTo>
                  <a:cubicBezTo>
                    <a:pt x="46" y="44"/>
                    <a:pt x="46" y="44"/>
                    <a:pt x="46" y="44"/>
                  </a:cubicBezTo>
                  <a:cubicBezTo>
                    <a:pt x="39" y="23"/>
                    <a:pt x="39" y="23"/>
                    <a:pt x="39" y="23"/>
                  </a:cubicBezTo>
                  <a:cubicBezTo>
                    <a:pt x="39" y="23"/>
                    <a:pt x="28" y="31"/>
                    <a:pt x="0" y="1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FFC000"/>
                </a:solidFill>
              </a:endParaRPr>
            </a:p>
          </p:txBody>
        </p:sp>
        <p:sp>
          <p:nvSpPr>
            <p:cNvPr id="33" name="Freeform 23"/>
            <p:cNvSpPr>
              <a:spLocks noEditPoints="1"/>
            </p:cNvSpPr>
            <p:nvPr/>
          </p:nvSpPr>
          <p:spPr bwMode="auto">
            <a:xfrm>
              <a:off x="3270" y="1510"/>
              <a:ext cx="762" cy="1247"/>
            </a:xfrm>
            <a:custGeom>
              <a:avLst/>
              <a:gdLst>
                <a:gd name="T0" fmla="*/ 629 w 729"/>
                <a:gd name="T1" fmla="*/ 554 h 1195"/>
                <a:gd name="T2" fmla="*/ 512 w 729"/>
                <a:gd name="T3" fmla="*/ 454 h 1195"/>
                <a:gd name="T4" fmla="*/ 509 w 729"/>
                <a:gd name="T5" fmla="*/ 405 h 1195"/>
                <a:gd name="T6" fmla="*/ 591 w 729"/>
                <a:gd name="T7" fmla="*/ 78 h 1195"/>
                <a:gd name="T8" fmla="*/ 415 w 729"/>
                <a:gd name="T9" fmla="*/ 118 h 1195"/>
                <a:gd name="T10" fmla="*/ 276 w 729"/>
                <a:gd name="T11" fmla="*/ 309 h 1195"/>
                <a:gd name="T12" fmla="*/ 37 w 729"/>
                <a:gd name="T13" fmla="*/ 50 h 1195"/>
                <a:gd name="T14" fmla="*/ 151 w 729"/>
                <a:gd name="T15" fmla="*/ 585 h 1195"/>
                <a:gd name="T16" fmla="*/ 202 w 729"/>
                <a:gd name="T17" fmla="*/ 988 h 1195"/>
                <a:gd name="T18" fmla="*/ 160 w 729"/>
                <a:gd name="T19" fmla="*/ 1169 h 1195"/>
                <a:gd name="T20" fmla="*/ 135 w 729"/>
                <a:gd name="T21" fmla="*/ 904 h 1195"/>
                <a:gd name="T22" fmla="*/ 298 w 729"/>
                <a:gd name="T23" fmla="*/ 556 h 1195"/>
                <a:gd name="T24" fmla="*/ 447 w 729"/>
                <a:gd name="T25" fmla="*/ 694 h 1195"/>
                <a:gd name="T26" fmla="*/ 268 w 729"/>
                <a:gd name="T27" fmla="*/ 812 h 1195"/>
                <a:gd name="T28" fmla="*/ 373 w 729"/>
                <a:gd name="T29" fmla="*/ 737 h 1195"/>
                <a:gd name="T30" fmla="*/ 391 w 729"/>
                <a:gd name="T31" fmla="*/ 740 h 1195"/>
                <a:gd name="T32" fmla="*/ 440 w 729"/>
                <a:gd name="T33" fmla="*/ 778 h 1195"/>
                <a:gd name="T34" fmla="*/ 593 w 729"/>
                <a:gd name="T35" fmla="*/ 811 h 1195"/>
                <a:gd name="T36" fmla="*/ 460 w 729"/>
                <a:gd name="T37" fmla="*/ 992 h 1195"/>
                <a:gd name="T38" fmla="*/ 465 w 729"/>
                <a:gd name="T39" fmla="*/ 1195 h 1195"/>
                <a:gd name="T40" fmla="*/ 647 w 729"/>
                <a:gd name="T41" fmla="*/ 784 h 1195"/>
                <a:gd name="T42" fmla="*/ 437 w 729"/>
                <a:gd name="T43" fmla="*/ 585 h 1195"/>
                <a:gd name="T44" fmla="*/ 210 w 729"/>
                <a:gd name="T45" fmla="*/ 547 h 1195"/>
                <a:gd name="T46" fmla="*/ 54 w 729"/>
                <a:gd name="T47" fmla="*/ 143 h 1195"/>
                <a:gd name="T48" fmla="*/ 240 w 729"/>
                <a:gd name="T49" fmla="*/ 230 h 1195"/>
                <a:gd name="T50" fmla="*/ 374 w 729"/>
                <a:gd name="T51" fmla="*/ 387 h 1195"/>
                <a:gd name="T52" fmla="*/ 520 w 729"/>
                <a:gd name="T53" fmla="*/ 52 h 1195"/>
                <a:gd name="T54" fmla="*/ 468 w 729"/>
                <a:gd name="T55" fmla="*/ 505 h 1195"/>
                <a:gd name="T56" fmla="*/ 437 w 729"/>
                <a:gd name="T57" fmla="*/ 585 h 1195"/>
                <a:gd name="T58" fmla="*/ 494 w 729"/>
                <a:gd name="T59" fmla="*/ 673 h 1195"/>
                <a:gd name="T60" fmla="*/ 529 w 729"/>
                <a:gd name="T61" fmla="*/ 484 h 1195"/>
                <a:gd name="T62" fmla="*/ 429 w 729"/>
                <a:gd name="T63" fmla="*/ 736 h 1195"/>
                <a:gd name="T64" fmla="*/ 603 w 729"/>
                <a:gd name="T65" fmla="*/ 672 h 1195"/>
                <a:gd name="T66" fmla="*/ 691 w 729"/>
                <a:gd name="T67" fmla="*/ 638 h 1195"/>
                <a:gd name="T68" fmla="*/ 520 w 729"/>
                <a:gd name="T69" fmla="*/ 768 h 1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729" h="1195">
                  <a:moveTo>
                    <a:pt x="700" y="569"/>
                  </a:moveTo>
                  <a:cubicBezTo>
                    <a:pt x="676" y="543"/>
                    <a:pt x="646" y="548"/>
                    <a:pt x="629" y="554"/>
                  </a:cubicBezTo>
                  <a:cubicBezTo>
                    <a:pt x="629" y="543"/>
                    <a:pt x="629" y="534"/>
                    <a:pt x="629" y="528"/>
                  </a:cubicBezTo>
                  <a:cubicBezTo>
                    <a:pt x="629" y="504"/>
                    <a:pt x="601" y="415"/>
                    <a:pt x="512" y="454"/>
                  </a:cubicBezTo>
                  <a:cubicBezTo>
                    <a:pt x="508" y="455"/>
                    <a:pt x="504" y="457"/>
                    <a:pt x="501" y="459"/>
                  </a:cubicBezTo>
                  <a:cubicBezTo>
                    <a:pt x="498" y="447"/>
                    <a:pt x="498" y="427"/>
                    <a:pt x="509" y="405"/>
                  </a:cubicBezTo>
                  <a:cubicBezTo>
                    <a:pt x="528" y="366"/>
                    <a:pt x="597" y="273"/>
                    <a:pt x="606" y="211"/>
                  </a:cubicBezTo>
                  <a:cubicBezTo>
                    <a:pt x="614" y="149"/>
                    <a:pt x="602" y="102"/>
                    <a:pt x="591" y="78"/>
                  </a:cubicBezTo>
                  <a:cubicBezTo>
                    <a:pt x="580" y="53"/>
                    <a:pt x="554" y="23"/>
                    <a:pt x="514" y="23"/>
                  </a:cubicBezTo>
                  <a:cubicBezTo>
                    <a:pt x="474" y="23"/>
                    <a:pt x="426" y="50"/>
                    <a:pt x="415" y="118"/>
                  </a:cubicBezTo>
                  <a:cubicBezTo>
                    <a:pt x="405" y="185"/>
                    <a:pt x="346" y="432"/>
                    <a:pt x="315" y="482"/>
                  </a:cubicBezTo>
                  <a:cubicBezTo>
                    <a:pt x="315" y="482"/>
                    <a:pt x="283" y="384"/>
                    <a:pt x="276" y="309"/>
                  </a:cubicBezTo>
                  <a:cubicBezTo>
                    <a:pt x="269" y="234"/>
                    <a:pt x="258" y="133"/>
                    <a:pt x="188" y="67"/>
                  </a:cubicBezTo>
                  <a:cubicBezTo>
                    <a:pt x="117" y="0"/>
                    <a:pt x="58" y="38"/>
                    <a:pt x="37" y="50"/>
                  </a:cubicBezTo>
                  <a:cubicBezTo>
                    <a:pt x="17" y="62"/>
                    <a:pt x="0" y="93"/>
                    <a:pt x="35" y="161"/>
                  </a:cubicBezTo>
                  <a:cubicBezTo>
                    <a:pt x="69" y="228"/>
                    <a:pt x="116" y="381"/>
                    <a:pt x="151" y="585"/>
                  </a:cubicBezTo>
                  <a:cubicBezTo>
                    <a:pt x="113" y="616"/>
                    <a:pt x="74" y="669"/>
                    <a:pt x="68" y="769"/>
                  </a:cubicBezTo>
                  <a:cubicBezTo>
                    <a:pt x="59" y="931"/>
                    <a:pt x="166" y="940"/>
                    <a:pt x="202" y="988"/>
                  </a:cubicBezTo>
                  <a:cubicBezTo>
                    <a:pt x="238" y="1037"/>
                    <a:pt x="151" y="1155"/>
                    <a:pt x="151" y="1155"/>
                  </a:cubicBezTo>
                  <a:cubicBezTo>
                    <a:pt x="160" y="1169"/>
                    <a:pt x="160" y="1169"/>
                    <a:pt x="160" y="1169"/>
                  </a:cubicBezTo>
                  <a:cubicBezTo>
                    <a:pt x="198" y="1124"/>
                    <a:pt x="228" y="1059"/>
                    <a:pt x="234" y="1007"/>
                  </a:cubicBezTo>
                  <a:cubicBezTo>
                    <a:pt x="240" y="954"/>
                    <a:pt x="198" y="969"/>
                    <a:pt x="135" y="904"/>
                  </a:cubicBezTo>
                  <a:cubicBezTo>
                    <a:pt x="71" y="838"/>
                    <a:pt x="76" y="706"/>
                    <a:pt x="135" y="632"/>
                  </a:cubicBezTo>
                  <a:cubicBezTo>
                    <a:pt x="194" y="558"/>
                    <a:pt x="275" y="538"/>
                    <a:pt x="298" y="556"/>
                  </a:cubicBezTo>
                  <a:cubicBezTo>
                    <a:pt x="321" y="575"/>
                    <a:pt x="392" y="615"/>
                    <a:pt x="432" y="602"/>
                  </a:cubicBezTo>
                  <a:cubicBezTo>
                    <a:pt x="472" y="589"/>
                    <a:pt x="508" y="654"/>
                    <a:pt x="447" y="694"/>
                  </a:cubicBezTo>
                  <a:cubicBezTo>
                    <a:pt x="369" y="746"/>
                    <a:pt x="280" y="674"/>
                    <a:pt x="280" y="674"/>
                  </a:cubicBezTo>
                  <a:cubicBezTo>
                    <a:pt x="302" y="738"/>
                    <a:pt x="268" y="812"/>
                    <a:pt x="268" y="812"/>
                  </a:cubicBezTo>
                  <a:cubicBezTo>
                    <a:pt x="319" y="788"/>
                    <a:pt x="306" y="705"/>
                    <a:pt x="306" y="705"/>
                  </a:cubicBezTo>
                  <a:cubicBezTo>
                    <a:pt x="331" y="722"/>
                    <a:pt x="353" y="732"/>
                    <a:pt x="373" y="737"/>
                  </a:cubicBezTo>
                  <a:cubicBezTo>
                    <a:pt x="385" y="769"/>
                    <a:pt x="408" y="853"/>
                    <a:pt x="346" y="923"/>
                  </a:cubicBezTo>
                  <a:cubicBezTo>
                    <a:pt x="346" y="923"/>
                    <a:pt x="434" y="880"/>
                    <a:pt x="391" y="740"/>
                  </a:cubicBezTo>
                  <a:cubicBezTo>
                    <a:pt x="395" y="740"/>
                    <a:pt x="400" y="740"/>
                    <a:pt x="405" y="740"/>
                  </a:cubicBezTo>
                  <a:cubicBezTo>
                    <a:pt x="408" y="751"/>
                    <a:pt x="417" y="766"/>
                    <a:pt x="440" y="778"/>
                  </a:cubicBezTo>
                  <a:cubicBezTo>
                    <a:pt x="456" y="787"/>
                    <a:pt x="480" y="786"/>
                    <a:pt x="505" y="775"/>
                  </a:cubicBezTo>
                  <a:cubicBezTo>
                    <a:pt x="514" y="792"/>
                    <a:pt x="540" y="824"/>
                    <a:pt x="593" y="811"/>
                  </a:cubicBezTo>
                  <a:cubicBezTo>
                    <a:pt x="604" y="809"/>
                    <a:pt x="614" y="805"/>
                    <a:pt x="623" y="800"/>
                  </a:cubicBezTo>
                  <a:cubicBezTo>
                    <a:pt x="621" y="839"/>
                    <a:pt x="605" y="966"/>
                    <a:pt x="460" y="992"/>
                  </a:cubicBezTo>
                  <a:cubicBezTo>
                    <a:pt x="460" y="992"/>
                    <a:pt x="475" y="1138"/>
                    <a:pt x="439" y="1194"/>
                  </a:cubicBezTo>
                  <a:cubicBezTo>
                    <a:pt x="465" y="1195"/>
                    <a:pt x="465" y="1195"/>
                    <a:pt x="465" y="1195"/>
                  </a:cubicBezTo>
                  <a:cubicBezTo>
                    <a:pt x="465" y="1195"/>
                    <a:pt x="501" y="1143"/>
                    <a:pt x="485" y="1007"/>
                  </a:cubicBezTo>
                  <a:cubicBezTo>
                    <a:pt x="485" y="1007"/>
                    <a:pt x="636" y="1001"/>
                    <a:pt x="647" y="784"/>
                  </a:cubicBezTo>
                  <a:cubicBezTo>
                    <a:pt x="720" y="725"/>
                    <a:pt x="729" y="601"/>
                    <a:pt x="700" y="569"/>
                  </a:cubicBezTo>
                  <a:close/>
                  <a:moveTo>
                    <a:pt x="437" y="585"/>
                  </a:moveTo>
                  <a:cubicBezTo>
                    <a:pt x="381" y="593"/>
                    <a:pt x="339" y="562"/>
                    <a:pt x="309" y="545"/>
                  </a:cubicBezTo>
                  <a:cubicBezTo>
                    <a:pt x="280" y="528"/>
                    <a:pt x="246" y="525"/>
                    <a:pt x="210" y="547"/>
                  </a:cubicBezTo>
                  <a:cubicBezTo>
                    <a:pt x="200" y="552"/>
                    <a:pt x="187" y="559"/>
                    <a:pt x="172" y="569"/>
                  </a:cubicBezTo>
                  <a:cubicBezTo>
                    <a:pt x="161" y="511"/>
                    <a:pt x="103" y="226"/>
                    <a:pt x="54" y="143"/>
                  </a:cubicBezTo>
                  <a:cubicBezTo>
                    <a:pt x="4" y="59"/>
                    <a:pt x="91" y="56"/>
                    <a:pt x="106" y="58"/>
                  </a:cubicBezTo>
                  <a:cubicBezTo>
                    <a:pt x="141" y="63"/>
                    <a:pt x="228" y="130"/>
                    <a:pt x="240" y="230"/>
                  </a:cubicBezTo>
                  <a:cubicBezTo>
                    <a:pt x="252" y="331"/>
                    <a:pt x="269" y="478"/>
                    <a:pt x="314" y="536"/>
                  </a:cubicBezTo>
                  <a:cubicBezTo>
                    <a:pt x="314" y="536"/>
                    <a:pt x="346" y="484"/>
                    <a:pt x="374" y="387"/>
                  </a:cubicBezTo>
                  <a:cubicBezTo>
                    <a:pt x="402" y="290"/>
                    <a:pt x="432" y="177"/>
                    <a:pt x="440" y="130"/>
                  </a:cubicBezTo>
                  <a:cubicBezTo>
                    <a:pt x="447" y="82"/>
                    <a:pt x="470" y="40"/>
                    <a:pt x="520" y="52"/>
                  </a:cubicBezTo>
                  <a:cubicBezTo>
                    <a:pt x="569" y="64"/>
                    <a:pt x="597" y="151"/>
                    <a:pt x="568" y="231"/>
                  </a:cubicBezTo>
                  <a:cubicBezTo>
                    <a:pt x="541" y="306"/>
                    <a:pt x="452" y="400"/>
                    <a:pt x="468" y="505"/>
                  </a:cubicBezTo>
                  <a:cubicBezTo>
                    <a:pt x="454" y="536"/>
                    <a:pt x="450" y="572"/>
                    <a:pt x="449" y="585"/>
                  </a:cubicBezTo>
                  <a:cubicBezTo>
                    <a:pt x="445" y="585"/>
                    <a:pt x="441" y="585"/>
                    <a:pt x="437" y="585"/>
                  </a:cubicBezTo>
                  <a:close/>
                  <a:moveTo>
                    <a:pt x="429" y="736"/>
                  </a:moveTo>
                  <a:cubicBezTo>
                    <a:pt x="464" y="725"/>
                    <a:pt x="486" y="695"/>
                    <a:pt x="494" y="673"/>
                  </a:cubicBezTo>
                  <a:cubicBezTo>
                    <a:pt x="507" y="639"/>
                    <a:pt x="498" y="597"/>
                    <a:pt x="465" y="587"/>
                  </a:cubicBezTo>
                  <a:cubicBezTo>
                    <a:pt x="469" y="565"/>
                    <a:pt x="486" y="497"/>
                    <a:pt x="529" y="484"/>
                  </a:cubicBezTo>
                  <a:cubicBezTo>
                    <a:pt x="580" y="468"/>
                    <a:pt x="609" y="509"/>
                    <a:pt x="596" y="585"/>
                  </a:cubicBezTo>
                  <a:cubicBezTo>
                    <a:pt x="584" y="659"/>
                    <a:pt x="518" y="804"/>
                    <a:pt x="429" y="736"/>
                  </a:cubicBezTo>
                  <a:close/>
                  <a:moveTo>
                    <a:pt x="520" y="768"/>
                  </a:moveTo>
                  <a:cubicBezTo>
                    <a:pt x="554" y="749"/>
                    <a:pt x="586" y="716"/>
                    <a:pt x="603" y="672"/>
                  </a:cubicBezTo>
                  <a:cubicBezTo>
                    <a:pt x="616" y="636"/>
                    <a:pt x="622" y="606"/>
                    <a:pt x="626" y="581"/>
                  </a:cubicBezTo>
                  <a:cubicBezTo>
                    <a:pt x="680" y="564"/>
                    <a:pt x="696" y="608"/>
                    <a:pt x="691" y="638"/>
                  </a:cubicBezTo>
                  <a:cubicBezTo>
                    <a:pt x="687" y="669"/>
                    <a:pt x="664" y="771"/>
                    <a:pt x="595" y="789"/>
                  </a:cubicBezTo>
                  <a:cubicBezTo>
                    <a:pt x="547" y="802"/>
                    <a:pt x="527" y="781"/>
                    <a:pt x="520" y="76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FFC000"/>
                </a:solidFill>
              </a:endParaRPr>
            </a:p>
          </p:txBody>
        </p:sp>
      </p:grpSp>
      <p:grpSp>
        <p:nvGrpSpPr>
          <p:cNvPr id="34" name="Group 26"/>
          <p:cNvGrpSpPr>
            <a:grpSpLocks noChangeAspect="1"/>
          </p:cNvGrpSpPr>
          <p:nvPr/>
        </p:nvGrpSpPr>
        <p:grpSpPr bwMode="auto">
          <a:xfrm>
            <a:off x="8766185" y="1165780"/>
            <a:ext cx="1200149" cy="1973263"/>
            <a:chOff x="5100" y="1511"/>
            <a:chExt cx="756" cy="1243"/>
          </a:xfrm>
          <a:solidFill>
            <a:srgbClr val="FFC000"/>
          </a:solidFill>
        </p:grpSpPr>
        <p:sp>
          <p:nvSpPr>
            <p:cNvPr id="35" name="Freeform 27"/>
            <p:cNvSpPr/>
            <p:nvPr/>
          </p:nvSpPr>
          <p:spPr bwMode="auto">
            <a:xfrm>
              <a:off x="5459" y="2603"/>
              <a:ext cx="57" cy="48"/>
            </a:xfrm>
            <a:custGeom>
              <a:avLst/>
              <a:gdLst>
                <a:gd name="T0" fmla="*/ 0 w 54"/>
                <a:gd name="T1" fmla="*/ 18 h 45"/>
                <a:gd name="T2" fmla="*/ 54 w 54"/>
                <a:gd name="T3" fmla="*/ 0 h 45"/>
                <a:gd name="T4" fmla="*/ 46 w 54"/>
                <a:gd name="T5" fmla="*/ 45 h 45"/>
                <a:gd name="T6" fmla="*/ 40 w 54"/>
                <a:gd name="T7" fmla="*/ 23 h 45"/>
                <a:gd name="T8" fmla="*/ 0 w 54"/>
                <a:gd name="T9" fmla="*/ 18 h 45"/>
              </a:gdLst>
              <a:ahLst/>
              <a:cxnLst>
                <a:cxn ang="0">
                  <a:pos x="T0" y="T1"/>
                </a:cxn>
                <a:cxn ang="0">
                  <a:pos x="T2" y="T3"/>
                </a:cxn>
                <a:cxn ang="0">
                  <a:pos x="T4" y="T5"/>
                </a:cxn>
                <a:cxn ang="0">
                  <a:pos x="T6" y="T7"/>
                </a:cxn>
                <a:cxn ang="0">
                  <a:pos x="T8" y="T9"/>
                </a:cxn>
              </a:cxnLst>
              <a:rect l="0" t="0" r="r" b="b"/>
              <a:pathLst>
                <a:path w="54" h="45">
                  <a:moveTo>
                    <a:pt x="0" y="18"/>
                  </a:moveTo>
                  <a:cubicBezTo>
                    <a:pt x="0" y="18"/>
                    <a:pt x="30" y="19"/>
                    <a:pt x="54" y="0"/>
                  </a:cubicBezTo>
                  <a:cubicBezTo>
                    <a:pt x="46" y="45"/>
                    <a:pt x="46" y="45"/>
                    <a:pt x="46" y="45"/>
                  </a:cubicBezTo>
                  <a:cubicBezTo>
                    <a:pt x="40" y="23"/>
                    <a:pt x="40" y="23"/>
                    <a:pt x="40" y="23"/>
                  </a:cubicBezTo>
                  <a:cubicBezTo>
                    <a:pt x="40" y="23"/>
                    <a:pt x="29" y="31"/>
                    <a:pt x="0" y="1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FFC000"/>
                </a:solidFill>
              </a:endParaRPr>
            </a:p>
          </p:txBody>
        </p:sp>
        <p:sp>
          <p:nvSpPr>
            <p:cNvPr id="36" name="Freeform 28"/>
            <p:cNvSpPr>
              <a:spLocks noEditPoints="1"/>
            </p:cNvSpPr>
            <p:nvPr/>
          </p:nvSpPr>
          <p:spPr bwMode="auto">
            <a:xfrm>
              <a:off x="5100" y="1511"/>
              <a:ext cx="756" cy="1243"/>
            </a:xfrm>
            <a:custGeom>
              <a:avLst/>
              <a:gdLst>
                <a:gd name="T0" fmla="*/ 638 w 716"/>
                <a:gd name="T1" fmla="*/ 356 h 1179"/>
                <a:gd name="T2" fmla="*/ 533 w 716"/>
                <a:gd name="T3" fmla="*/ 162 h 1179"/>
                <a:gd name="T4" fmla="*/ 380 w 716"/>
                <a:gd name="T5" fmla="*/ 2 h 1179"/>
                <a:gd name="T6" fmla="*/ 296 w 716"/>
                <a:gd name="T7" fmla="*/ 488 h 1179"/>
                <a:gd name="T8" fmla="*/ 92 w 716"/>
                <a:gd name="T9" fmla="*/ 55 h 1179"/>
                <a:gd name="T10" fmla="*/ 132 w 716"/>
                <a:gd name="T11" fmla="*/ 487 h 1179"/>
                <a:gd name="T12" fmla="*/ 232 w 716"/>
                <a:gd name="T13" fmla="*/ 1045 h 1179"/>
                <a:gd name="T14" fmla="*/ 181 w 716"/>
                <a:gd name="T15" fmla="*/ 1178 h 1179"/>
                <a:gd name="T16" fmla="*/ 260 w 716"/>
                <a:gd name="T17" fmla="*/ 1045 h 1179"/>
                <a:gd name="T18" fmla="*/ 105 w 716"/>
                <a:gd name="T19" fmla="*/ 852 h 1179"/>
                <a:gd name="T20" fmla="*/ 154 w 716"/>
                <a:gd name="T21" fmla="*/ 431 h 1179"/>
                <a:gd name="T22" fmla="*/ 99 w 716"/>
                <a:gd name="T23" fmla="*/ 84 h 1179"/>
                <a:gd name="T24" fmla="*/ 297 w 716"/>
                <a:gd name="T25" fmla="*/ 549 h 1179"/>
                <a:gd name="T26" fmla="*/ 161 w 716"/>
                <a:gd name="T27" fmla="*/ 656 h 1179"/>
                <a:gd name="T28" fmla="*/ 399 w 716"/>
                <a:gd name="T29" fmla="*/ 516 h 1179"/>
                <a:gd name="T30" fmla="*/ 553 w 716"/>
                <a:gd name="T31" fmla="*/ 619 h 1179"/>
                <a:gd name="T32" fmla="*/ 319 w 716"/>
                <a:gd name="T33" fmla="*/ 793 h 1179"/>
                <a:gd name="T34" fmla="*/ 415 w 716"/>
                <a:gd name="T35" fmla="*/ 798 h 1179"/>
                <a:gd name="T36" fmla="*/ 438 w 716"/>
                <a:gd name="T37" fmla="*/ 814 h 1179"/>
                <a:gd name="T38" fmla="*/ 569 w 716"/>
                <a:gd name="T39" fmla="*/ 720 h 1179"/>
                <a:gd name="T40" fmla="*/ 547 w 716"/>
                <a:gd name="T41" fmla="*/ 720 h 1179"/>
                <a:gd name="T42" fmla="*/ 561 w 716"/>
                <a:gd name="T43" fmla="*/ 729 h 1179"/>
                <a:gd name="T44" fmla="*/ 414 w 716"/>
                <a:gd name="T45" fmla="*/ 667 h 1179"/>
                <a:gd name="T46" fmla="*/ 574 w 716"/>
                <a:gd name="T47" fmla="*/ 577 h 1179"/>
                <a:gd name="T48" fmla="*/ 485 w 716"/>
                <a:gd name="T49" fmla="*/ 1018 h 1179"/>
                <a:gd name="T50" fmla="*/ 492 w 716"/>
                <a:gd name="T51" fmla="*/ 1175 h 1179"/>
                <a:gd name="T52" fmla="*/ 671 w 716"/>
                <a:gd name="T53" fmla="*/ 840 h 1179"/>
                <a:gd name="T54" fmla="*/ 325 w 716"/>
                <a:gd name="T55" fmla="*/ 522 h 1179"/>
                <a:gd name="T56" fmla="*/ 325 w 716"/>
                <a:gd name="T57" fmla="*/ 142 h 1179"/>
                <a:gd name="T58" fmla="*/ 423 w 716"/>
                <a:gd name="T59" fmla="*/ 507 h 1179"/>
                <a:gd name="T60" fmla="*/ 325 w 716"/>
                <a:gd name="T61" fmla="*/ 522 h 1179"/>
                <a:gd name="T62" fmla="*/ 483 w 716"/>
                <a:gd name="T63" fmla="*/ 355 h 1179"/>
                <a:gd name="T64" fmla="*/ 652 w 716"/>
                <a:gd name="T65" fmla="*/ 186 h 1179"/>
                <a:gd name="T66" fmla="*/ 553 w 716"/>
                <a:gd name="T67" fmla="*/ 552 h 1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16" h="1179">
                  <a:moveTo>
                    <a:pt x="580" y="551"/>
                  </a:moveTo>
                  <a:cubicBezTo>
                    <a:pt x="582" y="527"/>
                    <a:pt x="593" y="449"/>
                    <a:pt x="638" y="356"/>
                  </a:cubicBezTo>
                  <a:cubicBezTo>
                    <a:pt x="691" y="244"/>
                    <a:pt x="716" y="90"/>
                    <a:pt x="605" y="79"/>
                  </a:cubicBezTo>
                  <a:cubicBezTo>
                    <a:pt x="555" y="74"/>
                    <a:pt x="544" y="134"/>
                    <a:pt x="533" y="162"/>
                  </a:cubicBezTo>
                  <a:cubicBezTo>
                    <a:pt x="522" y="190"/>
                    <a:pt x="488" y="280"/>
                    <a:pt x="488" y="280"/>
                  </a:cubicBezTo>
                  <a:cubicBezTo>
                    <a:pt x="488" y="280"/>
                    <a:pt x="523" y="6"/>
                    <a:pt x="380" y="2"/>
                  </a:cubicBezTo>
                  <a:cubicBezTo>
                    <a:pt x="279" y="0"/>
                    <a:pt x="298" y="136"/>
                    <a:pt x="301" y="167"/>
                  </a:cubicBezTo>
                  <a:cubicBezTo>
                    <a:pt x="303" y="197"/>
                    <a:pt x="301" y="456"/>
                    <a:pt x="296" y="488"/>
                  </a:cubicBezTo>
                  <a:cubicBezTo>
                    <a:pt x="296" y="488"/>
                    <a:pt x="271" y="422"/>
                    <a:pt x="265" y="349"/>
                  </a:cubicBezTo>
                  <a:cubicBezTo>
                    <a:pt x="259" y="276"/>
                    <a:pt x="259" y="1"/>
                    <a:pt x="92" y="55"/>
                  </a:cubicBezTo>
                  <a:cubicBezTo>
                    <a:pt x="0" y="84"/>
                    <a:pt x="49" y="194"/>
                    <a:pt x="63" y="228"/>
                  </a:cubicBezTo>
                  <a:cubicBezTo>
                    <a:pt x="76" y="262"/>
                    <a:pt x="128" y="408"/>
                    <a:pt x="132" y="487"/>
                  </a:cubicBezTo>
                  <a:cubicBezTo>
                    <a:pt x="137" y="582"/>
                    <a:pt x="111" y="639"/>
                    <a:pt x="89" y="707"/>
                  </a:cubicBezTo>
                  <a:cubicBezTo>
                    <a:pt x="67" y="774"/>
                    <a:pt x="33" y="942"/>
                    <a:pt x="232" y="1045"/>
                  </a:cubicBezTo>
                  <a:cubicBezTo>
                    <a:pt x="232" y="1045"/>
                    <a:pt x="234" y="1122"/>
                    <a:pt x="180" y="1174"/>
                  </a:cubicBezTo>
                  <a:cubicBezTo>
                    <a:pt x="181" y="1178"/>
                    <a:pt x="181" y="1178"/>
                    <a:pt x="181" y="1178"/>
                  </a:cubicBezTo>
                  <a:cubicBezTo>
                    <a:pt x="208" y="1179"/>
                    <a:pt x="208" y="1179"/>
                    <a:pt x="208" y="1179"/>
                  </a:cubicBezTo>
                  <a:cubicBezTo>
                    <a:pt x="208" y="1179"/>
                    <a:pt x="269" y="1095"/>
                    <a:pt x="260" y="1045"/>
                  </a:cubicBezTo>
                  <a:cubicBezTo>
                    <a:pt x="273" y="1038"/>
                    <a:pt x="273" y="1038"/>
                    <a:pt x="273" y="1038"/>
                  </a:cubicBezTo>
                  <a:cubicBezTo>
                    <a:pt x="273" y="1038"/>
                    <a:pt x="129" y="974"/>
                    <a:pt x="105" y="852"/>
                  </a:cubicBezTo>
                  <a:cubicBezTo>
                    <a:pt x="82" y="730"/>
                    <a:pt x="129" y="686"/>
                    <a:pt x="142" y="637"/>
                  </a:cubicBezTo>
                  <a:cubicBezTo>
                    <a:pt x="155" y="588"/>
                    <a:pt x="174" y="515"/>
                    <a:pt x="154" y="431"/>
                  </a:cubicBezTo>
                  <a:cubicBezTo>
                    <a:pt x="135" y="346"/>
                    <a:pt x="93" y="234"/>
                    <a:pt x="77" y="200"/>
                  </a:cubicBezTo>
                  <a:cubicBezTo>
                    <a:pt x="61" y="166"/>
                    <a:pt x="39" y="112"/>
                    <a:pt x="99" y="84"/>
                  </a:cubicBezTo>
                  <a:cubicBezTo>
                    <a:pt x="159" y="56"/>
                    <a:pt x="229" y="158"/>
                    <a:pt x="237" y="251"/>
                  </a:cubicBezTo>
                  <a:cubicBezTo>
                    <a:pt x="246" y="343"/>
                    <a:pt x="247" y="488"/>
                    <a:pt x="297" y="549"/>
                  </a:cubicBezTo>
                  <a:cubicBezTo>
                    <a:pt x="277" y="569"/>
                    <a:pt x="260" y="583"/>
                    <a:pt x="242" y="595"/>
                  </a:cubicBezTo>
                  <a:cubicBezTo>
                    <a:pt x="217" y="612"/>
                    <a:pt x="165" y="643"/>
                    <a:pt x="161" y="656"/>
                  </a:cubicBezTo>
                  <a:cubicBezTo>
                    <a:pt x="160" y="660"/>
                    <a:pt x="260" y="603"/>
                    <a:pt x="289" y="574"/>
                  </a:cubicBezTo>
                  <a:cubicBezTo>
                    <a:pt x="317" y="544"/>
                    <a:pt x="371" y="494"/>
                    <a:pt x="399" y="516"/>
                  </a:cubicBezTo>
                  <a:cubicBezTo>
                    <a:pt x="428" y="538"/>
                    <a:pt x="498" y="570"/>
                    <a:pt x="527" y="570"/>
                  </a:cubicBezTo>
                  <a:cubicBezTo>
                    <a:pt x="555" y="570"/>
                    <a:pt x="562" y="575"/>
                    <a:pt x="553" y="619"/>
                  </a:cubicBezTo>
                  <a:cubicBezTo>
                    <a:pt x="542" y="671"/>
                    <a:pt x="453" y="701"/>
                    <a:pt x="401" y="633"/>
                  </a:cubicBezTo>
                  <a:cubicBezTo>
                    <a:pt x="401" y="633"/>
                    <a:pt x="403" y="759"/>
                    <a:pt x="319" y="793"/>
                  </a:cubicBezTo>
                  <a:cubicBezTo>
                    <a:pt x="319" y="793"/>
                    <a:pt x="364" y="794"/>
                    <a:pt x="391" y="755"/>
                  </a:cubicBezTo>
                  <a:cubicBezTo>
                    <a:pt x="391" y="755"/>
                    <a:pt x="396" y="779"/>
                    <a:pt x="415" y="798"/>
                  </a:cubicBezTo>
                  <a:cubicBezTo>
                    <a:pt x="416" y="829"/>
                    <a:pt x="415" y="914"/>
                    <a:pt x="367" y="983"/>
                  </a:cubicBezTo>
                  <a:cubicBezTo>
                    <a:pt x="367" y="983"/>
                    <a:pt x="432" y="943"/>
                    <a:pt x="438" y="814"/>
                  </a:cubicBezTo>
                  <a:cubicBezTo>
                    <a:pt x="455" y="820"/>
                    <a:pt x="476" y="823"/>
                    <a:pt x="504" y="816"/>
                  </a:cubicBezTo>
                  <a:cubicBezTo>
                    <a:pt x="601" y="794"/>
                    <a:pt x="572" y="732"/>
                    <a:pt x="569" y="720"/>
                  </a:cubicBezTo>
                  <a:cubicBezTo>
                    <a:pt x="569" y="720"/>
                    <a:pt x="588" y="711"/>
                    <a:pt x="602" y="708"/>
                  </a:cubicBezTo>
                  <a:cubicBezTo>
                    <a:pt x="602" y="708"/>
                    <a:pt x="595" y="687"/>
                    <a:pt x="547" y="720"/>
                  </a:cubicBezTo>
                  <a:cubicBezTo>
                    <a:pt x="498" y="753"/>
                    <a:pt x="514" y="756"/>
                    <a:pt x="514" y="756"/>
                  </a:cubicBezTo>
                  <a:cubicBezTo>
                    <a:pt x="514" y="756"/>
                    <a:pt x="550" y="733"/>
                    <a:pt x="561" y="729"/>
                  </a:cubicBezTo>
                  <a:cubicBezTo>
                    <a:pt x="561" y="729"/>
                    <a:pt x="570" y="795"/>
                    <a:pt x="497" y="801"/>
                  </a:cubicBezTo>
                  <a:cubicBezTo>
                    <a:pt x="425" y="808"/>
                    <a:pt x="387" y="749"/>
                    <a:pt x="414" y="667"/>
                  </a:cubicBezTo>
                  <a:cubicBezTo>
                    <a:pt x="414" y="667"/>
                    <a:pt x="461" y="713"/>
                    <a:pt x="528" y="682"/>
                  </a:cubicBezTo>
                  <a:cubicBezTo>
                    <a:pt x="596" y="651"/>
                    <a:pt x="574" y="577"/>
                    <a:pt x="574" y="577"/>
                  </a:cubicBezTo>
                  <a:cubicBezTo>
                    <a:pt x="574" y="577"/>
                    <a:pt x="626" y="558"/>
                    <a:pt x="650" y="626"/>
                  </a:cubicBezTo>
                  <a:cubicBezTo>
                    <a:pt x="674" y="694"/>
                    <a:pt x="687" y="923"/>
                    <a:pt x="485" y="1018"/>
                  </a:cubicBezTo>
                  <a:cubicBezTo>
                    <a:pt x="485" y="1018"/>
                    <a:pt x="486" y="1134"/>
                    <a:pt x="474" y="1171"/>
                  </a:cubicBezTo>
                  <a:cubicBezTo>
                    <a:pt x="492" y="1175"/>
                    <a:pt x="492" y="1175"/>
                    <a:pt x="492" y="1175"/>
                  </a:cubicBezTo>
                  <a:cubicBezTo>
                    <a:pt x="492" y="1175"/>
                    <a:pt x="517" y="1126"/>
                    <a:pt x="509" y="1032"/>
                  </a:cubicBezTo>
                  <a:cubicBezTo>
                    <a:pt x="509" y="1032"/>
                    <a:pt x="626" y="983"/>
                    <a:pt x="671" y="840"/>
                  </a:cubicBezTo>
                  <a:cubicBezTo>
                    <a:pt x="715" y="700"/>
                    <a:pt x="694" y="549"/>
                    <a:pt x="580" y="551"/>
                  </a:cubicBezTo>
                  <a:close/>
                  <a:moveTo>
                    <a:pt x="325" y="522"/>
                  </a:moveTo>
                  <a:cubicBezTo>
                    <a:pt x="322" y="525"/>
                    <a:pt x="319" y="528"/>
                    <a:pt x="316" y="532"/>
                  </a:cubicBezTo>
                  <a:cubicBezTo>
                    <a:pt x="317" y="487"/>
                    <a:pt x="327" y="174"/>
                    <a:pt x="325" y="142"/>
                  </a:cubicBezTo>
                  <a:cubicBezTo>
                    <a:pt x="323" y="108"/>
                    <a:pt x="313" y="36"/>
                    <a:pt x="384" y="28"/>
                  </a:cubicBezTo>
                  <a:cubicBezTo>
                    <a:pt x="454" y="19"/>
                    <a:pt x="506" y="187"/>
                    <a:pt x="423" y="507"/>
                  </a:cubicBezTo>
                  <a:cubicBezTo>
                    <a:pt x="422" y="506"/>
                    <a:pt x="421" y="505"/>
                    <a:pt x="420" y="504"/>
                  </a:cubicBezTo>
                  <a:cubicBezTo>
                    <a:pt x="403" y="489"/>
                    <a:pt x="360" y="487"/>
                    <a:pt x="325" y="522"/>
                  </a:cubicBezTo>
                  <a:close/>
                  <a:moveTo>
                    <a:pt x="433" y="515"/>
                  </a:moveTo>
                  <a:cubicBezTo>
                    <a:pt x="441" y="488"/>
                    <a:pt x="467" y="405"/>
                    <a:pt x="483" y="355"/>
                  </a:cubicBezTo>
                  <a:cubicBezTo>
                    <a:pt x="501" y="295"/>
                    <a:pt x="561" y="140"/>
                    <a:pt x="575" y="128"/>
                  </a:cubicBezTo>
                  <a:cubicBezTo>
                    <a:pt x="590" y="116"/>
                    <a:pt x="639" y="92"/>
                    <a:pt x="652" y="186"/>
                  </a:cubicBezTo>
                  <a:cubicBezTo>
                    <a:pt x="666" y="280"/>
                    <a:pt x="616" y="329"/>
                    <a:pt x="590" y="398"/>
                  </a:cubicBezTo>
                  <a:cubicBezTo>
                    <a:pt x="567" y="459"/>
                    <a:pt x="551" y="522"/>
                    <a:pt x="553" y="552"/>
                  </a:cubicBezTo>
                  <a:cubicBezTo>
                    <a:pt x="498" y="552"/>
                    <a:pt x="455" y="531"/>
                    <a:pt x="433" y="51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FFC000"/>
                </a:solidFill>
              </a:endParaRPr>
            </a:p>
          </p:txBody>
        </p:sp>
      </p:grpSp>
      <p:sp>
        <p:nvSpPr>
          <p:cNvPr id="37" name="文本框 36"/>
          <p:cNvSpPr txBox="1"/>
          <p:nvPr/>
        </p:nvSpPr>
        <p:spPr>
          <a:xfrm>
            <a:off x="1746707" y="3322352"/>
            <a:ext cx="1644603" cy="707886"/>
          </a:xfrm>
          <a:prstGeom prst="rect">
            <a:avLst/>
          </a:prstGeom>
          <a:noFill/>
        </p:spPr>
        <p:txBody>
          <a:bodyPr wrap="square" rtlCol="0">
            <a:spAutoFit/>
          </a:bodyPr>
          <a:lstStyle/>
          <a:p>
            <a:pPr algn="ctr"/>
            <a:r>
              <a:rPr lang="en-US" altLang="zh-CN" sz="4000" b="1" dirty="0" smtClean="0">
                <a:solidFill>
                  <a:schemeClr val="bg1"/>
                </a:solidFill>
                <a:latin typeface="方正静蕾简体" panose="02000000000000000000" pitchFamily="2" charset="-122"/>
                <a:ea typeface="方正静蕾简体" panose="02000000000000000000" pitchFamily="2" charset="-122"/>
              </a:rPr>
              <a:t>step1</a:t>
            </a:r>
            <a:endParaRPr lang="zh-CN" altLang="en-US" sz="4000" b="1" dirty="0">
              <a:solidFill>
                <a:schemeClr val="bg1"/>
              </a:solidFill>
              <a:latin typeface="方正静蕾简体" panose="02000000000000000000" pitchFamily="2" charset="-122"/>
              <a:ea typeface="方正静蕾简体" panose="02000000000000000000" pitchFamily="2" charset="-122"/>
            </a:endParaRPr>
          </a:p>
        </p:txBody>
      </p:sp>
      <p:sp>
        <p:nvSpPr>
          <p:cNvPr id="38" name="Freeform 5"/>
          <p:cNvSpPr/>
          <p:nvPr/>
        </p:nvSpPr>
        <p:spPr bwMode="auto">
          <a:xfrm rot="5844680">
            <a:off x="3946221" y="2028174"/>
            <a:ext cx="675370" cy="687388"/>
          </a:xfrm>
          <a:custGeom>
            <a:avLst/>
            <a:gdLst>
              <a:gd name="T0" fmla="*/ 79 w 188"/>
              <a:gd name="T1" fmla="*/ 206 h 211"/>
              <a:gd name="T2" fmla="*/ 87 w 188"/>
              <a:gd name="T3" fmla="*/ 206 h 211"/>
              <a:gd name="T4" fmla="*/ 80 w 188"/>
              <a:gd name="T5" fmla="*/ 146 h 211"/>
              <a:gd name="T6" fmla="*/ 68 w 188"/>
              <a:gd name="T7" fmla="*/ 103 h 211"/>
              <a:gd name="T8" fmla="*/ 16 w 188"/>
              <a:gd name="T9" fmla="*/ 115 h 211"/>
              <a:gd name="T10" fmla="*/ 72 w 188"/>
              <a:gd name="T11" fmla="*/ 12 h 211"/>
              <a:gd name="T12" fmla="*/ 163 w 188"/>
              <a:gd name="T13" fmla="*/ 98 h 211"/>
              <a:gd name="T14" fmla="*/ 115 w 188"/>
              <a:gd name="T15" fmla="*/ 100 h 211"/>
              <a:gd name="T16" fmla="*/ 89 w 188"/>
              <a:gd name="T17" fmla="*/ 106 h 211"/>
              <a:gd name="T18" fmla="*/ 138 w 188"/>
              <a:gd name="T19" fmla="*/ 183 h 211"/>
              <a:gd name="T20" fmla="*/ 92 w 188"/>
              <a:gd name="T21" fmla="*/ 196 h 211"/>
              <a:gd name="T22" fmla="*/ 122 w 188"/>
              <a:gd name="T23" fmla="*/ 195 h 211"/>
              <a:gd name="T24" fmla="*/ 139 w 188"/>
              <a:gd name="T25" fmla="*/ 164 h 211"/>
              <a:gd name="T26" fmla="*/ 102 w 188"/>
              <a:gd name="T27" fmla="*/ 108 h 211"/>
              <a:gd name="T28" fmla="*/ 162 w 188"/>
              <a:gd name="T29" fmla="*/ 106 h 211"/>
              <a:gd name="T30" fmla="*/ 160 w 188"/>
              <a:gd name="T31" fmla="*/ 84 h 211"/>
              <a:gd name="T32" fmla="*/ 116 w 188"/>
              <a:gd name="T33" fmla="*/ 44 h 211"/>
              <a:gd name="T34" fmla="*/ 70 w 188"/>
              <a:gd name="T35" fmla="*/ 1 h 211"/>
              <a:gd name="T36" fmla="*/ 28 w 188"/>
              <a:gd name="T37" fmla="*/ 87 h 211"/>
              <a:gd name="T38" fmla="*/ 1 w 188"/>
              <a:gd name="T39" fmla="*/ 119 h 211"/>
              <a:gd name="T40" fmla="*/ 64 w 188"/>
              <a:gd name="T41" fmla="*/ 112 h 211"/>
              <a:gd name="T42" fmla="*/ 79 w 188"/>
              <a:gd name="T43" fmla="*/ 206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88" h="211">
                <a:moveTo>
                  <a:pt x="79" y="206"/>
                </a:moveTo>
                <a:cubicBezTo>
                  <a:pt x="79" y="211"/>
                  <a:pt x="87" y="211"/>
                  <a:pt x="87" y="206"/>
                </a:cubicBezTo>
                <a:cubicBezTo>
                  <a:pt x="87" y="186"/>
                  <a:pt x="84" y="165"/>
                  <a:pt x="80" y="146"/>
                </a:cubicBezTo>
                <a:cubicBezTo>
                  <a:pt x="79" y="138"/>
                  <a:pt x="76" y="106"/>
                  <a:pt x="68" y="103"/>
                </a:cubicBezTo>
                <a:cubicBezTo>
                  <a:pt x="60" y="100"/>
                  <a:pt x="27" y="115"/>
                  <a:pt x="16" y="115"/>
                </a:cubicBezTo>
                <a:cubicBezTo>
                  <a:pt x="45" y="88"/>
                  <a:pt x="54" y="46"/>
                  <a:pt x="72" y="12"/>
                </a:cubicBezTo>
                <a:cubicBezTo>
                  <a:pt x="100" y="43"/>
                  <a:pt x="132" y="70"/>
                  <a:pt x="163" y="98"/>
                </a:cubicBezTo>
                <a:cubicBezTo>
                  <a:pt x="147" y="98"/>
                  <a:pt x="131" y="100"/>
                  <a:pt x="115" y="100"/>
                </a:cubicBezTo>
                <a:cubicBezTo>
                  <a:pt x="113" y="100"/>
                  <a:pt x="80" y="96"/>
                  <a:pt x="89" y="106"/>
                </a:cubicBezTo>
                <a:cubicBezTo>
                  <a:pt x="110" y="128"/>
                  <a:pt x="128" y="153"/>
                  <a:pt x="138" y="183"/>
                </a:cubicBezTo>
                <a:cubicBezTo>
                  <a:pt x="129" y="185"/>
                  <a:pt x="96" y="188"/>
                  <a:pt x="92" y="196"/>
                </a:cubicBezTo>
                <a:cubicBezTo>
                  <a:pt x="85" y="207"/>
                  <a:pt x="121" y="196"/>
                  <a:pt x="122" y="195"/>
                </a:cubicBezTo>
                <a:cubicBezTo>
                  <a:pt x="147" y="189"/>
                  <a:pt x="150" y="189"/>
                  <a:pt x="139" y="164"/>
                </a:cubicBezTo>
                <a:cubicBezTo>
                  <a:pt x="130" y="143"/>
                  <a:pt x="117" y="125"/>
                  <a:pt x="102" y="108"/>
                </a:cubicBezTo>
                <a:cubicBezTo>
                  <a:pt x="122" y="109"/>
                  <a:pt x="142" y="106"/>
                  <a:pt x="162" y="106"/>
                </a:cubicBezTo>
                <a:cubicBezTo>
                  <a:pt x="188" y="106"/>
                  <a:pt x="173" y="96"/>
                  <a:pt x="160" y="84"/>
                </a:cubicBezTo>
                <a:cubicBezTo>
                  <a:pt x="145" y="71"/>
                  <a:pt x="130" y="58"/>
                  <a:pt x="116" y="44"/>
                </a:cubicBezTo>
                <a:cubicBezTo>
                  <a:pt x="109" y="38"/>
                  <a:pt x="79" y="0"/>
                  <a:pt x="70" y="1"/>
                </a:cubicBezTo>
                <a:cubicBezTo>
                  <a:pt x="57" y="3"/>
                  <a:pt x="35" y="75"/>
                  <a:pt x="28" y="87"/>
                </a:cubicBezTo>
                <a:cubicBezTo>
                  <a:pt x="24" y="93"/>
                  <a:pt x="0" y="115"/>
                  <a:pt x="1" y="119"/>
                </a:cubicBezTo>
                <a:cubicBezTo>
                  <a:pt x="4" y="133"/>
                  <a:pt x="56" y="116"/>
                  <a:pt x="64" y="112"/>
                </a:cubicBezTo>
                <a:cubicBezTo>
                  <a:pt x="73" y="141"/>
                  <a:pt x="79" y="179"/>
                  <a:pt x="79" y="206"/>
                </a:cubicBezTo>
                <a:close/>
              </a:path>
            </a:pathLst>
          </a:custGeom>
          <a:solidFill>
            <a:schemeClr val="bg1">
              <a:lumMod val="85000"/>
            </a:schemeClr>
          </a:solidFill>
          <a:ln>
            <a:noFill/>
          </a:ln>
        </p:spPr>
        <p:txBody>
          <a:bodyPr vert="horz" wrap="square" lIns="91440" tIns="45720" rIns="91440" bIns="45720" numCol="1" anchor="t" anchorCtr="0" compatLnSpc="1"/>
          <a:lstStyle/>
          <a:p>
            <a:endParaRPr lang="zh-CN" altLang="en-US">
              <a:solidFill>
                <a:srgbClr val="FFC000"/>
              </a:solidFill>
            </a:endParaRPr>
          </a:p>
        </p:txBody>
      </p:sp>
      <p:sp>
        <p:nvSpPr>
          <p:cNvPr id="39" name="Freeform 5"/>
          <p:cNvSpPr/>
          <p:nvPr/>
        </p:nvSpPr>
        <p:spPr bwMode="auto">
          <a:xfrm rot="5844680">
            <a:off x="7333111" y="2028174"/>
            <a:ext cx="675370" cy="687388"/>
          </a:xfrm>
          <a:custGeom>
            <a:avLst/>
            <a:gdLst>
              <a:gd name="T0" fmla="*/ 79 w 188"/>
              <a:gd name="T1" fmla="*/ 206 h 211"/>
              <a:gd name="T2" fmla="*/ 87 w 188"/>
              <a:gd name="T3" fmla="*/ 206 h 211"/>
              <a:gd name="T4" fmla="*/ 80 w 188"/>
              <a:gd name="T5" fmla="*/ 146 h 211"/>
              <a:gd name="T6" fmla="*/ 68 w 188"/>
              <a:gd name="T7" fmla="*/ 103 h 211"/>
              <a:gd name="T8" fmla="*/ 16 w 188"/>
              <a:gd name="T9" fmla="*/ 115 h 211"/>
              <a:gd name="T10" fmla="*/ 72 w 188"/>
              <a:gd name="T11" fmla="*/ 12 h 211"/>
              <a:gd name="T12" fmla="*/ 163 w 188"/>
              <a:gd name="T13" fmla="*/ 98 h 211"/>
              <a:gd name="T14" fmla="*/ 115 w 188"/>
              <a:gd name="T15" fmla="*/ 100 h 211"/>
              <a:gd name="T16" fmla="*/ 89 w 188"/>
              <a:gd name="T17" fmla="*/ 106 h 211"/>
              <a:gd name="T18" fmla="*/ 138 w 188"/>
              <a:gd name="T19" fmla="*/ 183 h 211"/>
              <a:gd name="T20" fmla="*/ 92 w 188"/>
              <a:gd name="T21" fmla="*/ 196 h 211"/>
              <a:gd name="T22" fmla="*/ 122 w 188"/>
              <a:gd name="T23" fmla="*/ 195 h 211"/>
              <a:gd name="T24" fmla="*/ 139 w 188"/>
              <a:gd name="T25" fmla="*/ 164 h 211"/>
              <a:gd name="T26" fmla="*/ 102 w 188"/>
              <a:gd name="T27" fmla="*/ 108 h 211"/>
              <a:gd name="T28" fmla="*/ 162 w 188"/>
              <a:gd name="T29" fmla="*/ 106 h 211"/>
              <a:gd name="T30" fmla="*/ 160 w 188"/>
              <a:gd name="T31" fmla="*/ 84 h 211"/>
              <a:gd name="T32" fmla="*/ 116 w 188"/>
              <a:gd name="T33" fmla="*/ 44 h 211"/>
              <a:gd name="T34" fmla="*/ 70 w 188"/>
              <a:gd name="T35" fmla="*/ 1 h 211"/>
              <a:gd name="T36" fmla="*/ 28 w 188"/>
              <a:gd name="T37" fmla="*/ 87 h 211"/>
              <a:gd name="T38" fmla="*/ 1 w 188"/>
              <a:gd name="T39" fmla="*/ 119 h 211"/>
              <a:gd name="T40" fmla="*/ 64 w 188"/>
              <a:gd name="T41" fmla="*/ 112 h 211"/>
              <a:gd name="T42" fmla="*/ 79 w 188"/>
              <a:gd name="T43" fmla="*/ 206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88" h="211">
                <a:moveTo>
                  <a:pt x="79" y="206"/>
                </a:moveTo>
                <a:cubicBezTo>
                  <a:pt x="79" y="211"/>
                  <a:pt x="87" y="211"/>
                  <a:pt x="87" y="206"/>
                </a:cubicBezTo>
                <a:cubicBezTo>
                  <a:pt x="87" y="186"/>
                  <a:pt x="84" y="165"/>
                  <a:pt x="80" y="146"/>
                </a:cubicBezTo>
                <a:cubicBezTo>
                  <a:pt x="79" y="138"/>
                  <a:pt x="76" y="106"/>
                  <a:pt x="68" y="103"/>
                </a:cubicBezTo>
                <a:cubicBezTo>
                  <a:pt x="60" y="100"/>
                  <a:pt x="27" y="115"/>
                  <a:pt x="16" y="115"/>
                </a:cubicBezTo>
                <a:cubicBezTo>
                  <a:pt x="45" y="88"/>
                  <a:pt x="54" y="46"/>
                  <a:pt x="72" y="12"/>
                </a:cubicBezTo>
                <a:cubicBezTo>
                  <a:pt x="100" y="43"/>
                  <a:pt x="132" y="70"/>
                  <a:pt x="163" y="98"/>
                </a:cubicBezTo>
                <a:cubicBezTo>
                  <a:pt x="147" y="98"/>
                  <a:pt x="131" y="100"/>
                  <a:pt x="115" y="100"/>
                </a:cubicBezTo>
                <a:cubicBezTo>
                  <a:pt x="113" y="100"/>
                  <a:pt x="80" y="96"/>
                  <a:pt x="89" y="106"/>
                </a:cubicBezTo>
                <a:cubicBezTo>
                  <a:pt x="110" y="128"/>
                  <a:pt x="128" y="153"/>
                  <a:pt x="138" y="183"/>
                </a:cubicBezTo>
                <a:cubicBezTo>
                  <a:pt x="129" y="185"/>
                  <a:pt x="96" y="188"/>
                  <a:pt x="92" y="196"/>
                </a:cubicBezTo>
                <a:cubicBezTo>
                  <a:pt x="85" y="207"/>
                  <a:pt x="121" y="196"/>
                  <a:pt x="122" y="195"/>
                </a:cubicBezTo>
                <a:cubicBezTo>
                  <a:pt x="147" y="189"/>
                  <a:pt x="150" y="189"/>
                  <a:pt x="139" y="164"/>
                </a:cubicBezTo>
                <a:cubicBezTo>
                  <a:pt x="130" y="143"/>
                  <a:pt x="117" y="125"/>
                  <a:pt x="102" y="108"/>
                </a:cubicBezTo>
                <a:cubicBezTo>
                  <a:pt x="122" y="109"/>
                  <a:pt x="142" y="106"/>
                  <a:pt x="162" y="106"/>
                </a:cubicBezTo>
                <a:cubicBezTo>
                  <a:pt x="188" y="106"/>
                  <a:pt x="173" y="96"/>
                  <a:pt x="160" y="84"/>
                </a:cubicBezTo>
                <a:cubicBezTo>
                  <a:pt x="145" y="71"/>
                  <a:pt x="130" y="58"/>
                  <a:pt x="116" y="44"/>
                </a:cubicBezTo>
                <a:cubicBezTo>
                  <a:pt x="109" y="38"/>
                  <a:pt x="79" y="0"/>
                  <a:pt x="70" y="1"/>
                </a:cubicBezTo>
                <a:cubicBezTo>
                  <a:pt x="57" y="3"/>
                  <a:pt x="35" y="75"/>
                  <a:pt x="28" y="87"/>
                </a:cubicBezTo>
                <a:cubicBezTo>
                  <a:pt x="24" y="93"/>
                  <a:pt x="0" y="115"/>
                  <a:pt x="1" y="119"/>
                </a:cubicBezTo>
                <a:cubicBezTo>
                  <a:pt x="4" y="133"/>
                  <a:pt x="56" y="116"/>
                  <a:pt x="64" y="112"/>
                </a:cubicBezTo>
                <a:cubicBezTo>
                  <a:pt x="73" y="141"/>
                  <a:pt x="79" y="179"/>
                  <a:pt x="79" y="206"/>
                </a:cubicBezTo>
                <a:close/>
              </a:path>
            </a:pathLst>
          </a:custGeom>
          <a:solidFill>
            <a:schemeClr val="bg1">
              <a:lumMod val="85000"/>
            </a:schemeClr>
          </a:solidFill>
          <a:ln>
            <a:noFill/>
          </a:ln>
        </p:spPr>
        <p:txBody>
          <a:bodyPr vert="horz" wrap="square" lIns="91440" tIns="45720" rIns="91440" bIns="45720" numCol="1" anchor="t" anchorCtr="0" compatLnSpc="1"/>
          <a:lstStyle/>
          <a:p>
            <a:endParaRPr lang="zh-CN" altLang="en-US">
              <a:solidFill>
                <a:srgbClr val="FFC000"/>
              </a:solidFill>
            </a:endParaRPr>
          </a:p>
        </p:txBody>
      </p:sp>
      <p:sp>
        <p:nvSpPr>
          <p:cNvPr id="40" name="文本框 39"/>
          <p:cNvSpPr txBox="1"/>
          <p:nvPr/>
        </p:nvSpPr>
        <p:spPr>
          <a:xfrm>
            <a:off x="5056869" y="3322352"/>
            <a:ext cx="1728513" cy="707886"/>
          </a:xfrm>
          <a:prstGeom prst="rect">
            <a:avLst/>
          </a:prstGeom>
          <a:noFill/>
        </p:spPr>
        <p:txBody>
          <a:bodyPr wrap="square" rtlCol="0">
            <a:spAutoFit/>
          </a:bodyPr>
          <a:lstStyle/>
          <a:p>
            <a:pPr algn="ctr"/>
            <a:r>
              <a:rPr lang="en-US" altLang="zh-CN" sz="4000" b="1" dirty="0" smtClean="0">
                <a:solidFill>
                  <a:schemeClr val="bg1"/>
                </a:solidFill>
                <a:latin typeface="方正静蕾简体" panose="02000000000000000000" pitchFamily="2" charset="-122"/>
                <a:ea typeface="方正静蕾简体" panose="02000000000000000000" pitchFamily="2" charset="-122"/>
              </a:rPr>
              <a:t>step2</a:t>
            </a:r>
            <a:endParaRPr lang="zh-CN" altLang="en-US" sz="4000" b="1" dirty="0">
              <a:solidFill>
                <a:schemeClr val="bg1"/>
              </a:solidFill>
              <a:latin typeface="方正静蕾简体" panose="02000000000000000000" pitchFamily="2" charset="-122"/>
              <a:ea typeface="方正静蕾简体" panose="02000000000000000000" pitchFamily="2" charset="-122"/>
            </a:endParaRPr>
          </a:p>
        </p:txBody>
      </p:sp>
      <p:sp>
        <p:nvSpPr>
          <p:cNvPr id="41" name="文本框 40"/>
          <p:cNvSpPr txBox="1"/>
          <p:nvPr/>
        </p:nvSpPr>
        <p:spPr>
          <a:xfrm>
            <a:off x="8484862" y="3322352"/>
            <a:ext cx="1694375" cy="707886"/>
          </a:xfrm>
          <a:prstGeom prst="rect">
            <a:avLst/>
          </a:prstGeom>
          <a:noFill/>
        </p:spPr>
        <p:txBody>
          <a:bodyPr wrap="square" rtlCol="0">
            <a:spAutoFit/>
          </a:bodyPr>
          <a:lstStyle/>
          <a:p>
            <a:pPr algn="ctr"/>
            <a:r>
              <a:rPr lang="en-US" altLang="zh-CN" sz="4000" b="1" dirty="0" smtClean="0">
                <a:solidFill>
                  <a:schemeClr val="bg1"/>
                </a:solidFill>
                <a:latin typeface="方正静蕾简体" panose="02000000000000000000" pitchFamily="2" charset="-122"/>
                <a:ea typeface="方正静蕾简体" panose="02000000000000000000" pitchFamily="2" charset="-122"/>
              </a:rPr>
              <a:t>step3</a:t>
            </a:r>
            <a:endParaRPr lang="zh-CN" altLang="en-US" sz="4000" b="1" dirty="0">
              <a:solidFill>
                <a:schemeClr val="bg1"/>
              </a:solidFill>
              <a:latin typeface="方正静蕾简体" panose="02000000000000000000" pitchFamily="2" charset="-122"/>
              <a:ea typeface="方正静蕾简体" panose="02000000000000000000" pitchFamily="2"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3279988" y="2360632"/>
            <a:ext cx="5632025" cy="1618949"/>
            <a:chOff x="3279986" y="2411413"/>
            <a:chExt cx="5632025" cy="1618949"/>
          </a:xfrm>
        </p:grpSpPr>
        <p:sp>
          <p:nvSpPr>
            <p:cNvPr id="3" name="文本框 2"/>
            <p:cNvSpPr txBox="1"/>
            <p:nvPr/>
          </p:nvSpPr>
          <p:spPr>
            <a:xfrm>
              <a:off x="3911271" y="2411413"/>
              <a:ext cx="4572658" cy="769441"/>
            </a:xfrm>
            <a:prstGeom prst="rect">
              <a:avLst/>
            </a:prstGeom>
            <a:noFill/>
          </p:spPr>
          <p:txBody>
            <a:bodyPr wrap="square" rtlCol="0">
              <a:spAutoFit/>
            </a:bodyPr>
            <a:lstStyle/>
            <a:p>
              <a:pPr algn="dist"/>
              <a:r>
                <a:rPr lang="zh-CN" altLang="en-US" sz="4400" b="1" dirty="0" smtClean="0">
                  <a:solidFill>
                    <a:srgbClr val="FFC000"/>
                  </a:solidFill>
                  <a:latin typeface="微软雅黑" panose="020B0503020204020204" pitchFamily="34" charset="-122"/>
                  <a:ea typeface="微软雅黑" panose="020B0503020204020204" pitchFamily="34" charset="-122"/>
                </a:rPr>
                <a:t>在此处添加标题</a:t>
              </a:r>
              <a:endParaRPr lang="zh-CN" altLang="en-US" sz="4400" b="1" dirty="0">
                <a:solidFill>
                  <a:srgbClr val="FFC000"/>
                </a:solidFill>
                <a:latin typeface="微软雅黑" panose="020B0503020204020204" pitchFamily="34" charset="-122"/>
                <a:ea typeface="微软雅黑" panose="020B0503020204020204" pitchFamily="34" charset="-122"/>
              </a:endParaRPr>
            </a:p>
          </p:txBody>
        </p:sp>
        <p:sp>
          <p:nvSpPr>
            <p:cNvPr id="4" name="矩形 7"/>
            <p:cNvSpPr>
              <a:spLocks noChangeArrowheads="1"/>
            </p:cNvSpPr>
            <p:nvPr/>
          </p:nvSpPr>
          <p:spPr bwMode="auto">
            <a:xfrm>
              <a:off x="3884477" y="3772552"/>
              <a:ext cx="4423041" cy="2578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a:defRPr>
                  <a:solidFill>
                    <a:schemeClr val="tx1"/>
                  </a:solidFill>
                  <a:latin typeface="Calibri" panose="020F0502020204030204" pitchFamily="34" charset="0"/>
                  <a:ea typeface="宋体" panose="02010600030101010101" pitchFamily="2" charset="-122"/>
                </a:defRPr>
              </a:lvl1pPr>
              <a:lvl2pPr marL="742950" indent="-285750" defTabSz="1216025">
                <a:defRPr>
                  <a:solidFill>
                    <a:schemeClr val="tx1"/>
                  </a:solidFill>
                  <a:latin typeface="Calibri" panose="020F0502020204030204" pitchFamily="34" charset="0"/>
                  <a:ea typeface="宋体" panose="02010600030101010101" pitchFamily="2" charset="-122"/>
                </a:defRPr>
              </a:lvl2pPr>
              <a:lvl3pPr marL="1143000" indent="-228600" defTabSz="1216025">
                <a:defRPr>
                  <a:solidFill>
                    <a:schemeClr val="tx1"/>
                  </a:solidFill>
                  <a:latin typeface="Calibri" panose="020F0502020204030204" pitchFamily="34" charset="0"/>
                  <a:ea typeface="宋体" panose="02010600030101010101" pitchFamily="2" charset="-122"/>
                </a:defRPr>
              </a:lvl3pPr>
              <a:lvl4pPr marL="1600200" indent="-228600" defTabSz="1216025">
                <a:defRPr>
                  <a:solidFill>
                    <a:schemeClr val="tx1"/>
                  </a:solidFill>
                  <a:latin typeface="Calibri" panose="020F0502020204030204" pitchFamily="34" charset="0"/>
                  <a:ea typeface="宋体" panose="02010600030101010101" pitchFamily="2" charset="-122"/>
                </a:defRPr>
              </a:lvl4pPr>
              <a:lvl5pPr marL="2057400" indent="-228600" defTabSz="1216025">
                <a:defRPr>
                  <a:solidFill>
                    <a:schemeClr val="tx1"/>
                  </a:solidFill>
                  <a:latin typeface="Calibri" panose="020F0502020204030204" pitchFamily="34" charset="0"/>
                  <a:ea typeface="宋体" panose="02010600030101010101" pitchFamily="2" charset="-122"/>
                </a:defRPr>
              </a:lvl5pPr>
              <a:lvl6pPr marL="2514600" indent="-228600" defTabSz="1216025"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defTabSz="1216025"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defTabSz="1216025"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defTabSz="1216025"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eaLnBrk="1" hangingPunct="1">
                <a:lnSpc>
                  <a:spcPct val="120000"/>
                </a:lnSpc>
                <a:spcBef>
                  <a:spcPct val="20000"/>
                </a:spcBef>
              </a:pPr>
              <a:r>
                <a:rPr lang="zh-CN" altLang="en-US" sz="14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请添加你的文本请添加你的文本请添加你的文本</a:t>
              </a:r>
              <a:endParaRPr lang="zh-CN" altLang="en-US" sz="1400" dirty="0">
                <a:solidFill>
                  <a:schemeClr val="bg1"/>
                </a:solidFill>
                <a:latin typeface="微软雅黑" panose="020B0503020204020204" pitchFamily="34" charset="-122"/>
                <a:ea typeface="微软雅黑" panose="020B0503020204020204" pitchFamily="34" charset="-122"/>
                <a:sym typeface="Arial" panose="020B0604020202020204" pitchFamily="34" charset="0"/>
              </a:endParaRPr>
            </a:p>
          </p:txBody>
        </p:sp>
        <p:pic>
          <p:nvPicPr>
            <p:cNvPr id="5" name="Picture 6"/>
            <p:cNvPicPr>
              <a:picLocks noChangeAspect="1"/>
            </p:cNvPicPr>
            <p:nvPr/>
          </p:nvPicPr>
          <p:blipFill>
            <a:blip r:embed="rId1" cstate="email"/>
            <a:stretch>
              <a:fillRect/>
            </a:stretch>
          </p:blipFill>
          <p:spPr>
            <a:xfrm>
              <a:off x="3279986" y="3464917"/>
              <a:ext cx="5632025" cy="56407"/>
            </a:xfrm>
            <a:prstGeom prst="rect">
              <a:avLst/>
            </a:prstGeom>
          </p:spPr>
        </p:pic>
      </p:grpSp>
      <p:sp>
        <p:nvSpPr>
          <p:cNvPr id="6" name="Freeform 34"/>
          <p:cNvSpPr>
            <a:spLocks noEditPoints="1"/>
          </p:cNvSpPr>
          <p:nvPr/>
        </p:nvSpPr>
        <p:spPr bwMode="auto">
          <a:xfrm flipH="1">
            <a:off x="832163" y="1863476"/>
            <a:ext cx="1030202" cy="667957"/>
          </a:xfrm>
          <a:custGeom>
            <a:avLst/>
            <a:gdLst>
              <a:gd name="T0" fmla="*/ 97 w 97"/>
              <a:gd name="T1" fmla="*/ 16 h 63"/>
              <a:gd name="T2" fmla="*/ 90 w 97"/>
              <a:gd name="T3" fmla="*/ 22 h 63"/>
              <a:gd name="T4" fmla="*/ 75 w 97"/>
              <a:gd name="T5" fmla="*/ 33 h 63"/>
              <a:gd name="T6" fmla="*/ 46 w 97"/>
              <a:gd name="T7" fmla="*/ 51 h 63"/>
              <a:gd name="T8" fmla="*/ 29 w 97"/>
              <a:gd name="T9" fmla="*/ 63 h 63"/>
              <a:gd name="T10" fmla="*/ 26 w 97"/>
              <a:gd name="T11" fmla="*/ 62 h 63"/>
              <a:gd name="T12" fmla="*/ 16 w 97"/>
              <a:gd name="T13" fmla="*/ 47 h 63"/>
              <a:gd name="T14" fmla="*/ 2 w 97"/>
              <a:gd name="T15" fmla="*/ 48 h 63"/>
              <a:gd name="T16" fmla="*/ 10 w 97"/>
              <a:gd name="T17" fmla="*/ 28 h 63"/>
              <a:gd name="T18" fmla="*/ 10 w 97"/>
              <a:gd name="T19" fmla="*/ 26 h 63"/>
              <a:gd name="T20" fmla="*/ 18 w 97"/>
              <a:gd name="T21" fmla="*/ 0 h 63"/>
              <a:gd name="T22" fmla="*/ 40 w 97"/>
              <a:gd name="T23" fmla="*/ 5 h 63"/>
              <a:gd name="T24" fmla="*/ 75 w 97"/>
              <a:gd name="T25" fmla="*/ 13 h 63"/>
              <a:gd name="T26" fmla="*/ 94 w 97"/>
              <a:gd name="T27" fmla="*/ 15 h 63"/>
              <a:gd name="T28" fmla="*/ 97 w 97"/>
              <a:gd name="T29" fmla="*/ 16 h 63"/>
              <a:gd name="T30" fmla="*/ 20 w 97"/>
              <a:gd name="T31" fmla="*/ 3 h 63"/>
              <a:gd name="T32" fmla="*/ 16 w 97"/>
              <a:gd name="T33" fmla="*/ 18 h 63"/>
              <a:gd name="T34" fmla="*/ 14 w 97"/>
              <a:gd name="T35" fmla="*/ 26 h 63"/>
              <a:gd name="T36" fmla="*/ 65 w 97"/>
              <a:gd name="T37" fmla="*/ 20 h 63"/>
              <a:gd name="T38" fmla="*/ 86 w 97"/>
              <a:gd name="T39" fmla="*/ 17 h 63"/>
              <a:gd name="T40" fmla="*/ 20 w 97"/>
              <a:gd name="T41" fmla="*/ 3 h 63"/>
              <a:gd name="T42" fmla="*/ 14 w 97"/>
              <a:gd name="T43" fmla="*/ 38 h 63"/>
              <a:gd name="T44" fmla="*/ 28 w 97"/>
              <a:gd name="T45" fmla="*/ 60 h 63"/>
              <a:gd name="T46" fmla="*/ 82 w 97"/>
              <a:gd name="T47" fmla="*/ 24 h 63"/>
              <a:gd name="T48" fmla="*/ 82 w 97"/>
              <a:gd name="T49" fmla="*/ 23 h 63"/>
              <a:gd name="T50" fmla="*/ 14 w 97"/>
              <a:gd name="T51" fmla="*/ 38 h 63"/>
              <a:gd name="T52" fmla="*/ 13 w 97"/>
              <a:gd name="T53" fmla="*/ 29 h 63"/>
              <a:gd name="T54" fmla="*/ 7 w 97"/>
              <a:gd name="T55" fmla="*/ 40 h 63"/>
              <a:gd name="T56" fmla="*/ 12 w 97"/>
              <a:gd name="T57" fmla="*/ 35 h 63"/>
              <a:gd name="T58" fmla="*/ 15 w 97"/>
              <a:gd name="T59" fmla="*/ 36 h 63"/>
              <a:gd name="T60" fmla="*/ 57 w 97"/>
              <a:gd name="T61" fmla="*/ 27 h 63"/>
              <a:gd name="T62" fmla="*/ 77 w 97"/>
              <a:gd name="T63" fmla="*/ 21 h 63"/>
              <a:gd name="T64" fmla="*/ 13 w 97"/>
              <a:gd name="T65" fmla="*/ 29 h 63"/>
              <a:gd name="T66" fmla="*/ 6 w 97"/>
              <a:gd name="T67" fmla="*/ 45 h 63"/>
              <a:gd name="T68" fmla="*/ 14 w 97"/>
              <a:gd name="T69" fmla="*/ 44 h 63"/>
              <a:gd name="T70" fmla="*/ 11 w 97"/>
              <a:gd name="T71" fmla="*/ 39 h 63"/>
              <a:gd name="T72" fmla="*/ 6 w 97"/>
              <a:gd name="T73" fmla="*/ 45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7" h="63">
                <a:moveTo>
                  <a:pt x="97" y="16"/>
                </a:moveTo>
                <a:cubicBezTo>
                  <a:pt x="96" y="20"/>
                  <a:pt x="92" y="19"/>
                  <a:pt x="90" y="22"/>
                </a:cubicBezTo>
                <a:cubicBezTo>
                  <a:pt x="85" y="24"/>
                  <a:pt x="80" y="29"/>
                  <a:pt x="75" y="33"/>
                </a:cubicBezTo>
                <a:cubicBezTo>
                  <a:pt x="65" y="38"/>
                  <a:pt x="56" y="45"/>
                  <a:pt x="46" y="51"/>
                </a:cubicBezTo>
                <a:cubicBezTo>
                  <a:pt x="40" y="54"/>
                  <a:pt x="35" y="58"/>
                  <a:pt x="29" y="63"/>
                </a:cubicBezTo>
                <a:cubicBezTo>
                  <a:pt x="28" y="62"/>
                  <a:pt x="27" y="62"/>
                  <a:pt x="26" y="62"/>
                </a:cubicBezTo>
                <a:cubicBezTo>
                  <a:pt x="22" y="57"/>
                  <a:pt x="20" y="52"/>
                  <a:pt x="16" y="47"/>
                </a:cubicBezTo>
                <a:cubicBezTo>
                  <a:pt x="12" y="47"/>
                  <a:pt x="6" y="49"/>
                  <a:pt x="2" y="48"/>
                </a:cubicBezTo>
                <a:cubicBezTo>
                  <a:pt x="0" y="42"/>
                  <a:pt x="7" y="35"/>
                  <a:pt x="10" y="28"/>
                </a:cubicBezTo>
                <a:cubicBezTo>
                  <a:pt x="10" y="27"/>
                  <a:pt x="10" y="26"/>
                  <a:pt x="10" y="26"/>
                </a:cubicBezTo>
                <a:cubicBezTo>
                  <a:pt x="13" y="17"/>
                  <a:pt x="15" y="8"/>
                  <a:pt x="18" y="0"/>
                </a:cubicBezTo>
                <a:cubicBezTo>
                  <a:pt x="25" y="0"/>
                  <a:pt x="33" y="4"/>
                  <a:pt x="40" y="5"/>
                </a:cubicBezTo>
                <a:cubicBezTo>
                  <a:pt x="51" y="8"/>
                  <a:pt x="63" y="10"/>
                  <a:pt x="75" y="13"/>
                </a:cubicBezTo>
                <a:cubicBezTo>
                  <a:pt x="81" y="13"/>
                  <a:pt x="88" y="15"/>
                  <a:pt x="94" y="15"/>
                </a:cubicBezTo>
                <a:cubicBezTo>
                  <a:pt x="95" y="15"/>
                  <a:pt x="96" y="14"/>
                  <a:pt x="97" y="16"/>
                </a:cubicBezTo>
                <a:close/>
                <a:moveTo>
                  <a:pt x="20" y="3"/>
                </a:moveTo>
                <a:cubicBezTo>
                  <a:pt x="18" y="8"/>
                  <a:pt x="16" y="13"/>
                  <a:pt x="16" y="18"/>
                </a:cubicBezTo>
                <a:cubicBezTo>
                  <a:pt x="15" y="21"/>
                  <a:pt x="13" y="23"/>
                  <a:pt x="14" y="26"/>
                </a:cubicBezTo>
                <a:cubicBezTo>
                  <a:pt x="31" y="24"/>
                  <a:pt x="48" y="21"/>
                  <a:pt x="65" y="20"/>
                </a:cubicBezTo>
                <a:cubicBezTo>
                  <a:pt x="72" y="18"/>
                  <a:pt x="80" y="19"/>
                  <a:pt x="86" y="17"/>
                </a:cubicBezTo>
                <a:cubicBezTo>
                  <a:pt x="64" y="14"/>
                  <a:pt x="41" y="7"/>
                  <a:pt x="20" y="3"/>
                </a:cubicBezTo>
                <a:close/>
                <a:moveTo>
                  <a:pt x="14" y="38"/>
                </a:moveTo>
                <a:cubicBezTo>
                  <a:pt x="19" y="45"/>
                  <a:pt x="22" y="53"/>
                  <a:pt x="28" y="60"/>
                </a:cubicBezTo>
                <a:cubicBezTo>
                  <a:pt x="46" y="48"/>
                  <a:pt x="64" y="37"/>
                  <a:pt x="82" y="24"/>
                </a:cubicBezTo>
                <a:cubicBezTo>
                  <a:pt x="82" y="23"/>
                  <a:pt x="82" y="23"/>
                  <a:pt x="82" y="23"/>
                </a:cubicBezTo>
                <a:cubicBezTo>
                  <a:pt x="59" y="29"/>
                  <a:pt x="37" y="35"/>
                  <a:pt x="14" y="38"/>
                </a:cubicBezTo>
                <a:close/>
                <a:moveTo>
                  <a:pt x="13" y="29"/>
                </a:moveTo>
                <a:cubicBezTo>
                  <a:pt x="11" y="33"/>
                  <a:pt x="8" y="37"/>
                  <a:pt x="7" y="40"/>
                </a:cubicBezTo>
                <a:cubicBezTo>
                  <a:pt x="9" y="39"/>
                  <a:pt x="9" y="36"/>
                  <a:pt x="12" y="35"/>
                </a:cubicBezTo>
                <a:cubicBezTo>
                  <a:pt x="13" y="35"/>
                  <a:pt x="14" y="35"/>
                  <a:pt x="15" y="36"/>
                </a:cubicBezTo>
                <a:cubicBezTo>
                  <a:pt x="29" y="33"/>
                  <a:pt x="43" y="30"/>
                  <a:pt x="57" y="27"/>
                </a:cubicBezTo>
                <a:cubicBezTo>
                  <a:pt x="64" y="24"/>
                  <a:pt x="70" y="23"/>
                  <a:pt x="77" y="21"/>
                </a:cubicBezTo>
                <a:cubicBezTo>
                  <a:pt x="55" y="23"/>
                  <a:pt x="34" y="25"/>
                  <a:pt x="13" y="29"/>
                </a:cubicBezTo>
                <a:close/>
                <a:moveTo>
                  <a:pt x="6" y="45"/>
                </a:moveTo>
                <a:cubicBezTo>
                  <a:pt x="9" y="46"/>
                  <a:pt x="12" y="44"/>
                  <a:pt x="14" y="44"/>
                </a:cubicBezTo>
                <a:cubicBezTo>
                  <a:pt x="13" y="42"/>
                  <a:pt x="13" y="41"/>
                  <a:pt x="11" y="39"/>
                </a:cubicBezTo>
                <a:cubicBezTo>
                  <a:pt x="10" y="41"/>
                  <a:pt x="8" y="43"/>
                  <a:pt x="6" y="45"/>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7" name="任意多边形 6"/>
          <p:cNvSpPr/>
          <p:nvPr/>
        </p:nvSpPr>
        <p:spPr>
          <a:xfrm>
            <a:off x="2069619" y="2556733"/>
            <a:ext cx="822041" cy="1409212"/>
          </a:xfrm>
          <a:custGeom>
            <a:avLst/>
            <a:gdLst>
              <a:gd name="connsiteX0" fmla="*/ 0 w 786063"/>
              <a:gd name="connsiteY0" fmla="*/ 0 h 1347536"/>
              <a:gd name="connsiteX1" fmla="*/ 513347 w 786063"/>
              <a:gd name="connsiteY1" fmla="*/ 401052 h 1347536"/>
              <a:gd name="connsiteX2" fmla="*/ 336884 w 786063"/>
              <a:gd name="connsiteY2" fmla="*/ 1155031 h 1347536"/>
              <a:gd name="connsiteX3" fmla="*/ 786063 w 786063"/>
              <a:gd name="connsiteY3" fmla="*/ 1347536 h 1347536"/>
            </a:gdLst>
            <a:ahLst/>
            <a:cxnLst>
              <a:cxn ang="0">
                <a:pos x="connsiteX0" y="connsiteY0"/>
              </a:cxn>
              <a:cxn ang="0">
                <a:pos x="connsiteX1" y="connsiteY1"/>
              </a:cxn>
              <a:cxn ang="0">
                <a:pos x="connsiteX2" y="connsiteY2"/>
              </a:cxn>
              <a:cxn ang="0">
                <a:pos x="connsiteX3" y="connsiteY3"/>
              </a:cxn>
            </a:cxnLst>
            <a:rect l="l" t="t" r="r" b="b"/>
            <a:pathLst>
              <a:path w="786063" h="1347536">
                <a:moveTo>
                  <a:pt x="0" y="0"/>
                </a:moveTo>
                <a:cubicBezTo>
                  <a:pt x="228600" y="104273"/>
                  <a:pt x="457200" y="208547"/>
                  <a:pt x="513347" y="401052"/>
                </a:cubicBezTo>
                <a:cubicBezTo>
                  <a:pt x="569494" y="593557"/>
                  <a:pt x="291431" y="997284"/>
                  <a:pt x="336884" y="1155031"/>
                </a:cubicBezTo>
                <a:cubicBezTo>
                  <a:pt x="382337" y="1312778"/>
                  <a:pt x="584200" y="1330157"/>
                  <a:pt x="786063" y="1347536"/>
                </a:cubicBezTo>
              </a:path>
            </a:pathLst>
          </a:custGeom>
          <a:noFill/>
          <a:ln w="25400" cap="rnd">
            <a:solidFill>
              <a:schemeClr val="bg1"/>
            </a:solidFill>
            <a:prstDash val="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8" name="组合 7"/>
          <p:cNvGrpSpPr/>
          <p:nvPr/>
        </p:nvGrpSpPr>
        <p:grpSpPr>
          <a:xfrm>
            <a:off x="9761465" y="3965945"/>
            <a:ext cx="1664682" cy="2219575"/>
            <a:chOff x="2105026" y="2144713"/>
            <a:chExt cx="941388" cy="1106488"/>
          </a:xfrm>
          <a:solidFill>
            <a:schemeClr val="bg1"/>
          </a:solidFill>
        </p:grpSpPr>
        <p:sp>
          <p:nvSpPr>
            <p:cNvPr id="9" name="Freeform 167"/>
            <p:cNvSpPr>
              <a:spLocks noEditPoints="1"/>
            </p:cNvSpPr>
            <p:nvPr/>
          </p:nvSpPr>
          <p:spPr bwMode="auto">
            <a:xfrm>
              <a:off x="2139951" y="2506663"/>
              <a:ext cx="65088" cy="57150"/>
            </a:xfrm>
            <a:custGeom>
              <a:avLst/>
              <a:gdLst/>
              <a:ahLst/>
              <a:cxnLst>
                <a:cxn ang="0">
                  <a:pos x="11" y="13"/>
                </a:cxn>
                <a:cxn ang="0">
                  <a:pos x="16" y="14"/>
                </a:cxn>
                <a:cxn ang="0">
                  <a:pos x="20" y="12"/>
                </a:cxn>
                <a:cxn ang="0">
                  <a:pos x="28" y="3"/>
                </a:cxn>
                <a:cxn ang="0">
                  <a:pos x="36" y="1"/>
                </a:cxn>
                <a:cxn ang="0">
                  <a:pos x="54" y="1"/>
                </a:cxn>
                <a:cxn ang="0">
                  <a:pos x="70" y="3"/>
                </a:cxn>
                <a:cxn ang="0">
                  <a:pos x="86" y="10"/>
                </a:cxn>
                <a:cxn ang="0">
                  <a:pos x="101" y="18"/>
                </a:cxn>
                <a:cxn ang="0">
                  <a:pos x="112" y="28"/>
                </a:cxn>
                <a:cxn ang="0">
                  <a:pos x="121" y="41"/>
                </a:cxn>
                <a:cxn ang="0">
                  <a:pos x="124" y="55"/>
                </a:cxn>
                <a:cxn ang="0">
                  <a:pos x="124" y="62"/>
                </a:cxn>
                <a:cxn ang="0">
                  <a:pos x="120" y="75"/>
                </a:cxn>
                <a:cxn ang="0">
                  <a:pos x="110" y="86"/>
                </a:cxn>
                <a:cxn ang="0">
                  <a:pos x="97" y="96"/>
                </a:cxn>
                <a:cxn ang="0">
                  <a:pos x="81" y="103"/>
                </a:cxn>
                <a:cxn ang="0">
                  <a:pos x="64" y="107"/>
                </a:cxn>
                <a:cxn ang="0">
                  <a:pos x="47" y="107"/>
                </a:cxn>
                <a:cxn ang="0">
                  <a:pos x="32" y="103"/>
                </a:cxn>
                <a:cxn ang="0">
                  <a:pos x="18" y="94"/>
                </a:cxn>
                <a:cxn ang="0">
                  <a:pos x="11" y="83"/>
                </a:cxn>
                <a:cxn ang="0">
                  <a:pos x="2" y="64"/>
                </a:cxn>
                <a:cxn ang="0">
                  <a:pos x="1" y="45"/>
                </a:cxn>
                <a:cxn ang="0">
                  <a:pos x="6" y="23"/>
                </a:cxn>
                <a:cxn ang="0">
                  <a:pos x="11" y="13"/>
                </a:cxn>
                <a:cxn ang="0">
                  <a:pos x="58" y="87"/>
                </a:cxn>
                <a:cxn ang="0">
                  <a:pos x="74" y="83"/>
                </a:cxn>
                <a:cxn ang="0">
                  <a:pos x="85" y="75"/>
                </a:cxn>
                <a:cxn ang="0">
                  <a:pos x="91" y="64"/>
                </a:cxn>
                <a:cxn ang="0">
                  <a:pos x="92" y="52"/>
                </a:cxn>
                <a:cxn ang="0">
                  <a:pos x="88" y="42"/>
                </a:cxn>
                <a:cxn ang="0">
                  <a:pos x="79" y="32"/>
                </a:cxn>
                <a:cxn ang="0">
                  <a:pos x="66" y="27"/>
                </a:cxn>
                <a:cxn ang="0">
                  <a:pos x="50" y="27"/>
                </a:cxn>
                <a:cxn ang="0">
                  <a:pos x="43" y="30"/>
                </a:cxn>
                <a:cxn ang="0">
                  <a:pos x="33" y="37"/>
                </a:cxn>
                <a:cxn ang="0">
                  <a:pos x="28" y="46"/>
                </a:cxn>
                <a:cxn ang="0">
                  <a:pos x="27" y="57"/>
                </a:cxn>
                <a:cxn ang="0">
                  <a:pos x="30" y="66"/>
                </a:cxn>
                <a:cxn ang="0">
                  <a:pos x="35" y="75"/>
                </a:cxn>
                <a:cxn ang="0">
                  <a:pos x="43" y="82"/>
                </a:cxn>
                <a:cxn ang="0">
                  <a:pos x="52" y="86"/>
                </a:cxn>
                <a:cxn ang="0">
                  <a:pos x="58" y="87"/>
                </a:cxn>
              </a:cxnLst>
              <a:rect l="0" t="0" r="r" b="b"/>
              <a:pathLst>
                <a:path w="124" h="108">
                  <a:moveTo>
                    <a:pt x="11" y="13"/>
                  </a:moveTo>
                  <a:lnTo>
                    <a:pt x="11" y="13"/>
                  </a:lnTo>
                  <a:lnTo>
                    <a:pt x="13" y="14"/>
                  </a:lnTo>
                  <a:lnTo>
                    <a:pt x="16" y="14"/>
                  </a:lnTo>
                  <a:lnTo>
                    <a:pt x="18" y="13"/>
                  </a:lnTo>
                  <a:lnTo>
                    <a:pt x="20" y="12"/>
                  </a:lnTo>
                  <a:lnTo>
                    <a:pt x="25" y="7"/>
                  </a:lnTo>
                  <a:lnTo>
                    <a:pt x="28" y="3"/>
                  </a:lnTo>
                  <a:lnTo>
                    <a:pt x="28" y="3"/>
                  </a:lnTo>
                  <a:lnTo>
                    <a:pt x="36" y="1"/>
                  </a:lnTo>
                  <a:lnTo>
                    <a:pt x="45" y="0"/>
                  </a:lnTo>
                  <a:lnTo>
                    <a:pt x="54" y="1"/>
                  </a:lnTo>
                  <a:lnTo>
                    <a:pt x="61" y="2"/>
                  </a:lnTo>
                  <a:lnTo>
                    <a:pt x="70" y="3"/>
                  </a:lnTo>
                  <a:lnTo>
                    <a:pt x="78" y="6"/>
                  </a:lnTo>
                  <a:lnTo>
                    <a:pt x="86" y="10"/>
                  </a:lnTo>
                  <a:lnTo>
                    <a:pt x="93" y="13"/>
                  </a:lnTo>
                  <a:lnTo>
                    <a:pt x="101" y="18"/>
                  </a:lnTo>
                  <a:lnTo>
                    <a:pt x="107" y="22"/>
                  </a:lnTo>
                  <a:lnTo>
                    <a:pt x="112" y="28"/>
                  </a:lnTo>
                  <a:lnTo>
                    <a:pt x="117" y="34"/>
                  </a:lnTo>
                  <a:lnTo>
                    <a:pt x="121" y="41"/>
                  </a:lnTo>
                  <a:lnTo>
                    <a:pt x="123" y="47"/>
                  </a:lnTo>
                  <a:lnTo>
                    <a:pt x="124" y="55"/>
                  </a:lnTo>
                  <a:lnTo>
                    <a:pt x="124" y="62"/>
                  </a:lnTo>
                  <a:lnTo>
                    <a:pt x="124" y="62"/>
                  </a:lnTo>
                  <a:lnTo>
                    <a:pt x="122" y="68"/>
                  </a:lnTo>
                  <a:lnTo>
                    <a:pt x="120" y="75"/>
                  </a:lnTo>
                  <a:lnTo>
                    <a:pt x="116" y="80"/>
                  </a:lnTo>
                  <a:lnTo>
                    <a:pt x="110" y="86"/>
                  </a:lnTo>
                  <a:lnTo>
                    <a:pt x="104" y="91"/>
                  </a:lnTo>
                  <a:lnTo>
                    <a:pt x="97" y="96"/>
                  </a:lnTo>
                  <a:lnTo>
                    <a:pt x="90" y="100"/>
                  </a:lnTo>
                  <a:lnTo>
                    <a:pt x="81" y="103"/>
                  </a:lnTo>
                  <a:lnTo>
                    <a:pt x="73" y="106"/>
                  </a:lnTo>
                  <a:lnTo>
                    <a:pt x="64" y="107"/>
                  </a:lnTo>
                  <a:lnTo>
                    <a:pt x="56" y="108"/>
                  </a:lnTo>
                  <a:lnTo>
                    <a:pt x="47" y="107"/>
                  </a:lnTo>
                  <a:lnTo>
                    <a:pt x="40" y="106"/>
                  </a:lnTo>
                  <a:lnTo>
                    <a:pt x="32" y="103"/>
                  </a:lnTo>
                  <a:lnTo>
                    <a:pt x="25" y="100"/>
                  </a:lnTo>
                  <a:lnTo>
                    <a:pt x="18" y="94"/>
                  </a:lnTo>
                  <a:lnTo>
                    <a:pt x="18" y="94"/>
                  </a:lnTo>
                  <a:lnTo>
                    <a:pt x="11" y="83"/>
                  </a:lnTo>
                  <a:lnTo>
                    <a:pt x="5" y="74"/>
                  </a:lnTo>
                  <a:lnTo>
                    <a:pt x="2" y="64"/>
                  </a:lnTo>
                  <a:lnTo>
                    <a:pt x="0" y="55"/>
                  </a:lnTo>
                  <a:lnTo>
                    <a:pt x="1" y="45"/>
                  </a:lnTo>
                  <a:lnTo>
                    <a:pt x="3" y="34"/>
                  </a:lnTo>
                  <a:lnTo>
                    <a:pt x="6" y="23"/>
                  </a:lnTo>
                  <a:lnTo>
                    <a:pt x="11" y="13"/>
                  </a:lnTo>
                  <a:lnTo>
                    <a:pt x="11" y="13"/>
                  </a:lnTo>
                  <a:close/>
                  <a:moveTo>
                    <a:pt x="58" y="87"/>
                  </a:moveTo>
                  <a:lnTo>
                    <a:pt x="58" y="87"/>
                  </a:lnTo>
                  <a:lnTo>
                    <a:pt x="66" y="86"/>
                  </a:lnTo>
                  <a:lnTo>
                    <a:pt x="74" y="83"/>
                  </a:lnTo>
                  <a:lnTo>
                    <a:pt x="80" y="79"/>
                  </a:lnTo>
                  <a:lnTo>
                    <a:pt x="85" y="75"/>
                  </a:lnTo>
                  <a:lnTo>
                    <a:pt x="89" y="70"/>
                  </a:lnTo>
                  <a:lnTo>
                    <a:pt x="91" y="64"/>
                  </a:lnTo>
                  <a:lnTo>
                    <a:pt x="92" y="59"/>
                  </a:lnTo>
                  <a:lnTo>
                    <a:pt x="92" y="52"/>
                  </a:lnTo>
                  <a:lnTo>
                    <a:pt x="90" y="47"/>
                  </a:lnTo>
                  <a:lnTo>
                    <a:pt x="88" y="42"/>
                  </a:lnTo>
                  <a:lnTo>
                    <a:pt x="84" y="36"/>
                  </a:lnTo>
                  <a:lnTo>
                    <a:pt x="79" y="32"/>
                  </a:lnTo>
                  <a:lnTo>
                    <a:pt x="74" y="29"/>
                  </a:lnTo>
                  <a:lnTo>
                    <a:pt x="66" y="27"/>
                  </a:lnTo>
                  <a:lnTo>
                    <a:pt x="59" y="27"/>
                  </a:lnTo>
                  <a:lnTo>
                    <a:pt x="50" y="27"/>
                  </a:lnTo>
                  <a:lnTo>
                    <a:pt x="50" y="27"/>
                  </a:lnTo>
                  <a:lnTo>
                    <a:pt x="43" y="30"/>
                  </a:lnTo>
                  <a:lnTo>
                    <a:pt x="37" y="33"/>
                  </a:lnTo>
                  <a:lnTo>
                    <a:pt x="33" y="37"/>
                  </a:lnTo>
                  <a:lnTo>
                    <a:pt x="30" y="42"/>
                  </a:lnTo>
                  <a:lnTo>
                    <a:pt x="28" y="46"/>
                  </a:lnTo>
                  <a:lnTo>
                    <a:pt x="27" y="51"/>
                  </a:lnTo>
                  <a:lnTo>
                    <a:pt x="27" y="57"/>
                  </a:lnTo>
                  <a:lnTo>
                    <a:pt x="28" y="62"/>
                  </a:lnTo>
                  <a:lnTo>
                    <a:pt x="30" y="66"/>
                  </a:lnTo>
                  <a:lnTo>
                    <a:pt x="32" y="71"/>
                  </a:lnTo>
                  <a:lnTo>
                    <a:pt x="35" y="75"/>
                  </a:lnTo>
                  <a:lnTo>
                    <a:pt x="39" y="79"/>
                  </a:lnTo>
                  <a:lnTo>
                    <a:pt x="43" y="82"/>
                  </a:lnTo>
                  <a:lnTo>
                    <a:pt x="48" y="85"/>
                  </a:lnTo>
                  <a:lnTo>
                    <a:pt x="52" y="86"/>
                  </a:lnTo>
                  <a:lnTo>
                    <a:pt x="58" y="87"/>
                  </a:lnTo>
                  <a:lnTo>
                    <a:pt x="58" y="87"/>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10" name="Freeform 168"/>
            <p:cNvSpPr>
              <a:spLocks noEditPoints="1"/>
            </p:cNvSpPr>
            <p:nvPr/>
          </p:nvSpPr>
          <p:spPr bwMode="auto">
            <a:xfrm>
              <a:off x="2105026" y="2144713"/>
              <a:ext cx="941388" cy="1106488"/>
            </a:xfrm>
            <a:custGeom>
              <a:avLst/>
              <a:gdLst/>
              <a:ahLst/>
              <a:cxnLst>
                <a:cxn ang="0">
                  <a:pos x="67" y="2002"/>
                </a:cxn>
                <a:cxn ang="0">
                  <a:pos x="421" y="1636"/>
                </a:cxn>
                <a:cxn ang="0">
                  <a:pos x="63" y="638"/>
                </a:cxn>
                <a:cxn ang="0">
                  <a:pos x="1053" y="22"/>
                </a:cxn>
                <a:cxn ang="0">
                  <a:pos x="1776" y="538"/>
                </a:cxn>
                <a:cxn ang="0">
                  <a:pos x="1375" y="898"/>
                </a:cxn>
                <a:cxn ang="0">
                  <a:pos x="826" y="761"/>
                </a:cxn>
                <a:cxn ang="0">
                  <a:pos x="290" y="959"/>
                </a:cxn>
                <a:cxn ang="0">
                  <a:pos x="765" y="1727"/>
                </a:cxn>
                <a:cxn ang="0">
                  <a:pos x="638" y="986"/>
                </a:cxn>
                <a:cxn ang="0">
                  <a:pos x="960" y="1183"/>
                </a:cxn>
                <a:cxn ang="0">
                  <a:pos x="1204" y="1031"/>
                </a:cxn>
                <a:cxn ang="0">
                  <a:pos x="1232" y="1305"/>
                </a:cxn>
                <a:cxn ang="0">
                  <a:pos x="26" y="764"/>
                </a:cxn>
                <a:cxn ang="0">
                  <a:pos x="109" y="651"/>
                </a:cxn>
                <a:cxn ang="0">
                  <a:pos x="996" y="67"/>
                </a:cxn>
                <a:cxn ang="0">
                  <a:pos x="1412" y="259"/>
                </a:cxn>
                <a:cxn ang="0">
                  <a:pos x="866" y="650"/>
                </a:cxn>
                <a:cxn ang="0">
                  <a:pos x="1693" y="433"/>
                </a:cxn>
                <a:cxn ang="0">
                  <a:pos x="919" y="332"/>
                </a:cxn>
                <a:cxn ang="0">
                  <a:pos x="204" y="642"/>
                </a:cxn>
                <a:cxn ang="0">
                  <a:pos x="942" y="387"/>
                </a:cxn>
                <a:cxn ang="0">
                  <a:pos x="419" y="563"/>
                </a:cxn>
                <a:cxn ang="0">
                  <a:pos x="1737" y="562"/>
                </a:cxn>
                <a:cxn ang="0">
                  <a:pos x="881" y="477"/>
                </a:cxn>
                <a:cxn ang="0">
                  <a:pos x="342" y="732"/>
                </a:cxn>
                <a:cxn ang="0">
                  <a:pos x="1381" y="500"/>
                </a:cxn>
                <a:cxn ang="0">
                  <a:pos x="1324" y="691"/>
                </a:cxn>
                <a:cxn ang="0">
                  <a:pos x="1201" y="668"/>
                </a:cxn>
                <a:cxn ang="0">
                  <a:pos x="1480" y="799"/>
                </a:cxn>
                <a:cxn ang="0">
                  <a:pos x="1387" y="676"/>
                </a:cxn>
                <a:cxn ang="0">
                  <a:pos x="856" y="893"/>
                </a:cxn>
                <a:cxn ang="0">
                  <a:pos x="600" y="1612"/>
                </a:cxn>
                <a:cxn ang="0">
                  <a:pos x="192" y="860"/>
                </a:cxn>
                <a:cxn ang="0">
                  <a:pos x="107" y="930"/>
                </a:cxn>
                <a:cxn ang="0">
                  <a:pos x="419" y="1514"/>
                </a:cxn>
                <a:cxn ang="0">
                  <a:pos x="155" y="872"/>
                </a:cxn>
                <a:cxn ang="0">
                  <a:pos x="714" y="917"/>
                </a:cxn>
                <a:cxn ang="0">
                  <a:pos x="954" y="1417"/>
                </a:cxn>
                <a:cxn ang="0">
                  <a:pos x="920" y="1339"/>
                </a:cxn>
                <a:cxn ang="0">
                  <a:pos x="889" y="1232"/>
                </a:cxn>
                <a:cxn ang="0">
                  <a:pos x="824" y="1188"/>
                </a:cxn>
                <a:cxn ang="0">
                  <a:pos x="813" y="1092"/>
                </a:cxn>
                <a:cxn ang="0">
                  <a:pos x="744" y="1053"/>
                </a:cxn>
                <a:cxn ang="0">
                  <a:pos x="1226" y="1052"/>
                </a:cxn>
                <a:cxn ang="0">
                  <a:pos x="1064" y="1140"/>
                </a:cxn>
                <a:cxn ang="0">
                  <a:pos x="1236" y="1093"/>
                </a:cxn>
                <a:cxn ang="0">
                  <a:pos x="1053" y="1427"/>
                </a:cxn>
                <a:cxn ang="0">
                  <a:pos x="1059" y="1288"/>
                </a:cxn>
                <a:cxn ang="0">
                  <a:pos x="1146" y="1237"/>
                </a:cxn>
                <a:cxn ang="0">
                  <a:pos x="1176" y="1487"/>
                </a:cxn>
                <a:cxn ang="0">
                  <a:pos x="1169" y="1592"/>
                </a:cxn>
                <a:cxn ang="0">
                  <a:pos x="875" y="1631"/>
                </a:cxn>
                <a:cxn ang="0">
                  <a:pos x="976" y="1609"/>
                </a:cxn>
                <a:cxn ang="0">
                  <a:pos x="1080" y="1660"/>
                </a:cxn>
                <a:cxn ang="0">
                  <a:pos x="1154" y="1732"/>
                </a:cxn>
                <a:cxn ang="0">
                  <a:pos x="389" y="1680"/>
                </a:cxn>
                <a:cxn ang="0">
                  <a:pos x="610" y="1703"/>
                </a:cxn>
                <a:cxn ang="0">
                  <a:pos x="363" y="1738"/>
                </a:cxn>
                <a:cxn ang="0">
                  <a:pos x="228" y="1794"/>
                </a:cxn>
                <a:cxn ang="0">
                  <a:pos x="690" y="2061"/>
                </a:cxn>
                <a:cxn ang="0">
                  <a:pos x="639" y="1847"/>
                </a:cxn>
              </a:cxnLst>
              <a:rect l="0" t="0" r="r" b="b"/>
              <a:pathLst>
                <a:path w="1779" h="2091">
                  <a:moveTo>
                    <a:pt x="968" y="1829"/>
                  </a:moveTo>
                  <a:lnTo>
                    <a:pt x="968" y="1829"/>
                  </a:lnTo>
                  <a:lnTo>
                    <a:pt x="974" y="1838"/>
                  </a:lnTo>
                  <a:lnTo>
                    <a:pt x="981" y="1844"/>
                  </a:lnTo>
                  <a:lnTo>
                    <a:pt x="998" y="1859"/>
                  </a:lnTo>
                  <a:lnTo>
                    <a:pt x="1015" y="1873"/>
                  </a:lnTo>
                  <a:lnTo>
                    <a:pt x="1031" y="1888"/>
                  </a:lnTo>
                  <a:lnTo>
                    <a:pt x="1038" y="1897"/>
                  </a:lnTo>
                  <a:lnTo>
                    <a:pt x="1045" y="1904"/>
                  </a:lnTo>
                  <a:lnTo>
                    <a:pt x="1051" y="1914"/>
                  </a:lnTo>
                  <a:lnTo>
                    <a:pt x="1056" y="1923"/>
                  </a:lnTo>
                  <a:lnTo>
                    <a:pt x="1060" y="1933"/>
                  </a:lnTo>
                  <a:lnTo>
                    <a:pt x="1063" y="1944"/>
                  </a:lnTo>
                  <a:lnTo>
                    <a:pt x="1064" y="1955"/>
                  </a:lnTo>
                  <a:lnTo>
                    <a:pt x="1063" y="1968"/>
                  </a:lnTo>
                  <a:lnTo>
                    <a:pt x="1063" y="1968"/>
                  </a:lnTo>
                  <a:lnTo>
                    <a:pt x="1031" y="1986"/>
                  </a:lnTo>
                  <a:lnTo>
                    <a:pt x="996" y="2002"/>
                  </a:lnTo>
                  <a:lnTo>
                    <a:pt x="962" y="2018"/>
                  </a:lnTo>
                  <a:lnTo>
                    <a:pt x="927" y="2033"/>
                  </a:lnTo>
                  <a:lnTo>
                    <a:pt x="889" y="2046"/>
                  </a:lnTo>
                  <a:lnTo>
                    <a:pt x="851" y="2058"/>
                  </a:lnTo>
                  <a:lnTo>
                    <a:pt x="810" y="2067"/>
                  </a:lnTo>
                  <a:lnTo>
                    <a:pt x="768" y="2076"/>
                  </a:lnTo>
                  <a:lnTo>
                    <a:pt x="768" y="2076"/>
                  </a:lnTo>
                  <a:lnTo>
                    <a:pt x="684" y="2083"/>
                  </a:lnTo>
                  <a:lnTo>
                    <a:pt x="642" y="2086"/>
                  </a:lnTo>
                  <a:lnTo>
                    <a:pt x="599" y="2089"/>
                  </a:lnTo>
                  <a:lnTo>
                    <a:pt x="557" y="2091"/>
                  </a:lnTo>
                  <a:lnTo>
                    <a:pt x="515" y="2091"/>
                  </a:lnTo>
                  <a:lnTo>
                    <a:pt x="473" y="2091"/>
                  </a:lnTo>
                  <a:lnTo>
                    <a:pt x="431" y="2090"/>
                  </a:lnTo>
                  <a:lnTo>
                    <a:pt x="390" y="2086"/>
                  </a:lnTo>
                  <a:lnTo>
                    <a:pt x="349" y="2083"/>
                  </a:lnTo>
                  <a:lnTo>
                    <a:pt x="309" y="2078"/>
                  </a:lnTo>
                  <a:lnTo>
                    <a:pt x="268" y="2070"/>
                  </a:lnTo>
                  <a:lnTo>
                    <a:pt x="230" y="2062"/>
                  </a:lnTo>
                  <a:lnTo>
                    <a:pt x="191" y="2051"/>
                  </a:lnTo>
                  <a:lnTo>
                    <a:pt x="153" y="2038"/>
                  </a:lnTo>
                  <a:lnTo>
                    <a:pt x="116" y="2024"/>
                  </a:lnTo>
                  <a:lnTo>
                    <a:pt x="116" y="2024"/>
                  </a:lnTo>
                  <a:lnTo>
                    <a:pt x="109" y="2023"/>
                  </a:lnTo>
                  <a:lnTo>
                    <a:pt x="101" y="2021"/>
                  </a:lnTo>
                  <a:lnTo>
                    <a:pt x="95" y="2019"/>
                  </a:lnTo>
                  <a:lnTo>
                    <a:pt x="88" y="2016"/>
                  </a:lnTo>
                  <a:lnTo>
                    <a:pt x="78" y="2009"/>
                  </a:lnTo>
                  <a:lnTo>
                    <a:pt x="67" y="2002"/>
                  </a:lnTo>
                  <a:lnTo>
                    <a:pt x="48" y="1986"/>
                  </a:lnTo>
                  <a:lnTo>
                    <a:pt x="37" y="1978"/>
                  </a:lnTo>
                  <a:lnTo>
                    <a:pt x="25" y="1973"/>
                  </a:lnTo>
                  <a:lnTo>
                    <a:pt x="25" y="1973"/>
                  </a:lnTo>
                  <a:lnTo>
                    <a:pt x="22" y="1965"/>
                  </a:lnTo>
                  <a:lnTo>
                    <a:pt x="21" y="1958"/>
                  </a:lnTo>
                  <a:lnTo>
                    <a:pt x="21" y="1952"/>
                  </a:lnTo>
                  <a:lnTo>
                    <a:pt x="22" y="1945"/>
                  </a:lnTo>
                  <a:lnTo>
                    <a:pt x="24" y="1938"/>
                  </a:lnTo>
                  <a:lnTo>
                    <a:pt x="27" y="1931"/>
                  </a:lnTo>
                  <a:lnTo>
                    <a:pt x="32" y="1926"/>
                  </a:lnTo>
                  <a:lnTo>
                    <a:pt x="37" y="1919"/>
                  </a:lnTo>
                  <a:lnTo>
                    <a:pt x="48" y="1907"/>
                  </a:lnTo>
                  <a:lnTo>
                    <a:pt x="61" y="1895"/>
                  </a:lnTo>
                  <a:lnTo>
                    <a:pt x="72" y="1883"/>
                  </a:lnTo>
                  <a:lnTo>
                    <a:pt x="84" y="1871"/>
                  </a:lnTo>
                  <a:lnTo>
                    <a:pt x="84" y="1871"/>
                  </a:lnTo>
                  <a:lnTo>
                    <a:pt x="96" y="1858"/>
                  </a:lnTo>
                  <a:lnTo>
                    <a:pt x="108" y="1846"/>
                  </a:lnTo>
                  <a:lnTo>
                    <a:pt x="122" y="1833"/>
                  </a:lnTo>
                  <a:lnTo>
                    <a:pt x="139" y="1820"/>
                  </a:lnTo>
                  <a:lnTo>
                    <a:pt x="139" y="1820"/>
                  </a:lnTo>
                  <a:lnTo>
                    <a:pt x="170" y="1799"/>
                  </a:lnTo>
                  <a:lnTo>
                    <a:pt x="205" y="1780"/>
                  </a:lnTo>
                  <a:lnTo>
                    <a:pt x="241" y="1762"/>
                  </a:lnTo>
                  <a:lnTo>
                    <a:pt x="276" y="1746"/>
                  </a:lnTo>
                  <a:lnTo>
                    <a:pt x="276" y="1746"/>
                  </a:lnTo>
                  <a:lnTo>
                    <a:pt x="284" y="1744"/>
                  </a:lnTo>
                  <a:lnTo>
                    <a:pt x="294" y="1742"/>
                  </a:lnTo>
                  <a:lnTo>
                    <a:pt x="303" y="1740"/>
                  </a:lnTo>
                  <a:lnTo>
                    <a:pt x="310" y="1736"/>
                  </a:lnTo>
                  <a:lnTo>
                    <a:pt x="310" y="1736"/>
                  </a:lnTo>
                  <a:lnTo>
                    <a:pt x="319" y="1731"/>
                  </a:lnTo>
                  <a:lnTo>
                    <a:pt x="326" y="1726"/>
                  </a:lnTo>
                  <a:lnTo>
                    <a:pt x="334" y="1721"/>
                  </a:lnTo>
                  <a:lnTo>
                    <a:pt x="338" y="1720"/>
                  </a:lnTo>
                  <a:lnTo>
                    <a:pt x="342" y="1719"/>
                  </a:lnTo>
                  <a:lnTo>
                    <a:pt x="342" y="1719"/>
                  </a:lnTo>
                  <a:lnTo>
                    <a:pt x="343" y="1711"/>
                  </a:lnTo>
                  <a:lnTo>
                    <a:pt x="345" y="1703"/>
                  </a:lnTo>
                  <a:lnTo>
                    <a:pt x="351" y="1689"/>
                  </a:lnTo>
                  <a:lnTo>
                    <a:pt x="358" y="1676"/>
                  </a:lnTo>
                  <a:lnTo>
                    <a:pt x="368" y="1666"/>
                  </a:lnTo>
                  <a:lnTo>
                    <a:pt x="379" y="1656"/>
                  </a:lnTo>
                  <a:lnTo>
                    <a:pt x="392" y="1649"/>
                  </a:lnTo>
                  <a:lnTo>
                    <a:pt x="405" y="1641"/>
                  </a:lnTo>
                  <a:lnTo>
                    <a:pt x="421" y="1636"/>
                  </a:lnTo>
                  <a:lnTo>
                    <a:pt x="421" y="1636"/>
                  </a:lnTo>
                  <a:lnTo>
                    <a:pt x="397" y="1578"/>
                  </a:lnTo>
                  <a:lnTo>
                    <a:pt x="371" y="1521"/>
                  </a:lnTo>
                  <a:lnTo>
                    <a:pt x="319" y="1407"/>
                  </a:lnTo>
                  <a:lnTo>
                    <a:pt x="263" y="1291"/>
                  </a:lnTo>
                  <a:lnTo>
                    <a:pt x="236" y="1232"/>
                  </a:lnTo>
                  <a:lnTo>
                    <a:pt x="209" y="1173"/>
                  </a:lnTo>
                  <a:lnTo>
                    <a:pt x="209" y="1173"/>
                  </a:lnTo>
                  <a:lnTo>
                    <a:pt x="197" y="1144"/>
                  </a:lnTo>
                  <a:lnTo>
                    <a:pt x="183" y="1115"/>
                  </a:lnTo>
                  <a:lnTo>
                    <a:pt x="153" y="1059"/>
                  </a:lnTo>
                  <a:lnTo>
                    <a:pt x="123" y="1002"/>
                  </a:lnTo>
                  <a:lnTo>
                    <a:pt x="94" y="944"/>
                  </a:lnTo>
                  <a:lnTo>
                    <a:pt x="94" y="944"/>
                  </a:lnTo>
                  <a:lnTo>
                    <a:pt x="83" y="920"/>
                  </a:lnTo>
                  <a:lnTo>
                    <a:pt x="72" y="897"/>
                  </a:lnTo>
                  <a:lnTo>
                    <a:pt x="61" y="873"/>
                  </a:lnTo>
                  <a:lnTo>
                    <a:pt x="54" y="863"/>
                  </a:lnTo>
                  <a:lnTo>
                    <a:pt x="48" y="853"/>
                  </a:lnTo>
                  <a:lnTo>
                    <a:pt x="48" y="853"/>
                  </a:lnTo>
                  <a:lnTo>
                    <a:pt x="44" y="848"/>
                  </a:lnTo>
                  <a:lnTo>
                    <a:pt x="40" y="841"/>
                  </a:lnTo>
                  <a:lnTo>
                    <a:pt x="40" y="841"/>
                  </a:lnTo>
                  <a:lnTo>
                    <a:pt x="35" y="835"/>
                  </a:lnTo>
                  <a:lnTo>
                    <a:pt x="29" y="828"/>
                  </a:lnTo>
                  <a:lnTo>
                    <a:pt x="22" y="822"/>
                  </a:lnTo>
                  <a:lnTo>
                    <a:pt x="18" y="817"/>
                  </a:lnTo>
                  <a:lnTo>
                    <a:pt x="18" y="817"/>
                  </a:lnTo>
                  <a:lnTo>
                    <a:pt x="16" y="810"/>
                  </a:lnTo>
                  <a:lnTo>
                    <a:pt x="14" y="802"/>
                  </a:lnTo>
                  <a:lnTo>
                    <a:pt x="8" y="780"/>
                  </a:lnTo>
                  <a:lnTo>
                    <a:pt x="8" y="780"/>
                  </a:lnTo>
                  <a:lnTo>
                    <a:pt x="5" y="766"/>
                  </a:lnTo>
                  <a:lnTo>
                    <a:pt x="2" y="754"/>
                  </a:lnTo>
                  <a:lnTo>
                    <a:pt x="0" y="742"/>
                  </a:lnTo>
                  <a:lnTo>
                    <a:pt x="0" y="730"/>
                  </a:lnTo>
                  <a:lnTo>
                    <a:pt x="1" y="717"/>
                  </a:lnTo>
                  <a:lnTo>
                    <a:pt x="3" y="705"/>
                  </a:lnTo>
                  <a:lnTo>
                    <a:pt x="7" y="692"/>
                  </a:lnTo>
                  <a:lnTo>
                    <a:pt x="12" y="678"/>
                  </a:lnTo>
                  <a:lnTo>
                    <a:pt x="12" y="678"/>
                  </a:lnTo>
                  <a:lnTo>
                    <a:pt x="20" y="671"/>
                  </a:lnTo>
                  <a:lnTo>
                    <a:pt x="27" y="665"/>
                  </a:lnTo>
                  <a:lnTo>
                    <a:pt x="34" y="657"/>
                  </a:lnTo>
                  <a:lnTo>
                    <a:pt x="40" y="650"/>
                  </a:lnTo>
                  <a:lnTo>
                    <a:pt x="40" y="650"/>
                  </a:lnTo>
                  <a:lnTo>
                    <a:pt x="63" y="638"/>
                  </a:lnTo>
                  <a:lnTo>
                    <a:pt x="87" y="629"/>
                  </a:lnTo>
                  <a:lnTo>
                    <a:pt x="111" y="622"/>
                  </a:lnTo>
                  <a:lnTo>
                    <a:pt x="136" y="615"/>
                  </a:lnTo>
                  <a:lnTo>
                    <a:pt x="136" y="615"/>
                  </a:lnTo>
                  <a:lnTo>
                    <a:pt x="144" y="617"/>
                  </a:lnTo>
                  <a:lnTo>
                    <a:pt x="153" y="618"/>
                  </a:lnTo>
                  <a:lnTo>
                    <a:pt x="160" y="620"/>
                  </a:lnTo>
                  <a:lnTo>
                    <a:pt x="168" y="623"/>
                  </a:lnTo>
                  <a:lnTo>
                    <a:pt x="168" y="623"/>
                  </a:lnTo>
                  <a:lnTo>
                    <a:pt x="192" y="607"/>
                  </a:lnTo>
                  <a:lnTo>
                    <a:pt x="217" y="592"/>
                  </a:lnTo>
                  <a:lnTo>
                    <a:pt x="242" y="579"/>
                  </a:lnTo>
                  <a:lnTo>
                    <a:pt x="265" y="566"/>
                  </a:lnTo>
                  <a:lnTo>
                    <a:pt x="291" y="554"/>
                  </a:lnTo>
                  <a:lnTo>
                    <a:pt x="317" y="542"/>
                  </a:lnTo>
                  <a:lnTo>
                    <a:pt x="372" y="519"/>
                  </a:lnTo>
                  <a:lnTo>
                    <a:pt x="372" y="519"/>
                  </a:lnTo>
                  <a:lnTo>
                    <a:pt x="406" y="502"/>
                  </a:lnTo>
                  <a:lnTo>
                    <a:pt x="441" y="485"/>
                  </a:lnTo>
                  <a:lnTo>
                    <a:pt x="511" y="453"/>
                  </a:lnTo>
                  <a:lnTo>
                    <a:pt x="583" y="420"/>
                  </a:lnTo>
                  <a:lnTo>
                    <a:pt x="655" y="389"/>
                  </a:lnTo>
                  <a:lnTo>
                    <a:pt x="726" y="358"/>
                  </a:lnTo>
                  <a:lnTo>
                    <a:pt x="761" y="341"/>
                  </a:lnTo>
                  <a:lnTo>
                    <a:pt x="796" y="325"/>
                  </a:lnTo>
                  <a:lnTo>
                    <a:pt x="829" y="308"/>
                  </a:lnTo>
                  <a:lnTo>
                    <a:pt x="864" y="290"/>
                  </a:lnTo>
                  <a:lnTo>
                    <a:pt x="896" y="270"/>
                  </a:lnTo>
                  <a:lnTo>
                    <a:pt x="928" y="251"/>
                  </a:lnTo>
                  <a:lnTo>
                    <a:pt x="928" y="251"/>
                  </a:lnTo>
                  <a:lnTo>
                    <a:pt x="928" y="230"/>
                  </a:lnTo>
                  <a:lnTo>
                    <a:pt x="926" y="207"/>
                  </a:lnTo>
                  <a:lnTo>
                    <a:pt x="924" y="161"/>
                  </a:lnTo>
                  <a:lnTo>
                    <a:pt x="923" y="139"/>
                  </a:lnTo>
                  <a:lnTo>
                    <a:pt x="924" y="117"/>
                  </a:lnTo>
                  <a:lnTo>
                    <a:pt x="926" y="97"/>
                  </a:lnTo>
                  <a:lnTo>
                    <a:pt x="928" y="87"/>
                  </a:lnTo>
                  <a:lnTo>
                    <a:pt x="930" y="79"/>
                  </a:lnTo>
                  <a:lnTo>
                    <a:pt x="930" y="79"/>
                  </a:lnTo>
                  <a:lnTo>
                    <a:pt x="938" y="72"/>
                  </a:lnTo>
                  <a:lnTo>
                    <a:pt x="946" y="66"/>
                  </a:lnTo>
                  <a:lnTo>
                    <a:pt x="955" y="60"/>
                  </a:lnTo>
                  <a:lnTo>
                    <a:pt x="964" y="54"/>
                  </a:lnTo>
                  <a:lnTo>
                    <a:pt x="985" y="45"/>
                  </a:lnTo>
                  <a:lnTo>
                    <a:pt x="1007" y="36"/>
                  </a:lnTo>
                  <a:lnTo>
                    <a:pt x="1031" y="29"/>
                  </a:lnTo>
                  <a:lnTo>
                    <a:pt x="1053" y="22"/>
                  </a:lnTo>
                  <a:lnTo>
                    <a:pt x="1095" y="10"/>
                  </a:lnTo>
                  <a:lnTo>
                    <a:pt x="1095" y="10"/>
                  </a:lnTo>
                  <a:lnTo>
                    <a:pt x="1111" y="6"/>
                  </a:lnTo>
                  <a:lnTo>
                    <a:pt x="1126" y="3"/>
                  </a:lnTo>
                  <a:lnTo>
                    <a:pt x="1141" y="1"/>
                  </a:lnTo>
                  <a:lnTo>
                    <a:pt x="1155" y="0"/>
                  </a:lnTo>
                  <a:lnTo>
                    <a:pt x="1170" y="2"/>
                  </a:lnTo>
                  <a:lnTo>
                    <a:pt x="1184" y="4"/>
                  </a:lnTo>
                  <a:lnTo>
                    <a:pt x="1199" y="9"/>
                  </a:lnTo>
                  <a:lnTo>
                    <a:pt x="1213" y="17"/>
                  </a:lnTo>
                  <a:lnTo>
                    <a:pt x="1213" y="17"/>
                  </a:lnTo>
                  <a:lnTo>
                    <a:pt x="1233" y="40"/>
                  </a:lnTo>
                  <a:lnTo>
                    <a:pt x="1252" y="65"/>
                  </a:lnTo>
                  <a:lnTo>
                    <a:pt x="1290" y="114"/>
                  </a:lnTo>
                  <a:lnTo>
                    <a:pt x="1325" y="166"/>
                  </a:lnTo>
                  <a:lnTo>
                    <a:pt x="1360" y="217"/>
                  </a:lnTo>
                  <a:lnTo>
                    <a:pt x="1360" y="217"/>
                  </a:lnTo>
                  <a:lnTo>
                    <a:pt x="1383" y="224"/>
                  </a:lnTo>
                  <a:lnTo>
                    <a:pt x="1405" y="232"/>
                  </a:lnTo>
                  <a:lnTo>
                    <a:pt x="1451" y="244"/>
                  </a:lnTo>
                  <a:lnTo>
                    <a:pt x="1474" y="249"/>
                  </a:lnTo>
                  <a:lnTo>
                    <a:pt x="1496" y="256"/>
                  </a:lnTo>
                  <a:lnTo>
                    <a:pt x="1519" y="262"/>
                  </a:lnTo>
                  <a:lnTo>
                    <a:pt x="1540" y="270"/>
                  </a:lnTo>
                  <a:lnTo>
                    <a:pt x="1540" y="270"/>
                  </a:lnTo>
                  <a:lnTo>
                    <a:pt x="1545" y="273"/>
                  </a:lnTo>
                  <a:lnTo>
                    <a:pt x="1549" y="276"/>
                  </a:lnTo>
                  <a:lnTo>
                    <a:pt x="1557" y="282"/>
                  </a:lnTo>
                  <a:lnTo>
                    <a:pt x="1566" y="290"/>
                  </a:lnTo>
                  <a:lnTo>
                    <a:pt x="1575" y="295"/>
                  </a:lnTo>
                  <a:lnTo>
                    <a:pt x="1575" y="295"/>
                  </a:lnTo>
                  <a:lnTo>
                    <a:pt x="1590" y="303"/>
                  </a:lnTo>
                  <a:lnTo>
                    <a:pt x="1604" y="310"/>
                  </a:lnTo>
                  <a:lnTo>
                    <a:pt x="1631" y="327"/>
                  </a:lnTo>
                  <a:lnTo>
                    <a:pt x="1658" y="347"/>
                  </a:lnTo>
                  <a:lnTo>
                    <a:pt x="1684" y="367"/>
                  </a:lnTo>
                  <a:lnTo>
                    <a:pt x="1710" y="388"/>
                  </a:lnTo>
                  <a:lnTo>
                    <a:pt x="1733" y="411"/>
                  </a:lnTo>
                  <a:lnTo>
                    <a:pt x="1779" y="455"/>
                  </a:lnTo>
                  <a:lnTo>
                    <a:pt x="1779" y="455"/>
                  </a:lnTo>
                  <a:lnTo>
                    <a:pt x="1777" y="463"/>
                  </a:lnTo>
                  <a:lnTo>
                    <a:pt x="1776" y="473"/>
                  </a:lnTo>
                  <a:lnTo>
                    <a:pt x="1778" y="494"/>
                  </a:lnTo>
                  <a:lnTo>
                    <a:pt x="1778" y="505"/>
                  </a:lnTo>
                  <a:lnTo>
                    <a:pt x="1779" y="517"/>
                  </a:lnTo>
                  <a:lnTo>
                    <a:pt x="1778" y="527"/>
                  </a:lnTo>
                  <a:lnTo>
                    <a:pt x="1776" y="538"/>
                  </a:lnTo>
                  <a:lnTo>
                    <a:pt x="1776" y="538"/>
                  </a:lnTo>
                  <a:lnTo>
                    <a:pt x="1774" y="547"/>
                  </a:lnTo>
                  <a:lnTo>
                    <a:pt x="1771" y="555"/>
                  </a:lnTo>
                  <a:lnTo>
                    <a:pt x="1762" y="571"/>
                  </a:lnTo>
                  <a:lnTo>
                    <a:pt x="1751" y="587"/>
                  </a:lnTo>
                  <a:lnTo>
                    <a:pt x="1740" y="603"/>
                  </a:lnTo>
                  <a:lnTo>
                    <a:pt x="1727" y="617"/>
                  </a:lnTo>
                  <a:lnTo>
                    <a:pt x="1713" y="632"/>
                  </a:lnTo>
                  <a:lnTo>
                    <a:pt x="1685" y="661"/>
                  </a:lnTo>
                  <a:lnTo>
                    <a:pt x="1685" y="661"/>
                  </a:lnTo>
                  <a:lnTo>
                    <a:pt x="1671" y="676"/>
                  </a:lnTo>
                  <a:lnTo>
                    <a:pt x="1658" y="689"/>
                  </a:lnTo>
                  <a:lnTo>
                    <a:pt x="1644" y="701"/>
                  </a:lnTo>
                  <a:lnTo>
                    <a:pt x="1631" y="712"/>
                  </a:lnTo>
                  <a:lnTo>
                    <a:pt x="1617" y="722"/>
                  </a:lnTo>
                  <a:lnTo>
                    <a:pt x="1602" y="732"/>
                  </a:lnTo>
                  <a:lnTo>
                    <a:pt x="1569" y="752"/>
                  </a:lnTo>
                  <a:lnTo>
                    <a:pt x="1569" y="752"/>
                  </a:lnTo>
                  <a:lnTo>
                    <a:pt x="1554" y="763"/>
                  </a:lnTo>
                  <a:lnTo>
                    <a:pt x="1539" y="773"/>
                  </a:lnTo>
                  <a:lnTo>
                    <a:pt x="1531" y="777"/>
                  </a:lnTo>
                  <a:lnTo>
                    <a:pt x="1522" y="781"/>
                  </a:lnTo>
                  <a:lnTo>
                    <a:pt x="1514" y="784"/>
                  </a:lnTo>
                  <a:lnTo>
                    <a:pt x="1503" y="787"/>
                  </a:lnTo>
                  <a:lnTo>
                    <a:pt x="1503" y="787"/>
                  </a:lnTo>
                  <a:lnTo>
                    <a:pt x="1504" y="797"/>
                  </a:lnTo>
                  <a:lnTo>
                    <a:pt x="1504" y="806"/>
                  </a:lnTo>
                  <a:lnTo>
                    <a:pt x="1503" y="813"/>
                  </a:lnTo>
                  <a:lnTo>
                    <a:pt x="1500" y="821"/>
                  </a:lnTo>
                  <a:lnTo>
                    <a:pt x="1496" y="826"/>
                  </a:lnTo>
                  <a:lnTo>
                    <a:pt x="1492" y="830"/>
                  </a:lnTo>
                  <a:lnTo>
                    <a:pt x="1487" y="834"/>
                  </a:lnTo>
                  <a:lnTo>
                    <a:pt x="1481" y="836"/>
                  </a:lnTo>
                  <a:lnTo>
                    <a:pt x="1475" y="838"/>
                  </a:lnTo>
                  <a:lnTo>
                    <a:pt x="1468" y="839"/>
                  </a:lnTo>
                  <a:lnTo>
                    <a:pt x="1460" y="839"/>
                  </a:lnTo>
                  <a:lnTo>
                    <a:pt x="1451" y="839"/>
                  </a:lnTo>
                  <a:lnTo>
                    <a:pt x="1435" y="836"/>
                  </a:lnTo>
                  <a:lnTo>
                    <a:pt x="1417" y="832"/>
                  </a:lnTo>
                  <a:lnTo>
                    <a:pt x="1417" y="832"/>
                  </a:lnTo>
                  <a:lnTo>
                    <a:pt x="1411" y="840"/>
                  </a:lnTo>
                  <a:lnTo>
                    <a:pt x="1404" y="850"/>
                  </a:lnTo>
                  <a:lnTo>
                    <a:pt x="1395" y="871"/>
                  </a:lnTo>
                  <a:lnTo>
                    <a:pt x="1389" y="881"/>
                  </a:lnTo>
                  <a:lnTo>
                    <a:pt x="1383" y="890"/>
                  </a:lnTo>
                  <a:lnTo>
                    <a:pt x="1380" y="895"/>
                  </a:lnTo>
                  <a:lnTo>
                    <a:pt x="1375" y="898"/>
                  </a:lnTo>
                  <a:lnTo>
                    <a:pt x="1371" y="900"/>
                  </a:lnTo>
                  <a:lnTo>
                    <a:pt x="1366" y="902"/>
                  </a:lnTo>
                  <a:lnTo>
                    <a:pt x="1366" y="902"/>
                  </a:lnTo>
                  <a:lnTo>
                    <a:pt x="1355" y="904"/>
                  </a:lnTo>
                  <a:lnTo>
                    <a:pt x="1345" y="904"/>
                  </a:lnTo>
                  <a:lnTo>
                    <a:pt x="1336" y="902"/>
                  </a:lnTo>
                  <a:lnTo>
                    <a:pt x="1325" y="899"/>
                  </a:lnTo>
                  <a:lnTo>
                    <a:pt x="1305" y="890"/>
                  </a:lnTo>
                  <a:lnTo>
                    <a:pt x="1295" y="886"/>
                  </a:lnTo>
                  <a:lnTo>
                    <a:pt x="1284" y="883"/>
                  </a:lnTo>
                  <a:lnTo>
                    <a:pt x="1284" y="883"/>
                  </a:lnTo>
                  <a:lnTo>
                    <a:pt x="1272" y="884"/>
                  </a:lnTo>
                  <a:lnTo>
                    <a:pt x="1258" y="887"/>
                  </a:lnTo>
                  <a:lnTo>
                    <a:pt x="1245" y="892"/>
                  </a:lnTo>
                  <a:lnTo>
                    <a:pt x="1231" y="897"/>
                  </a:lnTo>
                  <a:lnTo>
                    <a:pt x="1204" y="908"/>
                  </a:lnTo>
                  <a:lnTo>
                    <a:pt x="1190" y="913"/>
                  </a:lnTo>
                  <a:lnTo>
                    <a:pt x="1176" y="917"/>
                  </a:lnTo>
                  <a:lnTo>
                    <a:pt x="1176" y="917"/>
                  </a:lnTo>
                  <a:lnTo>
                    <a:pt x="1171" y="919"/>
                  </a:lnTo>
                  <a:lnTo>
                    <a:pt x="1171" y="919"/>
                  </a:lnTo>
                  <a:lnTo>
                    <a:pt x="1142" y="921"/>
                  </a:lnTo>
                  <a:lnTo>
                    <a:pt x="1111" y="924"/>
                  </a:lnTo>
                  <a:lnTo>
                    <a:pt x="1045" y="929"/>
                  </a:lnTo>
                  <a:lnTo>
                    <a:pt x="1009" y="931"/>
                  </a:lnTo>
                  <a:lnTo>
                    <a:pt x="975" y="933"/>
                  </a:lnTo>
                  <a:lnTo>
                    <a:pt x="939" y="934"/>
                  </a:lnTo>
                  <a:lnTo>
                    <a:pt x="903" y="934"/>
                  </a:lnTo>
                  <a:lnTo>
                    <a:pt x="903" y="934"/>
                  </a:lnTo>
                  <a:lnTo>
                    <a:pt x="896" y="930"/>
                  </a:lnTo>
                  <a:lnTo>
                    <a:pt x="886" y="927"/>
                  </a:lnTo>
                  <a:lnTo>
                    <a:pt x="866" y="923"/>
                  </a:lnTo>
                  <a:lnTo>
                    <a:pt x="856" y="920"/>
                  </a:lnTo>
                  <a:lnTo>
                    <a:pt x="847" y="917"/>
                  </a:lnTo>
                  <a:lnTo>
                    <a:pt x="839" y="913"/>
                  </a:lnTo>
                  <a:lnTo>
                    <a:pt x="835" y="911"/>
                  </a:lnTo>
                  <a:lnTo>
                    <a:pt x="832" y="908"/>
                  </a:lnTo>
                  <a:lnTo>
                    <a:pt x="832" y="908"/>
                  </a:lnTo>
                  <a:lnTo>
                    <a:pt x="830" y="892"/>
                  </a:lnTo>
                  <a:lnTo>
                    <a:pt x="832" y="885"/>
                  </a:lnTo>
                  <a:lnTo>
                    <a:pt x="835" y="878"/>
                  </a:lnTo>
                  <a:lnTo>
                    <a:pt x="835" y="878"/>
                  </a:lnTo>
                  <a:lnTo>
                    <a:pt x="829" y="855"/>
                  </a:lnTo>
                  <a:lnTo>
                    <a:pt x="827" y="832"/>
                  </a:lnTo>
                  <a:lnTo>
                    <a:pt x="825" y="808"/>
                  </a:lnTo>
                  <a:lnTo>
                    <a:pt x="825" y="784"/>
                  </a:lnTo>
                  <a:lnTo>
                    <a:pt x="826" y="761"/>
                  </a:lnTo>
                  <a:lnTo>
                    <a:pt x="828" y="737"/>
                  </a:lnTo>
                  <a:lnTo>
                    <a:pt x="832" y="715"/>
                  </a:lnTo>
                  <a:lnTo>
                    <a:pt x="835" y="691"/>
                  </a:lnTo>
                  <a:lnTo>
                    <a:pt x="839" y="669"/>
                  </a:lnTo>
                  <a:lnTo>
                    <a:pt x="844" y="646"/>
                  </a:lnTo>
                  <a:lnTo>
                    <a:pt x="856" y="602"/>
                  </a:lnTo>
                  <a:lnTo>
                    <a:pt x="870" y="561"/>
                  </a:lnTo>
                  <a:lnTo>
                    <a:pt x="884" y="521"/>
                  </a:lnTo>
                  <a:lnTo>
                    <a:pt x="884" y="521"/>
                  </a:lnTo>
                  <a:lnTo>
                    <a:pt x="879" y="521"/>
                  </a:lnTo>
                  <a:lnTo>
                    <a:pt x="873" y="523"/>
                  </a:lnTo>
                  <a:lnTo>
                    <a:pt x="867" y="525"/>
                  </a:lnTo>
                  <a:lnTo>
                    <a:pt x="862" y="527"/>
                  </a:lnTo>
                  <a:lnTo>
                    <a:pt x="850" y="535"/>
                  </a:lnTo>
                  <a:lnTo>
                    <a:pt x="841" y="544"/>
                  </a:lnTo>
                  <a:lnTo>
                    <a:pt x="841" y="544"/>
                  </a:lnTo>
                  <a:lnTo>
                    <a:pt x="821" y="550"/>
                  </a:lnTo>
                  <a:lnTo>
                    <a:pt x="798" y="557"/>
                  </a:lnTo>
                  <a:lnTo>
                    <a:pt x="777" y="564"/>
                  </a:lnTo>
                  <a:lnTo>
                    <a:pt x="756" y="570"/>
                  </a:lnTo>
                  <a:lnTo>
                    <a:pt x="756" y="570"/>
                  </a:lnTo>
                  <a:lnTo>
                    <a:pt x="727" y="582"/>
                  </a:lnTo>
                  <a:lnTo>
                    <a:pt x="696" y="594"/>
                  </a:lnTo>
                  <a:lnTo>
                    <a:pt x="635" y="620"/>
                  </a:lnTo>
                  <a:lnTo>
                    <a:pt x="572" y="647"/>
                  </a:lnTo>
                  <a:lnTo>
                    <a:pt x="512" y="676"/>
                  </a:lnTo>
                  <a:lnTo>
                    <a:pt x="512" y="676"/>
                  </a:lnTo>
                  <a:lnTo>
                    <a:pt x="485" y="688"/>
                  </a:lnTo>
                  <a:lnTo>
                    <a:pt x="458" y="700"/>
                  </a:lnTo>
                  <a:lnTo>
                    <a:pt x="430" y="711"/>
                  </a:lnTo>
                  <a:lnTo>
                    <a:pt x="404" y="723"/>
                  </a:lnTo>
                  <a:lnTo>
                    <a:pt x="404" y="723"/>
                  </a:lnTo>
                  <a:lnTo>
                    <a:pt x="375" y="737"/>
                  </a:lnTo>
                  <a:lnTo>
                    <a:pt x="348" y="752"/>
                  </a:lnTo>
                  <a:lnTo>
                    <a:pt x="321" y="768"/>
                  </a:lnTo>
                  <a:lnTo>
                    <a:pt x="293" y="784"/>
                  </a:lnTo>
                  <a:lnTo>
                    <a:pt x="293" y="784"/>
                  </a:lnTo>
                  <a:lnTo>
                    <a:pt x="278" y="794"/>
                  </a:lnTo>
                  <a:lnTo>
                    <a:pt x="265" y="804"/>
                  </a:lnTo>
                  <a:lnTo>
                    <a:pt x="253" y="815"/>
                  </a:lnTo>
                  <a:lnTo>
                    <a:pt x="242" y="828"/>
                  </a:lnTo>
                  <a:lnTo>
                    <a:pt x="242" y="828"/>
                  </a:lnTo>
                  <a:lnTo>
                    <a:pt x="248" y="852"/>
                  </a:lnTo>
                  <a:lnTo>
                    <a:pt x="254" y="873"/>
                  </a:lnTo>
                  <a:lnTo>
                    <a:pt x="263" y="896"/>
                  </a:lnTo>
                  <a:lnTo>
                    <a:pt x="271" y="917"/>
                  </a:lnTo>
                  <a:lnTo>
                    <a:pt x="290" y="959"/>
                  </a:lnTo>
                  <a:lnTo>
                    <a:pt x="309" y="1000"/>
                  </a:lnTo>
                  <a:lnTo>
                    <a:pt x="351" y="1082"/>
                  </a:lnTo>
                  <a:lnTo>
                    <a:pt x="371" y="1124"/>
                  </a:lnTo>
                  <a:lnTo>
                    <a:pt x="389" y="1166"/>
                  </a:lnTo>
                  <a:lnTo>
                    <a:pt x="389" y="1166"/>
                  </a:lnTo>
                  <a:lnTo>
                    <a:pt x="404" y="1197"/>
                  </a:lnTo>
                  <a:lnTo>
                    <a:pt x="419" y="1228"/>
                  </a:lnTo>
                  <a:lnTo>
                    <a:pt x="434" y="1260"/>
                  </a:lnTo>
                  <a:lnTo>
                    <a:pt x="450" y="1291"/>
                  </a:lnTo>
                  <a:lnTo>
                    <a:pt x="450" y="1291"/>
                  </a:lnTo>
                  <a:lnTo>
                    <a:pt x="457" y="1301"/>
                  </a:lnTo>
                  <a:lnTo>
                    <a:pt x="462" y="1309"/>
                  </a:lnTo>
                  <a:lnTo>
                    <a:pt x="469" y="1319"/>
                  </a:lnTo>
                  <a:lnTo>
                    <a:pt x="475" y="1328"/>
                  </a:lnTo>
                  <a:lnTo>
                    <a:pt x="475" y="1328"/>
                  </a:lnTo>
                  <a:lnTo>
                    <a:pt x="488" y="1350"/>
                  </a:lnTo>
                  <a:lnTo>
                    <a:pt x="499" y="1371"/>
                  </a:lnTo>
                  <a:lnTo>
                    <a:pt x="521" y="1415"/>
                  </a:lnTo>
                  <a:lnTo>
                    <a:pt x="544" y="1458"/>
                  </a:lnTo>
                  <a:lnTo>
                    <a:pt x="555" y="1479"/>
                  </a:lnTo>
                  <a:lnTo>
                    <a:pt x="569" y="1500"/>
                  </a:lnTo>
                  <a:lnTo>
                    <a:pt x="569" y="1500"/>
                  </a:lnTo>
                  <a:lnTo>
                    <a:pt x="578" y="1516"/>
                  </a:lnTo>
                  <a:lnTo>
                    <a:pt x="586" y="1532"/>
                  </a:lnTo>
                  <a:lnTo>
                    <a:pt x="604" y="1564"/>
                  </a:lnTo>
                  <a:lnTo>
                    <a:pt x="604" y="1564"/>
                  </a:lnTo>
                  <a:lnTo>
                    <a:pt x="610" y="1575"/>
                  </a:lnTo>
                  <a:lnTo>
                    <a:pt x="618" y="1585"/>
                  </a:lnTo>
                  <a:lnTo>
                    <a:pt x="622" y="1591"/>
                  </a:lnTo>
                  <a:lnTo>
                    <a:pt x="624" y="1597"/>
                  </a:lnTo>
                  <a:lnTo>
                    <a:pt x="625" y="1604"/>
                  </a:lnTo>
                  <a:lnTo>
                    <a:pt x="625" y="1611"/>
                  </a:lnTo>
                  <a:lnTo>
                    <a:pt x="625" y="1611"/>
                  </a:lnTo>
                  <a:lnTo>
                    <a:pt x="636" y="1619"/>
                  </a:lnTo>
                  <a:lnTo>
                    <a:pt x="647" y="1626"/>
                  </a:lnTo>
                  <a:lnTo>
                    <a:pt x="670" y="1638"/>
                  </a:lnTo>
                  <a:lnTo>
                    <a:pt x="692" y="1650"/>
                  </a:lnTo>
                  <a:lnTo>
                    <a:pt x="714" y="1660"/>
                  </a:lnTo>
                  <a:lnTo>
                    <a:pt x="724" y="1667"/>
                  </a:lnTo>
                  <a:lnTo>
                    <a:pt x="733" y="1672"/>
                  </a:lnTo>
                  <a:lnTo>
                    <a:pt x="742" y="1680"/>
                  </a:lnTo>
                  <a:lnTo>
                    <a:pt x="749" y="1687"/>
                  </a:lnTo>
                  <a:lnTo>
                    <a:pt x="756" y="1696"/>
                  </a:lnTo>
                  <a:lnTo>
                    <a:pt x="761" y="1704"/>
                  </a:lnTo>
                  <a:lnTo>
                    <a:pt x="764" y="1715"/>
                  </a:lnTo>
                  <a:lnTo>
                    <a:pt x="765" y="1727"/>
                  </a:lnTo>
                  <a:lnTo>
                    <a:pt x="765" y="1727"/>
                  </a:lnTo>
                  <a:lnTo>
                    <a:pt x="778" y="1734"/>
                  </a:lnTo>
                  <a:lnTo>
                    <a:pt x="791" y="1741"/>
                  </a:lnTo>
                  <a:lnTo>
                    <a:pt x="804" y="1746"/>
                  </a:lnTo>
                  <a:lnTo>
                    <a:pt x="817" y="1751"/>
                  </a:lnTo>
                  <a:lnTo>
                    <a:pt x="843" y="1759"/>
                  </a:lnTo>
                  <a:lnTo>
                    <a:pt x="871" y="1766"/>
                  </a:lnTo>
                  <a:lnTo>
                    <a:pt x="871" y="1766"/>
                  </a:lnTo>
                  <a:lnTo>
                    <a:pt x="864" y="1718"/>
                  </a:lnTo>
                  <a:lnTo>
                    <a:pt x="856" y="1672"/>
                  </a:lnTo>
                  <a:lnTo>
                    <a:pt x="842" y="1584"/>
                  </a:lnTo>
                  <a:lnTo>
                    <a:pt x="836" y="1540"/>
                  </a:lnTo>
                  <a:lnTo>
                    <a:pt x="828" y="1496"/>
                  </a:lnTo>
                  <a:lnTo>
                    <a:pt x="820" y="1452"/>
                  </a:lnTo>
                  <a:lnTo>
                    <a:pt x="810" y="1404"/>
                  </a:lnTo>
                  <a:lnTo>
                    <a:pt x="810" y="1404"/>
                  </a:lnTo>
                  <a:lnTo>
                    <a:pt x="810" y="1401"/>
                  </a:lnTo>
                  <a:lnTo>
                    <a:pt x="811" y="1398"/>
                  </a:lnTo>
                  <a:lnTo>
                    <a:pt x="814" y="1394"/>
                  </a:lnTo>
                  <a:lnTo>
                    <a:pt x="819" y="1392"/>
                  </a:lnTo>
                  <a:lnTo>
                    <a:pt x="821" y="1389"/>
                  </a:lnTo>
                  <a:lnTo>
                    <a:pt x="822" y="1387"/>
                  </a:lnTo>
                  <a:lnTo>
                    <a:pt x="822" y="1387"/>
                  </a:lnTo>
                  <a:lnTo>
                    <a:pt x="808" y="1364"/>
                  </a:lnTo>
                  <a:lnTo>
                    <a:pt x="794" y="1338"/>
                  </a:lnTo>
                  <a:lnTo>
                    <a:pt x="779" y="1310"/>
                  </a:lnTo>
                  <a:lnTo>
                    <a:pt x="765" y="1281"/>
                  </a:lnTo>
                  <a:lnTo>
                    <a:pt x="736" y="1221"/>
                  </a:lnTo>
                  <a:lnTo>
                    <a:pt x="708" y="1161"/>
                  </a:lnTo>
                  <a:lnTo>
                    <a:pt x="708" y="1161"/>
                  </a:lnTo>
                  <a:lnTo>
                    <a:pt x="702" y="1148"/>
                  </a:lnTo>
                  <a:lnTo>
                    <a:pt x="696" y="1136"/>
                  </a:lnTo>
                  <a:lnTo>
                    <a:pt x="689" y="1124"/>
                  </a:lnTo>
                  <a:lnTo>
                    <a:pt x="684" y="1112"/>
                  </a:lnTo>
                  <a:lnTo>
                    <a:pt x="684" y="1112"/>
                  </a:lnTo>
                  <a:lnTo>
                    <a:pt x="682" y="1099"/>
                  </a:lnTo>
                  <a:lnTo>
                    <a:pt x="678" y="1085"/>
                  </a:lnTo>
                  <a:lnTo>
                    <a:pt x="675" y="1070"/>
                  </a:lnTo>
                  <a:lnTo>
                    <a:pt x="673" y="1063"/>
                  </a:lnTo>
                  <a:lnTo>
                    <a:pt x="670" y="1055"/>
                  </a:lnTo>
                  <a:lnTo>
                    <a:pt x="670" y="1055"/>
                  </a:lnTo>
                  <a:lnTo>
                    <a:pt x="662" y="1040"/>
                  </a:lnTo>
                  <a:lnTo>
                    <a:pt x="658" y="1034"/>
                  </a:lnTo>
                  <a:lnTo>
                    <a:pt x="655" y="1025"/>
                  </a:lnTo>
                  <a:lnTo>
                    <a:pt x="655" y="1025"/>
                  </a:lnTo>
                  <a:lnTo>
                    <a:pt x="648" y="1011"/>
                  </a:lnTo>
                  <a:lnTo>
                    <a:pt x="641" y="995"/>
                  </a:lnTo>
                  <a:lnTo>
                    <a:pt x="638" y="986"/>
                  </a:lnTo>
                  <a:lnTo>
                    <a:pt x="635" y="977"/>
                  </a:lnTo>
                  <a:lnTo>
                    <a:pt x="632" y="969"/>
                  </a:lnTo>
                  <a:lnTo>
                    <a:pt x="632" y="961"/>
                  </a:lnTo>
                  <a:lnTo>
                    <a:pt x="632" y="961"/>
                  </a:lnTo>
                  <a:lnTo>
                    <a:pt x="633" y="956"/>
                  </a:lnTo>
                  <a:lnTo>
                    <a:pt x="637" y="949"/>
                  </a:lnTo>
                  <a:lnTo>
                    <a:pt x="641" y="943"/>
                  </a:lnTo>
                  <a:lnTo>
                    <a:pt x="646" y="938"/>
                  </a:lnTo>
                  <a:lnTo>
                    <a:pt x="652" y="931"/>
                  </a:lnTo>
                  <a:lnTo>
                    <a:pt x="659" y="925"/>
                  </a:lnTo>
                  <a:lnTo>
                    <a:pt x="674" y="914"/>
                  </a:lnTo>
                  <a:lnTo>
                    <a:pt x="692" y="905"/>
                  </a:lnTo>
                  <a:lnTo>
                    <a:pt x="710" y="899"/>
                  </a:lnTo>
                  <a:lnTo>
                    <a:pt x="718" y="897"/>
                  </a:lnTo>
                  <a:lnTo>
                    <a:pt x="727" y="895"/>
                  </a:lnTo>
                  <a:lnTo>
                    <a:pt x="734" y="895"/>
                  </a:lnTo>
                  <a:lnTo>
                    <a:pt x="741" y="895"/>
                  </a:lnTo>
                  <a:lnTo>
                    <a:pt x="741" y="895"/>
                  </a:lnTo>
                  <a:lnTo>
                    <a:pt x="745" y="900"/>
                  </a:lnTo>
                  <a:lnTo>
                    <a:pt x="748" y="905"/>
                  </a:lnTo>
                  <a:lnTo>
                    <a:pt x="748" y="910"/>
                  </a:lnTo>
                  <a:lnTo>
                    <a:pt x="748" y="913"/>
                  </a:lnTo>
                  <a:lnTo>
                    <a:pt x="748" y="916"/>
                  </a:lnTo>
                  <a:lnTo>
                    <a:pt x="746" y="919"/>
                  </a:lnTo>
                  <a:lnTo>
                    <a:pt x="746" y="919"/>
                  </a:lnTo>
                  <a:lnTo>
                    <a:pt x="774" y="973"/>
                  </a:lnTo>
                  <a:lnTo>
                    <a:pt x="802" y="1027"/>
                  </a:lnTo>
                  <a:lnTo>
                    <a:pt x="828" y="1082"/>
                  </a:lnTo>
                  <a:lnTo>
                    <a:pt x="856" y="1137"/>
                  </a:lnTo>
                  <a:lnTo>
                    <a:pt x="856" y="1137"/>
                  </a:lnTo>
                  <a:lnTo>
                    <a:pt x="878" y="1174"/>
                  </a:lnTo>
                  <a:lnTo>
                    <a:pt x="900" y="1214"/>
                  </a:lnTo>
                  <a:lnTo>
                    <a:pt x="920" y="1254"/>
                  </a:lnTo>
                  <a:lnTo>
                    <a:pt x="940" y="1296"/>
                  </a:lnTo>
                  <a:lnTo>
                    <a:pt x="940" y="1296"/>
                  </a:lnTo>
                  <a:lnTo>
                    <a:pt x="945" y="1309"/>
                  </a:lnTo>
                  <a:lnTo>
                    <a:pt x="951" y="1324"/>
                  </a:lnTo>
                  <a:lnTo>
                    <a:pt x="955" y="1329"/>
                  </a:lnTo>
                  <a:lnTo>
                    <a:pt x="960" y="1335"/>
                  </a:lnTo>
                  <a:lnTo>
                    <a:pt x="965" y="1339"/>
                  </a:lnTo>
                  <a:lnTo>
                    <a:pt x="972" y="1340"/>
                  </a:lnTo>
                  <a:lnTo>
                    <a:pt x="972" y="1340"/>
                  </a:lnTo>
                  <a:lnTo>
                    <a:pt x="970" y="1314"/>
                  </a:lnTo>
                  <a:lnTo>
                    <a:pt x="969" y="1289"/>
                  </a:lnTo>
                  <a:lnTo>
                    <a:pt x="965" y="1234"/>
                  </a:lnTo>
                  <a:lnTo>
                    <a:pt x="963" y="1208"/>
                  </a:lnTo>
                  <a:lnTo>
                    <a:pt x="960" y="1183"/>
                  </a:lnTo>
                  <a:lnTo>
                    <a:pt x="956" y="1158"/>
                  </a:lnTo>
                  <a:lnTo>
                    <a:pt x="954" y="1147"/>
                  </a:lnTo>
                  <a:lnTo>
                    <a:pt x="950" y="1137"/>
                  </a:lnTo>
                  <a:lnTo>
                    <a:pt x="950" y="1137"/>
                  </a:lnTo>
                  <a:lnTo>
                    <a:pt x="965" y="1110"/>
                  </a:lnTo>
                  <a:lnTo>
                    <a:pt x="973" y="1095"/>
                  </a:lnTo>
                  <a:lnTo>
                    <a:pt x="980" y="1078"/>
                  </a:lnTo>
                  <a:lnTo>
                    <a:pt x="987" y="1061"/>
                  </a:lnTo>
                  <a:lnTo>
                    <a:pt x="992" y="1044"/>
                  </a:lnTo>
                  <a:lnTo>
                    <a:pt x="994" y="1025"/>
                  </a:lnTo>
                  <a:lnTo>
                    <a:pt x="994" y="1017"/>
                  </a:lnTo>
                  <a:lnTo>
                    <a:pt x="994" y="1008"/>
                  </a:lnTo>
                  <a:lnTo>
                    <a:pt x="994" y="1008"/>
                  </a:lnTo>
                  <a:lnTo>
                    <a:pt x="1000" y="1007"/>
                  </a:lnTo>
                  <a:lnTo>
                    <a:pt x="1004" y="1007"/>
                  </a:lnTo>
                  <a:lnTo>
                    <a:pt x="1009" y="1008"/>
                  </a:lnTo>
                  <a:lnTo>
                    <a:pt x="1013" y="1010"/>
                  </a:lnTo>
                  <a:lnTo>
                    <a:pt x="1017" y="1013"/>
                  </a:lnTo>
                  <a:lnTo>
                    <a:pt x="1020" y="1015"/>
                  </a:lnTo>
                  <a:lnTo>
                    <a:pt x="1026" y="1022"/>
                  </a:lnTo>
                  <a:lnTo>
                    <a:pt x="1032" y="1031"/>
                  </a:lnTo>
                  <a:lnTo>
                    <a:pt x="1037" y="1039"/>
                  </a:lnTo>
                  <a:lnTo>
                    <a:pt x="1041" y="1048"/>
                  </a:lnTo>
                  <a:lnTo>
                    <a:pt x="1046" y="1055"/>
                  </a:lnTo>
                  <a:lnTo>
                    <a:pt x="1046" y="1055"/>
                  </a:lnTo>
                  <a:lnTo>
                    <a:pt x="1061" y="1077"/>
                  </a:lnTo>
                  <a:lnTo>
                    <a:pt x="1076" y="1097"/>
                  </a:lnTo>
                  <a:lnTo>
                    <a:pt x="1084" y="1106"/>
                  </a:lnTo>
                  <a:lnTo>
                    <a:pt x="1094" y="1114"/>
                  </a:lnTo>
                  <a:lnTo>
                    <a:pt x="1104" y="1122"/>
                  </a:lnTo>
                  <a:lnTo>
                    <a:pt x="1114" y="1129"/>
                  </a:lnTo>
                  <a:lnTo>
                    <a:pt x="1114" y="1129"/>
                  </a:lnTo>
                  <a:lnTo>
                    <a:pt x="1113" y="1146"/>
                  </a:lnTo>
                  <a:lnTo>
                    <a:pt x="1112" y="1162"/>
                  </a:lnTo>
                  <a:lnTo>
                    <a:pt x="1113" y="1180"/>
                  </a:lnTo>
                  <a:lnTo>
                    <a:pt x="1114" y="1196"/>
                  </a:lnTo>
                  <a:lnTo>
                    <a:pt x="1117" y="1229"/>
                  </a:lnTo>
                  <a:lnTo>
                    <a:pt x="1117" y="1245"/>
                  </a:lnTo>
                  <a:lnTo>
                    <a:pt x="1117" y="1262"/>
                  </a:lnTo>
                  <a:lnTo>
                    <a:pt x="1117" y="1262"/>
                  </a:lnTo>
                  <a:lnTo>
                    <a:pt x="1126" y="1232"/>
                  </a:lnTo>
                  <a:lnTo>
                    <a:pt x="1137" y="1202"/>
                  </a:lnTo>
                  <a:lnTo>
                    <a:pt x="1158" y="1143"/>
                  </a:lnTo>
                  <a:lnTo>
                    <a:pt x="1181" y="1087"/>
                  </a:lnTo>
                  <a:lnTo>
                    <a:pt x="1201" y="1033"/>
                  </a:lnTo>
                  <a:lnTo>
                    <a:pt x="1201" y="1033"/>
                  </a:lnTo>
                  <a:lnTo>
                    <a:pt x="1204" y="1031"/>
                  </a:lnTo>
                  <a:lnTo>
                    <a:pt x="1208" y="1029"/>
                  </a:lnTo>
                  <a:lnTo>
                    <a:pt x="1218" y="1027"/>
                  </a:lnTo>
                  <a:lnTo>
                    <a:pt x="1228" y="1029"/>
                  </a:lnTo>
                  <a:lnTo>
                    <a:pt x="1238" y="1030"/>
                  </a:lnTo>
                  <a:lnTo>
                    <a:pt x="1248" y="1033"/>
                  </a:lnTo>
                  <a:lnTo>
                    <a:pt x="1259" y="1037"/>
                  </a:lnTo>
                  <a:lnTo>
                    <a:pt x="1275" y="1046"/>
                  </a:lnTo>
                  <a:lnTo>
                    <a:pt x="1275" y="1046"/>
                  </a:lnTo>
                  <a:lnTo>
                    <a:pt x="1274" y="1052"/>
                  </a:lnTo>
                  <a:lnTo>
                    <a:pt x="1274" y="1057"/>
                  </a:lnTo>
                  <a:lnTo>
                    <a:pt x="1274" y="1063"/>
                  </a:lnTo>
                  <a:lnTo>
                    <a:pt x="1275" y="1068"/>
                  </a:lnTo>
                  <a:lnTo>
                    <a:pt x="1277" y="1072"/>
                  </a:lnTo>
                  <a:lnTo>
                    <a:pt x="1279" y="1077"/>
                  </a:lnTo>
                  <a:lnTo>
                    <a:pt x="1286" y="1083"/>
                  </a:lnTo>
                  <a:lnTo>
                    <a:pt x="1293" y="1090"/>
                  </a:lnTo>
                  <a:lnTo>
                    <a:pt x="1302" y="1095"/>
                  </a:lnTo>
                  <a:lnTo>
                    <a:pt x="1319" y="1105"/>
                  </a:lnTo>
                  <a:lnTo>
                    <a:pt x="1319" y="1105"/>
                  </a:lnTo>
                  <a:lnTo>
                    <a:pt x="1319" y="1116"/>
                  </a:lnTo>
                  <a:lnTo>
                    <a:pt x="1318" y="1128"/>
                  </a:lnTo>
                  <a:lnTo>
                    <a:pt x="1314" y="1140"/>
                  </a:lnTo>
                  <a:lnTo>
                    <a:pt x="1312" y="1151"/>
                  </a:lnTo>
                  <a:lnTo>
                    <a:pt x="1304" y="1172"/>
                  </a:lnTo>
                  <a:lnTo>
                    <a:pt x="1296" y="1193"/>
                  </a:lnTo>
                  <a:lnTo>
                    <a:pt x="1289" y="1214"/>
                  </a:lnTo>
                  <a:lnTo>
                    <a:pt x="1286" y="1225"/>
                  </a:lnTo>
                  <a:lnTo>
                    <a:pt x="1283" y="1235"/>
                  </a:lnTo>
                  <a:lnTo>
                    <a:pt x="1282" y="1246"/>
                  </a:lnTo>
                  <a:lnTo>
                    <a:pt x="1282" y="1258"/>
                  </a:lnTo>
                  <a:lnTo>
                    <a:pt x="1283" y="1269"/>
                  </a:lnTo>
                  <a:lnTo>
                    <a:pt x="1287" y="1281"/>
                  </a:lnTo>
                  <a:lnTo>
                    <a:pt x="1287" y="1281"/>
                  </a:lnTo>
                  <a:lnTo>
                    <a:pt x="1286" y="1289"/>
                  </a:lnTo>
                  <a:lnTo>
                    <a:pt x="1283" y="1294"/>
                  </a:lnTo>
                  <a:lnTo>
                    <a:pt x="1280" y="1301"/>
                  </a:lnTo>
                  <a:lnTo>
                    <a:pt x="1276" y="1305"/>
                  </a:lnTo>
                  <a:lnTo>
                    <a:pt x="1272" y="1309"/>
                  </a:lnTo>
                  <a:lnTo>
                    <a:pt x="1266" y="1312"/>
                  </a:lnTo>
                  <a:lnTo>
                    <a:pt x="1262" y="1316"/>
                  </a:lnTo>
                  <a:lnTo>
                    <a:pt x="1257" y="1317"/>
                  </a:lnTo>
                  <a:lnTo>
                    <a:pt x="1251" y="1318"/>
                  </a:lnTo>
                  <a:lnTo>
                    <a:pt x="1246" y="1318"/>
                  </a:lnTo>
                  <a:lnTo>
                    <a:pt x="1242" y="1316"/>
                  </a:lnTo>
                  <a:lnTo>
                    <a:pt x="1237" y="1313"/>
                  </a:lnTo>
                  <a:lnTo>
                    <a:pt x="1234" y="1310"/>
                  </a:lnTo>
                  <a:lnTo>
                    <a:pt x="1232" y="1305"/>
                  </a:lnTo>
                  <a:lnTo>
                    <a:pt x="1231" y="1298"/>
                  </a:lnTo>
                  <a:lnTo>
                    <a:pt x="1230" y="1291"/>
                  </a:lnTo>
                  <a:lnTo>
                    <a:pt x="1230" y="1291"/>
                  </a:lnTo>
                  <a:lnTo>
                    <a:pt x="1223" y="1312"/>
                  </a:lnTo>
                  <a:lnTo>
                    <a:pt x="1217" y="1333"/>
                  </a:lnTo>
                  <a:lnTo>
                    <a:pt x="1208" y="1352"/>
                  </a:lnTo>
                  <a:lnTo>
                    <a:pt x="1204" y="1362"/>
                  </a:lnTo>
                  <a:lnTo>
                    <a:pt x="1199" y="1370"/>
                  </a:lnTo>
                  <a:lnTo>
                    <a:pt x="1199" y="1370"/>
                  </a:lnTo>
                  <a:lnTo>
                    <a:pt x="1203" y="1373"/>
                  </a:lnTo>
                  <a:lnTo>
                    <a:pt x="1207" y="1379"/>
                  </a:lnTo>
                  <a:lnTo>
                    <a:pt x="1210" y="1384"/>
                  </a:lnTo>
                  <a:lnTo>
                    <a:pt x="1211" y="1390"/>
                  </a:lnTo>
                  <a:lnTo>
                    <a:pt x="1212" y="1397"/>
                  </a:lnTo>
                  <a:lnTo>
                    <a:pt x="1212" y="1404"/>
                  </a:lnTo>
                  <a:lnTo>
                    <a:pt x="1208" y="1419"/>
                  </a:lnTo>
                  <a:lnTo>
                    <a:pt x="1204" y="1435"/>
                  </a:lnTo>
                  <a:lnTo>
                    <a:pt x="1200" y="1453"/>
                  </a:lnTo>
                  <a:lnTo>
                    <a:pt x="1196" y="1469"/>
                  </a:lnTo>
                  <a:lnTo>
                    <a:pt x="1193" y="1483"/>
                  </a:lnTo>
                  <a:lnTo>
                    <a:pt x="1193" y="1483"/>
                  </a:lnTo>
                  <a:lnTo>
                    <a:pt x="1192" y="1503"/>
                  </a:lnTo>
                  <a:lnTo>
                    <a:pt x="1193" y="1523"/>
                  </a:lnTo>
                  <a:lnTo>
                    <a:pt x="1193" y="1544"/>
                  </a:lnTo>
                  <a:lnTo>
                    <a:pt x="1193" y="1564"/>
                  </a:lnTo>
                  <a:lnTo>
                    <a:pt x="1193" y="1564"/>
                  </a:lnTo>
                  <a:lnTo>
                    <a:pt x="1188" y="1625"/>
                  </a:lnTo>
                  <a:lnTo>
                    <a:pt x="1182" y="1684"/>
                  </a:lnTo>
                  <a:lnTo>
                    <a:pt x="1169" y="1791"/>
                  </a:lnTo>
                  <a:lnTo>
                    <a:pt x="1169" y="1791"/>
                  </a:lnTo>
                  <a:lnTo>
                    <a:pt x="1159" y="1797"/>
                  </a:lnTo>
                  <a:lnTo>
                    <a:pt x="1147" y="1804"/>
                  </a:lnTo>
                  <a:lnTo>
                    <a:pt x="1137" y="1809"/>
                  </a:lnTo>
                  <a:lnTo>
                    <a:pt x="1124" y="1814"/>
                  </a:lnTo>
                  <a:lnTo>
                    <a:pt x="1111" y="1819"/>
                  </a:lnTo>
                  <a:lnTo>
                    <a:pt x="1098" y="1822"/>
                  </a:lnTo>
                  <a:lnTo>
                    <a:pt x="1071" y="1827"/>
                  </a:lnTo>
                  <a:lnTo>
                    <a:pt x="1044" y="1831"/>
                  </a:lnTo>
                  <a:lnTo>
                    <a:pt x="1017" y="1832"/>
                  </a:lnTo>
                  <a:lnTo>
                    <a:pt x="991" y="1832"/>
                  </a:lnTo>
                  <a:lnTo>
                    <a:pt x="968" y="1829"/>
                  </a:lnTo>
                  <a:lnTo>
                    <a:pt x="968" y="1829"/>
                  </a:lnTo>
                  <a:close/>
                  <a:moveTo>
                    <a:pt x="23" y="735"/>
                  </a:moveTo>
                  <a:lnTo>
                    <a:pt x="23" y="735"/>
                  </a:lnTo>
                  <a:lnTo>
                    <a:pt x="22" y="743"/>
                  </a:lnTo>
                  <a:lnTo>
                    <a:pt x="24" y="752"/>
                  </a:lnTo>
                  <a:lnTo>
                    <a:pt x="26" y="764"/>
                  </a:lnTo>
                  <a:lnTo>
                    <a:pt x="31" y="775"/>
                  </a:lnTo>
                  <a:lnTo>
                    <a:pt x="39" y="796"/>
                  </a:lnTo>
                  <a:lnTo>
                    <a:pt x="44" y="804"/>
                  </a:lnTo>
                  <a:lnTo>
                    <a:pt x="48" y="809"/>
                  </a:lnTo>
                  <a:lnTo>
                    <a:pt x="48" y="809"/>
                  </a:lnTo>
                  <a:lnTo>
                    <a:pt x="60" y="820"/>
                  </a:lnTo>
                  <a:lnTo>
                    <a:pt x="77" y="832"/>
                  </a:lnTo>
                  <a:lnTo>
                    <a:pt x="77" y="832"/>
                  </a:lnTo>
                  <a:lnTo>
                    <a:pt x="88" y="837"/>
                  </a:lnTo>
                  <a:lnTo>
                    <a:pt x="100" y="841"/>
                  </a:lnTo>
                  <a:lnTo>
                    <a:pt x="112" y="843"/>
                  </a:lnTo>
                  <a:lnTo>
                    <a:pt x="125" y="844"/>
                  </a:lnTo>
                  <a:lnTo>
                    <a:pt x="137" y="844"/>
                  </a:lnTo>
                  <a:lnTo>
                    <a:pt x="148" y="842"/>
                  </a:lnTo>
                  <a:lnTo>
                    <a:pt x="160" y="839"/>
                  </a:lnTo>
                  <a:lnTo>
                    <a:pt x="172" y="835"/>
                  </a:lnTo>
                  <a:lnTo>
                    <a:pt x="183" y="830"/>
                  </a:lnTo>
                  <a:lnTo>
                    <a:pt x="192" y="824"/>
                  </a:lnTo>
                  <a:lnTo>
                    <a:pt x="201" y="818"/>
                  </a:lnTo>
                  <a:lnTo>
                    <a:pt x="208" y="810"/>
                  </a:lnTo>
                  <a:lnTo>
                    <a:pt x="215" y="803"/>
                  </a:lnTo>
                  <a:lnTo>
                    <a:pt x="220" y="794"/>
                  </a:lnTo>
                  <a:lnTo>
                    <a:pt x="223" y="786"/>
                  </a:lnTo>
                  <a:lnTo>
                    <a:pt x="224" y="777"/>
                  </a:lnTo>
                  <a:lnTo>
                    <a:pt x="224" y="777"/>
                  </a:lnTo>
                  <a:lnTo>
                    <a:pt x="232" y="777"/>
                  </a:lnTo>
                  <a:lnTo>
                    <a:pt x="232" y="777"/>
                  </a:lnTo>
                  <a:lnTo>
                    <a:pt x="232" y="773"/>
                  </a:lnTo>
                  <a:lnTo>
                    <a:pt x="233" y="768"/>
                  </a:lnTo>
                  <a:lnTo>
                    <a:pt x="232" y="757"/>
                  </a:lnTo>
                  <a:lnTo>
                    <a:pt x="230" y="743"/>
                  </a:lnTo>
                  <a:lnTo>
                    <a:pt x="230" y="743"/>
                  </a:lnTo>
                  <a:lnTo>
                    <a:pt x="230" y="732"/>
                  </a:lnTo>
                  <a:lnTo>
                    <a:pt x="229" y="723"/>
                  </a:lnTo>
                  <a:lnTo>
                    <a:pt x="227" y="715"/>
                  </a:lnTo>
                  <a:lnTo>
                    <a:pt x="223" y="707"/>
                  </a:lnTo>
                  <a:lnTo>
                    <a:pt x="214" y="691"/>
                  </a:lnTo>
                  <a:lnTo>
                    <a:pt x="202" y="674"/>
                  </a:lnTo>
                  <a:lnTo>
                    <a:pt x="202" y="674"/>
                  </a:lnTo>
                  <a:lnTo>
                    <a:pt x="194" y="670"/>
                  </a:lnTo>
                  <a:lnTo>
                    <a:pt x="186" y="668"/>
                  </a:lnTo>
                  <a:lnTo>
                    <a:pt x="167" y="662"/>
                  </a:lnTo>
                  <a:lnTo>
                    <a:pt x="145" y="657"/>
                  </a:lnTo>
                  <a:lnTo>
                    <a:pt x="135" y="654"/>
                  </a:lnTo>
                  <a:lnTo>
                    <a:pt x="124" y="650"/>
                  </a:lnTo>
                  <a:lnTo>
                    <a:pt x="124" y="650"/>
                  </a:lnTo>
                  <a:lnTo>
                    <a:pt x="109" y="651"/>
                  </a:lnTo>
                  <a:lnTo>
                    <a:pt x="94" y="655"/>
                  </a:lnTo>
                  <a:lnTo>
                    <a:pt x="79" y="660"/>
                  </a:lnTo>
                  <a:lnTo>
                    <a:pt x="65" y="668"/>
                  </a:lnTo>
                  <a:lnTo>
                    <a:pt x="52" y="676"/>
                  </a:lnTo>
                  <a:lnTo>
                    <a:pt x="41" y="686"/>
                  </a:lnTo>
                  <a:lnTo>
                    <a:pt x="37" y="692"/>
                  </a:lnTo>
                  <a:lnTo>
                    <a:pt x="33" y="698"/>
                  </a:lnTo>
                  <a:lnTo>
                    <a:pt x="30" y="704"/>
                  </a:lnTo>
                  <a:lnTo>
                    <a:pt x="27" y="711"/>
                  </a:lnTo>
                  <a:lnTo>
                    <a:pt x="27" y="711"/>
                  </a:lnTo>
                  <a:lnTo>
                    <a:pt x="32" y="712"/>
                  </a:lnTo>
                  <a:lnTo>
                    <a:pt x="33" y="713"/>
                  </a:lnTo>
                  <a:lnTo>
                    <a:pt x="33" y="716"/>
                  </a:lnTo>
                  <a:lnTo>
                    <a:pt x="33" y="716"/>
                  </a:lnTo>
                  <a:lnTo>
                    <a:pt x="29" y="716"/>
                  </a:lnTo>
                  <a:lnTo>
                    <a:pt x="25" y="718"/>
                  </a:lnTo>
                  <a:lnTo>
                    <a:pt x="25" y="718"/>
                  </a:lnTo>
                  <a:lnTo>
                    <a:pt x="27" y="721"/>
                  </a:lnTo>
                  <a:lnTo>
                    <a:pt x="27" y="724"/>
                  </a:lnTo>
                  <a:lnTo>
                    <a:pt x="27" y="727"/>
                  </a:lnTo>
                  <a:lnTo>
                    <a:pt x="26" y="729"/>
                  </a:lnTo>
                  <a:lnTo>
                    <a:pt x="24" y="733"/>
                  </a:lnTo>
                  <a:lnTo>
                    <a:pt x="23" y="735"/>
                  </a:lnTo>
                  <a:lnTo>
                    <a:pt x="23" y="735"/>
                  </a:lnTo>
                  <a:close/>
                  <a:moveTo>
                    <a:pt x="1247" y="91"/>
                  </a:moveTo>
                  <a:lnTo>
                    <a:pt x="1247" y="91"/>
                  </a:lnTo>
                  <a:lnTo>
                    <a:pt x="1234" y="73"/>
                  </a:lnTo>
                  <a:lnTo>
                    <a:pt x="1221" y="56"/>
                  </a:lnTo>
                  <a:lnTo>
                    <a:pt x="1215" y="49"/>
                  </a:lnTo>
                  <a:lnTo>
                    <a:pt x="1207" y="41"/>
                  </a:lnTo>
                  <a:lnTo>
                    <a:pt x="1200" y="35"/>
                  </a:lnTo>
                  <a:lnTo>
                    <a:pt x="1191" y="30"/>
                  </a:lnTo>
                  <a:lnTo>
                    <a:pt x="1191" y="30"/>
                  </a:lnTo>
                  <a:lnTo>
                    <a:pt x="1184" y="26"/>
                  </a:lnTo>
                  <a:lnTo>
                    <a:pt x="1176" y="23"/>
                  </a:lnTo>
                  <a:lnTo>
                    <a:pt x="1170" y="21"/>
                  </a:lnTo>
                  <a:lnTo>
                    <a:pt x="1163" y="20"/>
                  </a:lnTo>
                  <a:lnTo>
                    <a:pt x="1150" y="19"/>
                  </a:lnTo>
                  <a:lnTo>
                    <a:pt x="1137" y="21"/>
                  </a:lnTo>
                  <a:lnTo>
                    <a:pt x="1124" y="23"/>
                  </a:lnTo>
                  <a:lnTo>
                    <a:pt x="1111" y="27"/>
                  </a:lnTo>
                  <a:lnTo>
                    <a:pt x="1085" y="37"/>
                  </a:lnTo>
                  <a:lnTo>
                    <a:pt x="1085" y="37"/>
                  </a:lnTo>
                  <a:lnTo>
                    <a:pt x="1059" y="46"/>
                  </a:lnTo>
                  <a:lnTo>
                    <a:pt x="1032" y="53"/>
                  </a:lnTo>
                  <a:lnTo>
                    <a:pt x="1007" y="62"/>
                  </a:lnTo>
                  <a:lnTo>
                    <a:pt x="996" y="67"/>
                  </a:lnTo>
                  <a:lnTo>
                    <a:pt x="986" y="72"/>
                  </a:lnTo>
                  <a:lnTo>
                    <a:pt x="976" y="78"/>
                  </a:lnTo>
                  <a:lnTo>
                    <a:pt x="968" y="85"/>
                  </a:lnTo>
                  <a:lnTo>
                    <a:pt x="960" y="93"/>
                  </a:lnTo>
                  <a:lnTo>
                    <a:pt x="953" y="102"/>
                  </a:lnTo>
                  <a:lnTo>
                    <a:pt x="947" y="112"/>
                  </a:lnTo>
                  <a:lnTo>
                    <a:pt x="944" y="124"/>
                  </a:lnTo>
                  <a:lnTo>
                    <a:pt x="941" y="138"/>
                  </a:lnTo>
                  <a:lnTo>
                    <a:pt x="940" y="153"/>
                  </a:lnTo>
                  <a:lnTo>
                    <a:pt x="940" y="153"/>
                  </a:lnTo>
                  <a:lnTo>
                    <a:pt x="941" y="177"/>
                  </a:lnTo>
                  <a:lnTo>
                    <a:pt x="943" y="204"/>
                  </a:lnTo>
                  <a:lnTo>
                    <a:pt x="946" y="231"/>
                  </a:lnTo>
                  <a:lnTo>
                    <a:pt x="950" y="258"/>
                  </a:lnTo>
                  <a:lnTo>
                    <a:pt x="958" y="311"/>
                  </a:lnTo>
                  <a:lnTo>
                    <a:pt x="961" y="336"/>
                  </a:lnTo>
                  <a:lnTo>
                    <a:pt x="962" y="359"/>
                  </a:lnTo>
                  <a:lnTo>
                    <a:pt x="962" y="359"/>
                  </a:lnTo>
                  <a:lnTo>
                    <a:pt x="976" y="340"/>
                  </a:lnTo>
                  <a:lnTo>
                    <a:pt x="992" y="323"/>
                  </a:lnTo>
                  <a:lnTo>
                    <a:pt x="1009" y="307"/>
                  </a:lnTo>
                  <a:lnTo>
                    <a:pt x="1027" y="293"/>
                  </a:lnTo>
                  <a:lnTo>
                    <a:pt x="1048" y="280"/>
                  </a:lnTo>
                  <a:lnTo>
                    <a:pt x="1068" y="269"/>
                  </a:lnTo>
                  <a:lnTo>
                    <a:pt x="1091" y="259"/>
                  </a:lnTo>
                  <a:lnTo>
                    <a:pt x="1113" y="249"/>
                  </a:lnTo>
                  <a:lnTo>
                    <a:pt x="1137" y="242"/>
                  </a:lnTo>
                  <a:lnTo>
                    <a:pt x="1162" y="234"/>
                  </a:lnTo>
                  <a:lnTo>
                    <a:pt x="1188" y="228"/>
                  </a:lnTo>
                  <a:lnTo>
                    <a:pt x="1214" y="222"/>
                  </a:lnTo>
                  <a:lnTo>
                    <a:pt x="1242" y="218"/>
                  </a:lnTo>
                  <a:lnTo>
                    <a:pt x="1269" y="214"/>
                  </a:lnTo>
                  <a:lnTo>
                    <a:pt x="1326" y="206"/>
                  </a:lnTo>
                  <a:lnTo>
                    <a:pt x="1326" y="206"/>
                  </a:lnTo>
                  <a:lnTo>
                    <a:pt x="1319" y="191"/>
                  </a:lnTo>
                  <a:lnTo>
                    <a:pt x="1310" y="176"/>
                  </a:lnTo>
                  <a:lnTo>
                    <a:pt x="1301" y="160"/>
                  </a:lnTo>
                  <a:lnTo>
                    <a:pt x="1290" y="146"/>
                  </a:lnTo>
                  <a:lnTo>
                    <a:pt x="1268" y="117"/>
                  </a:lnTo>
                  <a:lnTo>
                    <a:pt x="1247" y="91"/>
                  </a:lnTo>
                  <a:lnTo>
                    <a:pt x="1247" y="91"/>
                  </a:lnTo>
                  <a:close/>
                  <a:moveTo>
                    <a:pt x="1449" y="263"/>
                  </a:moveTo>
                  <a:lnTo>
                    <a:pt x="1449" y="263"/>
                  </a:lnTo>
                  <a:lnTo>
                    <a:pt x="1441" y="262"/>
                  </a:lnTo>
                  <a:lnTo>
                    <a:pt x="1431" y="261"/>
                  </a:lnTo>
                  <a:lnTo>
                    <a:pt x="1422" y="260"/>
                  </a:lnTo>
                  <a:lnTo>
                    <a:pt x="1412" y="259"/>
                  </a:lnTo>
                  <a:lnTo>
                    <a:pt x="1412" y="259"/>
                  </a:lnTo>
                  <a:lnTo>
                    <a:pt x="1386" y="250"/>
                  </a:lnTo>
                  <a:lnTo>
                    <a:pt x="1360" y="241"/>
                  </a:lnTo>
                  <a:lnTo>
                    <a:pt x="1347" y="237"/>
                  </a:lnTo>
                  <a:lnTo>
                    <a:pt x="1334" y="234"/>
                  </a:lnTo>
                  <a:lnTo>
                    <a:pt x="1321" y="232"/>
                  </a:lnTo>
                  <a:lnTo>
                    <a:pt x="1309" y="231"/>
                  </a:lnTo>
                  <a:lnTo>
                    <a:pt x="1309" y="231"/>
                  </a:lnTo>
                  <a:lnTo>
                    <a:pt x="1290" y="232"/>
                  </a:lnTo>
                  <a:lnTo>
                    <a:pt x="1269" y="234"/>
                  </a:lnTo>
                  <a:lnTo>
                    <a:pt x="1249" y="237"/>
                  </a:lnTo>
                  <a:lnTo>
                    <a:pt x="1229" y="241"/>
                  </a:lnTo>
                  <a:lnTo>
                    <a:pt x="1189" y="249"/>
                  </a:lnTo>
                  <a:lnTo>
                    <a:pt x="1154" y="259"/>
                  </a:lnTo>
                  <a:lnTo>
                    <a:pt x="1154" y="259"/>
                  </a:lnTo>
                  <a:lnTo>
                    <a:pt x="1131" y="265"/>
                  </a:lnTo>
                  <a:lnTo>
                    <a:pt x="1110" y="275"/>
                  </a:lnTo>
                  <a:lnTo>
                    <a:pt x="1089" y="284"/>
                  </a:lnTo>
                  <a:lnTo>
                    <a:pt x="1069" y="296"/>
                  </a:lnTo>
                  <a:lnTo>
                    <a:pt x="1050" y="308"/>
                  </a:lnTo>
                  <a:lnTo>
                    <a:pt x="1033" y="321"/>
                  </a:lnTo>
                  <a:lnTo>
                    <a:pt x="1016" y="335"/>
                  </a:lnTo>
                  <a:lnTo>
                    <a:pt x="1002" y="350"/>
                  </a:lnTo>
                  <a:lnTo>
                    <a:pt x="1002" y="350"/>
                  </a:lnTo>
                  <a:lnTo>
                    <a:pt x="995" y="355"/>
                  </a:lnTo>
                  <a:lnTo>
                    <a:pt x="990" y="359"/>
                  </a:lnTo>
                  <a:lnTo>
                    <a:pt x="985" y="365"/>
                  </a:lnTo>
                  <a:lnTo>
                    <a:pt x="979" y="369"/>
                  </a:lnTo>
                  <a:lnTo>
                    <a:pt x="979" y="369"/>
                  </a:lnTo>
                  <a:lnTo>
                    <a:pt x="969" y="382"/>
                  </a:lnTo>
                  <a:lnTo>
                    <a:pt x="960" y="397"/>
                  </a:lnTo>
                  <a:lnTo>
                    <a:pt x="953" y="412"/>
                  </a:lnTo>
                  <a:lnTo>
                    <a:pt x="945" y="429"/>
                  </a:lnTo>
                  <a:lnTo>
                    <a:pt x="933" y="462"/>
                  </a:lnTo>
                  <a:lnTo>
                    <a:pt x="927" y="479"/>
                  </a:lnTo>
                  <a:lnTo>
                    <a:pt x="920" y="496"/>
                  </a:lnTo>
                  <a:lnTo>
                    <a:pt x="920" y="496"/>
                  </a:lnTo>
                  <a:lnTo>
                    <a:pt x="912" y="517"/>
                  </a:lnTo>
                  <a:lnTo>
                    <a:pt x="901" y="536"/>
                  </a:lnTo>
                  <a:lnTo>
                    <a:pt x="892" y="555"/>
                  </a:lnTo>
                  <a:lnTo>
                    <a:pt x="884" y="576"/>
                  </a:lnTo>
                  <a:lnTo>
                    <a:pt x="884" y="576"/>
                  </a:lnTo>
                  <a:lnTo>
                    <a:pt x="878" y="594"/>
                  </a:lnTo>
                  <a:lnTo>
                    <a:pt x="874" y="612"/>
                  </a:lnTo>
                  <a:lnTo>
                    <a:pt x="870" y="631"/>
                  </a:lnTo>
                  <a:lnTo>
                    <a:pt x="866" y="650"/>
                  </a:lnTo>
                  <a:lnTo>
                    <a:pt x="866" y="650"/>
                  </a:lnTo>
                  <a:lnTo>
                    <a:pt x="860" y="673"/>
                  </a:lnTo>
                  <a:lnTo>
                    <a:pt x="855" y="698"/>
                  </a:lnTo>
                  <a:lnTo>
                    <a:pt x="851" y="722"/>
                  </a:lnTo>
                  <a:lnTo>
                    <a:pt x="848" y="748"/>
                  </a:lnTo>
                  <a:lnTo>
                    <a:pt x="845" y="774"/>
                  </a:lnTo>
                  <a:lnTo>
                    <a:pt x="844" y="801"/>
                  </a:lnTo>
                  <a:lnTo>
                    <a:pt x="845" y="829"/>
                  </a:lnTo>
                  <a:lnTo>
                    <a:pt x="849" y="858"/>
                  </a:lnTo>
                  <a:lnTo>
                    <a:pt x="849" y="858"/>
                  </a:lnTo>
                  <a:lnTo>
                    <a:pt x="849" y="852"/>
                  </a:lnTo>
                  <a:lnTo>
                    <a:pt x="850" y="847"/>
                  </a:lnTo>
                  <a:lnTo>
                    <a:pt x="852" y="842"/>
                  </a:lnTo>
                  <a:lnTo>
                    <a:pt x="854" y="839"/>
                  </a:lnTo>
                  <a:lnTo>
                    <a:pt x="858" y="832"/>
                  </a:lnTo>
                  <a:lnTo>
                    <a:pt x="860" y="826"/>
                  </a:lnTo>
                  <a:lnTo>
                    <a:pt x="862" y="822"/>
                  </a:lnTo>
                  <a:lnTo>
                    <a:pt x="862" y="822"/>
                  </a:lnTo>
                  <a:lnTo>
                    <a:pt x="880" y="805"/>
                  </a:lnTo>
                  <a:lnTo>
                    <a:pt x="897" y="788"/>
                  </a:lnTo>
                  <a:lnTo>
                    <a:pt x="931" y="751"/>
                  </a:lnTo>
                  <a:lnTo>
                    <a:pt x="948" y="733"/>
                  </a:lnTo>
                  <a:lnTo>
                    <a:pt x="965" y="715"/>
                  </a:lnTo>
                  <a:lnTo>
                    <a:pt x="984" y="697"/>
                  </a:lnTo>
                  <a:lnTo>
                    <a:pt x="1004" y="678"/>
                  </a:lnTo>
                  <a:lnTo>
                    <a:pt x="1004" y="678"/>
                  </a:lnTo>
                  <a:lnTo>
                    <a:pt x="1024" y="663"/>
                  </a:lnTo>
                  <a:lnTo>
                    <a:pt x="1045" y="648"/>
                  </a:lnTo>
                  <a:lnTo>
                    <a:pt x="1065" y="635"/>
                  </a:lnTo>
                  <a:lnTo>
                    <a:pt x="1086" y="621"/>
                  </a:lnTo>
                  <a:lnTo>
                    <a:pt x="1131" y="594"/>
                  </a:lnTo>
                  <a:lnTo>
                    <a:pt x="1178" y="568"/>
                  </a:lnTo>
                  <a:lnTo>
                    <a:pt x="1178" y="568"/>
                  </a:lnTo>
                  <a:lnTo>
                    <a:pt x="1208" y="552"/>
                  </a:lnTo>
                  <a:lnTo>
                    <a:pt x="1241" y="536"/>
                  </a:lnTo>
                  <a:lnTo>
                    <a:pt x="1272" y="521"/>
                  </a:lnTo>
                  <a:lnTo>
                    <a:pt x="1305" y="506"/>
                  </a:lnTo>
                  <a:lnTo>
                    <a:pt x="1338" y="492"/>
                  </a:lnTo>
                  <a:lnTo>
                    <a:pt x="1372" y="480"/>
                  </a:lnTo>
                  <a:lnTo>
                    <a:pt x="1407" y="469"/>
                  </a:lnTo>
                  <a:lnTo>
                    <a:pt x="1441" y="458"/>
                  </a:lnTo>
                  <a:lnTo>
                    <a:pt x="1476" y="449"/>
                  </a:lnTo>
                  <a:lnTo>
                    <a:pt x="1513" y="442"/>
                  </a:lnTo>
                  <a:lnTo>
                    <a:pt x="1548" y="436"/>
                  </a:lnTo>
                  <a:lnTo>
                    <a:pt x="1584" y="432"/>
                  </a:lnTo>
                  <a:lnTo>
                    <a:pt x="1621" y="430"/>
                  </a:lnTo>
                  <a:lnTo>
                    <a:pt x="1657" y="430"/>
                  </a:lnTo>
                  <a:lnTo>
                    <a:pt x="1693" y="433"/>
                  </a:lnTo>
                  <a:lnTo>
                    <a:pt x="1730" y="438"/>
                  </a:lnTo>
                  <a:lnTo>
                    <a:pt x="1730" y="438"/>
                  </a:lnTo>
                  <a:lnTo>
                    <a:pt x="1702" y="410"/>
                  </a:lnTo>
                  <a:lnTo>
                    <a:pt x="1673" y="382"/>
                  </a:lnTo>
                  <a:lnTo>
                    <a:pt x="1657" y="369"/>
                  </a:lnTo>
                  <a:lnTo>
                    <a:pt x="1642" y="356"/>
                  </a:lnTo>
                  <a:lnTo>
                    <a:pt x="1625" y="344"/>
                  </a:lnTo>
                  <a:lnTo>
                    <a:pt x="1608" y="333"/>
                  </a:lnTo>
                  <a:lnTo>
                    <a:pt x="1591" y="322"/>
                  </a:lnTo>
                  <a:lnTo>
                    <a:pt x="1572" y="311"/>
                  </a:lnTo>
                  <a:lnTo>
                    <a:pt x="1553" y="302"/>
                  </a:lnTo>
                  <a:lnTo>
                    <a:pt x="1534" y="292"/>
                  </a:lnTo>
                  <a:lnTo>
                    <a:pt x="1514" y="283"/>
                  </a:lnTo>
                  <a:lnTo>
                    <a:pt x="1493" y="276"/>
                  </a:lnTo>
                  <a:lnTo>
                    <a:pt x="1472" y="269"/>
                  </a:lnTo>
                  <a:lnTo>
                    <a:pt x="1449" y="263"/>
                  </a:lnTo>
                  <a:lnTo>
                    <a:pt x="1449" y="263"/>
                  </a:lnTo>
                  <a:close/>
                  <a:moveTo>
                    <a:pt x="869" y="426"/>
                  </a:moveTo>
                  <a:lnTo>
                    <a:pt x="869" y="426"/>
                  </a:lnTo>
                  <a:lnTo>
                    <a:pt x="875" y="429"/>
                  </a:lnTo>
                  <a:lnTo>
                    <a:pt x="881" y="433"/>
                  </a:lnTo>
                  <a:lnTo>
                    <a:pt x="888" y="440"/>
                  </a:lnTo>
                  <a:lnTo>
                    <a:pt x="892" y="444"/>
                  </a:lnTo>
                  <a:lnTo>
                    <a:pt x="897" y="446"/>
                  </a:lnTo>
                  <a:lnTo>
                    <a:pt x="902" y="449"/>
                  </a:lnTo>
                  <a:lnTo>
                    <a:pt x="911" y="453"/>
                  </a:lnTo>
                  <a:lnTo>
                    <a:pt x="911" y="453"/>
                  </a:lnTo>
                  <a:lnTo>
                    <a:pt x="913" y="449"/>
                  </a:lnTo>
                  <a:lnTo>
                    <a:pt x="915" y="445"/>
                  </a:lnTo>
                  <a:lnTo>
                    <a:pt x="918" y="438"/>
                  </a:lnTo>
                  <a:lnTo>
                    <a:pt x="919" y="430"/>
                  </a:lnTo>
                  <a:lnTo>
                    <a:pt x="923" y="423"/>
                  </a:lnTo>
                  <a:lnTo>
                    <a:pt x="923" y="423"/>
                  </a:lnTo>
                  <a:lnTo>
                    <a:pt x="915" y="418"/>
                  </a:lnTo>
                  <a:lnTo>
                    <a:pt x="908" y="413"/>
                  </a:lnTo>
                  <a:lnTo>
                    <a:pt x="901" y="406"/>
                  </a:lnTo>
                  <a:lnTo>
                    <a:pt x="897" y="400"/>
                  </a:lnTo>
                  <a:lnTo>
                    <a:pt x="894" y="393"/>
                  </a:lnTo>
                  <a:lnTo>
                    <a:pt x="892" y="385"/>
                  </a:lnTo>
                  <a:lnTo>
                    <a:pt x="890" y="376"/>
                  </a:lnTo>
                  <a:lnTo>
                    <a:pt x="890" y="369"/>
                  </a:lnTo>
                  <a:lnTo>
                    <a:pt x="892" y="362"/>
                  </a:lnTo>
                  <a:lnTo>
                    <a:pt x="895" y="354"/>
                  </a:lnTo>
                  <a:lnTo>
                    <a:pt x="899" y="348"/>
                  </a:lnTo>
                  <a:lnTo>
                    <a:pt x="904" y="341"/>
                  </a:lnTo>
                  <a:lnTo>
                    <a:pt x="912" y="336"/>
                  </a:lnTo>
                  <a:lnTo>
                    <a:pt x="919" y="332"/>
                  </a:lnTo>
                  <a:lnTo>
                    <a:pt x="929" y="328"/>
                  </a:lnTo>
                  <a:lnTo>
                    <a:pt x="940" y="327"/>
                  </a:lnTo>
                  <a:lnTo>
                    <a:pt x="940" y="327"/>
                  </a:lnTo>
                  <a:lnTo>
                    <a:pt x="939" y="322"/>
                  </a:lnTo>
                  <a:lnTo>
                    <a:pt x="938" y="317"/>
                  </a:lnTo>
                  <a:lnTo>
                    <a:pt x="938" y="306"/>
                  </a:lnTo>
                  <a:lnTo>
                    <a:pt x="936" y="296"/>
                  </a:lnTo>
                  <a:lnTo>
                    <a:pt x="934" y="293"/>
                  </a:lnTo>
                  <a:lnTo>
                    <a:pt x="932" y="290"/>
                  </a:lnTo>
                  <a:lnTo>
                    <a:pt x="932" y="290"/>
                  </a:lnTo>
                  <a:lnTo>
                    <a:pt x="923" y="293"/>
                  </a:lnTo>
                  <a:lnTo>
                    <a:pt x="912" y="297"/>
                  </a:lnTo>
                  <a:lnTo>
                    <a:pt x="903" y="302"/>
                  </a:lnTo>
                  <a:lnTo>
                    <a:pt x="895" y="308"/>
                  </a:lnTo>
                  <a:lnTo>
                    <a:pt x="888" y="314"/>
                  </a:lnTo>
                  <a:lnTo>
                    <a:pt x="882" y="321"/>
                  </a:lnTo>
                  <a:lnTo>
                    <a:pt x="875" y="329"/>
                  </a:lnTo>
                  <a:lnTo>
                    <a:pt x="871" y="338"/>
                  </a:lnTo>
                  <a:lnTo>
                    <a:pt x="868" y="348"/>
                  </a:lnTo>
                  <a:lnTo>
                    <a:pt x="865" y="357"/>
                  </a:lnTo>
                  <a:lnTo>
                    <a:pt x="863" y="367"/>
                  </a:lnTo>
                  <a:lnTo>
                    <a:pt x="863" y="378"/>
                  </a:lnTo>
                  <a:lnTo>
                    <a:pt x="863" y="389"/>
                  </a:lnTo>
                  <a:lnTo>
                    <a:pt x="864" y="401"/>
                  </a:lnTo>
                  <a:lnTo>
                    <a:pt x="866" y="413"/>
                  </a:lnTo>
                  <a:lnTo>
                    <a:pt x="869" y="426"/>
                  </a:lnTo>
                  <a:lnTo>
                    <a:pt x="869" y="426"/>
                  </a:lnTo>
                  <a:close/>
                  <a:moveTo>
                    <a:pt x="689" y="391"/>
                  </a:moveTo>
                  <a:lnTo>
                    <a:pt x="689" y="391"/>
                  </a:lnTo>
                  <a:lnTo>
                    <a:pt x="674" y="399"/>
                  </a:lnTo>
                  <a:lnTo>
                    <a:pt x="660" y="409"/>
                  </a:lnTo>
                  <a:lnTo>
                    <a:pt x="645" y="417"/>
                  </a:lnTo>
                  <a:lnTo>
                    <a:pt x="630" y="426"/>
                  </a:lnTo>
                  <a:lnTo>
                    <a:pt x="630" y="426"/>
                  </a:lnTo>
                  <a:lnTo>
                    <a:pt x="517" y="474"/>
                  </a:lnTo>
                  <a:lnTo>
                    <a:pt x="405" y="523"/>
                  </a:lnTo>
                  <a:lnTo>
                    <a:pt x="350" y="548"/>
                  </a:lnTo>
                  <a:lnTo>
                    <a:pt x="295" y="574"/>
                  </a:lnTo>
                  <a:lnTo>
                    <a:pt x="242" y="601"/>
                  </a:lnTo>
                  <a:lnTo>
                    <a:pt x="190" y="629"/>
                  </a:lnTo>
                  <a:lnTo>
                    <a:pt x="190" y="629"/>
                  </a:lnTo>
                  <a:lnTo>
                    <a:pt x="192" y="630"/>
                  </a:lnTo>
                  <a:lnTo>
                    <a:pt x="194" y="631"/>
                  </a:lnTo>
                  <a:lnTo>
                    <a:pt x="197" y="636"/>
                  </a:lnTo>
                  <a:lnTo>
                    <a:pt x="199" y="638"/>
                  </a:lnTo>
                  <a:lnTo>
                    <a:pt x="201" y="640"/>
                  </a:lnTo>
                  <a:lnTo>
                    <a:pt x="204" y="642"/>
                  </a:lnTo>
                  <a:lnTo>
                    <a:pt x="209" y="642"/>
                  </a:lnTo>
                  <a:lnTo>
                    <a:pt x="209" y="642"/>
                  </a:lnTo>
                  <a:lnTo>
                    <a:pt x="213" y="641"/>
                  </a:lnTo>
                  <a:lnTo>
                    <a:pt x="216" y="640"/>
                  </a:lnTo>
                  <a:lnTo>
                    <a:pt x="223" y="635"/>
                  </a:lnTo>
                  <a:lnTo>
                    <a:pt x="230" y="629"/>
                  </a:lnTo>
                  <a:lnTo>
                    <a:pt x="236" y="625"/>
                  </a:lnTo>
                  <a:lnTo>
                    <a:pt x="236" y="625"/>
                  </a:lnTo>
                  <a:lnTo>
                    <a:pt x="259" y="612"/>
                  </a:lnTo>
                  <a:lnTo>
                    <a:pt x="283" y="599"/>
                  </a:lnTo>
                  <a:lnTo>
                    <a:pt x="327" y="578"/>
                  </a:lnTo>
                  <a:lnTo>
                    <a:pt x="327" y="578"/>
                  </a:lnTo>
                  <a:lnTo>
                    <a:pt x="356" y="565"/>
                  </a:lnTo>
                  <a:lnTo>
                    <a:pt x="387" y="552"/>
                  </a:lnTo>
                  <a:lnTo>
                    <a:pt x="417" y="539"/>
                  </a:lnTo>
                  <a:lnTo>
                    <a:pt x="448" y="526"/>
                  </a:lnTo>
                  <a:lnTo>
                    <a:pt x="448" y="526"/>
                  </a:lnTo>
                  <a:lnTo>
                    <a:pt x="473" y="516"/>
                  </a:lnTo>
                  <a:lnTo>
                    <a:pt x="498" y="506"/>
                  </a:lnTo>
                  <a:lnTo>
                    <a:pt x="547" y="487"/>
                  </a:lnTo>
                  <a:lnTo>
                    <a:pt x="596" y="468"/>
                  </a:lnTo>
                  <a:lnTo>
                    <a:pt x="620" y="458"/>
                  </a:lnTo>
                  <a:lnTo>
                    <a:pt x="642" y="447"/>
                  </a:lnTo>
                  <a:lnTo>
                    <a:pt x="642" y="447"/>
                  </a:lnTo>
                  <a:lnTo>
                    <a:pt x="743" y="401"/>
                  </a:lnTo>
                  <a:lnTo>
                    <a:pt x="791" y="380"/>
                  </a:lnTo>
                  <a:lnTo>
                    <a:pt x="839" y="359"/>
                  </a:lnTo>
                  <a:lnTo>
                    <a:pt x="839" y="359"/>
                  </a:lnTo>
                  <a:lnTo>
                    <a:pt x="840" y="354"/>
                  </a:lnTo>
                  <a:lnTo>
                    <a:pt x="842" y="349"/>
                  </a:lnTo>
                  <a:lnTo>
                    <a:pt x="848" y="338"/>
                  </a:lnTo>
                  <a:lnTo>
                    <a:pt x="851" y="333"/>
                  </a:lnTo>
                  <a:lnTo>
                    <a:pt x="852" y="327"/>
                  </a:lnTo>
                  <a:lnTo>
                    <a:pt x="853" y="322"/>
                  </a:lnTo>
                  <a:lnTo>
                    <a:pt x="852" y="318"/>
                  </a:lnTo>
                  <a:lnTo>
                    <a:pt x="852" y="318"/>
                  </a:lnTo>
                  <a:lnTo>
                    <a:pt x="833" y="329"/>
                  </a:lnTo>
                  <a:lnTo>
                    <a:pt x="813" y="340"/>
                  </a:lnTo>
                  <a:lnTo>
                    <a:pt x="793" y="349"/>
                  </a:lnTo>
                  <a:lnTo>
                    <a:pt x="773" y="357"/>
                  </a:lnTo>
                  <a:lnTo>
                    <a:pt x="731" y="373"/>
                  </a:lnTo>
                  <a:lnTo>
                    <a:pt x="710" y="382"/>
                  </a:lnTo>
                  <a:lnTo>
                    <a:pt x="689" y="391"/>
                  </a:lnTo>
                  <a:lnTo>
                    <a:pt x="689" y="391"/>
                  </a:lnTo>
                  <a:close/>
                  <a:moveTo>
                    <a:pt x="935" y="401"/>
                  </a:moveTo>
                  <a:lnTo>
                    <a:pt x="935" y="401"/>
                  </a:lnTo>
                  <a:lnTo>
                    <a:pt x="942" y="387"/>
                  </a:lnTo>
                  <a:lnTo>
                    <a:pt x="944" y="380"/>
                  </a:lnTo>
                  <a:lnTo>
                    <a:pt x="945" y="373"/>
                  </a:lnTo>
                  <a:lnTo>
                    <a:pt x="945" y="366"/>
                  </a:lnTo>
                  <a:lnTo>
                    <a:pt x="944" y="359"/>
                  </a:lnTo>
                  <a:lnTo>
                    <a:pt x="942" y="353"/>
                  </a:lnTo>
                  <a:lnTo>
                    <a:pt x="938" y="347"/>
                  </a:lnTo>
                  <a:lnTo>
                    <a:pt x="938" y="347"/>
                  </a:lnTo>
                  <a:lnTo>
                    <a:pt x="934" y="349"/>
                  </a:lnTo>
                  <a:lnTo>
                    <a:pt x="931" y="351"/>
                  </a:lnTo>
                  <a:lnTo>
                    <a:pt x="926" y="356"/>
                  </a:lnTo>
                  <a:lnTo>
                    <a:pt x="923" y="364"/>
                  </a:lnTo>
                  <a:lnTo>
                    <a:pt x="920" y="372"/>
                  </a:lnTo>
                  <a:lnTo>
                    <a:pt x="920" y="381"/>
                  </a:lnTo>
                  <a:lnTo>
                    <a:pt x="922" y="385"/>
                  </a:lnTo>
                  <a:lnTo>
                    <a:pt x="923" y="389"/>
                  </a:lnTo>
                  <a:lnTo>
                    <a:pt x="925" y="393"/>
                  </a:lnTo>
                  <a:lnTo>
                    <a:pt x="928" y="396"/>
                  </a:lnTo>
                  <a:lnTo>
                    <a:pt x="931" y="399"/>
                  </a:lnTo>
                  <a:lnTo>
                    <a:pt x="935" y="401"/>
                  </a:lnTo>
                  <a:lnTo>
                    <a:pt x="935" y="401"/>
                  </a:lnTo>
                  <a:close/>
                  <a:moveTo>
                    <a:pt x="837" y="409"/>
                  </a:moveTo>
                  <a:lnTo>
                    <a:pt x="837" y="409"/>
                  </a:lnTo>
                  <a:lnTo>
                    <a:pt x="838" y="404"/>
                  </a:lnTo>
                  <a:lnTo>
                    <a:pt x="838" y="401"/>
                  </a:lnTo>
                  <a:lnTo>
                    <a:pt x="837" y="396"/>
                  </a:lnTo>
                  <a:lnTo>
                    <a:pt x="835" y="389"/>
                  </a:lnTo>
                  <a:lnTo>
                    <a:pt x="834" y="385"/>
                  </a:lnTo>
                  <a:lnTo>
                    <a:pt x="835" y="381"/>
                  </a:lnTo>
                  <a:lnTo>
                    <a:pt x="835" y="381"/>
                  </a:lnTo>
                  <a:lnTo>
                    <a:pt x="829" y="381"/>
                  </a:lnTo>
                  <a:lnTo>
                    <a:pt x="829" y="381"/>
                  </a:lnTo>
                  <a:lnTo>
                    <a:pt x="766" y="411"/>
                  </a:lnTo>
                  <a:lnTo>
                    <a:pt x="705" y="441"/>
                  </a:lnTo>
                  <a:lnTo>
                    <a:pt x="674" y="455"/>
                  </a:lnTo>
                  <a:lnTo>
                    <a:pt x="642" y="469"/>
                  </a:lnTo>
                  <a:lnTo>
                    <a:pt x="610" y="480"/>
                  </a:lnTo>
                  <a:lnTo>
                    <a:pt x="576" y="492"/>
                  </a:lnTo>
                  <a:lnTo>
                    <a:pt x="576" y="492"/>
                  </a:lnTo>
                  <a:lnTo>
                    <a:pt x="567" y="497"/>
                  </a:lnTo>
                  <a:lnTo>
                    <a:pt x="556" y="504"/>
                  </a:lnTo>
                  <a:lnTo>
                    <a:pt x="534" y="514"/>
                  </a:lnTo>
                  <a:lnTo>
                    <a:pt x="510" y="522"/>
                  </a:lnTo>
                  <a:lnTo>
                    <a:pt x="485" y="532"/>
                  </a:lnTo>
                  <a:lnTo>
                    <a:pt x="485" y="532"/>
                  </a:lnTo>
                  <a:lnTo>
                    <a:pt x="463" y="541"/>
                  </a:lnTo>
                  <a:lnTo>
                    <a:pt x="442" y="552"/>
                  </a:lnTo>
                  <a:lnTo>
                    <a:pt x="419" y="563"/>
                  </a:lnTo>
                  <a:lnTo>
                    <a:pt x="397" y="574"/>
                  </a:lnTo>
                  <a:lnTo>
                    <a:pt x="397" y="574"/>
                  </a:lnTo>
                  <a:lnTo>
                    <a:pt x="322" y="603"/>
                  </a:lnTo>
                  <a:lnTo>
                    <a:pt x="284" y="621"/>
                  </a:lnTo>
                  <a:lnTo>
                    <a:pt x="251" y="637"/>
                  </a:lnTo>
                  <a:lnTo>
                    <a:pt x="251" y="637"/>
                  </a:lnTo>
                  <a:lnTo>
                    <a:pt x="244" y="642"/>
                  </a:lnTo>
                  <a:lnTo>
                    <a:pt x="238" y="646"/>
                  </a:lnTo>
                  <a:lnTo>
                    <a:pt x="235" y="652"/>
                  </a:lnTo>
                  <a:lnTo>
                    <a:pt x="234" y="657"/>
                  </a:lnTo>
                  <a:lnTo>
                    <a:pt x="234" y="662"/>
                  </a:lnTo>
                  <a:lnTo>
                    <a:pt x="235" y="668"/>
                  </a:lnTo>
                  <a:lnTo>
                    <a:pt x="237" y="673"/>
                  </a:lnTo>
                  <a:lnTo>
                    <a:pt x="241" y="678"/>
                  </a:lnTo>
                  <a:lnTo>
                    <a:pt x="248" y="690"/>
                  </a:lnTo>
                  <a:lnTo>
                    <a:pt x="257" y="702"/>
                  </a:lnTo>
                  <a:lnTo>
                    <a:pt x="263" y="714"/>
                  </a:lnTo>
                  <a:lnTo>
                    <a:pt x="265" y="719"/>
                  </a:lnTo>
                  <a:lnTo>
                    <a:pt x="266" y="726"/>
                  </a:lnTo>
                  <a:lnTo>
                    <a:pt x="266" y="726"/>
                  </a:lnTo>
                  <a:lnTo>
                    <a:pt x="304" y="707"/>
                  </a:lnTo>
                  <a:lnTo>
                    <a:pt x="341" y="690"/>
                  </a:lnTo>
                  <a:lnTo>
                    <a:pt x="417" y="658"/>
                  </a:lnTo>
                  <a:lnTo>
                    <a:pt x="570" y="594"/>
                  </a:lnTo>
                  <a:lnTo>
                    <a:pt x="645" y="562"/>
                  </a:lnTo>
                  <a:lnTo>
                    <a:pt x="720" y="527"/>
                  </a:lnTo>
                  <a:lnTo>
                    <a:pt x="757" y="510"/>
                  </a:lnTo>
                  <a:lnTo>
                    <a:pt x="793" y="492"/>
                  </a:lnTo>
                  <a:lnTo>
                    <a:pt x="828" y="473"/>
                  </a:lnTo>
                  <a:lnTo>
                    <a:pt x="864" y="453"/>
                  </a:lnTo>
                  <a:lnTo>
                    <a:pt x="864" y="453"/>
                  </a:lnTo>
                  <a:lnTo>
                    <a:pt x="862" y="451"/>
                  </a:lnTo>
                  <a:lnTo>
                    <a:pt x="859" y="450"/>
                  </a:lnTo>
                  <a:lnTo>
                    <a:pt x="855" y="446"/>
                  </a:lnTo>
                  <a:lnTo>
                    <a:pt x="853" y="441"/>
                  </a:lnTo>
                  <a:lnTo>
                    <a:pt x="850" y="433"/>
                  </a:lnTo>
                  <a:lnTo>
                    <a:pt x="844" y="419"/>
                  </a:lnTo>
                  <a:lnTo>
                    <a:pt x="841" y="413"/>
                  </a:lnTo>
                  <a:lnTo>
                    <a:pt x="837" y="409"/>
                  </a:lnTo>
                  <a:lnTo>
                    <a:pt x="837" y="409"/>
                  </a:lnTo>
                  <a:close/>
                  <a:moveTo>
                    <a:pt x="1677" y="640"/>
                  </a:moveTo>
                  <a:lnTo>
                    <a:pt x="1677" y="640"/>
                  </a:lnTo>
                  <a:lnTo>
                    <a:pt x="1695" y="621"/>
                  </a:lnTo>
                  <a:lnTo>
                    <a:pt x="1711" y="601"/>
                  </a:lnTo>
                  <a:lnTo>
                    <a:pt x="1726" y="582"/>
                  </a:lnTo>
                  <a:lnTo>
                    <a:pt x="1732" y="572"/>
                  </a:lnTo>
                  <a:lnTo>
                    <a:pt x="1737" y="562"/>
                  </a:lnTo>
                  <a:lnTo>
                    <a:pt x="1743" y="552"/>
                  </a:lnTo>
                  <a:lnTo>
                    <a:pt x="1747" y="541"/>
                  </a:lnTo>
                  <a:lnTo>
                    <a:pt x="1750" y="530"/>
                  </a:lnTo>
                  <a:lnTo>
                    <a:pt x="1752" y="519"/>
                  </a:lnTo>
                  <a:lnTo>
                    <a:pt x="1752" y="507"/>
                  </a:lnTo>
                  <a:lnTo>
                    <a:pt x="1752" y="495"/>
                  </a:lnTo>
                  <a:lnTo>
                    <a:pt x="1750" y="483"/>
                  </a:lnTo>
                  <a:lnTo>
                    <a:pt x="1747" y="470"/>
                  </a:lnTo>
                  <a:lnTo>
                    <a:pt x="1747" y="470"/>
                  </a:lnTo>
                  <a:lnTo>
                    <a:pt x="1737" y="463"/>
                  </a:lnTo>
                  <a:lnTo>
                    <a:pt x="1728" y="459"/>
                  </a:lnTo>
                  <a:lnTo>
                    <a:pt x="1717" y="455"/>
                  </a:lnTo>
                  <a:lnTo>
                    <a:pt x="1705" y="453"/>
                  </a:lnTo>
                  <a:lnTo>
                    <a:pt x="1705" y="453"/>
                  </a:lnTo>
                  <a:lnTo>
                    <a:pt x="1686" y="450"/>
                  </a:lnTo>
                  <a:lnTo>
                    <a:pt x="1666" y="449"/>
                  </a:lnTo>
                  <a:lnTo>
                    <a:pt x="1646" y="448"/>
                  </a:lnTo>
                  <a:lnTo>
                    <a:pt x="1626" y="448"/>
                  </a:lnTo>
                  <a:lnTo>
                    <a:pt x="1607" y="449"/>
                  </a:lnTo>
                  <a:lnTo>
                    <a:pt x="1586" y="451"/>
                  </a:lnTo>
                  <a:lnTo>
                    <a:pt x="1548" y="456"/>
                  </a:lnTo>
                  <a:lnTo>
                    <a:pt x="1510" y="462"/>
                  </a:lnTo>
                  <a:lnTo>
                    <a:pt x="1475" y="470"/>
                  </a:lnTo>
                  <a:lnTo>
                    <a:pt x="1442" y="478"/>
                  </a:lnTo>
                  <a:lnTo>
                    <a:pt x="1412" y="487"/>
                  </a:lnTo>
                  <a:lnTo>
                    <a:pt x="1412" y="487"/>
                  </a:lnTo>
                  <a:lnTo>
                    <a:pt x="1417" y="506"/>
                  </a:lnTo>
                  <a:lnTo>
                    <a:pt x="1423" y="525"/>
                  </a:lnTo>
                  <a:lnTo>
                    <a:pt x="1434" y="562"/>
                  </a:lnTo>
                  <a:lnTo>
                    <a:pt x="1447" y="597"/>
                  </a:lnTo>
                  <a:lnTo>
                    <a:pt x="1461" y="630"/>
                  </a:lnTo>
                  <a:lnTo>
                    <a:pt x="1474" y="665"/>
                  </a:lnTo>
                  <a:lnTo>
                    <a:pt x="1486" y="698"/>
                  </a:lnTo>
                  <a:lnTo>
                    <a:pt x="1490" y="715"/>
                  </a:lnTo>
                  <a:lnTo>
                    <a:pt x="1494" y="732"/>
                  </a:lnTo>
                  <a:lnTo>
                    <a:pt x="1499" y="750"/>
                  </a:lnTo>
                  <a:lnTo>
                    <a:pt x="1501" y="767"/>
                  </a:lnTo>
                  <a:lnTo>
                    <a:pt x="1501" y="767"/>
                  </a:lnTo>
                  <a:lnTo>
                    <a:pt x="1551" y="739"/>
                  </a:lnTo>
                  <a:lnTo>
                    <a:pt x="1575" y="726"/>
                  </a:lnTo>
                  <a:lnTo>
                    <a:pt x="1596" y="711"/>
                  </a:lnTo>
                  <a:lnTo>
                    <a:pt x="1619" y="695"/>
                  </a:lnTo>
                  <a:lnTo>
                    <a:pt x="1639" y="678"/>
                  </a:lnTo>
                  <a:lnTo>
                    <a:pt x="1658" y="660"/>
                  </a:lnTo>
                  <a:lnTo>
                    <a:pt x="1677" y="640"/>
                  </a:lnTo>
                  <a:lnTo>
                    <a:pt x="1677" y="640"/>
                  </a:lnTo>
                  <a:close/>
                  <a:moveTo>
                    <a:pt x="881" y="477"/>
                  </a:moveTo>
                  <a:lnTo>
                    <a:pt x="881" y="477"/>
                  </a:lnTo>
                  <a:lnTo>
                    <a:pt x="883" y="476"/>
                  </a:lnTo>
                  <a:lnTo>
                    <a:pt x="883" y="475"/>
                  </a:lnTo>
                  <a:lnTo>
                    <a:pt x="881" y="475"/>
                  </a:lnTo>
                  <a:lnTo>
                    <a:pt x="881" y="475"/>
                  </a:lnTo>
                  <a:lnTo>
                    <a:pt x="877" y="478"/>
                  </a:lnTo>
                  <a:lnTo>
                    <a:pt x="871" y="480"/>
                  </a:lnTo>
                  <a:lnTo>
                    <a:pt x="859" y="485"/>
                  </a:lnTo>
                  <a:lnTo>
                    <a:pt x="839" y="489"/>
                  </a:lnTo>
                  <a:lnTo>
                    <a:pt x="839" y="489"/>
                  </a:lnTo>
                  <a:lnTo>
                    <a:pt x="832" y="492"/>
                  </a:lnTo>
                  <a:lnTo>
                    <a:pt x="823" y="495"/>
                  </a:lnTo>
                  <a:lnTo>
                    <a:pt x="806" y="504"/>
                  </a:lnTo>
                  <a:lnTo>
                    <a:pt x="788" y="514"/>
                  </a:lnTo>
                  <a:lnTo>
                    <a:pt x="771" y="524"/>
                  </a:lnTo>
                  <a:lnTo>
                    <a:pt x="753" y="536"/>
                  </a:lnTo>
                  <a:lnTo>
                    <a:pt x="736" y="546"/>
                  </a:lnTo>
                  <a:lnTo>
                    <a:pt x="720" y="554"/>
                  </a:lnTo>
                  <a:lnTo>
                    <a:pt x="704" y="561"/>
                  </a:lnTo>
                  <a:lnTo>
                    <a:pt x="704" y="561"/>
                  </a:lnTo>
                  <a:lnTo>
                    <a:pt x="688" y="566"/>
                  </a:lnTo>
                  <a:lnTo>
                    <a:pt x="672" y="572"/>
                  </a:lnTo>
                  <a:lnTo>
                    <a:pt x="640" y="585"/>
                  </a:lnTo>
                  <a:lnTo>
                    <a:pt x="579" y="612"/>
                  </a:lnTo>
                  <a:lnTo>
                    <a:pt x="579" y="612"/>
                  </a:lnTo>
                  <a:lnTo>
                    <a:pt x="542" y="628"/>
                  </a:lnTo>
                  <a:lnTo>
                    <a:pt x="505" y="643"/>
                  </a:lnTo>
                  <a:lnTo>
                    <a:pt x="471" y="657"/>
                  </a:lnTo>
                  <a:lnTo>
                    <a:pt x="439" y="671"/>
                  </a:lnTo>
                  <a:lnTo>
                    <a:pt x="439" y="671"/>
                  </a:lnTo>
                  <a:lnTo>
                    <a:pt x="417" y="681"/>
                  </a:lnTo>
                  <a:lnTo>
                    <a:pt x="396" y="689"/>
                  </a:lnTo>
                  <a:lnTo>
                    <a:pt x="353" y="705"/>
                  </a:lnTo>
                  <a:lnTo>
                    <a:pt x="332" y="714"/>
                  </a:lnTo>
                  <a:lnTo>
                    <a:pt x="311" y="723"/>
                  </a:lnTo>
                  <a:lnTo>
                    <a:pt x="291" y="733"/>
                  </a:lnTo>
                  <a:lnTo>
                    <a:pt x="272" y="745"/>
                  </a:lnTo>
                  <a:lnTo>
                    <a:pt x="272" y="745"/>
                  </a:lnTo>
                  <a:lnTo>
                    <a:pt x="273" y="751"/>
                  </a:lnTo>
                  <a:lnTo>
                    <a:pt x="274" y="759"/>
                  </a:lnTo>
                  <a:lnTo>
                    <a:pt x="274" y="762"/>
                  </a:lnTo>
                  <a:lnTo>
                    <a:pt x="273" y="766"/>
                  </a:lnTo>
                  <a:lnTo>
                    <a:pt x="272" y="771"/>
                  </a:lnTo>
                  <a:lnTo>
                    <a:pt x="268" y="775"/>
                  </a:lnTo>
                  <a:lnTo>
                    <a:pt x="268" y="775"/>
                  </a:lnTo>
                  <a:lnTo>
                    <a:pt x="305" y="752"/>
                  </a:lnTo>
                  <a:lnTo>
                    <a:pt x="342" y="732"/>
                  </a:lnTo>
                  <a:lnTo>
                    <a:pt x="380" y="713"/>
                  </a:lnTo>
                  <a:lnTo>
                    <a:pt x="418" y="695"/>
                  </a:lnTo>
                  <a:lnTo>
                    <a:pt x="458" y="677"/>
                  </a:lnTo>
                  <a:lnTo>
                    <a:pt x="496" y="660"/>
                  </a:lnTo>
                  <a:lnTo>
                    <a:pt x="576" y="627"/>
                  </a:lnTo>
                  <a:lnTo>
                    <a:pt x="576" y="627"/>
                  </a:lnTo>
                  <a:lnTo>
                    <a:pt x="601" y="616"/>
                  </a:lnTo>
                  <a:lnTo>
                    <a:pt x="626" y="605"/>
                  </a:lnTo>
                  <a:lnTo>
                    <a:pt x="675" y="581"/>
                  </a:lnTo>
                  <a:lnTo>
                    <a:pt x="701" y="570"/>
                  </a:lnTo>
                  <a:lnTo>
                    <a:pt x="727" y="561"/>
                  </a:lnTo>
                  <a:lnTo>
                    <a:pt x="752" y="552"/>
                  </a:lnTo>
                  <a:lnTo>
                    <a:pt x="780" y="546"/>
                  </a:lnTo>
                  <a:lnTo>
                    <a:pt x="780" y="546"/>
                  </a:lnTo>
                  <a:lnTo>
                    <a:pt x="840" y="516"/>
                  </a:lnTo>
                  <a:lnTo>
                    <a:pt x="901" y="485"/>
                  </a:lnTo>
                  <a:lnTo>
                    <a:pt x="901" y="485"/>
                  </a:lnTo>
                  <a:lnTo>
                    <a:pt x="900" y="483"/>
                  </a:lnTo>
                  <a:lnTo>
                    <a:pt x="898" y="481"/>
                  </a:lnTo>
                  <a:lnTo>
                    <a:pt x="893" y="481"/>
                  </a:lnTo>
                  <a:lnTo>
                    <a:pt x="886" y="480"/>
                  </a:lnTo>
                  <a:lnTo>
                    <a:pt x="883" y="479"/>
                  </a:lnTo>
                  <a:lnTo>
                    <a:pt x="881" y="477"/>
                  </a:lnTo>
                  <a:lnTo>
                    <a:pt x="881" y="477"/>
                  </a:lnTo>
                  <a:close/>
                  <a:moveTo>
                    <a:pt x="1478" y="745"/>
                  </a:moveTo>
                  <a:lnTo>
                    <a:pt x="1478" y="745"/>
                  </a:lnTo>
                  <a:lnTo>
                    <a:pt x="1476" y="733"/>
                  </a:lnTo>
                  <a:lnTo>
                    <a:pt x="1473" y="721"/>
                  </a:lnTo>
                  <a:lnTo>
                    <a:pt x="1463" y="696"/>
                  </a:lnTo>
                  <a:lnTo>
                    <a:pt x="1442" y="642"/>
                  </a:lnTo>
                  <a:lnTo>
                    <a:pt x="1442" y="642"/>
                  </a:lnTo>
                  <a:lnTo>
                    <a:pt x="1439" y="632"/>
                  </a:lnTo>
                  <a:lnTo>
                    <a:pt x="1437" y="622"/>
                  </a:lnTo>
                  <a:lnTo>
                    <a:pt x="1434" y="611"/>
                  </a:lnTo>
                  <a:lnTo>
                    <a:pt x="1432" y="600"/>
                  </a:lnTo>
                  <a:lnTo>
                    <a:pt x="1432" y="600"/>
                  </a:lnTo>
                  <a:lnTo>
                    <a:pt x="1427" y="586"/>
                  </a:lnTo>
                  <a:lnTo>
                    <a:pt x="1419" y="575"/>
                  </a:lnTo>
                  <a:lnTo>
                    <a:pt x="1413" y="563"/>
                  </a:lnTo>
                  <a:lnTo>
                    <a:pt x="1408" y="551"/>
                  </a:lnTo>
                  <a:lnTo>
                    <a:pt x="1408" y="551"/>
                  </a:lnTo>
                  <a:lnTo>
                    <a:pt x="1402" y="535"/>
                  </a:lnTo>
                  <a:lnTo>
                    <a:pt x="1398" y="521"/>
                  </a:lnTo>
                  <a:lnTo>
                    <a:pt x="1395" y="515"/>
                  </a:lnTo>
                  <a:lnTo>
                    <a:pt x="1392" y="509"/>
                  </a:lnTo>
                  <a:lnTo>
                    <a:pt x="1386" y="504"/>
                  </a:lnTo>
                  <a:lnTo>
                    <a:pt x="1381" y="500"/>
                  </a:lnTo>
                  <a:lnTo>
                    <a:pt x="1381" y="500"/>
                  </a:lnTo>
                  <a:lnTo>
                    <a:pt x="1371" y="502"/>
                  </a:lnTo>
                  <a:lnTo>
                    <a:pt x="1363" y="505"/>
                  </a:lnTo>
                  <a:lnTo>
                    <a:pt x="1354" y="508"/>
                  </a:lnTo>
                  <a:lnTo>
                    <a:pt x="1351" y="510"/>
                  </a:lnTo>
                  <a:lnTo>
                    <a:pt x="1349" y="514"/>
                  </a:lnTo>
                  <a:lnTo>
                    <a:pt x="1349" y="514"/>
                  </a:lnTo>
                  <a:lnTo>
                    <a:pt x="1354" y="536"/>
                  </a:lnTo>
                  <a:lnTo>
                    <a:pt x="1362" y="560"/>
                  </a:lnTo>
                  <a:lnTo>
                    <a:pt x="1371" y="584"/>
                  </a:lnTo>
                  <a:lnTo>
                    <a:pt x="1382" y="609"/>
                  </a:lnTo>
                  <a:lnTo>
                    <a:pt x="1405" y="659"/>
                  </a:lnTo>
                  <a:lnTo>
                    <a:pt x="1427" y="708"/>
                  </a:lnTo>
                  <a:lnTo>
                    <a:pt x="1427" y="708"/>
                  </a:lnTo>
                  <a:lnTo>
                    <a:pt x="1432" y="722"/>
                  </a:lnTo>
                  <a:lnTo>
                    <a:pt x="1434" y="735"/>
                  </a:lnTo>
                  <a:lnTo>
                    <a:pt x="1435" y="746"/>
                  </a:lnTo>
                  <a:lnTo>
                    <a:pt x="1434" y="756"/>
                  </a:lnTo>
                  <a:lnTo>
                    <a:pt x="1434" y="756"/>
                  </a:lnTo>
                  <a:lnTo>
                    <a:pt x="1432" y="761"/>
                  </a:lnTo>
                  <a:lnTo>
                    <a:pt x="1428" y="766"/>
                  </a:lnTo>
                  <a:lnTo>
                    <a:pt x="1424" y="771"/>
                  </a:lnTo>
                  <a:lnTo>
                    <a:pt x="1417" y="773"/>
                  </a:lnTo>
                  <a:lnTo>
                    <a:pt x="1411" y="774"/>
                  </a:lnTo>
                  <a:lnTo>
                    <a:pt x="1404" y="774"/>
                  </a:lnTo>
                  <a:lnTo>
                    <a:pt x="1399" y="772"/>
                  </a:lnTo>
                  <a:lnTo>
                    <a:pt x="1393" y="767"/>
                  </a:lnTo>
                  <a:lnTo>
                    <a:pt x="1393" y="767"/>
                  </a:lnTo>
                  <a:lnTo>
                    <a:pt x="1381" y="735"/>
                  </a:lnTo>
                  <a:lnTo>
                    <a:pt x="1368" y="705"/>
                  </a:lnTo>
                  <a:lnTo>
                    <a:pt x="1355" y="677"/>
                  </a:lnTo>
                  <a:lnTo>
                    <a:pt x="1341" y="650"/>
                  </a:lnTo>
                  <a:lnTo>
                    <a:pt x="1312" y="595"/>
                  </a:lnTo>
                  <a:lnTo>
                    <a:pt x="1298" y="567"/>
                  </a:lnTo>
                  <a:lnTo>
                    <a:pt x="1284" y="538"/>
                  </a:lnTo>
                  <a:lnTo>
                    <a:pt x="1284" y="538"/>
                  </a:lnTo>
                  <a:lnTo>
                    <a:pt x="1278" y="540"/>
                  </a:lnTo>
                  <a:lnTo>
                    <a:pt x="1273" y="541"/>
                  </a:lnTo>
                  <a:lnTo>
                    <a:pt x="1268" y="545"/>
                  </a:lnTo>
                  <a:lnTo>
                    <a:pt x="1265" y="549"/>
                  </a:lnTo>
                  <a:lnTo>
                    <a:pt x="1265" y="549"/>
                  </a:lnTo>
                  <a:lnTo>
                    <a:pt x="1269" y="566"/>
                  </a:lnTo>
                  <a:lnTo>
                    <a:pt x="1275" y="583"/>
                  </a:lnTo>
                  <a:lnTo>
                    <a:pt x="1281" y="601"/>
                  </a:lnTo>
                  <a:lnTo>
                    <a:pt x="1290" y="618"/>
                  </a:lnTo>
                  <a:lnTo>
                    <a:pt x="1306" y="655"/>
                  </a:lnTo>
                  <a:lnTo>
                    <a:pt x="1324" y="691"/>
                  </a:lnTo>
                  <a:lnTo>
                    <a:pt x="1324" y="691"/>
                  </a:lnTo>
                  <a:lnTo>
                    <a:pt x="1336" y="718"/>
                  </a:lnTo>
                  <a:lnTo>
                    <a:pt x="1342" y="733"/>
                  </a:lnTo>
                  <a:lnTo>
                    <a:pt x="1347" y="747"/>
                  </a:lnTo>
                  <a:lnTo>
                    <a:pt x="1350" y="762"/>
                  </a:lnTo>
                  <a:lnTo>
                    <a:pt x="1350" y="769"/>
                  </a:lnTo>
                  <a:lnTo>
                    <a:pt x="1350" y="777"/>
                  </a:lnTo>
                  <a:lnTo>
                    <a:pt x="1349" y="783"/>
                  </a:lnTo>
                  <a:lnTo>
                    <a:pt x="1348" y="791"/>
                  </a:lnTo>
                  <a:lnTo>
                    <a:pt x="1344" y="797"/>
                  </a:lnTo>
                  <a:lnTo>
                    <a:pt x="1341" y="804"/>
                  </a:lnTo>
                  <a:lnTo>
                    <a:pt x="1341" y="804"/>
                  </a:lnTo>
                  <a:lnTo>
                    <a:pt x="1336" y="805"/>
                  </a:lnTo>
                  <a:lnTo>
                    <a:pt x="1331" y="804"/>
                  </a:lnTo>
                  <a:lnTo>
                    <a:pt x="1325" y="803"/>
                  </a:lnTo>
                  <a:lnTo>
                    <a:pt x="1320" y="801"/>
                  </a:lnTo>
                  <a:lnTo>
                    <a:pt x="1309" y="793"/>
                  </a:lnTo>
                  <a:lnTo>
                    <a:pt x="1299" y="783"/>
                  </a:lnTo>
                  <a:lnTo>
                    <a:pt x="1291" y="774"/>
                  </a:lnTo>
                  <a:lnTo>
                    <a:pt x="1283" y="762"/>
                  </a:lnTo>
                  <a:lnTo>
                    <a:pt x="1272" y="743"/>
                  </a:lnTo>
                  <a:lnTo>
                    <a:pt x="1272" y="743"/>
                  </a:lnTo>
                  <a:lnTo>
                    <a:pt x="1263" y="723"/>
                  </a:lnTo>
                  <a:lnTo>
                    <a:pt x="1253" y="703"/>
                  </a:lnTo>
                  <a:lnTo>
                    <a:pt x="1236" y="659"/>
                  </a:lnTo>
                  <a:lnTo>
                    <a:pt x="1219" y="616"/>
                  </a:lnTo>
                  <a:lnTo>
                    <a:pt x="1212" y="596"/>
                  </a:lnTo>
                  <a:lnTo>
                    <a:pt x="1203" y="578"/>
                  </a:lnTo>
                  <a:lnTo>
                    <a:pt x="1203" y="578"/>
                  </a:lnTo>
                  <a:lnTo>
                    <a:pt x="1195" y="581"/>
                  </a:lnTo>
                  <a:lnTo>
                    <a:pt x="1187" y="584"/>
                  </a:lnTo>
                  <a:lnTo>
                    <a:pt x="1171" y="593"/>
                  </a:lnTo>
                  <a:lnTo>
                    <a:pt x="1171" y="593"/>
                  </a:lnTo>
                  <a:lnTo>
                    <a:pt x="1171" y="596"/>
                  </a:lnTo>
                  <a:lnTo>
                    <a:pt x="1172" y="598"/>
                  </a:lnTo>
                  <a:lnTo>
                    <a:pt x="1175" y="600"/>
                  </a:lnTo>
                  <a:lnTo>
                    <a:pt x="1177" y="602"/>
                  </a:lnTo>
                  <a:lnTo>
                    <a:pt x="1178" y="603"/>
                  </a:lnTo>
                  <a:lnTo>
                    <a:pt x="1180" y="607"/>
                  </a:lnTo>
                  <a:lnTo>
                    <a:pt x="1178" y="610"/>
                  </a:lnTo>
                  <a:lnTo>
                    <a:pt x="1178" y="610"/>
                  </a:lnTo>
                  <a:lnTo>
                    <a:pt x="1178" y="614"/>
                  </a:lnTo>
                  <a:lnTo>
                    <a:pt x="1177" y="620"/>
                  </a:lnTo>
                  <a:lnTo>
                    <a:pt x="1180" y="628"/>
                  </a:lnTo>
                  <a:lnTo>
                    <a:pt x="1183" y="638"/>
                  </a:lnTo>
                  <a:lnTo>
                    <a:pt x="1188" y="648"/>
                  </a:lnTo>
                  <a:lnTo>
                    <a:pt x="1201" y="668"/>
                  </a:lnTo>
                  <a:lnTo>
                    <a:pt x="1216" y="689"/>
                  </a:lnTo>
                  <a:lnTo>
                    <a:pt x="1216" y="689"/>
                  </a:lnTo>
                  <a:lnTo>
                    <a:pt x="1222" y="700"/>
                  </a:lnTo>
                  <a:lnTo>
                    <a:pt x="1228" y="711"/>
                  </a:lnTo>
                  <a:lnTo>
                    <a:pt x="1239" y="734"/>
                  </a:lnTo>
                  <a:lnTo>
                    <a:pt x="1250" y="759"/>
                  </a:lnTo>
                  <a:lnTo>
                    <a:pt x="1262" y="782"/>
                  </a:lnTo>
                  <a:lnTo>
                    <a:pt x="1262" y="782"/>
                  </a:lnTo>
                  <a:lnTo>
                    <a:pt x="1268" y="792"/>
                  </a:lnTo>
                  <a:lnTo>
                    <a:pt x="1276" y="803"/>
                  </a:lnTo>
                  <a:lnTo>
                    <a:pt x="1284" y="813"/>
                  </a:lnTo>
                  <a:lnTo>
                    <a:pt x="1292" y="824"/>
                  </a:lnTo>
                  <a:lnTo>
                    <a:pt x="1292" y="824"/>
                  </a:lnTo>
                  <a:lnTo>
                    <a:pt x="1304" y="844"/>
                  </a:lnTo>
                  <a:lnTo>
                    <a:pt x="1309" y="854"/>
                  </a:lnTo>
                  <a:lnTo>
                    <a:pt x="1314" y="864"/>
                  </a:lnTo>
                  <a:lnTo>
                    <a:pt x="1322" y="871"/>
                  </a:lnTo>
                  <a:lnTo>
                    <a:pt x="1329" y="878"/>
                  </a:lnTo>
                  <a:lnTo>
                    <a:pt x="1334" y="880"/>
                  </a:lnTo>
                  <a:lnTo>
                    <a:pt x="1338" y="882"/>
                  </a:lnTo>
                  <a:lnTo>
                    <a:pt x="1343" y="883"/>
                  </a:lnTo>
                  <a:lnTo>
                    <a:pt x="1349" y="883"/>
                  </a:lnTo>
                  <a:lnTo>
                    <a:pt x="1349" y="883"/>
                  </a:lnTo>
                  <a:lnTo>
                    <a:pt x="1354" y="882"/>
                  </a:lnTo>
                  <a:lnTo>
                    <a:pt x="1359" y="881"/>
                  </a:lnTo>
                  <a:lnTo>
                    <a:pt x="1364" y="878"/>
                  </a:lnTo>
                  <a:lnTo>
                    <a:pt x="1367" y="874"/>
                  </a:lnTo>
                  <a:lnTo>
                    <a:pt x="1370" y="871"/>
                  </a:lnTo>
                  <a:lnTo>
                    <a:pt x="1372" y="867"/>
                  </a:lnTo>
                  <a:lnTo>
                    <a:pt x="1377" y="857"/>
                  </a:lnTo>
                  <a:lnTo>
                    <a:pt x="1383" y="837"/>
                  </a:lnTo>
                  <a:lnTo>
                    <a:pt x="1388" y="827"/>
                  </a:lnTo>
                  <a:lnTo>
                    <a:pt x="1392" y="823"/>
                  </a:lnTo>
                  <a:lnTo>
                    <a:pt x="1395" y="819"/>
                  </a:lnTo>
                  <a:lnTo>
                    <a:pt x="1395" y="819"/>
                  </a:lnTo>
                  <a:lnTo>
                    <a:pt x="1400" y="815"/>
                  </a:lnTo>
                  <a:lnTo>
                    <a:pt x="1404" y="812"/>
                  </a:lnTo>
                  <a:lnTo>
                    <a:pt x="1410" y="811"/>
                  </a:lnTo>
                  <a:lnTo>
                    <a:pt x="1415" y="809"/>
                  </a:lnTo>
                  <a:lnTo>
                    <a:pt x="1426" y="809"/>
                  </a:lnTo>
                  <a:lnTo>
                    <a:pt x="1437" y="810"/>
                  </a:lnTo>
                  <a:lnTo>
                    <a:pt x="1458" y="814"/>
                  </a:lnTo>
                  <a:lnTo>
                    <a:pt x="1468" y="815"/>
                  </a:lnTo>
                  <a:lnTo>
                    <a:pt x="1476" y="817"/>
                  </a:lnTo>
                  <a:lnTo>
                    <a:pt x="1476" y="817"/>
                  </a:lnTo>
                  <a:lnTo>
                    <a:pt x="1478" y="808"/>
                  </a:lnTo>
                  <a:lnTo>
                    <a:pt x="1480" y="799"/>
                  </a:lnTo>
                  <a:lnTo>
                    <a:pt x="1481" y="781"/>
                  </a:lnTo>
                  <a:lnTo>
                    <a:pt x="1481" y="763"/>
                  </a:lnTo>
                  <a:lnTo>
                    <a:pt x="1478" y="745"/>
                  </a:lnTo>
                  <a:lnTo>
                    <a:pt x="1478" y="745"/>
                  </a:lnTo>
                  <a:close/>
                  <a:moveTo>
                    <a:pt x="1387" y="676"/>
                  </a:moveTo>
                  <a:lnTo>
                    <a:pt x="1387" y="676"/>
                  </a:lnTo>
                  <a:lnTo>
                    <a:pt x="1380" y="658"/>
                  </a:lnTo>
                  <a:lnTo>
                    <a:pt x="1372" y="639"/>
                  </a:lnTo>
                  <a:lnTo>
                    <a:pt x="1359" y="600"/>
                  </a:lnTo>
                  <a:lnTo>
                    <a:pt x="1352" y="582"/>
                  </a:lnTo>
                  <a:lnTo>
                    <a:pt x="1343" y="565"/>
                  </a:lnTo>
                  <a:lnTo>
                    <a:pt x="1334" y="548"/>
                  </a:lnTo>
                  <a:lnTo>
                    <a:pt x="1327" y="540"/>
                  </a:lnTo>
                  <a:lnTo>
                    <a:pt x="1321" y="534"/>
                  </a:lnTo>
                  <a:lnTo>
                    <a:pt x="1321" y="534"/>
                  </a:lnTo>
                  <a:lnTo>
                    <a:pt x="1321" y="530"/>
                  </a:lnTo>
                  <a:lnTo>
                    <a:pt x="1320" y="529"/>
                  </a:lnTo>
                  <a:lnTo>
                    <a:pt x="1320" y="526"/>
                  </a:lnTo>
                  <a:lnTo>
                    <a:pt x="1321" y="524"/>
                  </a:lnTo>
                  <a:lnTo>
                    <a:pt x="1321" y="524"/>
                  </a:lnTo>
                  <a:lnTo>
                    <a:pt x="1317" y="524"/>
                  </a:lnTo>
                  <a:lnTo>
                    <a:pt x="1317" y="524"/>
                  </a:lnTo>
                  <a:lnTo>
                    <a:pt x="1313" y="525"/>
                  </a:lnTo>
                  <a:lnTo>
                    <a:pt x="1311" y="527"/>
                  </a:lnTo>
                  <a:lnTo>
                    <a:pt x="1309" y="529"/>
                  </a:lnTo>
                  <a:lnTo>
                    <a:pt x="1304" y="529"/>
                  </a:lnTo>
                  <a:lnTo>
                    <a:pt x="1304" y="529"/>
                  </a:lnTo>
                  <a:lnTo>
                    <a:pt x="1310" y="546"/>
                  </a:lnTo>
                  <a:lnTo>
                    <a:pt x="1318" y="562"/>
                  </a:lnTo>
                  <a:lnTo>
                    <a:pt x="1334" y="593"/>
                  </a:lnTo>
                  <a:lnTo>
                    <a:pt x="1351" y="624"/>
                  </a:lnTo>
                  <a:lnTo>
                    <a:pt x="1368" y="654"/>
                  </a:lnTo>
                  <a:lnTo>
                    <a:pt x="1368" y="654"/>
                  </a:lnTo>
                  <a:lnTo>
                    <a:pt x="1373" y="667"/>
                  </a:lnTo>
                  <a:lnTo>
                    <a:pt x="1378" y="678"/>
                  </a:lnTo>
                  <a:lnTo>
                    <a:pt x="1385" y="703"/>
                  </a:lnTo>
                  <a:lnTo>
                    <a:pt x="1389" y="715"/>
                  </a:lnTo>
                  <a:lnTo>
                    <a:pt x="1394" y="726"/>
                  </a:lnTo>
                  <a:lnTo>
                    <a:pt x="1400" y="735"/>
                  </a:lnTo>
                  <a:lnTo>
                    <a:pt x="1408" y="743"/>
                  </a:lnTo>
                  <a:lnTo>
                    <a:pt x="1408" y="743"/>
                  </a:lnTo>
                  <a:lnTo>
                    <a:pt x="1410" y="733"/>
                  </a:lnTo>
                  <a:lnTo>
                    <a:pt x="1409" y="724"/>
                  </a:lnTo>
                  <a:lnTo>
                    <a:pt x="1408" y="716"/>
                  </a:lnTo>
                  <a:lnTo>
                    <a:pt x="1404" y="708"/>
                  </a:lnTo>
                  <a:lnTo>
                    <a:pt x="1396" y="692"/>
                  </a:lnTo>
                  <a:lnTo>
                    <a:pt x="1387" y="676"/>
                  </a:lnTo>
                  <a:lnTo>
                    <a:pt x="1387" y="676"/>
                  </a:lnTo>
                  <a:close/>
                  <a:moveTo>
                    <a:pt x="1262" y="610"/>
                  </a:moveTo>
                  <a:lnTo>
                    <a:pt x="1262" y="610"/>
                  </a:lnTo>
                  <a:lnTo>
                    <a:pt x="1258" y="595"/>
                  </a:lnTo>
                  <a:lnTo>
                    <a:pt x="1253" y="580"/>
                  </a:lnTo>
                  <a:lnTo>
                    <a:pt x="1251" y="572"/>
                  </a:lnTo>
                  <a:lnTo>
                    <a:pt x="1248" y="567"/>
                  </a:lnTo>
                  <a:lnTo>
                    <a:pt x="1244" y="562"/>
                  </a:lnTo>
                  <a:lnTo>
                    <a:pt x="1237" y="559"/>
                  </a:lnTo>
                  <a:lnTo>
                    <a:pt x="1237" y="559"/>
                  </a:lnTo>
                  <a:lnTo>
                    <a:pt x="1236" y="561"/>
                  </a:lnTo>
                  <a:lnTo>
                    <a:pt x="1233" y="563"/>
                  </a:lnTo>
                  <a:lnTo>
                    <a:pt x="1227" y="564"/>
                  </a:lnTo>
                  <a:lnTo>
                    <a:pt x="1223" y="565"/>
                  </a:lnTo>
                  <a:lnTo>
                    <a:pt x="1220" y="567"/>
                  </a:lnTo>
                  <a:lnTo>
                    <a:pt x="1219" y="569"/>
                  </a:lnTo>
                  <a:lnTo>
                    <a:pt x="1218" y="574"/>
                  </a:lnTo>
                  <a:lnTo>
                    <a:pt x="1218" y="574"/>
                  </a:lnTo>
                  <a:lnTo>
                    <a:pt x="1225" y="584"/>
                  </a:lnTo>
                  <a:lnTo>
                    <a:pt x="1231" y="597"/>
                  </a:lnTo>
                  <a:lnTo>
                    <a:pt x="1243" y="623"/>
                  </a:lnTo>
                  <a:lnTo>
                    <a:pt x="1266" y="680"/>
                  </a:lnTo>
                  <a:lnTo>
                    <a:pt x="1278" y="707"/>
                  </a:lnTo>
                  <a:lnTo>
                    <a:pt x="1284" y="721"/>
                  </a:lnTo>
                  <a:lnTo>
                    <a:pt x="1292" y="734"/>
                  </a:lnTo>
                  <a:lnTo>
                    <a:pt x="1299" y="747"/>
                  </a:lnTo>
                  <a:lnTo>
                    <a:pt x="1308" y="759"/>
                  </a:lnTo>
                  <a:lnTo>
                    <a:pt x="1317" y="769"/>
                  </a:lnTo>
                  <a:lnTo>
                    <a:pt x="1326" y="780"/>
                  </a:lnTo>
                  <a:lnTo>
                    <a:pt x="1326" y="780"/>
                  </a:lnTo>
                  <a:lnTo>
                    <a:pt x="1325" y="768"/>
                  </a:lnTo>
                  <a:lnTo>
                    <a:pt x="1323" y="757"/>
                  </a:lnTo>
                  <a:lnTo>
                    <a:pt x="1321" y="745"/>
                  </a:lnTo>
                  <a:lnTo>
                    <a:pt x="1318" y="734"/>
                  </a:lnTo>
                  <a:lnTo>
                    <a:pt x="1309" y="713"/>
                  </a:lnTo>
                  <a:lnTo>
                    <a:pt x="1301" y="691"/>
                  </a:lnTo>
                  <a:lnTo>
                    <a:pt x="1280" y="651"/>
                  </a:lnTo>
                  <a:lnTo>
                    <a:pt x="1271" y="630"/>
                  </a:lnTo>
                  <a:lnTo>
                    <a:pt x="1262" y="610"/>
                  </a:lnTo>
                  <a:lnTo>
                    <a:pt x="1262" y="610"/>
                  </a:lnTo>
                  <a:close/>
                  <a:moveTo>
                    <a:pt x="894" y="822"/>
                  </a:moveTo>
                  <a:lnTo>
                    <a:pt x="894" y="822"/>
                  </a:lnTo>
                  <a:lnTo>
                    <a:pt x="887" y="829"/>
                  </a:lnTo>
                  <a:lnTo>
                    <a:pt x="881" y="837"/>
                  </a:lnTo>
                  <a:lnTo>
                    <a:pt x="871" y="855"/>
                  </a:lnTo>
                  <a:lnTo>
                    <a:pt x="863" y="873"/>
                  </a:lnTo>
                  <a:lnTo>
                    <a:pt x="856" y="893"/>
                  </a:lnTo>
                  <a:lnTo>
                    <a:pt x="856" y="893"/>
                  </a:lnTo>
                  <a:lnTo>
                    <a:pt x="870" y="898"/>
                  </a:lnTo>
                  <a:lnTo>
                    <a:pt x="885" y="902"/>
                  </a:lnTo>
                  <a:lnTo>
                    <a:pt x="900" y="905"/>
                  </a:lnTo>
                  <a:lnTo>
                    <a:pt x="915" y="909"/>
                  </a:lnTo>
                  <a:lnTo>
                    <a:pt x="931" y="911"/>
                  </a:lnTo>
                  <a:lnTo>
                    <a:pt x="947" y="913"/>
                  </a:lnTo>
                  <a:lnTo>
                    <a:pt x="979" y="914"/>
                  </a:lnTo>
                  <a:lnTo>
                    <a:pt x="1013" y="913"/>
                  </a:lnTo>
                  <a:lnTo>
                    <a:pt x="1045" y="912"/>
                  </a:lnTo>
                  <a:lnTo>
                    <a:pt x="1076" y="909"/>
                  </a:lnTo>
                  <a:lnTo>
                    <a:pt x="1105" y="905"/>
                  </a:lnTo>
                  <a:lnTo>
                    <a:pt x="1105" y="905"/>
                  </a:lnTo>
                  <a:lnTo>
                    <a:pt x="1127" y="902"/>
                  </a:lnTo>
                  <a:lnTo>
                    <a:pt x="1150" y="898"/>
                  </a:lnTo>
                  <a:lnTo>
                    <a:pt x="1171" y="894"/>
                  </a:lnTo>
                  <a:lnTo>
                    <a:pt x="1191" y="888"/>
                  </a:lnTo>
                  <a:lnTo>
                    <a:pt x="1212" y="882"/>
                  </a:lnTo>
                  <a:lnTo>
                    <a:pt x="1231" y="875"/>
                  </a:lnTo>
                  <a:lnTo>
                    <a:pt x="1249" y="869"/>
                  </a:lnTo>
                  <a:lnTo>
                    <a:pt x="1267" y="860"/>
                  </a:lnTo>
                  <a:lnTo>
                    <a:pt x="1267" y="860"/>
                  </a:lnTo>
                  <a:lnTo>
                    <a:pt x="1251" y="832"/>
                  </a:lnTo>
                  <a:lnTo>
                    <a:pt x="1236" y="799"/>
                  </a:lnTo>
                  <a:lnTo>
                    <a:pt x="1205" y="734"/>
                  </a:lnTo>
                  <a:lnTo>
                    <a:pt x="1146" y="605"/>
                  </a:lnTo>
                  <a:lnTo>
                    <a:pt x="1146" y="605"/>
                  </a:lnTo>
                  <a:lnTo>
                    <a:pt x="1128" y="615"/>
                  </a:lnTo>
                  <a:lnTo>
                    <a:pt x="1110" y="627"/>
                  </a:lnTo>
                  <a:lnTo>
                    <a:pt x="1075" y="651"/>
                  </a:lnTo>
                  <a:lnTo>
                    <a:pt x="1041" y="675"/>
                  </a:lnTo>
                  <a:lnTo>
                    <a:pt x="1010" y="703"/>
                  </a:lnTo>
                  <a:lnTo>
                    <a:pt x="979" y="731"/>
                  </a:lnTo>
                  <a:lnTo>
                    <a:pt x="949" y="761"/>
                  </a:lnTo>
                  <a:lnTo>
                    <a:pt x="922" y="791"/>
                  </a:lnTo>
                  <a:lnTo>
                    <a:pt x="894" y="822"/>
                  </a:lnTo>
                  <a:lnTo>
                    <a:pt x="894" y="822"/>
                  </a:lnTo>
                  <a:close/>
                  <a:moveTo>
                    <a:pt x="625" y="1662"/>
                  </a:moveTo>
                  <a:lnTo>
                    <a:pt x="625" y="1662"/>
                  </a:lnTo>
                  <a:lnTo>
                    <a:pt x="623" y="1659"/>
                  </a:lnTo>
                  <a:lnTo>
                    <a:pt x="621" y="1656"/>
                  </a:lnTo>
                  <a:lnTo>
                    <a:pt x="616" y="1646"/>
                  </a:lnTo>
                  <a:lnTo>
                    <a:pt x="611" y="1636"/>
                  </a:lnTo>
                  <a:lnTo>
                    <a:pt x="607" y="1631"/>
                  </a:lnTo>
                  <a:lnTo>
                    <a:pt x="604" y="1628"/>
                  </a:lnTo>
                  <a:lnTo>
                    <a:pt x="604" y="1628"/>
                  </a:lnTo>
                  <a:lnTo>
                    <a:pt x="600" y="1612"/>
                  </a:lnTo>
                  <a:lnTo>
                    <a:pt x="597" y="1597"/>
                  </a:lnTo>
                  <a:lnTo>
                    <a:pt x="592" y="1584"/>
                  </a:lnTo>
                  <a:lnTo>
                    <a:pt x="586" y="1572"/>
                  </a:lnTo>
                  <a:lnTo>
                    <a:pt x="575" y="1549"/>
                  </a:lnTo>
                  <a:lnTo>
                    <a:pt x="569" y="1536"/>
                  </a:lnTo>
                  <a:lnTo>
                    <a:pt x="564" y="1522"/>
                  </a:lnTo>
                  <a:lnTo>
                    <a:pt x="564" y="1522"/>
                  </a:lnTo>
                  <a:lnTo>
                    <a:pt x="559" y="1518"/>
                  </a:lnTo>
                  <a:lnTo>
                    <a:pt x="554" y="1514"/>
                  </a:lnTo>
                  <a:lnTo>
                    <a:pt x="547" y="1503"/>
                  </a:lnTo>
                  <a:lnTo>
                    <a:pt x="540" y="1493"/>
                  </a:lnTo>
                  <a:lnTo>
                    <a:pt x="532" y="1483"/>
                  </a:lnTo>
                  <a:lnTo>
                    <a:pt x="532" y="1483"/>
                  </a:lnTo>
                  <a:lnTo>
                    <a:pt x="531" y="1478"/>
                  </a:lnTo>
                  <a:lnTo>
                    <a:pt x="530" y="1474"/>
                  </a:lnTo>
                  <a:lnTo>
                    <a:pt x="527" y="1471"/>
                  </a:lnTo>
                  <a:lnTo>
                    <a:pt x="526" y="1465"/>
                  </a:lnTo>
                  <a:lnTo>
                    <a:pt x="526" y="1465"/>
                  </a:lnTo>
                  <a:lnTo>
                    <a:pt x="518" y="1454"/>
                  </a:lnTo>
                  <a:lnTo>
                    <a:pt x="510" y="1441"/>
                  </a:lnTo>
                  <a:lnTo>
                    <a:pt x="503" y="1427"/>
                  </a:lnTo>
                  <a:lnTo>
                    <a:pt x="496" y="1412"/>
                  </a:lnTo>
                  <a:lnTo>
                    <a:pt x="490" y="1398"/>
                  </a:lnTo>
                  <a:lnTo>
                    <a:pt x="484" y="1384"/>
                  </a:lnTo>
                  <a:lnTo>
                    <a:pt x="475" y="1371"/>
                  </a:lnTo>
                  <a:lnTo>
                    <a:pt x="471" y="1366"/>
                  </a:lnTo>
                  <a:lnTo>
                    <a:pt x="465" y="1360"/>
                  </a:lnTo>
                  <a:lnTo>
                    <a:pt x="465" y="1360"/>
                  </a:lnTo>
                  <a:lnTo>
                    <a:pt x="439" y="1309"/>
                  </a:lnTo>
                  <a:lnTo>
                    <a:pt x="413" y="1259"/>
                  </a:lnTo>
                  <a:lnTo>
                    <a:pt x="388" y="1206"/>
                  </a:lnTo>
                  <a:lnTo>
                    <a:pt x="365" y="1154"/>
                  </a:lnTo>
                  <a:lnTo>
                    <a:pt x="365" y="1154"/>
                  </a:lnTo>
                  <a:lnTo>
                    <a:pt x="348" y="1115"/>
                  </a:lnTo>
                  <a:lnTo>
                    <a:pt x="329" y="1078"/>
                  </a:lnTo>
                  <a:lnTo>
                    <a:pt x="291" y="1004"/>
                  </a:lnTo>
                  <a:lnTo>
                    <a:pt x="272" y="966"/>
                  </a:lnTo>
                  <a:lnTo>
                    <a:pt x="254" y="929"/>
                  </a:lnTo>
                  <a:lnTo>
                    <a:pt x="237" y="890"/>
                  </a:lnTo>
                  <a:lnTo>
                    <a:pt x="222" y="851"/>
                  </a:lnTo>
                  <a:lnTo>
                    <a:pt x="222" y="851"/>
                  </a:lnTo>
                  <a:lnTo>
                    <a:pt x="215" y="853"/>
                  </a:lnTo>
                  <a:lnTo>
                    <a:pt x="208" y="857"/>
                  </a:lnTo>
                  <a:lnTo>
                    <a:pt x="201" y="859"/>
                  </a:lnTo>
                  <a:lnTo>
                    <a:pt x="197" y="860"/>
                  </a:lnTo>
                  <a:lnTo>
                    <a:pt x="192" y="860"/>
                  </a:lnTo>
                  <a:lnTo>
                    <a:pt x="192" y="860"/>
                  </a:lnTo>
                  <a:lnTo>
                    <a:pt x="200" y="881"/>
                  </a:lnTo>
                  <a:lnTo>
                    <a:pt x="207" y="900"/>
                  </a:lnTo>
                  <a:lnTo>
                    <a:pt x="216" y="919"/>
                  </a:lnTo>
                  <a:lnTo>
                    <a:pt x="226" y="939"/>
                  </a:lnTo>
                  <a:lnTo>
                    <a:pt x="245" y="975"/>
                  </a:lnTo>
                  <a:lnTo>
                    <a:pt x="264" y="1010"/>
                  </a:lnTo>
                  <a:lnTo>
                    <a:pt x="264" y="1010"/>
                  </a:lnTo>
                  <a:lnTo>
                    <a:pt x="272" y="1029"/>
                  </a:lnTo>
                  <a:lnTo>
                    <a:pt x="279" y="1048"/>
                  </a:lnTo>
                  <a:lnTo>
                    <a:pt x="287" y="1066"/>
                  </a:lnTo>
                  <a:lnTo>
                    <a:pt x="296" y="1084"/>
                  </a:lnTo>
                  <a:lnTo>
                    <a:pt x="296" y="1084"/>
                  </a:lnTo>
                  <a:lnTo>
                    <a:pt x="327" y="1146"/>
                  </a:lnTo>
                  <a:lnTo>
                    <a:pt x="357" y="1208"/>
                  </a:lnTo>
                  <a:lnTo>
                    <a:pt x="417" y="1334"/>
                  </a:lnTo>
                  <a:lnTo>
                    <a:pt x="448" y="1395"/>
                  </a:lnTo>
                  <a:lnTo>
                    <a:pt x="479" y="1455"/>
                  </a:lnTo>
                  <a:lnTo>
                    <a:pt x="496" y="1485"/>
                  </a:lnTo>
                  <a:lnTo>
                    <a:pt x="512" y="1514"/>
                  </a:lnTo>
                  <a:lnTo>
                    <a:pt x="531" y="1541"/>
                  </a:lnTo>
                  <a:lnTo>
                    <a:pt x="549" y="1569"/>
                  </a:lnTo>
                  <a:lnTo>
                    <a:pt x="549" y="1569"/>
                  </a:lnTo>
                  <a:lnTo>
                    <a:pt x="553" y="1581"/>
                  </a:lnTo>
                  <a:lnTo>
                    <a:pt x="559" y="1593"/>
                  </a:lnTo>
                  <a:lnTo>
                    <a:pt x="570" y="1614"/>
                  </a:lnTo>
                  <a:lnTo>
                    <a:pt x="581" y="1637"/>
                  </a:lnTo>
                  <a:lnTo>
                    <a:pt x="586" y="1649"/>
                  </a:lnTo>
                  <a:lnTo>
                    <a:pt x="591" y="1660"/>
                  </a:lnTo>
                  <a:lnTo>
                    <a:pt x="591" y="1660"/>
                  </a:lnTo>
                  <a:lnTo>
                    <a:pt x="591" y="1662"/>
                  </a:lnTo>
                  <a:lnTo>
                    <a:pt x="590" y="1665"/>
                  </a:lnTo>
                  <a:lnTo>
                    <a:pt x="587" y="1668"/>
                  </a:lnTo>
                  <a:lnTo>
                    <a:pt x="586" y="1669"/>
                  </a:lnTo>
                  <a:lnTo>
                    <a:pt x="586" y="1671"/>
                  </a:lnTo>
                  <a:lnTo>
                    <a:pt x="586" y="1673"/>
                  </a:lnTo>
                  <a:lnTo>
                    <a:pt x="589" y="1675"/>
                  </a:lnTo>
                  <a:lnTo>
                    <a:pt x="589" y="1675"/>
                  </a:lnTo>
                  <a:lnTo>
                    <a:pt x="596" y="1677"/>
                  </a:lnTo>
                  <a:lnTo>
                    <a:pt x="601" y="1678"/>
                  </a:lnTo>
                  <a:lnTo>
                    <a:pt x="607" y="1677"/>
                  </a:lnTo>
                  <a:lnTo>
                    <a:pt x="611" y="1675"/>
                  </a:lnTo>
                  <a:lnTo>
                    <a:pt x="614" y="1673"/>
                  </a:lnTo>
                  <a:lnTo>
                    <a:pt x="618" y="1670"/>
                  </a:lnTo>
                  <a:lnTo>
                    <a:pt x="625" y="1662"/>
                  </a:lnTo>
                  <a:lnTo>
                    <a:pt x="625" y="1662"/>
                  </a:lnTo>
                  <a:close/>
                  <a:moveTo>
                    <a:pt x="107" y="930"/>
                  </a:moveTo>
                  <a:lnTo>
                    <a:pt x="107" y="930"/>
                  </a:lnTo>
                  <a:lnTo>
                    <a:pt x="118" y="954"/>
                  </a:lnTo>
                  <a:lnTo>
                    <a:pt x="131" y="976"/>
                  </a:lnTo>
                  <a:lnTo>
                    <a:pt x="131" y="976"/>
                  </a:lnTo>
                  <a:lnTo>
                    <a:pt x="154" y="1022"/>
                  </a:lnTo>
                  <a:lnTo>
                    <a:pt x="166" y="1046"/>
                  </a:lnTo>
                  <a:lnTo>
                    <a:pt x="177" y="1067"/>
                  </a:lnTo>
                  <a:lnTo>
                    <a:pt x="177" y="1067"/>
                  </a:lnTo>
                  <a:lnTo>
                    <a:pt x="203" y="1114"/>
                  </a:lnTo>
                  <a:lnTo>
                    <a:pt x="227" y="1161"/>
                  </a:lnTo>
                  <a:lnTo>
                    <a:pt x="250" y="1210"/>
                  </a:lnTo>
                  <a:lnTo>
                    <a:pt x="273" y="1258"/>
                  </a:lnTo>
                  <a:lnTo>
                    <a:pt x="317" y="1354"/>
                  </a:lnTo>
                  <a:lnTo>
                    <a:pt x="339" y="1402"/>
                  </a:lnTo>
                  <a:lnTo>
                    <a:pt x="363" y="1448"/>
                  </a:lnTo>
                  <a:lnTo>
                    <a:pt x="363" y="1448"/>
                  </a:lnTo>
                  <a:lnTo>
                    <a:pt x="373" y="1472"/>
                  </a:lnTo>
                  <a:lnTo>
                    <a:pt x="384" y="1496"/>
                  </a:lnTo>
                  <a:lnTo>
                    <a:pt x="402" y="1545"/>
                  </a:lnTo>
                  <a:lnTo>
                    <a:pt x="412" y="1568"/>
                  </a:lnTo>
                  <a:lnTo>
                    <a:pt x="423" y="1592"/>
                  </a:lnTo>
                  <a:lnTo>
                    <a:pt x="434" y="1614"/>
                  </a:lnTo>
                  <a:lnTo>
                    <a:pt x="448" y="1636"/>
                  </a:lnTo>
                  <a:lnTo>
                    <a:pt x="448" y="1636"/>
                  </a:lnTo>
                  <a:lnTo>
                    <a:pt x="448" y="1641"/>
                  </a:lnTo>
                  <a:lnTo>
                    <a:pt x="448" y="1649"/>
                  </a:lnTo>
                  <a:lnTo>
                    <a:pt x="451" y="1657"/>
                  </a:lnTo>
                  <a:lnTo>
                    <a:pt x="455" y="1667"/>
                  </a:lnTo>
                  <a:lnTo>
                    <a:pt x="460" y="1674"/>
                  </a:lnTo>
                  <a:lnTo>
                    <a:pt x="463" y="1676"/>
                  </a:lnTo>
                  <a:lnTo>
                    <a:pt x="468" y="1680"/>
                  </a:lnTo>
                  <a:lnTo>
                    <a:pt x="471" y="1681"/>
                  </a:lnTo>
                  <a:lnTo>
                    <a:pt x="475" y="1682"/>
                  </a:lnTo>
                  <a:lnTo>
                    <a:pt x="480" y="1682"/>
                  </a:lnTo>
                  <a:lnTo>
                    <a:pt x="485" y="1680"/>
                  </a:lnTo>
                  <a:lnTo>
                    <a:pt x="485" y="1680"/>
                  </a:lnTo>
                  <a:lnTo>
                    <a:pt x="486" y="1671"/>
                  </a:lnTo>
                  <a:lnTo>
                    <a:pt x="486" y="1664"/>
                  </a:lnTo>
                  <a:lnTo>
                    <a:pt x="486" y="1657"/>
                  </a:lnTo>
                  <a:lnTo>
                    <a:pt x="484" y="1651"/>
                  </a:lnTo>
                  <a:lnTo>
                    <a:pt x="480" y="1637"/>
                  </a:lnTo>
                  <a:lnTo>
                    <a:pt x="475" y="1621"/>
                  </a:lnTo>
                  <a:lnTo>
                    <a:pt x="475" y="1621"/>
                  </a:lnTo>
                  <a:lnTo>
                    <a:pt x="464" y="1604"/>
                  </a:lnTo>
                  <a:lnTo>
                    <a:pt x="454" y="1586"/>
                  </a:lnTo>
                  <a:lnTo>
                    <a:pt x="445" y="1568"/>
                  </a:lnTo>
                  <a:lnTo>
                    <a:pt x="435" y="1550"/>
                  </a:lnTo>
                  <a:lnTo>
                    <a:pt x="419" y="1514"/>
                  </a:lnTo>
                  <a:lnTo>
                    <a:pt x="401" y="1478"/>
                  </a:lnTo>
                  <a:lnTo>
                    <a:pt x="401" y="1478"/>
                  </a:lnTo>
                  <a:lnTo>
                    <a:pt x="385" y="1445"/>
                  </a:lnTo>
                  <a:lnTo>
                    <a:pt x="377" y="1429"/>
                  </a:lnTo>
                  <a:lnTo>
                    <a:pt x="369" y="1412"/>
                  </a:lnTo>
                  <a:lnTo>
                    <a:pt x="369" y="1412"/>
                  </a:lnTo>
                  <a:lnTo>
                    <a:pt x="362" y="1395"/>
                  </a:lnTo>
                  <a:lnTo>
                    <a:pt x="352" y="1379"/>
                  </a:lnTo>
                  <a:lnTo>
                    <a:pt x="342" y="1362"/>
                  </a:lnTo>
                  <a:lnTo>
                    <a:pt x="333" y="1346"/>
                  </a:lnTo>
                  <a:lnTo>
                    <a:pt x="333" y="1346"/>
                  </a:lnTo>
                  <a:lnTo>
                    <a:pt x="324" y="1327"/>
                  </a:lnTo>
                  <a:lnTo>
                    <a:pt x="318" y="1309"/>
                  </a:lnTo>
                  <a:lnTo>
                    <a:pt x="303" y="1272"/>
                  </a:lnTo>
                  <a:lnTo>
                    <a:pt x="303" y="1272"/>
                  </a:lnTo>
                  <a:lnTo>
                    <a:pt x="288" y="1235"/>
                  </a:lnTo>
                  <a:lnTo>
                    <a:pt x="272" y="1200"/>
                  </a:lnTo>
                  <a:lnTo>
                    <a:pt x="239" y="1129"/>
                  </a:lnTo>
                  <a:lnTo>
                    <a:pt x="239" y="1129"/>
                  </a:lnTo>
                  <a:lnTo>
                    <a:pt x="231" y="1111"/>
                  </a:lnTo>
                  <a:lnTo>
                    <a:pt x="221" y="1095"/>
                  </a:lnTo>
                  <a:lnTo>
                    <a:pt x="202" y="1062"/>
                  </a:lnTo>
                  <a:lnTo>
                    <a:pt x="183" y="1029"/>
                  </a:lnTo>
                  <a:lnTo>
                    <a:pt x="174" y="1013"/>
                  </a:lnTo>
                  <a:lnTo>
                    <a:pt x="166" y="996"/>
                  </a:lnTo>
                  <a:lnTo>
                    <a:pt x="166" y="996"/>
                  </a:lnTo>
                  <a:lnTo>
                    <a:pt x="158" y="978"/>
                  </a:lnTo>
                  <a:lnTo>
                    <a:pt x="151" y="958"/>
                  </a:lnTo>
                  <a:lnTo>
                    <a:pt x="142" y="936"/>
                  </a:lnTo>
                  <a:lnTo>
                    <a:pt x="133" y="915"/>
                  </a:lnTo>
                  <a:lnTo>
                    <a:pt x="128" y="905"/>
                  </a:lnTo>
                  <a:lnTo>
                    <a:pt x="123" y="896"/>
                  </a:lnTo>
                  <a:lnTo>
                    <a:pt x="117" y="887"/>
                  </a:lnTo>
                  <a:lnTo>
                    <a:pt x="111" y="881"/>
                  </a:lnTo>
                  <a:lnTo>
                    <a:pt x="105" y="875"/>
                  </a:lnTo>
                  <a:lnTo>
                    <a:pt x="97" y="871"/>
                  </a:lnTo>
                  <a:lnTo>
                    <a:pt x="90" y="869"/>
                  </a:lnTo>
                  <a:lnTo>
                    <a:pt x="82" y="868"/>
                  </a:lnTo>
                  <a:lnTo>
                    <a:pt x="82" y="868"/>
                  </a:lnTo>
                  <a:lnTo>
                    <a:pt x="87" y="884"/>
                  </a:lnTo>
                  <a:lnTo>
                    <a:pt x="93" y="899"/>
                  </a:lnTo>
                  <a:lnTo>
                    <a:pt x="107" y="930"/>
                  </a:lnTo>
                  <a:lnTo>
                    <a:pt x="107" y="930"/>
                  </a:lnTo>
                  <a:close/>
                  <a:moveTo>
                    <a:pt x="168" y="873"/>
                  </a:moveTo>
                  <a:lnTo>
                    <a:pt x="168" y="873"/>
                  </a:lnTo>
                  <a:lnTo>
                    <a:pt x="161" y="873"/>
                  </a:lnTo>
                  <a:lnTo>
                    <a:pt x="155" y="872"/>
                  </a:lnTo>
                  <a:lnTo>
                    <a:pt x="147" y="871"/>
                  </a:lnTo>
                  <a:lnTo>
                    <a:pt x="143" y="872"/>
                  </a:lnTo>
                  <a:lnTo>
                    <a:pt x="139" y="873"/>
                  </a:lnTo>
                  <a:lnTo>
                    <a:pt x="139" y="873"/>
                  </a:lnTo>
                  <a:lnTo>
                    <a:pt x="146" y="900"/>
                  </a:lnTo>
                  <a:lnTo>
                    <a:pt x="156" y="926"/>
                  </a:lnTo>
                  <a:lnTo>
                    <a:pt x="168" y="951"/>
                  </a:lnTo>
                  <a:lnTo>
                    <a:pt x="180" y="977"/>
                  </a:lnTo>
                  <a:lnTo>
                    <a:pt x="205" y="1026"/>
                  </a:lnTo>
                  <a:lnTo>
                    <a:pt x="232" y="1075"/>
                  </a:lnTo>
                  <a:lnTo>
                    <a:pt x="232" y="1075"/>
                  </a:lnTo>
                  <a:lnTo>
                    <a:pt x="246" y="1101"/>
                  </a:lnTo>
                  <a:lnTo>
                    <a:pt x="260" y="1129"/>
                  </a:lnTo>
                  <a:lnTo>
                    <a:pt x="286" y="1184"/>
                  </a:lnTo>
                  <a:lnTo>
                    <a:pt x="310" y="1238"/>
                  </a:lnTo>
                  <a:lnTo>
                    <a:pt x="334" y="1293"/>
                  </a:lnTo>
                  <a:lnTo>
                    <a:pt x="358" y="1349"/>
                  </a:lnTo>
                  <a:lnTo>
                    <a:pt x="384" y="1402"/>
                  </a:lnTo>
                  <a:lnTo>
                    <a:pt x="398" y="1430"/>
                  </a:lnTo>
                  <a:lnTo>
                    <a:pt x="412" y="1457"/>
                  </a:lnTo>
                  <a:lnTo>
                    <a:pt x="427" y="1484"/>
                  </a:lnTo>
                  <a:lnTo>
                    <a:pt x="443" y="1510"/>
                  </a:lnTo>
                  <a:lnTo>
                    <a:pt x="443" y="1510"/>
                  </a:lnTo>
                  <a:lnTo>
                    <a:pt x="454" y="1536"/>
                  </a:lnTo>
                  <a:lnTo>
                    <a:pt x="464" y="1561"/>
                  </a:lnTo>
                  <a:lnTo>
                    <a:pt x="478" y="1584"/>
                  </a:lnTo>
                  <a:lnTo>
                    <a:pt x="492" y="1609"/>
                  </a:lnTo>
                  <a:lnTo>
                    <a:pt x="492" y="1609"/>
                  </a:lnTo>
                  <a:lnTo>
                    <a:pt x="499" y="1607"/>
                  </a:lnTo>
                  <a:lnTo>
                    <a:pt x="506" y="1607"/>
                  </a:lnTo>
                  <a:lnTo>
                    <a:pt x="519" y="1608"/>
                  </a:lnTo>
                  <a:lnTo>
                    <a:pt x="524" y="1609"/>
                  </a:lnTo>
                  <a:lnTo>
                    <a:pt x="531" y="1610"/>
                  </a:lnTo>
                  <a:lnTo>
                    <a:pt x="536" y="1609"/>
                  </a:lnTo>
                  <a:lnTo>
                    <a:pt x="541" y="1606"/>
                  </a:lnTo>
                  <a:lnTo>
                    <a:pt x="541" y="1606"/>
                  </a:lnTo>
                  <a:lnTo>
                    <a:pt x="517" y="1562"/>
                  </a:lnTo>
                  <a:lnTo>
                    <a:pt x="492" y="1518"/>
                  </a:lnTo>
                  <a:lnTo>
                    <a:pt x="444" y="1427"/>
                  </a:lnTo>
                  <a:lnTo>
                    <a:pt x="398" y="1335"/>
                  </a:lnTo>
                  <a:lnTo>
                    <a:pt x="352" y="1243"/>
                  </a:lnTo>
                  <a:lnTo>
                    <a:pt x="262" y="1056"/>
                  </a:lnTo>
                  <a:lnTo>
                    <a:pt x="215" y="964"/>
                  </a:lnTo>
                  <a:lnTo>
                    <a:pt x="168" y="873"/>
                  </a:lnTo>
                  <a:lnTo>
                    <a:pt x="168" y="873"/>
                  </a:lnTo>
                  <a:close/>
                  <a:moveTo>
                    <a:pt x="714" y="917"/>
                  </a:moveTo>
                  <a:lnTo>
                    <a:pt x="714" y="917"/>
                  </a:lnTo>
                  <a:lnTo>
                    <a:pt x="700" y="924"/>
                  </a:lnTo>
                  <a:lnTo>
                    <a:pt x="687" y="930"/>
                  </a:lnTo>
                  <a:lnTo>
                    <a:pt x="682" y="934"/>
                  </a:lnTo>
                  <a:lnTo>
                    <a:pt x="677" y="939"/>
                  </a:lnTo>
                  <a:lnTo>
                    <a:pt x="673" y="944"/>
                  </a:lnTo>
                  <a:lnTo>
                    <a:pt x="670" y="948"/>
                  </a:lnTo>
                  <a:lnTo>
                    <a:pt x="667" y="955"/>
                  </a:lnTo>
                  <a:lnTo>
                    <a:pt x="665" y="960"/>
                  </a:lnTo>
                  <a:lnTo>
                    <a:pt x="663" y="966"/>
                  </a:lnTo>
                  <a:lnTo>
                    <a:pt x="662" y="973"/>
                  </a:lnTo>
                  <a:lnTo>
                    <a:pt x="662" y="980"/>
                  </a:lnTo>
                  <a:lnTo>
                    <a:pt x="663" y="988"/>
                  </a:lnTo>
                  <a:lnTo>
                    <a:pt x="665" y="995"/>
                  </a:lnTo>
                  <a:lnTo>
                    <a:pt x="667" y="1004"/>
                  </a:lnTo>
                  <a:lnTo>
                    <a:pt x="667" y="1004"/>
                  </a:lnTo>
                  <a:lnTo>
                    <a:pt x="673" y="1017"/>
                  </a:lnTo>
                  <a:lnTo>
                    <a:pt x="680" y="1031"/>
                  </a:lnTo>
                  <a:lnTo>
                    <a:pt x="687" y="1045"/>
                  </a:lnTo>
                  <a:lnTo>
                    <a:pt x="695" y="1060"/>
                  </a:lnTo>
                  <a:lnTo>
                    <a:pt x="695" y="1060"/>
                  </a:lnTo>
                  <a:lnTo>
                    <a:pt x="705" y="1092"/>
                  </a:lnTo>
                  <a:lnTo>
                    <a:pt x="715" y="1123"/>
                  </a:lnTo>
                  <a:lnTo>
                    <a:pt x="726" y="1153"/>
                  </a:lnTo>
                  <a:lnTo>
                    <a:pt x="738" y="1183"/>
                  </a:lnTo>
                  <a:lnTo>
                    <a:pt x="738" y="1183"/>
                  </a:lnTo>
                  <a:lnTo>
                    <a:pt x="765" y="1240"/>
                  </a:lnTo>
                  <a:lnTo>
                    <a:pt x="794" y="1297"/>
                  </a:lnTo>
                  <a:lnTo>
                    <a:pt x="823" y="1354"/>
                  </a:lnTo>
                  <a:lnTo>
                    <a:pt x="854" y="1407"/>
                  </a:lnTo>
                  <a:lnTo>
                    <a:pt x="854" y="1407"/>
                  </a:lnTo>
                  <a:lnTo>
                    <a:pt x="858" y="1411"/>
                  </a:lnTo>
                  <a:lnTo>
                    <a:pt x="864" y="1414"/>
                  </a:lnTo>
                  <a:lnTo>
                    <a:pt x="875" y="1418"/>
                  </a:lnTo>
                  <a:lnTo>
                    <a:pt x="890" y="1423"/>
                  </a:lnTo>
                  <a:lnTo>
                    <a:pt x="905" y="1425"/>
                  </a:lnTo>
                  <a:lnTo>
                    <a:pt x="922" y="1427"/>
                  </a:lnTo>
                  <a:lnTo>
                    <a:pt x="938" y="1427"/>
                  </a:lnTo>
                  <a:lnTo>
                    <a:pt x="954" y="1426"/>
                  </a:lnTo>
                  <a:lnTo>
                    <a:pt x="970" y="1424"/>
                  </a:lnTo>
                  <a:lnTo>
                    <a:pt x="970" y="1424"/>
                  </a:lnTo>
                  <a:lnTo>
                    <a:pt x="970" y="1420"/>
                  </a:lnTo>
                  <a:lnTo>
                    <a:pt x="968" y="1418"/>
                  </a:lnTo>
                  <a:lnTo>
                    <a:pt x="966" y="1416"/>
                  </a:lnTo>
                  <a:lnTo>
                    <a:pt x="968" y="1412"/>
                  </a:lnTo>
                  <a:lnTo>
                    <a:pt x="968" y="1412"/>
                  </a:lnTo>
                  <a:lnTo>
                    <a:pt x="961" y="1414"/>
                  </a:lnTo>
                  <a:lnTo>
                    <a:pt x="954" y="1417"/>
                  </a:lnTo>
                  <a:lnTo>
                    <a:pt x="950" y="1418"/>
                  </a:lnTo>
                  <a:lnTo>
                    <a:pt x="947" y="1419"/>
                  </a:lnTo>
                  <a:lnTo>
                    <a:pt x="944" y="1418"/>
                  </a:lnTo>
                  <a:lnTo>
                    <a:pt x="940" y="1416"/>
                  </a:lnTo>
                  <a:lnTo>
                    <a:pt x="940" y="1416"/>
                  </a:lnTo>
                  <a:lnTo>
                    <a:pt x="942" y="1412"/>
                  </a:lnTo>
                  <a:lnTo>
                    <a:pt x="944" y="1408"/>
                  </a:lnTo>
                  <a:lnTo>
                    <a:pt x="950" y="1400"/>
                  </a:lnTo>
                  <a:lnTo>
                    <a:pt x="956" y="1393"/>
                  </a:lnTo>
                  <a:lnTo>
                    <a:pt x="958" y="1387"/>
                  </a:lnTo>
                  <a:lnTo>
                    <a:pt x="960" y="1382"/>
                  </a:lnTo>
                  <a:lnTo>
                    <a:pt x="960" y="1382"/>
                  </a:lnTo>
                  <a:lnTo>
                    <a:pt x="957" y="1381"/>
                  </a:lnTo>
                  <a:lnTo>
                    <a:pt x="955" y="1380"/>
                  </a:lnTo>
                  <a:lnTo>
                    <a:pt x="949" y="1381"/>
                  </a:lnTo>
                  <a:lnTo>
                    <a:pt x="944" y="1383"/>
                  </a:lnTo>
                  <a:lnTo>
                    <a:pt x="940" y="1386"/>
                  </a:lnTo>
                  <a:lnTo>
                    <a:pt x="935" y="1388"/>
                  </a:lnTo>
                  <a:lnTo>
                    <a:pt x="931" y="1390"/>
                  </a:lnTo>
                  <a:lnTo>
                    <a:pt x="929" y="1390"/>
                  </a:lnTo>
                  <a:lnTo>
                    <a:pt x="927" y="1390"/>
                  </a:lnTo>
                  <a:lnTo>
                    <a:pt x="925" y="1389"/>
                  </a:lnTo>
                  <a:lnTo>
                    <a:pt x="923" y="1387"/>
                  </a:lnTo>
                  <a:lnTo>
                    <a:pt x="923" y="1387"/>
                  </a:lnTo>
                  <a:lnTo>
                    <a:pt x="924" y="1384"/>
                  </a:lnTo>
                  <a:lnTo>
                    <a:pt x="925" y="1381"/>
                  </a:lnTo>
                  <a:lnTo>
                    <a:pt x="928" y="1374"/>
                  </a:lnTo>
                  <a:lnTo>
                    <a:pt x="932" y="1370"/>
                  </a:lnTo>
                  <a:lnTo>
                    <a:pt x="938" y="1366"/>
                  </a:lnTo>
                  <a:lnTo>
                    <a:pt x="942" y="1362"/>
                  </a:lnTo>
                  <a:lnTo>
                    <a:pt x="945" y="1356"/>
                  </a:lnTo>
                  <a:lnTo>
                    <a:pt x="946" y="1354"/>
                  </a:lnTo>
                  <a:lnTo>
                    <a:pt x="945" y="1351"/>
                  </a:lnTo>
                  <a:lnTo>
                    <a:pt x="944" y="1349"/>
                  </a:lnTo>
                  <a:lnTo>
                    <a:pt x="943" y="1346"/>
                  </a:lnTo>
                  <a:lnTo>
                    <a:pt x="943" y="1346"/>
                  </a:lnTo>
                  <a:lnTo>
                    <a:pt x="935" y="1352"/>
                  </a:lnTo>
                  <a:lnTo>
                    <a:pt x="928" y="1358"/>
                  </a:lnTo>
                  <a:lnTo>
                    <a:pt x="924" y="1360"/>
                  </a:lnTo>
                  <a:lnTo>
                    <a:pt x="919" y="1363"/>
                  </a:lnTo>
                  <a:lnTo>
                    <a:pt x="915" y="1363"/>
                  </a:lnTo>
                  <a:lnTo>
                    <a:pt x="911" y="1363"/>
                  </a:lnTo>
                  <a:lnTo>
                    <a:pt x="911" y="1363"/>
                  </a:lnTo>
                  <a:lnTo>
                    <a:pt x="911" y="1355"/>
                  </a:lnTo>
                  <a:lnTo>
                    <a:pt x="913" y="1349"/>
                  </a:lnTo>
                  <a:lnTo>
                    <a:pt x="916" y="1343"/>
                  </a:lnTo>
                  <a:lnTo>
                    <a:pt x="920" y="1339"/>
                  </a:lnTo>
                  <a:lnTo>
                    <a:pt x="929" y="1331"/>
                  </a:lnTo>
                  <a:lnTo>
                    <a:pt x="932" y="1326"/>
                  </a:lnTo>
                  <a:lnTo>
                    <a:pt x="935" y="1321"/>
                  </a:lnTo>
                  <a:lnTo>
                    <a:pt x="935" y="1321"/>
                  </a:lnTo>
                  <a:lnTo>
                    <a:pt x="931" y="1313"/>
                  </a:lnTo>
                  <a:lnTo>
                    <a:pt x="928" y="1306"/>
                  </a:lnTo>
                  <a:lnTo>
                    <a:pt x="925" y="1298"/>
                  </a:lnTo>
                  <a:lnTo>
                    <a:pt x="920" y="1291"/>
                  </a:lnTo>
                  <a:lnTo>
                    <a:pt x="920" y="1291"/>
                  </a:lnTo>
                  <a:lnTo>
                    <a:pt x="913" y="1294"/>
                  </a:lnTo>
                  <a:lnTo>
                    <a:pt x="904" y="1298"/>
                  </a:lnTo>
                  <a:lnTo>
                    <a:pt x="888" y="1308"/>
                  </a:lnTo>
                  <a:lnTo>
                    <a:pt x="880" y="1312"/>
                  </a:lnTo>
                  <a:lnTo>
                    <a:pt x="871" y="1314"/>
                  </a:lnTo>
                  <a:lnTo>
                    <a:pt x="864" y="1316"/>
                  </a:lnTo>
                  <a:lnTo>
                    <a:pt x="860" y="1314"/>
                  </a:lnTo>
                  <a:lnTo>
                    <a:pt x="856" y="1313"/>
                  </a:lnTo>
                  <a:lnTo>
                    <a:pt x="856" y="1313"/>
                  </a:lnTo>
                  <a:lnTo>
                    <a:pt x="862" y="1307"/>
                  </a:lnTo>
                  <a:lnTo>
                    <a:pt x="868" y="1302"/>
                  </a:lnTo>
                  <a:lnTo>
                    <a:pt x="881" y="1291"/>
                  </a:lnTo>
                  <a:lnTo>
                    <a:pt x="895" y="1281"/>
                  </a:lnTo>
                  <a:lnTo>
                    <a:pt x="911" y="1274"/>
                  </a:lnTo>
                  <a:lnTo>
                    <a:pt x="911" y="1274"/>
                  </a:lnTo>
                  <a:lnTo>
                    <a:pt x="910" y="1269"/>
                  </a:lnTo>
                  <a:lnTo>
                    <a:pt x="908" y="1266"/>
                  </a:lnTo>
                  <a:lnTo>
                    <a:pt x="904" y="1263"/>
                  </a:lnTo>
                  <a:lnTo>
                    <a:pt x="903" y="1259"/>
                  </a:lnTo>
                  <a:lnTo>
                    <a:pt x="903" y="1259"/>
                  </a:lnTo>
                  <a:lnTo>
                    <a:pt x="899" y="1260"/>
                  </a:lnTo>
                  <a:lnTo>
                    <a:pt x="896" y="1261"/>
                  </a:lnTo>
                  <a:lnTo>
                    <a:pt x="888" y="1264"/>
                  </a:lnTo>
                  <a:lnTo>
                    <a:pt x="885" y="1266"/>
                  </a:lnTo>
                  <a:lnTo>
                    <a:pt x="881" y="1266"/>
                  </a:lnTo>
                  <a:lnTo>
                    <a:pt x="878" y="1266"/>
                  </a:lnTo>
                  <a:lnTo>
                    <a:pt x="873" y="1264"/>
                  </a:lnTo>
                  <a:lnTo>
                    <a:pt x="873" y="1264"/>
                  </a:lnTo>
                  <a:lnTo>
                    <a:pt x="873" y="1260"/>
                  </a:lnTo>
                  <a:lnTo>
                    <a:pt x="874" y="1257"/>
                  </a:lnTo>
                  <a:lnTo>
                    <a:pt x="877" y="1252"/>
                  </a:lnTo>
                  <a:lnTo>
                    <a:pt x="879" y="1249"/>
                  </a:lnTo>
                  <a:lnTo>
                    <a:pt x="886" y="1243"/>
                  </a:lnTo>
                  <a:lnTo>
                    <a:pt x="894" y="1237"/>
                  </a:lnTo>
                  <a:lnTo>
                    <a:pt x="894" y="1237"/>
                  </a:lnTo>
                  <a:lnTo>
                    <a:pt x="892" y="1236"/>
                  </a:lnTo>
                  <a:lnTo>
                    <a:pt x="890" y="1234"/>
                  </a:lnTo>
                  <a:lnTo>
                    <a:pt x="889" y="1232"/>
                  </a:lnTo>
                  <a:lnTo>
                    <a:pt x="888" y="1230"/>
                  </a:lnTo>
                  <a:lnTo>
                    <a:pt x="888" y="1230"/>
                  </a:lnTo>
                  <a:lnTo>
                    <a:pt x="887" y="1230"/>
                  </a:lnTo>
                  <a:lnTo>
                    <a:pt x="884" y="1231"/>
                  </a:lnTo>
                  <a:lnTo>
                    <a:pt x="874" y="1234"/>
                  </a:lnTo>
                  <a:lnTo>
                    <a:pt x="869" y="1235"/>
                  </a:lnTo>
                  <a:lnTo>
                    <a:pt x="864" y="1235"/>
                  </a:lnTo>
                  <a:lnTo>
                    <a:pt x="863" y="1234"/>
                  </a:lnTo>
                  <a:lnTo>
                    <a:pt x="860" y="1232"/>
                  </a:lnTo>
                  <a:lnTo>
                    <a:pt x="859" y="1230"/>
                  </a:lnTo>
                  <a:lnTo>
                    <a:pt x="859" y="1228"/>
                  </a:lnTo>
                  <a:lnTo>
                    <a:pt x="859" y="1228"/>
                  </a:lnTo>
                  <a:lnTo>
                    <a:pt x="859" y="1223"/>
                  </a:lnTo>
                  <a:lnTo>
                    <a:pt x="862" y="1220"/>
                  </a:lnTo>
                  <a:lnTo>
                    <a:pt x="865" y="1218"/>
                  </a:lnTo>
                  <a:lnTo>
                    <a:pt x="868" y="1217"/>
                  </a:lnTo>
                  <a:lnTo>
                    <a:pt x="871" y="1215"/>
                  </a:lnTo>
                  <a:lnTo>
                    <a:pt x="873" y="1213"/>
                  </a:lnTo>
                  <a:lnTo>
                    <a:pt x="875" y="1210"/>
                  </a:lnTo>
                  <a:lnTo>
                    <a:pt x="877" y="1205"/>
                  </a:lnTo>
                  <a:lnTo>
                    <a:pt x="877" y="1205"/>
                  </a:lnTo>
                  <a:lnTo>
                    <a:pt x="872" y="1206"/>
                  </a:lnTo>
                  <a:lnTo>
                    <a:pt x="868" y="1208"/>
                  </a:lnTo>
                  <a:lnTo>
                    <a:pt x="859" y="1213"/>
                  </a:lnTo>
                  <a:lnTo>
                    <a:pt x="855" y="1214"/>
                  </a:lnTo>
                  <a:lnTo>
                    <a:pt x="851" y="1215"/>
                  </a:lnTo>
                  <a:lnTo>
                    <a:pt x="847" y="1215"/>
                  </a:lnTo>
                  <a:lnTo>
                    <a:pt x="841" y="1213"/>
                  </a:lnTo>
                  <a:lnTo>
                    <a:pt x="841" y="1213"/>
                  </a:lnTo>
                  <a:lnTo>
                    <a:pt x="842" y="1206"/>
                  </a:lnTo>
                  <a:lnTo>
                    <a:pt x="845" y="1202"/>
                  </a:lnTo>
                  <a:lnTo>
                    <a:pt x="849" y="1197"/>
                  </a:lnTo>
                  <a:lnTo>
                    <a:pt x="852" y="1193"/>
                  </a:lnTo>
                  <a:lnTo>
                    <a:pt x="859" y="1186"/>
                  </a:lnTo>
                  <a:lnTo>
                    <a:pt x="860" y="1182"/>
                  </a:lnTo>
                  <a:lnTo>
                    <a:pt x="862" y="1178"/>
                  </a:lnTo>
                  <a:lnTo>
                    <a:pt x="862" y="1178"/>
                  </a:lnTo>
                  <a:lnTo>
                    <a:pt x="860" y="1177"/>
                  </a:lnTo>
                  <a:lnTo>
                    <a:pt x="858" y="1178"/>
                  </a:lnTo>
                  <a:lnTo>
                    <a:pt x="854" y="1181"/>
                  </a:lnTo>
                  <a:lnTo>
                    <a:pt x="844" y="1187"/>
                  </a:lnTo>
                  <a:lnTo>
                    <a:pt x="839" y="1190"/>
                  </a:lnTo>
                  <a:lnTo>
                    <a:pt x="834" y="1192"/>
                  </a:lnTo>
                  <a:lnTo>
                    <a:pt x="832" y="1192"/>
                  </a:lnTo>
                  <a:lnTo>
                    <a:pt x="829" y="1191"/>
                  </a:lnTo>
                  <a:lnTo>
                    <a:pt x="826" y="1190"/>
                  </a:lnTo>
                  <a:lnTo>
                    <a:pt x="824" y="1188"/>
                  </a:lnTo>
                  <a:lnTo>
                    <a:pt x="824" y="1188"/>
                  </a:lnTo>
                  <a:lnTo>
                    <a:pt x="830" y="1180"/>
                  </a:lnTo>
                  <a:lnTo>
                    <a:pt x="836" y="1171"/>
                  </a:lnTo>
                  <a:lnTo>
                    <a:pt x="849" y="1156"/>
                  </a:lnTo>
                  <a:lnTo>
                    <a:pt x="849" y="1156"/>
                  </a:lnTo>
                  <a:lnTo>
                    <a:pt x="844" y="1148"/>
                  </a:lnTo>
                  <a:lnTo>
                    <a:pt x="841" y="1139"/>
                  </a:lnTo>
                  <a:lnTo>
                    <a:pt x="841" y="1139"/>
                  </a:lnTo>
                  <a:lnTo>
                    <a:pt x="834" y="1140"/>
                  </a:lnTo>
                  <a:lnTo>
                    <a:pt x="826" y="1142"/>
                  </a:lnTo>
                  <a:lnTo>
                    <a:pt x="820" y="1145"/>
                  </a:lnTo>
                  <a:lnTo>
                    <a:pt x="814" y="1150"/>
                  </a:lnTo>
                  <a:lnTo>
                    <a:pt x="804" y="1158"/>
                  </a:lnTo>
                  <a:lnTo>
                    <a:pt x="793" y="1166"/>
                  </a:lnTo>
                  <a:lnTo>
                    <a:pt x="793" y="1166"/>
                  </a:lnTo>
                  <a:lnTo>
                    <a:pt x="792" y="1163"/>
                  </a:lnTo>
                  <a:lnTo>
                    <a:pt x="790" y="1162"/>
                  </a:lnTo>
                  <a:lnTo>
                    <a:pt x="789" y="1160"/>
                  </a:lnTo>
                  <a:lnTo>
                    <a:pt x="788" y="1158"/>
                  </a:lnTo>
                  <a:lnTo>
                    <a:pt x="788" y="1158"/>
                  </a:lnTo>
                  <a:lnTo>
                    <a:pt x="791" y="1151"/>
                  </a:lnTo>
                  <a:lnTo>
                    <a:pt x="795" y="1144"/>
                  </a:lnTo>
                  <a:lnTo>
                    <a:pt x="801" y="1139"/>
                  </a:lnTo>
                  <a:lnTo>
                    <a:pt x="807" y="1133"/>
                  </a:lnTo>
                  <a:lnTo>
                    <a:pt x="820" y="1126"/>
                  </a:lnTo>
                  <a:lnTo>
                    <a:pt x="825" y="1122"/>
                  </a:lnTo>
                  <a:lnTo>
                    <a:pt x="829" y="1116"/>
                  </a:lnTo>
                  <a:lnTo>
                    <a:pt x="829" y="1116"/>
                  </a:lnTo>
                  <a:lnTo>
                    <a:pt x="827" y="1115"/>
                  </a:lnTo>
                  <a:lnTo>
                    <a:pt x="827" y="1112"/>
                  </a:lnTo>
                  <a:lnTo>
                    <a:pt x="827" y="1112"/>
                  </a:lnTo>
                  <a:lnTo>
                    <a:pt x="824" y="1111"/>
                  </a:lnTo>
                  <a:lnTo>
                    <a:pt x="822" y="1110"/>
                  </a:lnTo>
                  <a:lnTo>
                    <a:pt x="816" y="1112"/>
                  </a:lnTo>
                  <a:lnTo>
                    <a:pt x="809" y="1115"/>
                  </a:lnTo>
                  <a:lnTo>
                    <a:pt x="803" y="1116"/>
                  </a:lnTo>
                  <a:lnTo>
                    <a:pt x="803" y="1116"/>
                  </a:lnTo>
                  <a:lnTo>
                    <a:pt x="801" y="1114"/>
                  </a:lnTo>
                  <a:lnTo>
                    <a:pt x="798" y="1112"/>
                  </a:lnTo>
                  <a:lnTo>
                    <a:pt x="797" y="1109"/>
                  </a:lnTo>
                  <a:lnTo>
                    <a:pt x="797" y="1105"/>
                  </a:lnTo>
                  <a:lnTo>
                    <a:pt x="797" y="1105"/>
                  </a:lnTo>
                  <a:lnTo>
                    <a:pt x="799" y="1102"/>
                  </a:lnTo>
                  <a:lnTo>
                    <a:pt x="802" y="1100"/>
                  </a:lnTo>
                  <a:lnTo>
                    <a:pt x="807" y="1097"/>
                  </a:lnTo>
                  <a:lnTo>
                    <a:pt x="811" y="1094"/>
                  </a:lnTo>
                  <a:lnTo>
                    <a:pt x="813" y="1092"/>
                  </a:lnTo>
                  <a:lnTo>
                    <a:pt x="814" y="1090"/>
                  </a:lnTo>
                  <a:lnTo>
                    <a:pt x="814" y="1090"/>
                  </a:lnTo>
                  <a:lnTo>
                    <a:pt x="813" y="1087"/>
                  </a:lnTo>
                  <a:lnTo>
                    <a:pt x="811" y="1086"/>
                  </a:lnTo>
                  <a:lnTo>
                    <a:pt x="807" y="1086"/>
                  </a:lnTo>
                  <a:lnTo>
                    <a:pt x="803" y="1089"/>
                  </a:lnTo>
                  <a:lnTo>
                    <a:pt x="797" y="1091"/>
                  </a:lnTo>
                  <a:lnTo>
                    <a:pt x="792" y="1094"/>
                  </a:lnTo>
                  <a:lnTo>
                    <a:pt x="787" y="1095"/>
                  </a:lnTo>
                  <a:lnTo>
                    <a:pt x="781" y="1095"/>
                  </a:lnTo>
                  <a:lnTo>
                    <a:pt x="778" y="1094"/>
                  </a:lnTo>
                  <a:lnTo>
                    <a:pt x="775" y="1092"/>
                  </a:lnTo>
                  <a:lnTo>
                    <a:pt x="775" y="1092"/>
                  </a:lnTo>
                  <a:lnTo>
                    <a:pt x="780" y="1084"/>
                  </a:lnTo>
                  <a:lnTo>
                    <a:pt x="786" y="1078"/>
                  </a:lnTo>
                  <a:lnTo>
                    <a:pt x="789" y="1075"/>
                  </a:lnTo>
                  <a:lnTo>
                    <a:pt x="793" y="1072"/>
                  </a:lnTo>
                  <a:lnTo>
                    <a:pt x="797" y="1070"/>
                  </a:lnTo>
                  <a:lnTo>
                    <a:pt x="803" y="1070"/>
                  </a:lnTo>
                  <a:lnTo>
                    <a:pt x="803" y="1070"/>
                  </a:lnTo>
                  <a:lnTo>
                    <a:pt x="802" y="1066"/>
                  </a:lnTo>
                  <a:lnTo>
                    <a:pt x="799" y="1062"/>
                  </a:lnTo>
                  <a:lnTo>
                    <a:pt x="796" y="1059"/>
                  </a:lnTo>
                  <a:lnTo>
                    <a:pt x="793" y="1057"/>
                  </a:lnTo>
                  <a:lnTo>
                    <a:pt x="793" y="1057"/>
                  </a:lnTo>
                  <a:lnTo>
                    <a:pt x="788" y="1063"/>
                  </a:lnTo>
                  <a:lnTo>
                    <a:pt x="783" y="1066"/>
                  </a:lnTo>
                  <a:lnTo>
                    <a:pt x="777" y="1069"/>
                  </a:lnTo>
                  <a:lnTo>
                    <a:pt x="768" y="1070"/>
                  </a:lnTo>
                  <a:lnTo>
                    <a:pt x="768" y="1070"/>
                  </a:lnTo>
                  <a:lnTo>
                    <a:pt x="769" y="1061"/>
                  </a:lnTo>
                  <a:lnTo>
                    <a:pt x="771" y="1056"/>
                  </a:lnTo>
                  <a:lnTo>
                    <a:pt x="773" y="1052"/>
                  </a:lnTo>
                  <a:lnTo>
                    <a:pt x="775" y="1049"/>
                  </a:lnTo>
                  <a:lnTo>
                    <a:pt x="778" y="1047"/>
                  </a:lnTo>
                  <a:lnTo>
                    <a:pt x="782" y="1046"/>
                  </a:lnTo>
                  <a:lnTo>
                    <a:pt x="788" y="1046"/>
                  </a:lnTo>
                  <a:lnTo>
                    <a:pt x="788" y="1046"/>
                  </a:lnTo>
                  <a:lnTo>
                    <a:pt x="786" y="1039"/>
                  </a:lnTo>
                  <a:lnTo>
                    <a:pt x="783" y="1034"/>
                  </a:lnTo>
                  <a:lnTo>
                    <a:pt x="781" y="1030"/>
                  </a:lnTo>
                  <a:lnTo>
                    <a:pt x="778" y="1025"/>
                  </a:lnTo>
                  <a:lnTo>
                    <a:pt x="778" y="1025"/>
                  </a:lnTo>
                  <a:lnTo>
                    <a:pt x="772" y="1031"/>
                  </a:lnTo>
                  <a:lnTo>
                    <a:pt x="764" y="1036"/>
                  </a:lnTo>
                  <a:lnTo>
                    <a:pt x="750" y="1049"/>
                  </a:lnTo>
                  <a:lnTo>
                    <a:pt x="744" y="1053"/>
                  </a:lnTo>
                  <a:lnTo>
                    <a:pt x="736" y="1056"/>
                  </a:lnTo>
                  <a:lnTo>
                    <a:pt x="733" y="1057"/>
                  </a:lnTo>
                  <a:lnTo>
                    <a:pt x="730" y="1057"/>
                  </a:lnTo>
                  <a:lnTo>
                    <a:pt x="727" y="1056"/>
                  </a:lnTo>
                  <a:lnTo>
                    <a:pt x="723" y="1055"/>
                  </a:lnTo>
                  <a:lnTo>
                    <a:pt x="723" y="1055"/>
                  </a:lnTo>
                  <a:lnTo>
                    <a:pt x="734" y="1042"/>
                  </a:lnTo>
                  <a:lnTo>
                    <a:pt x="745" y="1031"/>
                  </a:lnTo>
                  <a:lnTo>
                    <a:pt x="751" y="1025"/>
                  </a:lnTo>
                  <a:lnTo>
                    <a:pt x="758" y="1021"/>
                  </a:lnTo>
                  <a:lnTo>
                    <a:pt x="765" y="1017"/>
                  </a:lnTo>
                  <a:lnTo>
                    <a:pt x="773" y="1014"/>
                  </a:lnTo>
                  <a:lnTo>
                    <a:pt x="773" y="1014"/>
                  </a:lnTo>
                  <a:lnTo>
                    <a:pt x="761" y="986"/>
                  </a:lnTo>
                  <a:lnTo>
                    <a:pt x="754" y="972"/>
                  </a:lnTo>
                  <a:lnTo>
                    <a:pt x="748" y="958"/>
                  </a:lnTo>
                  <a:lnTo>
                    <a:pt x="741" y="945"/>
                  </a:lnTo>
                  <a:lnTo>
                    <a:pt x="732" y="934"/>
                  </a:lnTo>
                  <a:lnTo>
                    <a:pt x="723" y="925"/>
                  </a:lnTo>
                  <a:lnTo>
                    <a:pt x="719" y="920"/>
                  </a:lnTo>
                  <a:lnTo>
                    <a:pt x="714" y="917"/>
                  </a:lnTo>
                  <a:lnTo>
                    <a:pt x="714" y="917"/>
                  </a:lnTo>
                  <a:close/>
                  <a:moveTo>
                    <a:pt x="999" y="1084"/>
                  </a:moveTo>
                  <a:lnTo>
                    <a:pt x="999" y="1084"/>
                  </a:lnTo>
                  <a:lnTo>
                    <a:pt x="1008" y="1080"/>
                  </a:lnTo>
                  <a:lnTo>
                    <a:pt x="1016" y="1075"/>
                  </a:lnTo>
                  <a:lnTo>
                    <a:pt x="1023" y="1068"/>
                  </a:lnTo>
                  <a:lnTo>
                    <a:pt x="1029" y="1060"/>
                  </a:lnTo>
                  <a:lnTo>
                    <a:pt x="1029" y="1060"/>
                  </a:lnTo>
                  <a:lnTo>
                    <a:pt x="1021" y="1048"/>
                  </a:lnTo>
                  <a:lnTo>
                    <a:pt x="1017" y="1042"/>
                  </a:lnTo>
                  <a:lnTo>
                    <a:pt x="1011" y="1038"/>
                  </a:lnTo>
                  <a:lnTo>
                    <a:pt x="1011" y="1038"/>
                  </a:lnTo>
                  <a:lnTo>
                    <a:pt x="1011" y="1046"/>
                  </a:lnTo>
                  <a:lnTo>
                    <a:pt x="1010" y="1052"/>
                  </a:lnTo>
                  <a:lnTo>
                    <a:pt x="1009" y="1057"/>
                  </a:lnTo>
                  <a:lnTo>
                    <a:pt x="1007" y="1063"/>
                  </a:lnTo>
                  <a:lnTo>
                    <a:pt x="1002" y="1072"/>
                  </a:lnTo>
                  <a:lnTo>
                    <a:pt x="1001" y="1078"/>
                  </a:lnTo>
                  <a:lnTo>
                    <a:pt x="999" y="1084"/>
                  </a:lnTo>
                  <a:lnTo>
                    <a:pt x="999" y="1084"/>
                  </a:lnTo>
                  <a:close/>
                  <a:moveTo>
                    <a:pt x="1247" y="1060"/>
                  </a:moveTo>
                  <a:lnTo>
                    <a:pt x="1247" y="1060"/>
                  </a:lnTo>
                  <a:lnTo>
                    <a:pt x="1235" y="1057"/>
                  </a:lnTo>
                  <a:lnTo>
                    <a:pt x="1230" y="1055"/>
                  </a:lnTo>
                  <a:lnTo>
                    <a:pt x="1226" y="1052"/>
                  </a:lnTo>
                  <a:lnTo>
                    <a:pt x="1226" y="1052"/>
                  </a:lnTo>
                  <a:lnTo>
                    <a:pt x="1225" y="1055"/>
                  </a:lnTo>
                  <a:lnTo>
                    <a:pt x="1223" y="1056"/>
                  </a:lnTo>
                  <a:lnTo>
                    <a:pt x="1220" y="1060"/>
                  </a:lnTo>
                  <a:lnTo>
                    <a:pt x="1217" y="1063"/>
                  </a:lnTo>
                  <a:lnTo>
                    <a:pt x="1216" y="1065"/>
                  </a:lnTo>
                  <a:lnTo>
                    <a:pt x="1216" y="1067"/>
                  </a:lnTo>
                  <a:lnTo>
                    <a:pt x="1216" y="1067"/>
                  </a:lnTo>
                  <a:lnTo>
                    <a:pt x="1225" y="1070"/>
                  </a:lnTo>
                  <a:lnTo>
                    <a:pt x="1233" y="1072"/>
                  </a:lnTo>
                  <a:lnTo>
                    <a:pt x="1250" y="1075"/>
                  </a:lnTo>
                  <a:lnTo>
                    <a:pt x="1250" y="1075"/>
                  </a:lnTo>
                  <a:lnTo>
                    <a:pt x="1250" y="1070"/>
                  </a:lnTo>
                  <a:lnTo>
                    <a:pt x="1250" y="1067"/>
                  </a:lnTo>
                  <a:lnTo>
                    <a:pt x="1249" y="1066"/>
                  </a:lnTo>
                  <a:lnTo>
                    <a:pt x="1248" y="1066"/>
                  </a:lnTo>
                  <a:lnTo>
                    <a:pt x="1247" y="1066"/>
                  </a:lnTo>
                  <a:lnTo>
                    <a:pt x="1246" y="1065"/>
                  </a:lnTo>
                  <a:lnTo>
                    <a:pt x="1247" y="1060"/>
                  </a:lnTo>
                  <a:lnTo>
                    <a:pt x="1247" y="1060"/>
                  </a:lnTo>
                  <a:close/>
                  <a:moveTo>
                    <a:pt x="992" y="1092"/>
                  </a:moveTo>
                  <a:lnTo>
                    <a:pt x="992" y="1092"/>
                  </a:lnTo>
                  <a:lnTo>
                    <a:pt x="989" y="1107"/>
                  </a:lnTo>
                  <a:lnTo>
                    <a:pt x="984" y="1126"/>
                  </a:lnTo>
                  <a:lnTo>
                    <a:pt x="978" y="1143"/>
                  </a:lnTo>
                  <a:lnTo>
                    <a:pt x="977" y="1148"/>
                  </a:lnTo>
                  <a:lnTo>
                    <a:pt x="977" y="1151"/>
                  </a:lnTo>
                  <a:lnTo>
                    <a:pt x="977" y="1151"/>
                  </a:lnTo>
                  <a:lnTo>
                    <a:pt x="980" y="1156"/>
                  </a:lnTo>
                  <a:lnTo>
                    <a:pt x="985" y="1159"/>
                  </a:lnTo>
                  <a:lnTo>
                    <a:pt x="988" y="1160"/>
                  </a:lnTo>
                  <a:lnTo>
                    <a:pt x="991" y="1160"/>
                  </a:lnTo>
                  <a:lnTo>
                    <a:pt x="994" y="1158"/>
                  </a:lnTo>
                  <a:lnTo>
                    <a:pt x="998" y="1156"/>
                  </a:lnTo>
                  <a:lnTo>
                    <a:pt x="1004" y="1147"/>
                  </a:lnTo>
                  <a:lnTo>
                    <a:pt x="1017" y="1128"/>
                  </a:lnTo>
                  <a:lnTo>
                    <a:pt x="1023" y="1121"/>
                  </a:lnTo>
                  <a:lnTo>
                    <a:pt x="1027" y="1119"/>
                  </a:lnTo>
                  <a:lnTo>
                    <a:pt x="1031" y="1116"/>
                  </a:lnTo>
                  <a:lnTo>
                    <a:pt x="1031" y="1116"/>
                  </a:lnTo>
                  <a:lnTo>
                    <a:pt x="1036" y="1119"/>
                  </a:lnTo>
                  <a:lnTo>
                    <a:pt x="1040" y="1122"/>
                  </a:lnTo>
                  <a:lnTo>
                    <a:pt x="1048" y="1129"/>
                  </a:lnTo>
                  <a:lnTo>
                    <a:pt x="1055" y="1137"/>
                  </a:lnTo>
                  <a:lnTo>
                    <a:pt x="1059" y="1141"/>
                  </a:lnTo>
                  <a:lnTo>
                    <a:pt x="1063" y="1143"/>
                  </a:lnTo>
                  <a:lnTo>
                    <a:pt x="1063" y="1143"/>
                  </a:lnTo>
                  <a:lnTo>
                    <a:pt x="1064" y="1140"/>
                  </a:lnTo>
                  <a:lnTo>
                    <a:pt x="1065" y="1138"/>
                  </a:lnTo>
                  <a:lnTo>
                    <a:pt x="1070" y="1135"/>
                  </a:lnTo>
                  <a:lnTo>
                    <a:pt x="1072" y="1132"/>
                  </a:lnTo>
                  <a:lnTo>
                    <a:pt x="1074" y="1130"/>
                  </a:lnTo>
                  <a:lnTo>
                    <a:pt x="1076" y="1128"/>
                  </a:lnTo>
                  <a:lnTo>
                    <a:pt x="1076" y="1124"/>
                  </a:lnTo>
                  <a:lnTo>
                    <a:pt x="1076" y="1124"/>
                  </a:lnTo>
                  <a:lnTo>
                    <a:pt x="1066" y="1112"/>
                  </a:lnTo>
                  <a:lnTo>
                    <a:pt x="1057" y="1099"/>
                  </a:lnTo>
                  <a:lnTo>
                    <a:pt x="1048" y="1087"/>
                  </a:lnTo>
                  <a:lnTo>
                    <a:pt x="1042" y="1082"/>
                  </a:lnTo>
                  <a:lnTo>
                    <a:pt x="1036" y="1077"/>
                  </a:lnTo>
                  <a:lnTo>
                    <a:pt x="1036" y="1077"/>
                  </a:lnTo>
                  <a:lnTo>
                    <a:pt x="1033" y="1082"/>
                  </a:lnTo>
                  <a:lnTo>
                    <a:pt x="1027" y="1087"/>
                  </a:lnTo>
                  <a:lnTo>
                    <a:pt x="1022" y="1092"/>
                  </a:lnTo>
                  <a:lnTo>
                    <a:pt x="1017" y="1095"/>
                  </a:lnTo>
                  <a:lnTo>
                    <a:pt x="1010" y="1097"/>
                  </a:lnTo>
                  <a:lnTo>
                    <a:pt x="1004" y="1097"/>
                  </a:lnTo>
                  <a:lnTo>
                    <a:pt x="998" y="1096"/>
                  </a:lnTo>
                  <a:lnTo>
                    <a:pt x="992" y="1092"/>
                  </a:lnTo>
                  <a:lnTo>
                    <a:pt x="992" y="1092"/>
                  </a:lnTo>
                  <a:close/>
                  <a:moveTo>
                    <a:pt x="1203" y="1084"/>
                  </a:moveTo>
                  <a:lnTo>
                    <a:pt x="1203" y="1084"/>
                  </a:lnTo>
                  <a:lnTo>
                    <a:pt x="1189" y="1119"/>
                  </a:lnTo>
                  <a:lnTo>
                    <a:pt x="1175" y="1151"/>
                  </a:lnTo>
                  <a:lnTo>
                    <a:pt x="1168" y="1168"/>
                  </a:lnTo>
                  <a:lnTo>
                    <a:pt x="1161" y="1185"/>
                  </a:lnTo>
                  <a:lnTo>
                    <a:pt x="1156" y="1203"/>
                  </a:lnTo>
                  <a:lnTo>
                    <a:pt x="1152" y="1222"/>
                  </a:lnTo>
                  <a:lnTo>
                    <a:pt x="1152" y="1222"/>
                  </a:lnTo>
                  <a:lnTo>
                    <a:pt x="1160" y="1227"/>
                  </a:lnTo>
                  <a:lnTo>
                    <a:pt x="1169" y="1230"/>
                  </a:lnTo>
                  <a:lnTo>
                    <a:pt x="1180" y="1232"/>
                  </a:lnTo>
                  <a:lnTo>
                    <a:pt x="1190" y="1233"/>
                  </a:lnTo>
                  <a:lnTo>
                    <a:pt x="1201" y="1233"/>
                  </a:lnTo>
                  <a:lnTo>
                    <a:pt x="1211" y="1231"/>
                  </a:lnTo>
                  <a:lnTo>
                    <a:pt x="1220" y="1228"/>
                  </a:lnTo>
                  <a:lnTo>
                    <a:pt x="1228" y="1222"/>
                  </a:lnTo>
                  <a:lnTo>
                    <a:pt x="1228" y="1222"/>
                  </a:lnTo>
                  <a:lnTo>
                    <a:pt x="1234" y="1195"/>
                  </a:lnTo>
                  <a:lnTo>
                    <a:pt x="1239" y="1167"/>
                  </a:lnTo>
                  <a:lnTo>
                    <a:pt x="1250" y="1105"/>
                  </a:lnTo>
                  <a:lnTo>
                    <a:pt x="1250" y="1105"/>
                  </a:lnTo>
                  <a:lnTo>
                    <a:pt x="1246" y="1100"/>
                  </a:lnTo>
                  <a:lnTo>
                    <a:pt x="1242" y="1096"/>
                  </a:lnTo>
                  <a:lnTo>
                    <a:pt x="1236" y="1093"/>
                  </a:lnTo>
                  <a:lnTo>
                    <a:pt x="1231" y="1090"/>
                  </a:lnTo>
                  <a:lnTo>
                    <a:pt x="1225" y="1087"/>
                  </a:lnTo>
                  <a:lnTo>
                    <a:pt x="1218" y="1086"/>
                  </a:lnTo>
                  <a:lnTo>
                    <a:pt x="1203" y="1084"/>
                  </a:lnTo>
                  <a:lnTo>
                    <a:pt x="1203" y="1084"/>
                  </a:lnTo>
                  <a:close/>
                  <a:moveTo>
                    <a:pt x="1235" y="1274"/>
                  </a:moveTo>
                  <a:lnTo>
                    <a:pt x="1235" y="1274"/>
                  </a:lnTo>
                  <a:lnTo>
                    <a:pt x="1237" y="1276"/>
                  </a:lnTo>
                  <a:lnTo>
                    <a:pt x="1239" y="1278"/>
                  </a:lnTo>
                  <a:lnTo>
                    <a:pt x="1242" y="1282"/>
                  </a:lnTo>
                  <a:lnTo>
                    <a:pt x="1244" y="1284"/>
                  </a:lnTo>
                  <a:lnTo>
                    <a:pt x="1246" y="1286"/>
                  </a:lnTo>
                  <a:lnTo>
                    <a:pt x="1249" y="1287"/>
                  </a:lnTo>
                  <a:lnTo>
                    <a:pt x="1252" y="1287"/>
                  </a:lnTo>
                  <a:lnTo>
                    <a:pt x="1252" y="1287"/>
                  </a:lnTo>
                  <a:lnTo>
                    <a:pt x="1256" y="1267"/>
                  </a:lnTo>
                  <a:lnTo>
                    <a:pt x="1259" y="1248"/>
                  </a:lnTo>
                  <a:lnTo>
                    <a:pt x="1264" y="1228"/>
                  </a:lnTo>
                  <a:lnTo>
                    <a:pt x="1269" y="1206"/>
                  </a:lnTo>
                  <a:lnTo>
                    <a:pt x="1283" y="1165"/>
                  </a:lnTo>
                  <a:lnTo>
                    <a:pt x="1299" y="1124"/>
                  </a:lnTo>
                  <a:lnTo>
                    <a:pt x="1299" y="1124"/>
                  </a:lnTo>
                  <a:lnTo>
                    <a:pt x="1294" y="1116"/>
                  </a:lnTo>
                  <a:lnTo>
                    <a:pt x="1288" y="1111"/>
                  </a:lnTo>
                  <a:lnTo>
                    <a:pt x="1279" y="1107"/>
                  </a:lnTo>
                  <a:lnTo>
                    <a:pt x="1269" y="1105"/>
                  </a:lnTo>
                  <a:lnTo>
                    <a:pt x="1269" y="1105"/>
                  </a:lnTo>
                  <a:lnTo>
                    <a:pt x="1267" y="1125"/>
                  </a:lnTo>
                  <a:lnTo>
                    <a:pt x="1264" y="1146"/>
                  </a:lnTo>
                  <a:lnTo>
                    <a:pt x="1256" y="1190"/>
                  </a:lnTo>
                  <a:lnTo>
                    <a:pt x="1245" y="1233"/>
                  </a:lnTo>
                  <a:lnTo>
                    <a:pt x="1235" y="1274"/>
                  </a:lnTo>
                  <a:lnTo>
                    <a:pt x="1235" y="1274"/>
                  </a:lnTo>
                  <a:close/>
                  <a:moveTo>
                    <a:pt x="977" y="1178"/>
                  </a:moveTo>
                  <a:lnTo>
                    <a:pt x="977" y="1178"/>
                  </a:lnTo>
                  <a:lnTo>
                    <a:pt x="984" y="1246"/>
                  </a:lnTo>
                  <a:lnTo>
                    <a:pt x="990" y="1311"/>
                  </a:lnTo>
                  <a:lnTo>
                    <a:pt x="993" y="1342"/>
                  </a:lnTo>
                  <a:lnTo>
                    <a:pt x="998" y="1372"/>
                  </a:lnTo>
                  <a:lnTo>
                    <a:pt x="1003" y="1400"/>
                  </a:lnTo>
                  <a:lnTo>
                    <a:pt x="1009" y="1427"/>
                  </a:lnTo>
                  <a:lnTo>
                    <a:pt x="1009" y="1427"/>
                  </a:lnTo>
                  <a:lnTo>
                    <a:pt x="1011" y="1426"/>
                  </a:lnTo>
                  <a:lnTo>
                    <a:pt x="1016" y="1425"/>
                  </a:lnTo>
                  <a:lnTo>
                    <a:pt x="1029" y="1424"/>
                  </a:lnTo>
                  <a:lnTo>
                    <a:pt x="1041" y="1425"/>
                  </a:lnTo>
                  <a:lnTo>
                    <a:pt x="1053" y="1427"/>
                  </a:lnTo>
                  <a:lnTo>
                    <a:pt x="1053" y="1427"/>
                  </a:lnTo>
                  <a:lnTo>
                    <a:pt x="1054" y="1422"/>
                  </a:lnTo>
                  <a:lnTo>
                    <a:pt x="1055" y="1416"/>
                  </a:lnTo>
                  <a:lnTo>
                    <a:pt x="1053" y="1403"/>
                  </a:lnTo>
                  <a:lnTo>
                    <a:pt x="1053" y="1389"/>
                  </a:lnTo>
                  <a:lnTo>
                    <a:pt x="1053" y="1382"/>
                  </a:lnTo>
                  <a:lnTo>
                    <a:pt x="1055" y="1374"/>
                  </a:lnTo>
                  <a:lnTo>
                    <a:pt x="1055" y="1374"/>
                  </a:lnTo>
                  <a:lnTo>
                    <a:pt x="1059" y="1377"/>
                  </a:lnTo>
                  <a:lnTo>
                    <a:pt x="1062" y="1378"/>
                  </a:lnTo>
                  <a:lnTo>
                    <a:pt x="1064" y="1381"/>
                  </a:lnTo>
                  <a:lnTo>
                    <a:pt x="1065" y="1384"/>
                  </a:lnTo>
                  <a:lnTo>
                    <a:pt x="1067" y="1392"/>
                  </a:lnTo>
                  <a:lnTo>
                    <a:pt x="1068" y="1399"/>
                  </a:lnTo>
                  <a:lnTo>
                    <a:pt x="1068" y="1408"/>
                  </a:lnTo>
                  <a:lnTo>
                    <a:pt x="1070" y="1416"/>
                  </a:lnTo>
                  <a:lnTo>
                    <a:pt x="1072" y="1423"/>
                  </a:lnTo>
                  <a:lnTo>
                    <a:pt x="1075" y="1425"/>
                  </a:lnTo>
                  <a:lnTo>
                    <a:pt x="1078" y="1427"/>
                  </a:lnTo>
                  <a:lnTo>
                    <a:pt x="1078" y="1427"/>
                  </a:lnTo>
                  <a:lnTo>
                    <a:pt x="1081" y="1423"/>
                  </a:lnTo>
                  <a:lnTo>
                    <a:pt x="1083" y="1418"/>
                  </a:lnTo>
                  <a:lnTo>
                    <a:pt x="1087" y="1409"/>
                  </a:lnTo>
                  <a:lnTo>
                    <a:pt x="1091" y="1398"/>
                  </a:lnTo>
                  <a:lnTo>
                    <a:pt x="1092" y="1385"/>
                  </a:lnTo>
                  <a:lnTo>
                    <a:pt x="1093" y="1372"/>
                  </a:lnTo>
                  <a:lnTo>
                    <a:pt x="1093" y="1358"/>
                  </a:lnTo>
                  <a:lnTo>
                    <a:pt x="1093" y="1331"/>
                  </a:lnTo>
                  <a:lnTo>
                    <a:pt x="1093" y="1331"/>
                  </a:lnTo>
                  <a:lnTo>
                    <a:pt x="1096" y="1309"/>
                  </a:lnTo>
                  <a:lnTo>
                    <a:pt x="1097" y="1287"/>
                  </a:lnTo>
                  <a:lnTo>
                    <a:pt x="1097" y="1265"/>
                  </a:lnTo>
                  <a:lnTo>
                    <a:pt x="1096" y="1244"/>
                  </a:lnTo>
                  <a:lnTo>
                    <a:pt x="1091" y="1201"/>
                  </a:lnTo>
                  <a:lnTo>
                    <a:pt x="1089" y="1178"/>
                  </a:lnTo>
                  <a:lnTo>
                    <a:pt x="1087" y="1156"/>
                  </a:lnTo>
                  <a:lnTo>
                    <a:pt x="1087" y="1156"/>
                  </a:lnTo>
                  <a:lnTo>
                    <a:pt x="1080" y="1159"/>
                  </a:lnTo>
                  <a:lnTo>
                    <a:pt x="1070" y="1162"/>
                  </a:lnTo>
                  <a:lnTo>
                    <a:pt x="1065" y="1163"/>
                  </a:lnTo>
                  <a:lnTo>
                    <a:pt x="1061" y="1163"/>
                  </a:lnTo>
                  <a:lnTo>
                    <a:pt x="1055" y="1162"/>
                  </a:lnTo>
                  <a:lnTo>
                    <a:pt x="1051" y="1161"/>
                  </a:lnTo>
                  <a:lnTo>
                    <a:pt x="1051" y="1161"/>
                  </a:lnTo>
                  <a:lnTo>
                    <a:pt x="1053" y="1202"/>
                  </a:lnTo>
                  <a:lnTo>
                    <a:pt x="1056" y="1245"/>
                  </a:lnTo>
                  <a:lnTo>
                    <a:pt x="1059" y="1288"/>
                  </a:lnTo>
                  <a:lnTo>
                    <a:pt x="1059" y="1309"/>
                  </a:lnTo>
                  <a:lnTo>
                    <a:pt x="1059" y="1331"/>
                  </a:lnTo>
                  <a:lnTo>
                    <a:pt x="1059" y="1331"/>
                  </a:lnTo>
                  <a:lnTo>
                    <a:pt x="1054" y="1322"/>
                  </a:lnTo>
                  <a:lnTo>
                    <a:pt x="1050" y="1311"/>
                  </a:lnTo>
                  <a:lnTo>
                    <a:pt x="1048" y="1301"/>
                  </a:lnTo>
                  <a:lnTo>
                    <a:pt x="1046" y="1290"/>
                  </a:lnTo>
                  <a:lnTo>
                    <a:pt x="1044" y="1266"/>
                  </a:lnTo>
                  <a:lnTo>
                    <a:pt x="1042" y="1242"/>
                  </a:lnTo>
                  <a:lnTo>
                    <a:pt x="1041" y="1217"/>
                  </a:lnTo>
                  <a:lnTo>
                    <a:pt x="1039" y="1193"/>
                  </a:lnTo>
                  <a:lnTo>
                    <a:pt x="1037" y="1182"/>
                  </a:lnTo>
                  <a:lnTo>
                    <a:pt x="1034" y="1171"/>
                  </a:lnTo>
                  <a:lnTo>
                    <a:pt x="1031" y="1160"/>
                  </a:lnTo>
                  <a:lnTo>
                    <a:pt x="1026" y="1151"/>
                  </a:lnTo>
                  <a:lnTo>
                    <a:pt x="1026" y="1151"/>
                  </a:lnTo>
                  <a:lnTo>
                    <a:pt x="1023" y="1158"/>
                  </a:lnTo>
                  <a:lnTo>
                    <a:pt x="1019" y="1165"/>
                  </a:lnTo>
                  <a:lnTo>
                    <a:pt x="1014" y="1169"/>
                  </a:lnTo>
                  <a:lnTo>
                    <a:pt x="1007" y="1173"/>
                  </a:lnTo>
                  <a:lnTo>
                    <a:pt x="1001" y="1176"/>
                  </a:lnTo>
                  <a:lnTo>
                    <a:pt x="993" y="1178"/>
                  </a:lnTo>
                  <a:lnTo>
                    <a:pt x="985" y="1178"/>
                  </a:lnTo>
                  <a:lnTo>
                    <a:pt x="977" y="1178"/>
                  </a:lnTo>
                  <a:lnTo>
                    <a:pt x="977" y="1178"/>
                  </a:lnTo>
                  <a:close/>
                  <a:moveTo>
                    <a:pt x="1108" y="1424"/>
                  </a:moveTo>
                  <a:lnTo>
                    <a:pt x="1108" y="1424"/>
                  </a:lnTo>
                  <a:lnTo>
                    <a:pt x="1130" y="1416"/>
                  </a:lnTo>
                  <a:lnTo>
                    <a:pt x="1141" y="1412"/>
                  </a:lnTo>
                  <a:lnTo>
                    <a:pt x="1154" y="1410"/>
                  </a:lnTo>
                  <a:lnTo>
                    <a:pt x="1154" y="1410"/>
                  </a:lnTo>
                  <a:lnTo>
                    <a:pt x="1166" y="1392"/>
                  </a:lnTo>
                  <a:lnTo>
                    <a:pt x="1175" y="1373"/>
                  </a:lnTo>
                  <a:lnTo>
                    <a:pt x="1185" y="1355"/>
                  </a:lnTo>
                  <a:lnTo>
                    <a:pt x="1192" y="1336"/>
                  </a:lnTo>
                  <a:lnTo>
                    <a:pt x="1200" y="1316"/>
                  </a:lnTo>
                  <a:lnTo>
                    <a:pt x="1207" y="1295"/>
                  </a:lnTo>
                  <a:lnTo>
                    <a:pt x="1213" y="1274"/>
                  </a:lnTo>
                  <a:lnTo>
                    <a:pt x="1218" y="1252"/>
                  </a:lnTo>
                  <a:lnTo>
                    <a:pt x="1218" y="1252"/>
                  </a:lnTo>
                  <a:lnTo>
                    <a:pt x="1196" y="1252"/>
                  </a:lnTo>
                  <a:lnTo>
                    <a:pt x="1186" y="1251"/>
                  </a:lnTo>
                  <a:lnTo>
                    <a:pt x="1176" y="1251"/>
                  </a:lnTo>
                  <a:lnTo>
                    <a:pt x="1167" y="1249"/>
                  </a:lnTo>
                  <a:lnTo>
                    <a:pt x="1159" y="1246"/>
                  </a:lnTo>
                  <a:lnTo>
                    <a:pt x="1153" y="1243"/>
                  </a:lnTo>
                  <a:lnTo>
                    <a:pt x="1146" y="1237"/>
                  </a:lnTo>
                  <a:lnTo>
                    <a:pt x="1146" y="1237"/>
                  </a:lnTo>
                  <a:lnTo>
                    <a:pt x="1132" y="1283"/>
                  </a:lnTo>
                  <a:lnTo>
                    <a:pt x="1127" y="1307"/>
                  </a:lnTo>
                  <a:lnTo>
                    <a:pt x="1122" y="1329"/>
                  </a:lnTo>
                  <a:lnTo>
                    <a:pt x="1117" y="1352"/>
                  </a:lnTo>
                  <a:lnTo>
                    <a:pt x="1113" y="1374"/>
                  </a:lnTo>
                  <a:lnTo>
                    <a:pt x="1108" y="1424"/>
                  </a:lnTo>
                  <a:lnTo>
                    <a:pt x="1108" y="1424"/>
                  </a:lnTo>
                  <a:close/>
                  <a:moveTo>
                    <a:pt x="970" y="1360"/>
                  </a:moveTo>
                  <a:lnTo>
                    <a:pt x="970" y="1360"/>
                  </a:lnTo>
                  <a:lnTo>
                    <a:pt x="974" y="1374"/>
                  </a:lnTo>
                  <a:lnTo>
                    <a:pt x="977" y="1380"/>
                  </a:lnTo>
                  <a:lnTo>
                    <a:pt x="981" y="1385"/>
                  </a:lnTo>
                  <a:lnTo>
                    <a:pt x="981" y="1385"/>
                  </a:lnTo>
                  <a:lnTo>
                    <a:pt x="980" y="1377"/>
                  </a:lnTo>
                  <a:lnTo>
                    <a:pt x="979" y="1368"/>
                  </a:lnTo>
                  <a:lnTo>
                    <a:pt x="978" y="1362"/>
                  </a:lnTo>
                  <a:lnTo>
                    <a:pt x="977" y="1359"/>
                  </a:lnTo>
                  <a:lnTo>
                    <a:pt x="975" y="1357"/>
                  </a:lnTo>
                  <a:lnTo>
                    <a:pt x="975" y="1357"/>
                  </a:lnTo>
                  <a:lnTo>
                    <a:pt x="973" y="1359"/>
                  </a:lnTo>
                  <a:lnTo>
                    <a:pt x="970" y="1360"/>
                  </a:lnTo>
                  <a:lnTo>
                    <a:pt x="970" y="1360"/>
                  </a:lnTo>
                  <a:close/>
                  <a:moveTo>
                    <a:pt x="854" y="1532"/>
                  </a:moveTo>
                  <a:lnTo>
                    <a:pt x="854" y="1532"/>
                  </a:lnTo>
                  <a:lnTo>
                    <a:pt x="887" y="1537"/>
                  </a:lnTo>
                  <a:lnTo>
                    <a:pt x="919" y="1541"/>
                  </a:lnTo>
                  <a:lnTo>
                    <a:pt x="949" y="1545"/>
                  </a:lnTo>
                  <a:lnTo>
                    <a:pt x="979" y="1546"/>
                  </a:lnTo>
                  <a:lnTo>
                    <a:pt x="1008" y="1545"/>
                  </a:lnTo>
                  <a:lnTo>
                    <a:pt x="1022" y="1544"/>
                  </a:lnTo>
                  <a:lnTo>
                    <a:pt x="1037" y="1541"/>
                  </a:lnTo>
                  <a:lnTo>
                    <a:pt x="1052" y="1538"/>
                  </a:lnTo>
                  <a:lnTo>
                    <a:pt x="1067" y="1535"/>
                  </a:lnTo>
                  <a:lnTo>
                    <a:pt x="1082" y="1530"/>
                  </a:lnTo>
                  <a:lnTo>
                    <a:pt x="1097" y="1524"/>
                  </a:lnTo>
                  <a:lnTo>
                    <a:pt x="1097" y="1524"/>
                  </a:lnTo>
                  <a:lnTo>
                    <a:pt x="1112" y="1525"/>
                  </a:lnTo>
                  <a:lnTo>
                    <a:pt x="1125" y="1524"/>
                  </a:lnTo>
                  <a:lnTo>
                    <a:pt x="1135" y="1522"/>
                  </a:lnTo>
                  <a:lnTo>
                    <a:pt x="1143" y="1519"/>
                  </a:lnTo>
                  <a:lnTo>
                    <a:pt x="1152" y="1515"/>
                  </a:lnTo>
                  <a:lnTo>
                    <a:pt x="1159" y="1510"/>
                  </a:lnTo>
                  <a:lnTo>
                    <a:pt x="1167" y="1505"/>
                  </a:lnTo>
                  <a:lnTo>
                    <a:pt x="1176" y="1500"/>
                  </a:lnTo>
                  <a:lnTo>
                    <a:pt x="1176" y="1500"/>
                  </a:lnTo>
                  <a:lnTo>
                    <a:pt x="1176" y="1487"/>
                  </a:lnTo>
                  <a:lnTo>
                    <a:pt x="1176" y="1475"/>
                  </a:lnTo>
                  <a:lnTo>
                    <a:pt x="1178" y="1464"/>
                  </a:lnTo>
                  <a:lnTo>
                    <a:pt x="1182" y="1454"/>
                  </a:lnTo>
                  <a:lnTo>
                    <a:pt x="1187" y="1433"/>
                  </a:lnTo>
                  <a:lnTo>
                    <a:pt x="1189" y="1423"/>
                  </a:lnTo>
                  <a:lnTo>
                    <a:pt x="1191" y="1412"/>
                  </a:lnTo>
                  <a:lnTo>
                    <a:pt x="1191" y="1412"/>
                  </a:lnTo>
                  <a:lnTo>
                    <a:pt x="1182" y="1419"/>
                  </a:lnTo>
                  <a:lnTo>
                    <a:pt x="1171" y="1426"/>
                  </a:lnTo>
                  <a:lnTo>
                    <a:pt x="1160" y="1431"/>
                  </a:lnTo>
                  <a:lnTo>
                    <a:pt x="1148" y="1435"/>
                  </a:lnTo>
                  <a:lnTo>
                    <a:pt x="1137" y="1439"/>
                  </a:lnTo>
                  <a:lnTo>
                    <a:pt x="1124" y="1441"/>
                  </a:lnTo>
                  <a:lnTo>
                    <a:pt x="1098" y="1444"/>
                  </a:lnTo>
                  <a:lnTo>
                    <a:pt x="1070" y="1445"/>
                  </a:lnTo>
                  <a:lnTo>
                    <a:pt x="1042" y="1446"/>
                  </a:lnTo>
                  <a:lnTo>
                    <a:pt x="1014" y="1447"/>
                  </a:lnTo>
                  <a:lnTo>
                    <a:pt x="985" y="1448"/>
                  </a:lnTo>
                  <a:lnTo>
                    <a:pt x="985" y="1448"/>
                  </a:lnTo>
                  <a:lnTo>
                    <a:pt x="968" y="1449"/>
                  </a:lnTo>
                  <a:lnTo>
                    <a:pt x="948" y="1449"/>
                  </a:lnTo>
                  <a:lnTo>
                    <a:pt x="927" y="1448"/>
                  </a:lnTo>
                  <a:lnTo>
                    <a:pt x="905" y="1446"/>
                  </a:lnTo>
                  <a:lnTo>
                    <a:pt x="884" y="1443"/>
                  </a:lnTo>
                  <a:lnTo>
                    <a:pt x="864" y="1439"/>
                  </a:lnTo>
                  <a:lnTo>
                    <a:pt x="848" y="1433"/>
                  </a:lnTo>
                  <a:lnTo>
                    <a:pt x="840" y="1430"/>
                  </a:lnTo>
                  <a:lnTo>
                    <a:pt x="835" y="1427"/>
                  </a:lnTo>
                  <a:lnTo>
                    <a:pt x="835" y="1427"/>
                  </a:lnTo>
                  <a:lnTo>
                    <a:pt x="840" y="1454"/>
                  </a:lnTo>
                  <a:lnTo>
                    <a:pt x="844" y="1480"/>
                  </a:lnTo>
                  <a:lnTo>
                    <a:pt x="854" y="1532"/>
                  </a:lnTo>
                  <a:lnTo>
                    <a:pt x="854" y="1532"/>
                  </a:lnTo>
                  <a:close/>
                  <a:moveTo>
                    <a:pt x="1137" y="1549"/>
                  </a:moveTo>
                  <a:lnTo>
                    <a:pt x="1137" y="1549"/>
                  </a:lnTo>
                  <a:lnTo>
                    <a:pt x="1139" y="1565"/>
                  </a:lnTo>
                  <a:lnTo>
                    <a:pt x="1141" y="1579"/>
                  </a:lnTo>
                  <a:lnTo>
                    <a:pt x="1142" y="1611"/>
                  </a:lnTo>
                  <a:lnTo>
                    <a:pt x="1142" y="1611"/>
                  </a:lnTo>
                  <a:lnTo>
                    <a:pt x="1146" y="1611"/>
                  </a:lnTo>
                  <a:lnTo>
                    <a:pt x="1150" y="1611"/>
                  </a:lnTo>
                  <a:lnTo>
                    <a:pt x="1156" y="1608"/>
                  </a:lnTo>
                  <a:lnTo>
                    <a:pt x="1161" y="1605"/>
                  </a:lnTo>
                  <a:lnTo>
                    <a:pt x="1165" y="1604"/>
                  </a:lnTo>
                  <a:lnTo>
                    <a:pt x="1169" y="1604"/>
                  </a:lnTo>
                  <a:lnTo>
                    <a:pt x="1169" y="1604"/>
                  </a:lnTo>
                  <a:lnTo>
                    <a:pt x="1169" y="1592"/>
                  </a:lnTo>
                  <a:lnTo>
                    <a:pt x="1170" y="1581"/>
                  </a:lnTo>
                  <a:lnTo>
                    <a:pt x="1173" y="1564"/>
                  </a:lnTo>
                  <a:lnTo>
                    <a:pt x="1174" y="1555"/>
                  </a:lnTo>
                  <a:lnTo>
                    <a:pt x="1175" y="1547"/>
                  </a:lnTo>
                  <a:lnTo>
                    <a:pt x="1175" y="1539"/>
                  </a:lnTo>
                  <a:lnTo>
                    <a:pt x="1174" y="1530"/>
                  </a:lnTo>
                  <a:lnTo>
                    <a:pt x="1174" y="1530"/>
                  </a:lnTo>
                  <a:lnTo>
                    <a:pt x="1170" y="1533"/>
                  </a:lnTo>
                  <a:lnTo>
                    <a:pt x="1165" y="1535"/>
                  </a:lnTo>
                  <a:lnTo>
                    <a:pt x="1154" y="1538"/>
                  </a:lnTo>
                  <a:lnTo>
                    <a:pt x="1148" y="1540"/>
                  </a:lnTo>
                  <a:lnTo>
                    <a:pt x="1144" y="1543"/>
                  </a:lnTo>
                  <a:lnTo>
                    <a:pt x="1140" y="1546"/>
                  </a:lnTo>
                  <a:lnTo>
                    <a:pt x="1137" y="1549"/>
                  </a:lnTo>
                  <a:lnTo>
                    <a:pt x="1137" y="1549"/>
                  </a:lnTo>
                  <a:close/>
                  <a:moveTo>
                    <a:pt x="1110" y="1626"/>
                  </a:moveTo>
                  <a:lnTo>
                    <a:pt x="1110" y="1626"/>
                  </a:lnTo>
                  <a:lnTo>
                    <a:pt x="1112" y="1624"/>
                  </a:lnTo>
                  <a:lnTo>
                    <a:pt x="1114" y="1624"/>
                  </a:lnTo>
                  <a:lnTo>
                    <a:pt x="1117" y="1624"/>
                  </a:lnTo>
                  <a:lnTo>
                    <a:pt x="1122" y="1623"/>
                  </a:lnTo>
                  <a:lnTo>
                    <a:pt x="1122" y="1623"/>
                  </a:lnTo>
                  <a:lnTo>
                    <a:pt x="1125" y="1602"/>
                  </a:lnTo>
                  <a:lnTo>
                    <a:pt x="1125" y="1592"/>
                  </a:lnTo>
                  <a:lnTo>
                    <a:pt x="1125" y="1580"/>
                  </a:lnTo>
                  <a:lnTo>
                    <a:pt x="1124" y="1570"/>
                  </a:lnTo>
                  <a:lnTo>
                    <a:pt x="1121" y="1561"/>
                  </a:lnTo>
                  <a:lnTo>
                    <a:pt x="1119" y="1558"/>
                  </a:lnTo>
                  <a:lnTo>
                    <a:pt x="1116" y="1554"/>
                  </a:lnTo>
                  <a:lnTo>
                    <a:pt x="1113" y="1551"/>
                  </a:lnTo>
                  <a:lnTo>
                    <a:pt x="1110" y="1549"/>
                  </a:lnTo>
                  <a:lnTo>
                    <a:pt x="1110" y="1549"/>
                  </a:lnTo>
                  <a:lnTo>
                    <a:pt x="1108" y="1558"/>
                  </a:lnTo>
                  <a:lnTo>
                    <a:pt x="1107" y="1566"/>
                  </a:lnTo>
                  <a:lnTo>
                    <a:pt x="1107" y="1584"/>
                  </a:lnTo>
                  <a:lnTo>
                    <a:pt x="1108" y="1606"/>
                  </a:lnTo>
                  <a:lnTo>
                    <a:pt x="1110" y="1626"/>
                  </a:lnTo>
                  <a:lnTo>
                    <a:pt x="1110" y="1626"/>
                  </a:lnTo>
                  <a:close/>
                  <a:moveTo>
                    <a:pt x="856" y="1554"/>
                  </a:moveTo>
                  <a:lnTo>
                    <a:pt x="856" y="1554"/>
                  </a:lnTo>
                  <a:lnTo>
                    <a:pt x="859" y="1574"/>
                  </a:lnTo>
                  <a:lnTo>
                    <a:pt x="864" y="1592"/>
                  </a:lnTo>
                  <a:lnTo>
                    <a:pt x="867" y="1611"/>
                  </a:lnTo>
                  <a:lnTo>
                    <a:pt x="869" y="1630"/>
                  </a:lnTo>
                  <a:lnTo>
                    <a:pt x="869" y="1630"/>
                  </a:lnTo>
                  <a:lnTo>
                    <a:pt x="872" y="1631"/>
                  </a:lnTo>
                  <a:lnTo>
                    <a:pt x="875" y="1631"/>
                  </a:lnTo>
                  <a:lnTo>
                    <a:pt x="881" y="1635"/>
                  </a:lnTo>
                  <a:lnTo>
                    <a:pt x="886" y="1637"/>
                  </a:lnTo>
                  <a:lnTo>
                    <a:pt x="888" y="1637"/>
                  </a:lnTo>
                  <a:lnTo>
                    <a:pt x="890" y="1636"/>
                  </a:lnTo>
                  <a:lnTo>
                    <a:pt x="890" y="1636"/>
                  </a:lnTo>
                  <a:lnTo>
                    <a:pt x="893" y="1627"/>
                  </a:lnTo>
                  <a:lnTo>
                    <a:pt x="893" y="1620"/>
                  </a:lnTo>
                  <a:lnTo>
                    <a:pt x="892" y="1602"/>
                  </a:lnTo>
                  <a:lnTo>
                    <a:pt x="890" y="1583"/>
                  </a:lnTo>
                  <a:lnTo>
                    <a:pt x="888" y="1562"/>
                  </a:lnTo>
                  <a:lnTo>
                    <a:pt x="888" y="1562"/>
                  </a:lnTo>
                  <a:lnTo>
                    <a:pt x="880" y="1558"/>
                  </a:lnTo>
                  <a:lnTo>
                    <a:pt x="872" y="1555"/>
                  </a:lnTo>
                  <a:lnTo>
                    <a:pt x="866" y="1554"/>
                  </a:lnTo>
                  <a:lnTo>
                    <a:pt x="856" y="1554"/>
                  </a:lnTo>
                  <a:lnTo>
                    <a:pt x="856" y="1554"/>
                  </a:lnTo>
                  <a:close/>
                  <a:moveTo>
                    <a:pt x="1036" y="1567"/>
                  </a:moveTo>
                  <a:lnTo>
                    <a:pt x="1036" y="1567"/>
                  </a:lnTo>
                  <a:lnTo>
                    <a:pt x="1035" y="1607"/>
                  </a:lnTo>
                  <a:lnTo>
                    <a:pt x="1035" y="1626"/>
                  </a:lnTo>
                  <a:lnTo>
                    <a:pt x="1036" y="1637"/>
                  </a:lnTo>
                  <a:lnTo>
                    <a:pt x="1038" y="1647"/>
                  </a:lnTo>
                  <a:lnTo>
                    <a:pt x="1038" y="1647"/>
                  </a:lnTo>
                  <a:lnTo>
                    <a:pt x="1052" y="1644"/>
                  </a:lnTo>
                  <a:lnTo>
                    <a:pt x="1066" y="1642"/>
                  </a:lnTo>
                  <a:lnTo>
                    <a:pt x="1079" y="1639"/>
                  </a:lnTo>
                  <a:lnTo>
                    <a:pt x="1085" y="1637"/>
                  </a:lnTo>
                  <a:lnTo>
                    <a:pt x="1090" y="1634"/>
                  </a:lnTo>
                  <a:lnTo>
                    <a:pt x="1090" y="1634"/>
                  </a:lnTo>
                  <a:lnTo>
                    <a:pt x="1092" y="1612"/>
                  </a:lnTo>
                  <a:lnTo>
                    <a:pt x="1091" y="1595"/>
                  </a:lnTo>
                  <a:lnTo>
                    <a:pt x="1089" y="1577"/>
                  </a:lnTo>
                  <a:lnTo>
                    <a:pt x="1085" y="1556"/>
                  </a:lnTo>
                  <a:lnTo>
                    <a:pt x="1085" y="1556"/>
                  </a:lnTo>
                  <a:lnTo>
                    <a:pt x="1079" y="1556"/>
                  </a:lnTo>
                  <a:lnTo>
                    <a:pt x="1074" y="1556"/>
                  </a:lnTo>
                  <a:lnTo>
                    <a:pt x="1061" y="1560"/>
                  </a:lnTo>
                  <a:lnTo>
                    <a:pt x="1036" y="1567"/>
                  </a:lnTo>
                  <a:lnTo>
                    <a:pt x="1036" y="1567"/>
                  </a:lnTo>
                  <a:close/>
                  <a:moveTo>
                    <a:pt x="909" y="1643"/>
                  </a:moveTo>
                  <a:lnTo>
                    <a:pt x="909" y="1643"/>
                  </a:lnTo>
                  <a:lnTo>
                    <a:pt x="925" y="1646"/>
                  </a:lnTo>
                  <a:lnTo>
                    <a:pt x="940" y="1647"/>
                  </a:lnTo>
                  <a:lnTo>
                    <a:pt x="975" y="1651"/>
                  </a:lnTo>
                  <a:lnTo>
                    <a:pt x="975" y="1651"/>
                  </a:lnTo>
                  <a:lnTo>
                    <a:pt x="975" y="1630"/>
                  </a:lnTo>
                  <a:lnTo>
                    <a:pt x="976" y="1609"/>
                  </a:lnTo>
                  <a:lnTo>
                    <a:pt x="976" y="1599"/>
                  </a:lnTo>
                  <a:lnTo>
                    <a:pt x="976" y="1589"/>
                  </a:lnTo>
                  <a:lnTo>
                    <a:pt x="975" y="1579"/>
                  </a:lnTo>
                  <a:lnTo>
                    <a:pt x="972" y="1569"/>
                  </a:lnTo>
                  <a:lnTo>
                    <a:pt x="972" y="1569"/>
                  </a:lnTo>
                  <a:lnTo>
                    <a:pt x="956" y="1567"/>
                  </a:lnTo>
                  <a:lnTo>
                    <a:pt x="938" y="1565"/>
                  </a:lnTo>
                  <a:lnTo>
                    <a:pt x="922" y="1564"/>
                  </a:lnTo>
                  <a:lnTo>
                    <a:pt x="909" y="1562"/>
                  </a:lnTo>
                  <a:lnTo>
                    <a:pt x="909" y="1562"/>
                  </a:lnTo>
                  <a:lnTo>
                    <a:pt x="909" y="1580"/>
                  </a:lnTo>
                  <a:lnTo>
                    <a:pt x="909" y="1602"/>
                  </a:lnTo>
                  <a:lnTo>
                    <a:pt x="908" y="1625"/>
                  </a:lnTo>
                  <a:lnTo>
                    <a:pt x="909" y="1643"/>
                  </a:lnTo>
                  <a:lnTo>
                    <a:pt x="909" y="1643"/>
                  </a:lnTo>
                  <a:close/>
                  <a:moveTo>
                    <a:pt x="996" y="1567"/>
                  </a:moveTo>
                  <a:lnTo>
                    <a:pt x="996" y="1567"/>
                  </a:lnTo>
                  <a:lnTo>
                    <a:pt x="994" y="1576"/>
                  </a:lnTo>
                  <a:lnTo>
                    <a:pt x="993" y="1586"/>
                  </a:lnTo>
                  <a:lnTo>
                    <a:pt x="992" y="1596"/>
                  </a:lnTo>
                  <a:lnTo>
                    <a:pt x="992" y="1607"/>
                  </a:lnTo>
                  <a:lnTo>
                    <a:pt x="992" y="1629"/>
                  </a:lnTo>
                  <a:lnTo>
                    <a:pt x="994" y="1653"/>
                  </a:lnTo>
                  <a:lnTo>
                    <a:pt x="994" y="1653"/>
                  </a:lnTo>
                  <a:lnTo>
                    <a:pt x="1002" y="1653"/>
                  </a:lnTo>
                  <a:lnTo>
                    <a:pt x="1009" y="1653"/>
                  </a:lnTo>
                  <a:lnTo>
                    <a:pt x="1016" y="1653"/>
                  </a:lnTo>
                  <a:lnTo>
                    <a:pt x="1019" y="1652"/>
                  </a:lnTo>
                  <a:lnTo>
                    <a:pt x="1021" y="1651"/>
                  </a:lnTo>
                  <a:lnTo>
                    <a:pt x="1021" y="1651"/>
                  </a:lnTo>
                  <a:lnTo>
                    <a:pt x="1020" y="1641"/>
                  </a:lnTo>
                  <a:lnTo>
                    <a:pt x="1020" y="1631"/>
                  </a:lnTo>
                  <a:lnTo>
                    <a:pt x="1020" y="1610"/>
                  </a:lnTo>
                  <a:lnTo>
                    <a:pt x="1019" y="1599"/>
                  </a:lnTo>
                  <a:lnTo>
                    <a:pt x="1019" y="1589"/>
                  </a:lnTo>
                  <a:lnTo>
                    <a:pt x="1017" y="1577"/>
                  </a:lnTo>
                  <a:lnTo>
                    <a:pt x="1014" y="1567"/>
                  </a:lnTo>
                  <a:lnTo>
                    <a:pt x="1014" y="1567"/>
                  </a:lnTo>
                  <a:lnTo>
                    <a:pt x="996" y="1567"/>
                  </a:lnTo>
                  <a:lnTo>
                    <a:pt x="996" y="1567"/>
                  </a:lnTo>
                  <a:close/>
                  <a:moveTo>
                    <a:pt x="1093" y="1665"/>
                  </a:moveTo>
                  <a:lnTo>
                    <a:pt x="1093" y="1665"/>
                  </a:lnTo>
                  <a:lnTo>
                    <a:pt x="1090" y="1664"/>
                  </a:lnTo>
                  <a:lnTo>
                    <a:pt x="1087" y="1661"/>
                  </a:lnTo>
                  <a:lnTo>
                    <a:pt x="1085" y="1660"/>
                  </a:lnTo>
                  <a:lnTo>
                    <a:pt x="1080" y="1660"/>
                  </a:lnTo>
                  <a:lnTo>
                    <a:pt x="1080" y="1660"/>
                  </a:lnTo>
                  <a:lnTo>
                    <a:pt x="1069" y="1665"/>
                  </a:lnTo>
                  <a:lnTo>
                    <a:pt x="1057" y="1668"/>
                  </a:lnTo>
                  <a:lnTo>
                    <a:pt x="1046" y="1670"/>
                  </a:lnTo>
                  <a:lnTo>
                    <a:pt x="1033" y="1672"/>
                  </a:lnTo>
                  <a:lnTo>
                    <a:pt x="1007" y="1674"/>
                  </a:lnTo>
                  <a:lnTo>
                    <a:pt x="980" y="1674"/>
                  </a:lnTo>
                  <a:lnTo>
                    <a:pt x="954" y="1672"/>
                  </a:lnTo>
                  <a:lnTo>
                    <a:pt x="927" y="1669"/>
                  </a:lnTo>
                  <a:lnTo>
                    <a:pt x="900" y="1662"/>
                  </a:lnTo>
                  <a:lnTo>
                    <a:pt x="873" y="1655"/>
                  </a:lnTo>
                  <a:lnTo>
                    <a:pt x="873" y="1655"/>
                  </a:lnTo>
                  <a:lnTo>
                    <a:pt x="880" y="1684"/>
                  </a:lnTo>
                  <a:lnTo>
                    <a:pt x="885" y="1716"/>
                  </a:lnTo>
                  <a:lnTo>
                    <a:pt x="890" y="1750"/>
                  </a:lnTo>
                  <a:lnTo>
                    <a:pt x="896" y="1780"/>
                  </a:lnTo>
                  <a:lnTo>
                    <a:pt x="896" y="1780"/>
                  </a:lnTo>
                  <a:lnTo>
                    <a:pt x="905" y="1789"/>
                  </a:lnTo>
                  <a:lnTo>
                    <a:pt x="915" y="1797"/>
                  </a:lnTo>
                  <a:lnTo>
                    <a:pt x="915" y="1797"/>
                  </a:lnTo>
                  <a:lnTo>
                    <a:pt x="923" y="1797"/>
                  </a:lnTo>
                  <a:lnTo>
                    <a:pt x="929" y="1799"/>
                  </a:lnTo>
                  <a:lnTo>
                    <a:pt x="935" y="1802"/>
                  </a:lnTo>
                  <a:lnTo>
                    <a:pt x="942" y="1804"/>
                  </a:lnTo>
                  <a:lnTo>
                    <a:pt x="956" y="1809"/>
                  </a:lnTo>
                  <a:lnTo>
                    <a:pt x="962" y="1811"/>
                  </a:lnTo>
                  <a:lnTo>
                    <a:pt x="970" y="1812"/>
                  </a:lnTo>
                  <a:lnTo>
                    <a:pt x="970" y="1812"/>
                  </a:lnTo>
                  <a:lnTo>
                    <a:pt x="974" y="1812"/>
                  </a:lnTo>
                  <a:lnTo>
                    <a:pt x="979" y="1811"/>
                  </a:lnTo>
                  <a:lnTo>
                    <a:pt x="989" y="1809"/>
                  </a:lnTo>
                  <a:lnTo>
                    <a:pt x="1000" y="1806"/>
                  </a:lnTo>
                  <a:lnTo>
                    <a:pt x="1009" y="1805"/>
                  </a:lnTo>
                  <a:lnTo>
                    <a:pt x="1009" y="1805"/>
                  </a:lnTo>
                  <a:lnTo>
                    <a:pt x="1041" y="1807"/>
                  </a:lnTo>
                  <a:lnTo>
                    <a:pt x="1057" y="1807"/>
                  </a:lnTo>
                  <a:lnTo>
                    <a:pt x="1075" y="1807"/>
                  </a:lnTo>
                  <a:lnTo>
                    <a:pt x="1091" y="1806"/>
                  </a:lnTo>
                  <a:lnTo>
                    <a:pt x="1106" y="1804"/>
                  </a:lnTo>
                  <a:lnTo>
                    <a:pt x="1113" y="1802"/>
                  </a:lnTo>
                  <a:lnTo>
                    <a:pt x="1121" y="1798"/>
                  </a:lnTo>
                  <a:lnTo>
                    <a:pt x="1127" y="1795"/>
                  </a:lnTo>
                  <a:lnTo>
                    <a:pt x="1135" y="1791"/>
                  </a:lnTo>
                  <a:lnTo>
                    <a:pt x="1135" y="1791"/>
                  </a:lnTo>
                  <a:lnTo>
                    <a:pt x="1139" y="1782"/>
                  </a:lnTo>
                  <a:lnTo>
                    <a:pt x="1143" y="1773"/>
                  </a:lnTo>
                  <a:lnTo>
                    <a:pt x="1150" y="1753"/>
                  </a:lnTo>
                  <a:lnTo>
                    <a:pt x="1154" y="1732"/>
                  </a:lnTo>
                  <a:lnTo>
                    <a:pt x="1158" y="1710"/>
                  </a:lnTo>
                  <a:lnTo>
                    <a:pt x="1160" y="1687"/>
                  </a:lnTo>
                  <a:lnTo>
                    <a:pt x="1161" y="1666"/>
                  </a:lnTo>
                  <a:lnTo>
                    <a:pt x="1161" y="1628"/>
                  </a:lnTo>
                  <a:lnTo>
                    <a:pt x="1161" y="1628"/>
                  </a:lnTo>
                  <a:lnTo>
                    <a:pt x="1154" y="1634"/>
                  </a:lnTo>
                  <a:lnTo>
                    <a:pt x="1144" y="1638"/>
                  </a:lnTo>
                  <a:lnTo>
                    <a:pt x="1126" y="1645"/>
                  </a:lnTo>
                  <a:lnTo>
                    <a:pt x="1116" y="1649"/>
                  </a:lnTo>
                  <a:lnTo>
                    <a:pt x="1108" y="1653"/>
                  </a:lnTo>
                  <a:lnTo>
                    <a:pt x="1099" y="1658"/>
                  </a:lnTo>
                  <a:lnTo>
                    <a:pt x="1093" y="1665"/>
                  </a:lnTo>
                  <a:lnTo>
                    <a:pt x="1093" y="1665"/>
                  </a:lnTo>
                  <a:close/>
                  <a:moveTo>
                    <a:pt x="509" y="1636"/>
                  </a:moveTo>
                  <a:lnTo>
                    <a:pt x="509" y="1636"/>
                  </a:lnTo>
                  <a:lnTo>
                    <a:pt x="514" y="1644"/>
                  </a:lnTo>
                  <a:lnTo>
                    <a:pt x="517" y="1655"/>
                  </a:lnTo>
                  <a:lnTo>
                    <a:pt x="519" y="1667"/>
                  </a:lnTo>
                  <a:lnTo>
                    <a:pt x="519" y="1672"/>
                  </a:lnTo>
                  <a:lnTo>
                    <a:pt x="518" y="1678"/>
                  </a:lnTo>
                  <a:lnTo>
                    <a:pt x="517" y="1684"/>
                  </a:lnTo>
                  <a:lnTo>
                    <a:pt x="514" y="1688"/>
                  </a:lnTo>
                  <a:lnTo>
                    <a:pt x="510" y="1693"/>
                  </a:lnTo>
                  <a:lnTo>
                    <a:pt x="506" y="1698"/>
                  </a:lnTo>
                  <a:lnTo>
                    <a:pt x="501" y="1701"/>
                  </a:lnTo>
                  <a:lnTo>
                    <a:pt x="494" y="1704"/>
                  </a:lnTo>
                  <a:lnTo>
                    <a:pt x="487" y="1705"/>
                  </a:lnTo>
                  <a:lnTo>
                    <a:pt x="478" y="1706"/>
                  </a:lnTo>
                  <a:lnTo>
                    <a:pt x="478" y="1706"/>
                  </a:lnTo>
                  <a:lnTo>
                    <a:pt x="471" y="1703"/>
                  </a:lnTo>
                  <a:lnTo>
                    <a:pt x="464" y="1701"/>
                  </a:lnTo>
                  <a:lnTo>
                    <a:pt x="458" y="1702"/>
                  </a:lnTo>
                  <a:lnTo>
                    <a:pt x="448" y="1704"/>
                  </a:lnTo>
                  <a:lnTo>
                    <a:pt x="448" y="1704"/>
                  </a:lnTo>
                  <a:lnTo>
                    <a:pt x="446" y="1697"/>
                  </a:lnTo>
                  <a:lnTo>
                    <a:pt x="444" y="1689"/>
                  </a:lnTo>
                  <a:lnTo>
                    <a:pt x="441" y="1674"/>
                  </a:lnTo>
                  <a:lnTo>
                    <a:pt x="439" y="1667"/>
                  </a:lnTo>
                  <a:lnTo>
                    <a:pt x="435" y="1661"/>
                  </a:lnTo>
                  <a:lnTo>
                    <a:pt x="432" y="1657"/>
                  </a:lnTo>
                  <a:lnTo>
                    <a:pt x="429" y="1656"/>
                  </a:lnTo>
                  <a:lnTo>
                    <a:pt x="426" y="1655"/>
                  </a:lnTo>
                  <a:lnTo>
                    <a:pt x="426" y="1655"/>
                  </a:lnTo>
                  <a:lnTo>
                    <a:pt x="419" y="1660"/>
                  </a:lnTo>
                  <a:lnTo>
                    <a:pt x="410" y="1667"/>
                  </a:lnTo>
                  <a:lnTo>
                    <a:pt x="399" y="1673"/>
                  </a:lnTo>
                  <a:lnTo>
                    <a:pt x="389" y="1680"/>
                  </a:lnTo>
                  <a:lnTo>
                    <a:pt x="381" y="1687"/>
                  </a:lnTo>
                  <a:lnTo>
                    <a:pt x="378" y="1691"/>
                  </a:lnTo>
                  <a:lnTo>
                    <a:pt x="375" y="1696"/>
                  </a:lnTo>
                  <a:lnTo>
                    <a:pt x="374" y="1701"/>
                  </a:lnTo>
                  <a:lnTo>
                    <a:pt x="374" y="1705"/>
                  </a:lnTo>
                  <a:lnTo>
                    <a:pt x="377" y="1711"/>
                  </a:lnTo>
                  <a:lnTo>
                    <a:pt x="380" y="1717"/>
                  </a:lnTo>
                  <a:lnTo>
                    <a:pt x="380" y="1717"/>
                  </a:lnTo>
                  <a:lnTo>
                    <a:pt x="414" y="1722"/>
                  </a:lnTo>
                  <a:lnTo>
                    <a:pt x="453" y="1728"/>
                  </a:lnTo>
                  <a:lnTo>
                    <a:pt x="492" y="1731"/>
                  </a:lnTo>
                  <a:lnTo>
                    <a:pt x="534" y="1733"/>
                  </a:lnTo>
                  <a:lnTo>
                    <a:pt x="576" y="1732"/>
                  </a:lnTo>
                  <a:lnTo>
                    <a:pt x="618" y="1730"/>
                  </a:lnTo>
                  <a:lnTo>
                    <a:pt x="639" y="1728"/>
                  </a:lnTo>
                  <a:lnTo>
                    <a:pt x="659" y="1725"/>
                  </a:lnTo>
                  <a:lnTo>
                    <a:pt x="680" y="1721"/>
                  </a:lnTo>
                  <a:lnTo>
                    <a:pt x="699" y="1717"/>
                  </a:lnTo>
                  <a:lnTo>
                    <a:pt x="699" y="1717"/>
                  </a:lnTo>
                  <a:lnTo>
                    <a:pt x="699" y="1714"/>
                  </a:lnTo>
                  <a:lnTo>
                    <a:pt x="700" y="1713"/>
                  </a:lnTo>
                  <a:lnTo>
                    <a:pt x="702" y="1710"/>
                  </a:lnTo>
                  <a:lnTo>
                    <a:pt x="704" y="1707"/>
                  </a:lnTo>
                  <a:lnTo>
                    <a:pt x="704" y="1705"/>
                  </a:lnTo>
                  <a:lnTo>
                    <a:pt x="704" y="1702"/>
                  </a:lnTo>
                  <a:lnTo>
                    <a:pt x="704" y="1702"/>
                  </a:lnTo>
                  <a:lnTo>
                    <a:pt x="700" y="1693"/>
                  </a:lnTo>
                  <a:lnTo>
                    <a:pt x="693" y="1686"/>
                  </a:lnTo>
                  <a:lnTo>
                    <a:pt x="687" y="1678"/>
                  </a:lnTo>
                  <a:lnTo>
                    <a:pt x="680" y="1671"/>
                  </a:lnTo>
                  <a:lnTo>
                    <a:pt x="672" y="1666"/>
                  </a:lnTo>
                  <a:lnTo>
                    <a:pt x="665" y="1661"/>
                  </a:lnTo>
                  <a:lnTo>
                    <a:pt x="657" y="1658"/>
                  </a:lnTo>
                  <a:lnTo>
                    <a:pt x="650" y="1658"/>
                  </a:lnTo>
                  <a:lnTo>
                    <a:pt x="650" y="1658"/>
                  </a:lnTo>
                  <a:lnTo>
                    <a:pt x="655" y="1662"/>
                  </a:lnTo>
                  <a:lnTo>
                    <a:pt x="657" y="1667"/>
                  </a:lnTo>
                  <a:lnTo>
                    <a:pt x="658" y="1672"/>
                  </a:lnTo>
                  <a:lnTo>
                    <a:pt x="658" y="1676"/>
                  </a:lnTo>
                  <a:lnTo>
                    <a:pt x="656" y="1681"/>
                  </a:lnTo>
                  <a:lnTo>
                    <a:pt x="653" y="1685"/>
                  </a:lnTo>
                  <a:lnTo>
                    <a:pt x="648" y="1689"/>
                  </a:lnTo>
                  <a:lnTo>
                    <a:pt x="643" y="1692"/>
                  </a:lnTo>
                  <a:lnTo>
                    <a:pt x="637" y="1696"/>
                  </a:lnTo>
                  <a:lnTo>
                    <a:pt x="630" y="1699"/>
                  </a:lnTo>
                  <a:lnTo>
                    <a:pt x="616" y="1702"/>
                  </a:lnTo>
                  <a:lnTo>
                    <a:pt x="610" y="1703"/>
                  </a:lnTo>
                  <a:lnTo>
                    <a:pt x="602" y="1704"/>
                  </a:lnTo>
                  <a:lnTo>
                    <a:pt x="597" y="1703"/>
                  </a:lnTo>
                  <a:lnTo>
                    <a:pt x="591" y="1702"/>
                  </a:lnTo>
                  <a:lnTo>
                    <a:pt x="591" y="1702"/>
                  </a:lnTo>
                  <a:lnTo>
                    <a:pt x="583" y="1699"/>
                  </a:lnTo>
                  <a:lnTo>
                    <a:pt x="578" y="1693"/>
                  </a:lnTo>
                  <a:lnTo>
                    <a:pt x="572" y="1688"/>
                  </a:lnTo>
                  <a:lnTo>
                    <a:pt x="569" y="1682"/>
                  </a:lnTo>
                  <a:lnTo>
                    <a:pt x="567" y="1674"/>
                  </a:lnTo>
                  <a:lnTo>
                    <a:pt x="565" y="1667"/>
                  </a:lnTo>
                  <a:lnTo>
                    <a:pt x="565" y="1658"/>
                  </a:lnTo>
                  <a:lnTo>
                    <a:pt x="566" y="1651"/>
                  </a:lnTo>
                  <a:lnTo>
                    <a:pt x="566" y="1651"/>
                  </a:lnTo>
                  <a:lnTo>
                    <a:pt x="563" y="1647"/>
                  </a:lnTo>
                  <a:lnTo>
                    <a:pt x="561" y="1643"/>
                  </a:lnTo>
                  <a:lnTo>
                    <a:pt x="556" y="1634"/>
                  </a:lnTo>
                  <a:lnTo>
                    <a:pt x="556" y="1634"/>
                  </a:lnTo>
                  <a:lnTo>
                    <a:pt x="551" y="1635"/>
                  </a:lnTo>
                  <a:lnTo>
                    <a:pt x="546" y="1635"/>
                  </a:lnTo>
                  <a:lnTo>
                    <a:pt x="536" y="1634"/>
                  </a:lnTo>
                  <a:lnTo>
                    <a:pt x="524" y="1632"/>
                  </a:lnTo>
                  <a:lnTo>
                    <a:pt x="518" y="1634"/>
                  </a:lnTo>
                  <a:lnTo>
                    <a:pt x="509" y="1636"/>
                  </a:lnTo>
                  <a:lnTo>
                    <a:pt x="509" y="1636"/>
                  </a:lnTo>
                  <a:close/>
                  <a:moveTo>
                    <a:pt x="729" y="1714"/>
                  </a:moveTo>
                  <a:lnTo>
                    <a:pt x="729" y="1714"/>
                  </a:lnTo>
                  <a:lnTo>
                    <a:pt x="722" y="1721"/>
                  </a:lnTo>
                  <a:lnTo>
                    <a:pt x="715" y="1729"/>
                  </a:lnTo>
                  <a:lnTo>
                    <a:pt x="707" y="1734"/>
                  </a:lnTo>
                  <a:lnTo>
                    <a:pt x="699" y="1738"/>
                  </a:lnTo>
                  <a:lnTo>
                    <a:pt x="699" y="1738"/>
                  </a:lnTo>
                  <a:lnTo>
                    <a:pt x="684" y="1745"/>
                  </a:lnTo>
                  <a:lnTo>
                    <a:pt x="668" y="1749"/>
                  </a:lnTo>
                  <a:lnTo>
                    <a:pt x="651" y="1751"/>
                  </a:lnTo>
                  <a:lnTo>
                    <a:pt x="633" y="1753"/>
                  </a:lnTo>
                  <a:lnTo>
                    <a:pt x="615" y="1755"/>
                  </a:lnTo>
                  <a:lnTo>
                    <a:pt x="598" y="1756"/>
                  </a:lnTo>
                  <a:lnTo>
                    <a:pt x="561" y="1755"/>
                  </a:lnTo>
                  <a:lnTo>
                    <a:pt x="484" y="1750"/>
                  </a:lnTo>
                  <a:lnTo>
                    <a:pt x="445" y="1749"/>
                  </a:lnTo>
                  <a:lnTo>
                    <a:pt x="426" y="1749"/>
                  </a:lnTo>
                  <a:lnTo>
                    <a:pt x="406" y="1751"/>
                  </a:lnTo>
                  <a:lnTo>
                    <a:pt x="406" y="1751"/>
                  </a:lnTo>
                  <a:lnTo>
                    <a:pt x="403" y="1748"/>
                  </a:lnTo>
                  <a:lnTo>
                    <a:pt x="399" y="1746"/>
                  </a:lnTo>
                  <a:lnTo>
                    <a:pt x="387" y="1743"/>
                  </a:lnTo>
                  <a:lnTo>
                    <a:pt x="363" y="1738"/>
                  </a:lnTo>
                  <a:lnTo>
                    <a:pt x="363" y="1738"/>
                  </a:lnTo>
                  <a:lnTo>
                    <a:pt x="359" y="1748"/>
                  </a:lnTo>
                  <a:lnTo>
                    <a:pt x="356" y="1759"/>
                  </a:lnTo>
                  <a:lnTo>
                    <a:pt x="354" y="1770"/>
                  </a:lnTo>
                  <a:lnTo>
                    <a:pt x="352" y="1780"/>
                  </a:lnTo>
                  <a:lnTo>
                    <a:pt x="352" y="1780"/>
                  </a:lnTo>
                  <a:lnTo>
                    <a:pt x="358" y="1786"/>
                  </a:lnTo>
                  <a:lnTo>
                    <a:pt x="366" y="1791"/>
                  </a:lnTo>
                  <a:lnTo>
                    <a:pt x="373" y="1795"/>
                  </a:lnTo>
                  <a:lnTo>
                    <a:pt x="382" y="1799"/>
                  </a:lnTo>
                  <a:lnTo>
                    <a:pt x="402" y="1806"/>
                  </a:lnTo>
                  <a:lnTo>
                    <a:pt x="425" y="1812"/>
                  </a:lnTo>
                  <a:lnTo>
                    <a:pt x="449" y="1818"/>
                  </a:lnTo>
                  <a:lnTo>
                    <a:pt x="475" y="1822"/>
                  </a:lnTo>
                  <a:lnTo>
                    <a:pt x="530" y="1829"/>
                  </a:lnTo>
                  <a:lnTo>
                    <a:pt x="530" y="1829"/>
                  </a:lnTo>
                  <a:lnTo>
                    <a:pt x="545" y="1832"/>
                  </a:lnTo>
                  <a:lnTo>
                    <a:pt x="559" y="1833"/>
                  </a:lnTo>
                  <a:lnTo>
                    <a:pt x="572" y="1833"/>
                  </a:lnTo>
                  <a:lnTo>
                    <a:pt x="585" y="1833"/>
                  </a:lnTo>
                  <a:lnTo>
                    <a:pt x="612" y="1829"/>
                  </a:lnTo>
                  <a:lnTo>
                    <a:pt x="642" y="1825"/>
                  </a:lnTo>
                  <a:lnTo>
                    <a:pt x="642" y="1825"/>
                  </a:lnTo>
                  <a:lnTo>
                    <a:pt x="669" y="1819"/>
                  </a:lnTo>
                  <a:lnTo>
                    <a:pt x="685" y="1816"/>
                  </a:lnTo>
                  <a:lnTo>
                    <a:pt x="702" y="1810"/>
                  </a:lnTo>
                  <a:lnTo>
                    <a:pt x="718" y="1805"/>
                  </a:lnTo>
                  <a:lnTo>
                    <a:pt x="732" y="1798"/>
                  </a:lnTo>
                  <a:lnTo>
                    <a:pt x="743" y="1792"/>
                  </a:lnTo>
                  <a:lnTo>
                    <a:pt x="746" y="1789"/>
                  </a:lnTo>
                  <a:lnTo>
                    <a:pt x="748" y="1786"/>
                  </a:lnTo>
                  <a:lnTo>
                    <a:pt x="748" y="1786"/>
                  </a:lnTo>
                  <a:lnTo>
                    <a:pt x="750" y="1781"/>
                  </a:lnTo>
                  <a:lnTo>
                    <a:pt x="751" y="1777"/>
                  </a:lnTo>
                  <a:lnTo>
                    <a:pt x="751" y="1767"/>
                  </a:lnTo>
                  <a:lnTo>
                    <a:pt x="750" y="1758"/>
                  </a:lnTo>
                  <a:lnTo>
                    <a:pt x="748" y="1748"/>
                  </a:lnTo>
                  <a:lnTo>
                    <a:pt x="741" y="1730"/>
                  </a:lnTo>
                  <a:lnTo>
                    <a:pt x="738" y="1721"/>
                  </a:lnTo>
                  <a:lnTo>
                    <a:pt x="736" y="1714"/>
                  </a:lnTo>
                  <a:lnTo>
                    <a:pt x="736" y="1714"/>
                  </a:lnTo>
                  <a:lnTo>
                    <a:pt x="729" y="1714"/>
                  </a:lnTo>
                  <a:lnTo>
                    <a:pt x="729" y="1714"/>
                  </a:lnTo>
                  <a:close/>
                  <a:moveTo>
                    <a:pt x="274" y="1773"/>
                  </a:moveTo>
                  <a:lnTo>
                    <a:pt x="274" y="1773"/>
                  </a:lnTo>
                  <a:lnTo>
                    <a:pt x="249" y="1784"/>
                  </a:lnTo>
                  <a:lnTo>
                    <a:pt x="228" y="1794"/>
                  </a:lnTo>
                  <a:lnTo>
                    <a:pt x="185" y="1818"/>
                  </a:lnTo>
                  <a:lnTo>
                    <a:pt x="185" y="1818"/>
                  </a:lnTo>
                  <a:lnTo>
                    <a:pt x="156" y="1835"/>
                  </a:lnTo>
                  <a:lnTo>
                    <a:pt x="131" y="1850"/>
                  </a:lnTo>
                  <a:lnTo>
                    <a:pt x="120" y="1858"/>
                  </a:lnTo>
                  <a:lnTo>
                    <a:pt x="109" y="1868"/>
                  </a:lnTo>
                  <a:lnTo>
                    <a:pt x="97" y="1879"/>
                  </a:lnTo>
                  <a:lnTo>
                    <a:pt x="84" y="1892"/>
                  </a:lnTo>
                  <a:lnTo>
                    <a:pt x="84" y="1892"/>
                  </a:lnTo>
                  <a:lnTo>
                    <a:pt x="71" y="1904"/>
                  </a:lnTo>
                  <a:lnTo>
                    <a:pt x="57" y="1920"/>
                  </a:lnTo>
                  <a:lnTo>
                    <a:pt x="52" y="1929"/>
                  </a:lnTo>
                  <a:lnTo>
                    <a:pt x="48" y="1938"/>
                  </a:lnTo>
                  <a:lnTo>
                    <a:pt x="46" y="1945"/>
                  </a:lnTo>
                  <a:lnTo>
                    <a:pt x="45" y="1949"/>
                  </a:lnTo>
                  <a:lnTo>
                    <a:pt x="45" y="1953"/>
                  </a:lnTo>
                  <a:lnTo>
                    <a:pt x="45" y="1953"/>
                  </a:lnTo>
                  <a:lnTo>
                    <a:pt x="47" y="1958"/>
                  </a:lnTo>
                  <a:lnTo>
                    <a:pt x="49" y="1963"/>
                  </a:lnTo>
                  <a:lnTo>
                    <a:pt x="52" y="1968"/>
                  </a:lnTo>
                  <a:lnTo>
                    <a:pt x="57" y="1973"/>
                  </a:lnTo>
                  <a:lnTo>
                    <a:pt x="68" y="1980"/>
                  </a:lnTo>
                  <a:lnTo>
                    <a:pt x="81" y="1988"/>
                  </a:lnTo>
                  <a:lnTo>
                    <a:pt x="96" y="1994"/>
                  </a:lnTo>
                  <a:lnTo>
                    <a:pt x="110" y="2001"/>
                  </a:lnTo>
                  <a:lnTo>
                    <a:pt x="133" y="2009"/>
                  </a:lnTo>
                  <a:lnTo>
                    <a:pt x="133" y="2009"/>
                  </a:lnTo>
                  <a:lnTo>
                    <a:pt x="163" y="2020"/>
                  </a:lnTo>
                  <a:lnTo>
                    <a:pt x="196" y="2031"/>
                  </a:lnTo>
                  <a:lnTo>
                    <a:pt x="227" y="2039"/>
                  </a:lnTo>
                  <a:lnTo>
                    <a:pt x="260" y="2048"/>
                  </a:lnTo>
                  <a:lnTo>
                    <a:pt x="293" y="2055"/>
                  </a:lnTo>
                  <a:lnTo>
                    <a:pt x="327" y="2062"/>
                  </a:lnTo>
                  <a:lnTo>
                    <a:pt x="362" y="2066"/>
                  </a:lnTo>
                  <a:lnTo>
                    <a:pt x="397" y="2070"/>
                  </a:lnTo>
                  <a:lnTo>
                    <a:pt x="397" y="2070"/>
                  </a:lnTo>
                  <a:lnTo>
                    <a:pt x="425" y="2073"/>
                  </a:lnTo>
                  <a:lnTo>
                    <a:pt x="449" y="2074"/>
                  </a:lnTo>
                  <a:lnTo>
                    <a:pt x="472" y="2073"/>
                  </a:lnTo>
                  <a:lnTo>
                    <a:pt x="494" y="2071"/>
                  </a:lnTo>
                  <a:lnTo>
                    <a:pt x="537" y="2067"/>
                  </a:lnTo>
                  <a:lnTo>
                    <a:pt x="562" y="2066"/>
                  </a:lnTo>
                  <a:lnTo>
                    <a:pt x="589" y="2066"/>
                  </a:lnTo>
                  <a:lnTo>
                    <a:pt x="589" y="2066"/>
                  </a:lnTo>
                  <a:lnTo>
                    <a:pt x="624" y="2065"/>
                  </a:lnTo>
                  <a:lnTo>
                    <a:pt x="657" y="2064"/>
                  </a:lnTo>
                  <a:lnTo>
                    <a:pt x="690" y="2061"/>
                  </a:lnTo>
                  <a:lnTo>
                    <a:pt x="723" y="2056"/>
                  </a:lnTo>
                  <a:lnTo>
                    <a:pt x="723" y="2056"/>
                  </a:lnTo>
                  <a:lnTo>
                    <a:pt x="784" y="2047"/>
                  </a:lnTo>
                  <a:lnTo>
                    <a:pt x="812" y="2041"/>
                  </a:lnTo>
                  <a:lnTo>
                    <a:pt x="839" y="2036"/>
                  </a:lnTo>
                  <a:lnTo>
                    <a:pt x="865" y="2030"/>
                  </a:lnTo>
                  <a:lnTo>
                    <a:pt x="890" y="2022"/>
                  </a:lnTo>
                  <a:lnTo>
                    <a:pt x="915" y="2014"/>
                  </a:lnTo>
                  <a:lnTo>
                    <a:pt x="940" y="2004"/>
                  </a:lnTo>
                  <a:lnTo>
                    <a:pt x="940" y="2004"/>
                  </a:lnTo>
                  <a:lnTo>
                    <a:pt x="969" y="1992"/>
                  </a:lnTo>
                  <a:lnTo>
                    <a:pt x="994" y="1978"/>
                  </a:lnTo>
                  <a:lnTo>
                    <a:pt x="1007" y="1971"/>
                  </a:lnTo>
                  <a:lnTo>
                    <a:pt x="1019" y="1963"/>
                  </a:lnTo>
                  <a:lnTo>
                    <a:pt x="1029" y="1955"/>
                  </a:lnTo>
                  <a:lnTo>
                    <a:pt x="1038" y="1945"/>
                  </a:lnTo>
                  <a:lnTo>
                    <a:pt x="1038" y="1945"/>
                  </a:lnTo>
                  <a:lnTo>
                    <a:pt x="1031" y="1931"/>
                  </a:lnTo>
                  <a:lnTo>
                    <a:pt x="1023" y="1918"/>
                  </a:lnTo>
                  <a:lnTo>
                    <a:pt x="1014" y="1907"/>
                  </a:lnTo>
                  <a:lnTo>
                    <a:pt x="1004" y="1895"/>
                  </a:lnTo>
                  <a:lnTo>
                    <a:pt x="993" y="1884"/>
                  </a:lnTo>
                  <a:lnTo>
                    <a:pt x="981" y="1873"/>
                  </a:lnTo>
                  <a:lnTo>
                    <a:pt x="958" y="1854"/>
                  </a:lnTo>
                  <a:lnTo>
                    <a:pt x="933" y="1837"/>
                  </a:lnTo>
                  <a:lnTo>
                    <a:pt x="909" y="1820"/>
                  </a:lnTo>
                  <a:lnTo>
                    <a:pt x="883" y="1802"/>
                  </a:lnTo>
                  <a:lnTo>
                    <a:pt x="859" y="1783"/>
                  </a:lnTo>
                  <a:lnTo>
                    <a:pt x="859" y="1783"/>
                  </a:lnTo>
                  <a:lnTo>
                    <a:pt x="849" y="1781"/>
                  </a:lnTo>
                  <a:lnTo>
                    <a:pt x="838" y="1779"/>
                  </a:lnTo>
                  <a:lnTo>
                    <a:pt x="820" y="1773"/>
                  </a:lnTo>
                  <a:lnTo>
                    <a:pt x="801" y="1767"/>
                  </a:lnTo>
                  <a:lnTo>
                    <a:pt x="791" y="1765"/>
                  </a:lnTo>
                  <a:lnTo>
                    <a:pt x="780" y="1763"/>
                  </a:lnTo>
                  <a:lnTo>
                    <a:pt x="780" y="1763"/>
                  </a:lnTo>
                  <a:lnTo>
                    <a:pt x="779" y="1770"/>
                  </a:lnTo>
                  <a:lnTo>
                    <a:pt x="779" y="1775"/>
                  </a:lnTo>
                  <a:lnTo>
                    <a:pt x="782" y="1791"/>
                  </a:lnTo>
                  <a:lnTo>
                    <a:pt x="782" y="1791"/>
                  </a:lnTo>
                  <a:lnTo>
                    <a:pt x="765" y="1802"/>
                  </a:lnTo>
                  <a:lnTo>
                    <a:pt x="747" y="1811"/>
                  </a:lnTo>
                  <a:lnTo>
                    <a:pt x="727" y="1821"/>
                  </a:lnTo>
                  <a:lnTo>
                    <a:pt x="706" y="1828"/>
                  </a:lnTo>
                  <a:lnTo>
                    <a:pt x="684" y="1836"/>
                  </a:lnTo>
                  <a:lnTo>
                    <a:pt x="661" y="1841"/>
                  </a:lnTo>
                  <a:lnTo>
                    <a:pt x="639" y="1847"/>
                  </a:lnTo>
                  <a:lnTo>
                    <a:pt x="615" y="1850"/>
                  </a:lnTo>
                  <a:lnTo>
                    <a:pt x="615" y="1850"/>
                  </a:lnTo>
                  <a:lnTo>
                    <a:pt x="598" y="1851"/>
                  </a:lnTo>
                  <a:lnTo>
                    <a:pt x="582" y="1851"/>
                  </a:lnTo>
                  <a:lnTo>
                    <a:pt x="566" y="1851"/>
                  </a:lnTo>
                  <a:lnTo>
                    <a:pt x="550" y="1849"/>
                  </a:lnTo>
                  <a:lnTo>
                    <a:pt x="519" y="1846"/>
                  </a:lnTo>
                  <a:lnTo>
                    <a:pt x="490" y="1842"/>
                  </a:lnTo>
                  <a:lnTo>
                    <a:pt x="490" y="1842"/>
                  </a:lnTo>
                  <a:lnTo>
                    <a:pt x="442" y="1838"/>
                  </a:lnTo>
                  <a:lnTo>
                    <a:pt x="420" y="1836"/>
                  </a:lnTo>
                  <a:lnTo>
                    <a:pt x="399" y="1833"/>
                  </a:lnTo>
                  <a:lnTo>
                    <a:pt x="379" y="1827"/>
                  </a:lnTo>
                  <a:lnTo>
                    <a:pt x="360" y="1821"/>
                  </a:lnTo>
                  <a:lnTo>
                    <a:pt x="352" y="1817"/>
                  </a:lnTo>
                  <a:lnTo>
                    <a:pt x="343" y="1812"/>
                  </a:lnTo>
                  <a:lnTo>
                    <a:pt x="336" y="1807"/>
                  </a:lnTo>
                  <a:lnTo>
                    <a:pt x="327" y="1801"/>
                  </a:lnTo>
                  <a:lnTo>
                    <a:pt x="327" y="1801"/>
                  </a:lnTo>
                  <a:lnTo>
                    <a:pt x="327" y="1796"/>
                  </a:lnTo>
                  <a:lnTo>
                    <a:pt x="328" y="1792"/>
                  </a:lnTo>
                  <a:lnTo>
                    <a:pt x="333" y="1778"/>
                  </a:lnTo>
                  <a:lnTo>
                    <a:pt x="334" y="1772"/>
                  </a:lnTo>
                  <a:lnTo>
                    <a:pt x="334" y="1764"/>
                  </a:lnTo>
                  <a:lnTo>
                    <a:pt x="332" y="1758"/>
                  </a:lnTo>
                  <a:lnTo>
                    <a:pt x="330" y="1756"/>
                  </a:lnTo>
                  <a:lnTo>
                    <a:pt x="327" y="1753"/>
                  </a:lnTo>
                  <a:lnTo>
                    <a:pt x="327" y="1753"/>
                  </a:lnTo>
                  <a:lnTo>
                    <a:pt x="318" y="1758"/>
                  </a:lnTo>
                  <a:lnTo>
                    <a:pt x="304" y="1762"/>
                  </a:lnTo>
                  <a:lnTo>
                    <a:pt x="289" y="1767"/>
                  </a:lnTo>
                  <a:lnTo>
                    <a:pt x="274" y="1773"/>
                  </a:lnTo>
                  <a:lnTo>
                    <a:pt x="274" y="17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11" name="Freeform 170"/>
            <p:cNvSpPr/>
            <p:nvPr/>
          </p:nvSpPr>
          <p:spPr bwMode="auto">
            <a:xfrm>
              <a:off x="2470151" y="2649538"/>
              <a:ext cx="23813" cy="25400"/>
            </a:xfrm>
            <a:custGeom>
              <a:avLst/>
              <a:gdLst/>
              <a:ahLst/>
              <a:cxnLst>
                <a:cxn ang="0">
                  <a:pos x="34" y="1"/>
                </a:cxn>
                <a:cxn ang="0">
                  <a:pos x="34" y="1"/>
                </a:cxn>
                <a:cxn ang="0">
                  <a:pos x="40" y="7"/>
                </a:cxn>
                <a:cxn ang="0">
                  <a:pos x="43" y="14"/>
                </a:cxn>
                <a:cxn ang="0">
                  <a:pos x="45" y="19"/>
                </a:cxn>
                <a:cxn ang="0">
                  <a:pos x="45" y="25"/>
                </a:cxn>
                <a:cxn ang="0">
                  <a:pos x="43" y="31"/>
                </a:cxn>
                <a:cxn ang="0">
                  <a:pos x="41" y="35"/>
                </a:cxn>
                <a:cxn ang="0">
                  <a:pos x="38" y="39"/>
                </a:cxn>
                <a:cxn ang="0">
                  <a:pos x="33" y="43"/>
                </a:cxn>
                <a:cxn ang="0">
                  <a:pos x="28" y="46"/>
                </a:cxn>
                <a:cxn ang="0">
                  <a:pos x="23" y="48"/>
                </a:cxn>
                <a:cxn ang="0">
                  <a:pos x="18" y="48"/>
                </a:cxn>
                <a:cxn ang="0">
                  <a:pos x="13" y="47"/>
                </a:cxn>
                <a:cxn ang="0">
                  <a:pos x="9" y="46"/>
                </a:cxn>
                <a:cxn ang="0">
                  <a:pos x="6" y="42"/>
                </a:cxn>
                <a:cxn ang="0">
                  <a:pos x="2" y="37"/>
                </a:cxn>
                <a:cxn ang="0">
                  <a:pos x="0" y="30"/>
                </a:cxn>
                <a:cxn ang="0">
                  <a:pos x="0" y="30"/>
                </a:cxn>
                <a:cxn ang="0">
                  <a:pos x="0" y="22"/>
                </a:cxn>
                <a:cxn ang="0">
                  <a:pos x="2" y="16"/>
                </a:cxn>
                <a:cxn ang="0">
                  <a:pos x="6" y="10"/>
                </a:cxn>
                <a:cxn ang="0">
                  <a:pos x="10" y="6"/>
                </a:cxn>
                <a:cxn ang="0">
                  <a:pos x="16" y="3"/>
                </a:cxn>
                <a:cxn ang="0">
                  <a:pos x="22" y="1"/>
                </a:cxn>
                <a:cxn ang="0">
                  <a:pos x="28" y="0"/>
                </a:cxn>
                <a:cxn ang="0">
                  <a:pos x="34" y="1"/>
                </a:cxn>
                <a:cxn ang="0">
                  <a:pos x="34" y="1"/>
                </a:cxn>
              </a:cxnLst>
              <a:rect l="0" t="0" r="r" b="b"/>
              <a:pathLst>
                <a:path w="45" h="48">
                  <a:moveTo>
                    <a:pt x="34" y="1"/>
                  </a:moveTo>
                  <a:lnTo>
                    <a:pt x="34" y="1"/>
                  </a:lnTo>
                  <a:lnTo>
                    <a:pt x="40" y="7"/>
                  </a:lnTo>
                  <a:lnTo>
                    <a:pt x="43" y="14"/>
                  </a:lnTo>
                  <a:lnTo>
                    <a:pt x="45" y="19"/>
                  </a:lnTo>
                  <a:lnTo>
                    <a:pt x="45" y="25"/>
                  </a:lnTo>
                  <a:lnTo>
                    <a:pt x="43" y="31"/>
                  </a:lnTo>
                  <a:lnTo>
                    <a:pt x="41" y="35"/>
                  </a:lnTo>
                  <a:lnTo>
                    <a:pt x="38" y="39"/>
                  </a:lnTo>
                  <a:lnTo>
                    <a:pt x="33" y="43"/>
                  </a:lnTo>
                  <a:lnTo>
                    <a:pt x="28" y="46"/>
                  </a:lnTo>
                  <a:lnTo>
                    <a:pt x="23" y="48"/>
                  </a:lnTo>
                  <a:lnTo>
                    <a:pt x="18" y="48"/>
                  </a:lnTo>
                  <a:lnTo>
                    <a:pt x="13" y="47"/>
                  </a:lnTo>
                  <a:lnTo>
                    <a:pt x="9" y="46"/>
                  </a:lnTo>
                  <a:lnTo>
                    <a:pt x="6" y="42"/>
                  </a:lnTo>
                  <a:lnTo>
                    <a:pt x="2" y="37"/>
                  </a:lnTo>
                  <a:lnTo>
                    <a:pt x="0" y="30"/>
                  </a:lnTo>
                  <a:lnTo>
                    <a:pt x="0" y="30"/>
                  </a:lnTo>
                  <a:lnTo>
                    <a:pt x="0" y="22"/>
                  </a:lnTo>
                  <a:lnTo>
                    <a:pt x="2" y="16"/>
                  </a:lnTo>
                  <a:lnTo>
                    <a:pt x="6" y="10"/>
                  </a:lnTo>
                  <a:lnTo>
                    <a:pt x="10" y="6"/>
                  </a:lnTo>
                  <a:lnTo>
                    <a:pt x="16" y="3"/>
                  </a:lnTo>
                  <a:lnTo>
                    <a:pt x="22" y="1"/>
                  </a:lnTo>
                  <a:lnTo>
                    <a:pt x="28" y="0"/>
                  </a:lnTo>
                  <a:lnTo>
                    <a:pt x="34" y="1"/>
                  </a:lnTo>
                  <a:lnTo>
                    <a:pt x="34" y="1"/>
                  </a:lnTo>
                  <a:close/>
                </a:path>
              </a:pathLst>
            </a:custGeom>
            <a:grpFill/>
            <a:ln w="9525">
              <a:noFill/>
              <a:round/>
            </a:ln>
          </p:spPr>
          <p:txBody>
            <a:bodyPr vert="horz" wrap="square" lIns="91440" tIns="45720" rIns="91440" bIns="45720" numCol="1" anchor="t" anchorCtr="0" compatLnSpc="1"/>
            <a:lstStyle/>
            <a:p>
              <a:endParaRPr lang="zh-CN" altLang="en-US"/>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54"/>
          <p:cNvPicPr>
            <a:picLocks noChangeAspect="1"/>
          </p:cNvPicPr>
          <p:nvPr/>
        </p:nvPicPr>
        <p:blipFill>
          <a:blip r:embed="rId1">
            <a:extLst>
              <a:ext uri="{28A0092B-C50C-407E-A947-70E740481C1C}">
                <a14:useLocalDpi xmlns:a14="http://schemas.microsoft.com/office/drawing/2010/main" val="0"/>
              </a:ext>
            </a:extLst>
          </a:blip>
          <a:srcRect/>
          <a:stretch>
            <a:fillRect/>
          </a:stretch>
        </p:blipFill>
        <p:spPr bwMode="auto">
          <a:xfrm>
            <a:off x="125276" y="90201"/>
            <a:ext cx="643651" cy="682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文本框 2"/>
          <p:cNvSpPr txBox="1"/>
          <p:nvPr/>
        </p:nvSpPr>
        <p:spPr>
          <a:xfrm>
            <a:off x="960268" y="246670"/>
            <a:ext cx="1928404" cy="369332"/>
          </a:xfrm>
          <a:prstGeom prst="rect">
            <a:avLst/>
          </a:prstGeom>
          <a:noFill/>
          <a:ln w="9525">
            <a:noFill/>
          </a:ln>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dist"/>
            <a:r>
              <a:rPr lang="zh-CN" altLang="en-US" dirty="0" smtClean="0">
                <a:solidFill>
                  <a:schemeClr val="bg1">
                    <a:lumMod val="95000"/>
                  </a:schemeClr>
                </a:solidFill>
                <a:latin typeface="微软雅黑" panose="020B0503020204020204" pitchFamily="34" charset="-122"/>
                <a:ea typeface="微软雅黑" panose="020B0503020204020204" pitchFamily="34" charset="-122"/>
              </a:rPr>
              <a:t>点击添加</a:t>
            </a:r>
            <a:r>
              <a:rPr lang="zh-CN" altLang="en-US" dirty="0">
                <a:solidFill>
                  <a:schemeClr val="bg1">
                    <a:lumMod val="95000"/>
                  </a:schemeClr>
                </a:solidFill>
                <a:latin typeface="微软雅黑" panose="020B0503020204020204" pitchFamily="34" charset="-122"/>
                <a:ea typeface="微软雅黑" panose="020B0503020204020204" pitchFamily="34" charset="-122"/>
              </a:rPr>
              <a:t>目录</a:t>
            </a:r>
            <a:endParaRPr lang="zh-CN" altLang="en-US" dirty="0">
              <a:solidFill>
                <a:schemeClr val="bg1">
                  <a:lumMod val="95000"/>
                </a:schemeClr>
              </a:solidFill>
              <a:latin typeface="微软雅黑" panose="020B0503020204020204" pitchFamily="34" charset="-122"/>
              <a:ea typeface="微软雅黑" panose="020B0503020204020204" pitchFamily="34" charset="-122"/>
            </a:endParaRPr>
          </a:p>
        </p:txBody>
      </p:sp>
      <p:sp>
        <p:nvSpPr>
          <p:cNvPr id="62" name="Freeform 104"/>
          <p:cNvSpPr>
            <a:spLocks noEditPoints="1"/>
          </p:cNvSpPr>
          <p:nvPr/>
        </p:nvSpPr>
        <p:spPr bwMode="auto">
          <a:xfrm>
            <a:off x="1731416" y="2123091"/>
            <a:ext cx="2903645" cy="1009486"/>
          </a:xfrm>
          <a:custGeom>
            <a:avLst/>
            <a:gdLst>
              <a:gd name="T0" fmla="*/ 618 w 620"/>
              <a:gd name="T1" fmla="*/ 72 h 185"/>
              <a:gd name="T2" fmla="*/ 587 w 620"/>
              <a:gd name="T3" fmla="*/ 35 h 185"/>
              <a:gd name="T4" fmla="*/ 565 w 620"/>
              <a:gd name="T5" fmla="*/ 18 h 185"/>
              <a:gd name="T6" fmla="*/ 598 w 620"/>
              <a:gd name="T7" fmla="*/ 95 h 185"/>
              <a:gd name="T8" fmla="*/ 560 w 620"/>
              <a:gd name="T9" fmla="*/ 152 h 185"/>
              <a:gd name="T10" fmla="*/ 492 w 620"/>
              <a:gd name="T11" fmla="*/ 168 h 185"/>
              <a:gd name="T12" fmla="*/ 338 w 620"/>
              <a:gd name="T13" fmla="*/ 168 h 185"/>
              <a:gd name="T14" fmla="*/ 144 w 620"/>
              <a:gd name="T15" fmla="*/ 164 h 185"/>
              <a:gd name="T16" fmla="*/ 37 w 620"/>
              <a:gd name="T17" fmla="*/ 170 h 185"/>
              <a:gd name="T18" fmla="*/ 279 w 620"/>
              <a:gd name="T19" fmla="*/ 168 h 185"/>
              <a:gd name="T20" fmla="*/ 413 w 620"/>
              <a:gd name="T21" fmla="*/ 171 h 185"/>
              <a:gd name="T22" fmla="*/ 516 w 620"/>
              <a:gd name="T23" fmla="*/ 171 h 185"/>
              <a:gd name="T24" fmla="*/ 543 w 620"/>
              <a:gd name="T25" fmla="*/ 170 h 185"/>
              <a:gd name="T26" fmla="*/ 549 w 620"/>
              <a:gd name="T27" fmla="*/ 170 h 185"/>
              <a:gd name="T28" fmla="*/ 408 w 620"/>
              <a:gd name="T29" fmla="*/ 178 h 185"/>
              <a:gd name="T30" fmla="*/ 267 w 620"/>
              <a:gd name="T31" fmla="*/ 182 h 185"/>
              <a:gd name="T32" fmla="*/ 132 w 620"/>
              <a:gd name="T33" fmla="*/ 179 h 185"/>
              <a:gd name="T34" fmla="*/ 13 w 620"/>
              <a:gd name="T35" fmla="*/ 181 h 185"/>
              <a:gd name="T36" fmla="*/ 2 w 620"/>
              <a:gd name="T37" fmla="*/ 177 h 185"/>
              <a:gd name="T38" fmla="*/ 9 w 620"/>
              <a:gd name="T39" fmla="*/ 159 h 185"/>
              <a:gd name="T40" fmla="*/ 66 w 620"/>
              <a:gd name="T41" fmla="*/ 102 h 185"/>
              <a:gd name="T42" fmla="*/ 48 w 620"/>
              <a:gd name="T43" fmla="*/ 60 h 185"/>
              <a:gd name="T44" fmla="*/ 56 w 620"/>
              <a:gd name="T45" fmla="*/ 17 h 185"/>
              <a:gd name="T46" fmla="*/ 194 w 620"/>
              <a:gd name="T47" fmla="*/ 14 h 185"/>
              <a:gd name="T48" fmla="*/ 282 w 620"/>
              <a:gd name="T49" fmla="*/ 7 h 185"/>
              <a:gd name="T50" fmla="*/ 429 w 620"/>
              <a:gd name="T51" fmla="*/ 9 h 185"/>
              <a:gd name="T52" fmla="*/ 536 w 620"/>
              <a:gd name="T53" fmla="*/ 3 h 185"/>
              <a:gd name="T54" fmla="*/ 494 w 620"/>
              <a:gd name="T55" fmla="*/ 2 h 185"/>
              <a:gd name="T56" fmla="*/ 330 w 620"/>
              <a:gd name="T57" fmla="*/ 5 h 185"/>
              <a:gd name="T58" fmla="*/ 217 w 620"/>
              <a:gd name="T59" fmla="*/ 9 h 185"/>
              <a:gd name="T60" fmla="*/ 78 w 620"/>
              <a:gd name="T61" fmla="*/ 10 h 185"/>
              <a:gd name="T62" fmla="*/ 26 w 620"/>
              <a:gd name="T63" fmla="*/ 21 h 185"/>
              <a:gd name="T64" fmla="*/ 23 w 620"/>
              <a:gd name="T65" fmla="*/ 20 h 185"/>
              <a:gd name="T66" fmla="*/ 19 w 620"/>
              <a:gd name="T67" fmla="*/ 32 h 185"/>
              <a:gd name="T68" fmla="*/ 27 w 620"/>
              <a:gd name="T69" fmla="*/ 51 h 185"/>
              <a:gd name="T70" fmla="*/ 56 w 620"/>
              <a:gd name="T71" fmla="*/ 100 h 185"/>
              <a:gd name="T72" fmla="*/ 11 w 620"/>
              <a:gd name="T73" fmla="*/ 153 h 185"/>
              <a:gd name="T74" fmla="*/ 0 w 620"/>
              <a:gd name="T75" fmla="*/ 173 h 185"/>
              <a:gd name="T76" fmla="*/ 0 w 620"/>
              <a:gd name="T77" fmla="*/ 185 h 185"/>
              <a:gd name="T78" fmla="*/ 7 w 620"/>
              <a:gd name="T79" fmla="*/ 182 h 185"/>
              <a:gd name="T80" fmla="*/ 97 w 620"/>
              <a:gd name="T81" fmla="*/ 181 h 185"/>
              <a:gd name="T82" fmla="*/ 231 w 620"/>
              <a:gd name="T83" fmla="*/ 185 h 185"/>
              <a:gd name="T84" fmla="*/ 370 w 620"/>
              <a:gd name="T85" fmla="*/ 184 h 185"/>
              <a:gd name="T86" fmla="*/ 549 w 620"/>
              <a:gd name="T87" fmla="*/ 181 h 185"/>
              <a:gd name="T88" fmla="*/ 557 w 620"/>
              <a:gd name="T89" fmla="*/ 171 h 185"/>
              <a:gd name="T90" fmla="*/ 611 w 620"/>
              <a:gd name="T91" fmla="*/ 94 h 185"/>
              <a:gd name="T92" fmla="*/ 620 w 620"/>
              <a:gd name="T93" fmla="*/ 82 h 185"/>
              <a:gd name="T94" fmla="*/ 44 w 620"/>
              <a:gd name="T95" fmla="*/ 76 h 185"/>
              <a:gd name="T96" fmla="*/ 26 w 620"/>
              <a:gd name="T97" fmla="*/ 35 h 185"/>
              <a:gd name="T98" fmla="*/ 24 w 620"/>
              <a:gd name="T99" fmla="*/ 24 h 185"/>
              <a:gd name="T100" fmla="*/ 60 w 620"/>
              <a:gd name="T101" fmla="*/ 94 h 185"/>
              <a:gd name="T102" fmla="*/ 59 w 620"/>
              <a:gd name="T103" fmla="*/ 105 h 185"/>
              <a:gd name="T104" fmla="*/ 602 w 620"/>
              <a:gd name="T105" fmla="*/ 102 h 185"/>
              <a:gd name="T106" fmla="*/ 552 w 620"/>
              <a:gd name="T107" fmla="*/ 173 h 185"/>
              <a:gd name="T108" fmla="*/ 558 w 620"/>
              <a:gd name="T109" fmla="*/ 164 h 185"/>
              <a:gd name="T110" fmla="*/ 553 w 620"/>
              <a:gd name="T111" fmla="*/ 163 h 185"/>
              <a:gd name="T112" fmla="*/ 553 w 620"/>
              <a:gd name="T113" fmla="*/ 163 h 185"/>
              <a:gd name="T114" fmla="*/ 607 w 620"/>
              <a:gd name="T115" fmla="*/ 89 h 185"/>
              <a:gd name="T116" fmla="*/ 616 w 620"/>
              <a:gd name="T117" fmla="*/ 83 h 185"/>
              <a:gd name="T118" fmla="*/ 602 w 620"/>
              <a:gd name="T119" fmla="*/ 102 h 18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620" h="185">
                <a:moveTo>
                  <a:pt x="620" y="80"/>
                </a:moveTo>
                <a:lnTo>
                  <a:pt x="620" y="80"/>
                </a:lnTo>
                <a:lnTo>
                  <a:pt x="619" y="78"/>
                </a:lnTo>
                <a:lnTo>
                  <a:pt x="619" y="75"/>
                </a:lnTo>
                <a:lnTo>
                  <a:pt x="618" y="72"/>
                </a:lnTo>
                <a:lnTo>
                  <a:pt x="602" y="54"/>
                </a:lnTo>
                <a:lnTo>
                  <a:pt x="587" y="35"/>
                </a:lnTo>
                <a:lnTo>
                  <a:pt x="569" y="17"/>
                </a:lnTo>
                <a:lnTo>
                  <a:pt x="552" y="0"/>
                </a:lnTo>
                <a:lnTo>
                  <a:pt x="550" y="2"/>
                </a:lnTo>
                <a:lnTo>
                  <a:pt x="565" y="18"/>
                </a:lnTo>
                <a:lnTo>
                  <a:pt x="580" y="35"/>
                </a:lnTo>
                <a:lnTo>
                  <a:pt x="597" y="56"/>
                </a:lnTo>
                <a:lnTo>
                  <a:pt x="615" y="75"/>
                </a:lnTo>
                <a:lnTo>
                  <a:pt x="598" y="95"/>
                </a:lnTo>
                <a:lnTo>
                  <a:pt x="582" y="116"/>
                </a:lnTo>
                <a:lnTo>
                  <a:pt x="574" y="128"/>
                </a:lnTo>
                <a:lnTo>
                  <a:pt x="565" y="141"/>
                </a:lnTo>
                <a:lnTo>
                  <a:pt x="560" y="152"/>
                </a:lnTo>
                <a:lnTo>
                  <a:pt x="550" y="164"/>
                </a:lnTo>
                <a:lnTo>
                  <a:pt x="521" y="167"/>
                </a:lnTo>
                <a:lnTo>
                  <a:pt x="507" y="167"/>
                </a:lnTo>
                <a:lnTo>
                  <a:pt x="492" y="168"/>
                </a:lnTo>
                <a:lnTo>
                  <a:pt x="457" y="167"/>
                </a:lnTo>
                <a:lnTo>
                  <a:pt x="419" y="167"/>
                </a:lnTo>
                <a:lnTo>
                  <a:pt x="356" y="168"/>
                </a:lnTo>
                <a:lnTo>
                  <a:pt x="338" y="168"/>
                </a:lnTo>
                <a:lnTo>
                  <a:pt x="322" y="167"/>
                </a:lnTo>
                <a:lnTo>
                  <a:pt x="304" y="166"/>
                </a:lnTo>
                <a:lnTo>
                  <a:pt x="286" y="164"/>
                </a:lnTo>
                <a:lnTo>
                  <a:pt x="216" y="164"/>
                </a:lnTo>
                <a:lnTo>
                  <a:pt x="144" y="164"/>
                </a:lnTo>
                <a:lnTo>
                  <a:pt x="74" y="166"/>
                </a:lnTo>
                <a:lnTo>
                  <a:pt x="4" y="170"/>
                </a:lnTo>
                <a:lnTo>
                  <a:pt x="37" y="170"/>
                </a:lnTo>
                <a:lnTo>
                  <a:pt x="70" y="168"/>
                </a:lnTo>
                <a:lnTo>
                  <a:pt x="103" y="167"/>
                </a:lnTo>
                <a:lnTo>
                  <a:pt x="136" y="167"/>
                </a:lnTo>
                <a:lnTo>
                  <a:pt x="279" y="168"/>
                </a:lnTo>
                <a:lnTo>
                  <a:pt x="313" y="170"/>
                </a:lnTo>
                <a:lnTo>
                  <a:pt x="349" y="173"/>
                </a:lnTo>
                <a:lnTo>
                  <a:pt x="364" y="173"/>
                </a:lnTo>
                <a:lnTo>
                  <a:pt x="381" y="173"/>
                </a:lnTo>
                <a:lnTo>
                  <a:pt x="413" y="171"/>
                </a:lnTo>
                <a:lnTo>
                  <a:pt x="448" y="171"/>
                </a:lnTo>
                <a:lnTo>
                  <a:pt x="485" y="171"/>
                </a:lnTo>
                <a:lnTo>
                  <a:pt x="501" y="171"/>
                </a:lnTo>
                <a:lnTo>
                  <a:pt x="516" y="171"/>
                </a:lnTo>
                <a:lnTo>
                  <a:pt x="546" y="168"/>
                </a:lnTo>
                <a:lnTo>
                  <a:pt x="545" y="168"/>
                </a:lnTo>
                <a:lnTo>
                  <a:pt x="543" y="170"/>
                </a:lnTo>
                <a:lnTo>
                  <a:pt x="546" y="168"/>
                </a:lnTo>
                <a:lnTo>
                  <a:pt x="549" y="168"/>
                </a:lnTo>
                <a:lnTo>
                  <a:pt x="549" y="170"/>
                </a:lnTo>
                <a:lnTo>
                  <a:pt x="549" y="178"/>
                </a:lnTo>
                <a:lnTo>
                  <a:pt x="514" y="177"/>
                </a:lnTo>
                <a:lnTo>
                  <a:pt x="479" y="177"/>
                </a:lnTo>
                <a:lnTo>
                  <a:pt x="408" y="178"/>
                </a:lnTo>
                <a:lnTo>
                  <a:pt x="374" y="181"/>
                </a:lnTo>
                <a:lnTo>
                  <a:pt x="340" y="182"/>
                </a:lnTo>
                <a:lnTo>
                  <a:pt x="302" y="182"/>
                </a:lnTo>
                <a:lnTo>
                  <a:pt x="267" y="182"/>
                </a:lnTo>
                <a:lnTo>
                  <a:pt x="234" y="184"/>
                </a:lnTo>
                <a:lnTo>
                  <a:pt x="202" y="182"/>
                </a:lnTo>
                <a:lnTo>
                  <a:pt x="166" y="179"/>
                </a:lnTo>
                <a:lnTo>
                  <a:pt x="132" y="179"/>
                </a:lnTo>
                <a:lnTo>
                  <a:pt x="95" y="179"/>
                </a:lnTo>
                <a:lnTo>
                  <a:pt x="59" y="179"/>
                </a:lnTo>
                <a:lnTo>
                  <a:pt x="29" y="179"/>
                </a:lnTo>
                <a:lnTo>
                  <a:pt x="13" y="181"/>
                </a:lnTo>
                <a:lnTo>
                  <a:pt x="7" y="182"/>
                </a:lnTo>
                <a:lnTo>
                  <a:pt x="0" y="184"/>
                </a:lnTo>
                <a:lnTo>
                  <a:pt x="2" y="181"/>
                </a:lnTo>
                <a:lnTo>
                  <a:pt x="2" y="177"/>
                </a:lnTo>
                <a:lnTo>
                  <a:pt x="2" y="170"/>
                </a:lnTo>
                <a:lnTo>
                  <a:pt x="5" y="167"/>
                </a:lnTo>
                <a:lnTo>
                  <a:pt x="7" y="163"/>
                </a:lnTo>
                <a:lnTo>
                  <a:pt x="9" y="159"/>
                </a:lnTo>
                <a:lnTo>
                  <a:pt x="15" y="152"/>
                </a:lnTo>
                <a:lnTo>
                  <a:pt x="34" y="133"/>
                </a:lnTo>
                <a:lnTo>
                  <a:pt x="49" y="117"/>
                </a:lnTo>
                <a:lnTo>
                  <a:pt x="66" y="102"/>
                </a:lnTo>
                <a:lnTo>
                  <a:pt x="67" y="101"/>
                </a:lnTo>
                <a:lnTo>
                  <a:pt x="67" y="100"/>
                </a:lnTo>
                <a:lnTo>
                  <a:pt x="59" y="79"/>
                </a:lnTo>
                <a:lnTo>
                  <a:pt x="48" y="60"/>
                </a:lnTo>
                <a:lnTo>
                  <a:pt x="37" y="42"/>
                </a:lnTo>
                <a:lnTo>
                  <a:pt x="27" y="21"/>
                </a:lnTo>
                <a:lnTo>
                  <a:pt x="56" y="17"/>
                </a:lnTo>
                <a:lnTo>
                  <a:pt x="70" y="16"/>
                </a:lnTo>
                <a:lnTo>
                  <a:pt x="85" y="16"/>
                </a:lnTo>
                <a:lnTo>
                  <a:pt x="161" y="16"/>
                </a:lnTo>
                <a:lnTo>
                  <a:pt x="194" y="14"/>
                </a:lnTo>
                <a:lnTo>
                  <a:pt x="227" y="13"/>
                </a:lnTo>
                <a:lnTo>
                  <a:pt x="243" y="10"/>
                </a:lnTo>
                <a:lnTo>
                  <a:pt x="261" y="7"/>
                </a:lnTo>
                <a:lnTo>
                  <a:pt x="282" y="7"/>
                </a:lnTo>
                <a:lnTo>
                  <a:pt x="301" y="9"/>
                </a:lnTo>
                <a:lnTo>
                  <a:pt x="334" y="9"/>
                </a:lnTo>
                <a:lnTo>
                  <a:pt x="366" y="9"/>
                </a:lnTo>
                <a:lnTo>
                  <a:pt x="429" y="9"/>
                </a:lnTo>
                <a:lnTo>
                  <a:pt x="461" y="7"/>
                </a:lnTo>
                <a:lnTo>
                  <a:pt x="491" y="6"/>
                </a:lnTo>
                <a:lnTo>
                  <a:pt x="521" y="5"/>
                </a:lnTo>
                <a:lnTo>
                  <a:pt x="536" y="3"/>
                </a:lnTo>
                <a:lnTo>
                  <a:pt x="550" y="0"/>
                </a:lnTo>
                <a:lnTo>
                  <a:pt x="521" y="0"/>
                </a:lnTo>
                <a:lnTo>
                  <a:pt x="494" y="2"/>
                </a:lnTo>
                <a:lnTo>
                  <a:pt x="462" y="3"/>
                </a:lnTo>
                <a:lnTo>
                  <a:pt x="432" y="5"/>
                </a:lnTo>
                <a:lnTo>
                  <a:pt x="363" y="5"/>
                </a:lnTo>
                <a:lnTo>
                  <a:pt x="330" y="5"/>
                </a:lnTo>
                <a:lnTo>
                  <a:pt x="296" y="3"/>
                </a:lnTo>
                <a:lnTo>
                  <a:pt x="265" y="3"/>
                </a:lnTo>
                <a:lnTo>
                  <a:pt x="235" y="7"/>
                </a:lnTo>
                <a:lnTo>
                  <a:pt x="217" y="9"/>
                </a:lnTo>
                <a:lnTo>
                  <a:pt x="199" y="10"/>
                </a:lnTo>
                <a:lnTo>
                  <a:pt x="163" y="10"/>
                </a:lnTo>
                <a:lnTo>
                  <a:pt x="93" y="10"/>
                </a:lnTo>
                <a:lnTo>
                  <a:pt x="78" y="10"/>
                </a:lnTo>
                <a:lnTo>
                  <a:pt x="62" y="11"/>
                </a:lnTo>
                <a:lnTo>
                  <a:pt x="30" y="17"/>
                </a:lnTo>
                <a:lnTo>
                  <a:pt x="27" y="18"/>
                </a:lnTo>
                <a:lnTo>
                  <a:pt x="26" y="21"/>
                </a:lnTo>
                <a:lnTo>
                  <a:pt x="24" y="22"/>
                </a:lnTo>
                <a:lnTo>
                  <a:pt x="24" y="18"/>
                </a:lnTo>
                <a:lnTo>
                  <a:pt x="23" y="20"/>
                </a:lnTo>
                <a:lnTo>
                  <a:pt x="22" y="21"/>
                </a:lnTo>
                <a:lnTo>
                  <a:pt x="20" y="29"/>
                </a:lnTo>
                <a:lnTo>
                  <a:pt x="19" y="31"/>
                </a:lnTo>
                <a:lnTo>
                  <a:pt x="19" y="32"/>
                </a:lnTo>
                <a:lnTo>
                  <a:pt x="19" y="33"/>
                </a:lnTo>
                <a:lnTo>
                  <a:pt x="27" y="51"/>
                </a:lnTo>
                <a:lnTo>
                  <a:pt x="37" y="69"/>
                </a:lnTo>
                <a:lnTo>
                  <a:pt x="45" y="84"/>
                </a:lnTo>
                <a:lnTo>
                  <a:pt x="52" y="94"/>
                </a:lnTo>
                <a:lnTo>
                  <a:pt x="56" y="100"/>
                </a:lnTo>
                <a:lnTo>
                  <a:pt x="59" y="105"/>
                </a:lnTo>
                <a:lnTo>
                  <a:pt x="42" y="120"/>
                </a:lnTo>
                <a:lnTo>
                  <a:pt x="26" y="137"/>
                </a:lnTo>
                <a:lnTo>
                  <a:pt x="11" y="153"/>
                </a:lnTo>
                <a:lnTo>
                  <a:pt x="7" y="159"/>
                </a:lnTo>
                <a:lnTo>
                  <a:pt x="2" y="166"/>
                </a:lnTo>
                <a:lnTo>
                  <a:pt x="0" y="168"/>
                </a:lnTo>
                <a:lnTo>
                  <a:pt x="0" y="173"/>
                </a:lnTo>
                <a:lnTo>
                  <a:pt x="0" y="178"/>
                </a:lnTo>
                <a:lnTo>
                  <a:pt x="0" y="182"/>
                </a:lnTo>
                <a:lnTo>
                  <a:pt x="0" y="184"/>
                </a:lnTo>
                <a:lnTo>
                  <a:pt x="0" y="185"/>
                </a:lnTo>
                <a:lnTo>
                  <a:pt x="7" y="182"/>
                </a:lnTo>
                <a:lnTo>
                  <a:pt x="13" y="182"/>
                </a:lnTo>
                <a:lnTo>
                  <a:pt x="27" y="182"/>
                </a:lnTo>
                <a:lnTo>
                  <a:pt x="63" y="181"/>
                </a:lnTo>
                <a:lnTo>
                  <a:pt x="97" y="181"/>
                </a:lnTo>
                <a:lnTo>
                  <a:pt x="130" y="181"/>
                </a:lnTo>
                <a:lnTo>
                  <a:pt x="163" y="182"/>
                </a:lnTo>
                <a:lnTo>
                  <a:pt x="195" y="184"/>
                </a:lnTo>
                <a:lnTo>
                  <a:pt x="231" y="185"/>
                </a:lnTo>
                <a:lnTo>
                  <a:pt x="265" y="185"/>
                </a:lnTo>
                <a:lnTo>
                  <a:pt x="298" y="185"/>
                </a:lnTo>
                <a:lnTo>
                  <a:pt x="333" y="185"/>
                </a:lnTo>
                <a:lnTo>
                  <a:pt x="370" y="184"/>
                </a:lnTo>
                <a:lnTo>
                  <a:pt x="407" y="181"/>
                </a:lnTo>
                <a:lnTo>
                  <a:pt x="443" y="179"/>
                </a:lnTo>
                <a:lnTo>
                  <a:pt x="479" y="179"/>
                </a:lnTo>
                <a:lnTo>
                  <a:pt x="514" y="179"/>
                </a:lnTo>
                <a:lnTo>
                  <a:pt x="549" y="181"/>
                </a:lnTo>
                <a:lnTo>
                  <a:pt x="550" y="181"/>
                </a:lnTo>
                <a:lnTo>
                  <a:pt x="557" y="171"/>
                </a:lnTo>
                <a:lnTo>
                  <a:pt x="563" y="163"/>
                </a:lnTo>
                <a:lnTo>
                  <a:pt x="587" y="127"/>
                </a:lnTo>
                <a:lnTo>
                  <a:pt x="600" y="111"/>
                </a:lnTo>
                <a:lnTo>
                  <a:pt x="611" y="94"/>
                </a:lnTo>
                <a:lnTo>
                  <a:pt x="619" y="84"/>
                </a:lnTo>
                <a:lnTo>
                  <a:pt x="620" y="83"/>
                </a:lnTo>
                <a:lnTo>
                  <a:pt x="620" y="82"/>
                </a:lnTo>
                <a:lnTo>
                  <a:pt x="620" y="80"/>
                </a:lnTo>
                <a:close/>
                <a:moveTo>
                  <a:pt x="44" y="76"/>
                </a:moveTo>
                <a:lnTo>
                  <a:pt x="44" y="76"/>
                </a:lnTo>
                <a:lnTo>
                  <a:pt x="34" y="57"/>
                </a:lnTo>
                <a:lnTo>
                  <a:pt x="24" y="36"/>
                </a:lnTo>
                <a:lnTo>
                  <a:pt x="26" y="35"/>
                </a:lnTo>
                <a:lnTo>
                  <a:pt x="24" y="33"/>
                </a:lnTo>
                <a:lnTo>
                  <a:pt x="24" y="31"/>
                </a:lnTo>
                <a:lnTo>
                  <a:pt x="24" y="27"/>
                </a:lnTo>
                <a:lnTo>
                  <a:pt x="24" y="24"/>
                </a:lnTo>
                <a:lnTo>
                  <a:pt x="33" y="42"/>
                </a:lnTo>
                <a:lnTo>
                  <a:pt x="41" y="60"/>
                </a:lnTo>
                <a:lnTo>
                  <a:pt x="51" y="76"/>
                </a:lnTo>
                <a:lnTo>
                  <a:pt x="60" y="94"/>
                </a:lnTo>
                <a:lnTo>
                  <a:pt x="63" y="98"/>
                </a:lnTo>
                <a:lnTo>
                  <a:pt x="63" y="100"/>
                </a:lnTo>
                <a:lnTo>
                  <a:pt x="63" y="101"/>
                </a:lnTo>
                <a:lnTo>
                  <a:pt x="59" y="105"/>
                </a:lnTo>
                <a:lnTo>
                  <a:pt x="58" y="97"/>
                </a:lnTo>
                <a:lnTo>
                  <a:pt x="53" y="90"/>
                </a:lnTo>
                <a:lnTo>
                  <a:pt x="44" y="76"/>
                </a:lnTo>
                <a:close/>
                <a:moveTo>
                  <a:pt x="602" y="102"/>
                </a:moveTo>
                <a:lnTo>
                  <a:pt x="602" y="102"/>
                </a:lnTo>
                <a:lnTo>
                  <a:pt x="582" y="133"/>
                </a:lnTo>
                <a:lnTo>
                  <a:pt x="552" y="178"/>
                </a:lnTo>
                <a:lnTo>
                  <a:pt x="552" y="173"/>
                </a:lnTo>
                <a:lnTo>
                  <a:pt x="552" y="168"/>
                </a:lnTo>
                <a:lnTo>
                  <a:pt x="556" y="167"/>
                </a:lnTo>
                <a:lnTo>
                  <a:pt x="558" y="166"/>
                </a:lnTo>
                <a:lnTo>
                  <a:pt x="558" y="164"/>
                </a:lnTo>
                <a:lnTo>
                  <a:pt x="553" y="164"/>
                </a:lnTo>
                <a:lnTo>
                  <a:pt x="553" y="163"/>
                </a:lnTo>
                <a:lnTo>
                  <a:pt x="572" y="137"/>
                </a:lnTo>
                <a:lnTo>
                  <a:pt x="585" y="119"/>
                </a:lnTo>
                <a:lnTo>
                  <a:pt x="597" y="101"/>
                </a:lnTo>
                <a:lnTo>
                  <a:pt x="607" y="89"/>
                </a:lnTo>
                <a:lnTo>
                  <a:pt x="616" y="76"/>
                </a:lnTo>
                <a:lnTo>
                  <a:pt x="616" y="80"/>
                </a:lnTo>
                <a:lnTo>
                  <a:pt x="616" y="83"/>
                </a:lnTo>
                <a:lnTo>
                  <a:pt x="613" y="87"/>
                </a:lnTo>
                <a:lnTo>
                  <a:pt x="611" y="93"/>
                </a:lnTo>
                <a:lnTo>
                  <a:pt x="602" y="102"/>
                </a:lnTo>
                <a:close/>
              </a:path>
            </a:pathLst>
          </a:custGeom>
          <a:solidFill>
            <a:srgbClr val="FFC000"/>
          </a:solidFill>
          <a:ln>
            <a:noFill/>
          </a:ln>
        </p:spPr>
        <p:txBody>
          <a:bodyPr/>
          <a:lstStyle/>
          <a:p>
            <a:endParaRPr lang="zh-CN" altLang="en-US">
              <a:solidFill>
                <a:schemeClr val="bg1"/>
              </a:solidFill>
            </a:endParaRPr>
          </a:p>
        </p:txBody>
      </p:sp>
      <p:sp>
        <p:nvSpPr>
          <p:cNvPr id="63" name="Freeform 104"/>
          <p:cNvSpPr>
            <a:spLocks noEditPoints="1"/>
          </p:cNvSpPr>
          <p:nvPr/>
        </p:nvSpPr>
        <p:spPr bwMode="auto">
          <a:xfrm>
            <a:off x="1720905" y="2049518"/>
            <a:ext cx="2903645" cy="1009486"/>
          </a:xfrm>
          <a:custGeom>
            <a:avLst/>
            <a:gdLst>
              <a:gd name="T0" fmla="*/ 618 w 620"/>
              <a:gd name="T1" fmla="*/ 72 h 185"/>
              <a:gd name="T2" fmla="*/ 587 w 620"/>
              <a:gd name="T3" fmla="*/ 35 h 185"/>
              <a:gd name="T4" fmla="*/ 565 w 620"/>
              <a:gd name="T5" fmla="*/ 18 h 185"/>
              <a:gd name="T6" fmla="*/ 598 w 620"/>
              <a:gd name="T7" fmla="*/ 95 h 185"/>
              <a:gd name="T8" fmla="*/ 560 w 620"/>
              <a:gd name="T9" fmla="*/ 152 h 185"/>
              <a:gd name="T10" fmla="*/ 492 w 620"/>
              <a:gd name="T11" fmla="*/ 168 h 185"/>
              <a:gd name="T12" fmla="*/ 338 w 620"/>
              <a:gd name="T13" fmla="*/ 168 h 185"/>
              <a:gd name="T14" fmla="*/ 144 w 620"/>
              <a:gd name="T15" fmla="*/ 164 h 185"/>
              <a:gd name="T16" fmla="*/ 37 w 620"/>
              <a:gd name="T17" fmla="*/ 170 h 185"/>
              <a:gd name="T18" fmla="*/ 279 w 620"/>
              <a:gd name="T19" fmla="*/ 168 h 185"/>
              <a:gd name="T20" fmla="*/ 413 w 620"/>
              <a:gd name="T21" fmla="*/ 171 h 185"/>
              <a:gd name="T22" fmla="*/ 516 w 620"/>
              <a:gd name="T23" fmla="*/ 171 h 185"/>
              <a:gd name="T24" fmla="*/ 543 w 620"/>
              <a:gd name="T25" fmla="*/ 170 h 185"/>
              <a:gd name="T26" fmla="*/ 549 w 620"/>
              <a:gd name="T27" fmla="*/ 170 h 185"/>
              <a:gd name="T28" fmla="*/ 408 w 620"/>
              <a:gd name="T29" fmla="*/ 178 h 185"/>
              <a:gd name="T30" fmla="*/ 267 w 620"/>
              <a:gd name="T31" fmla="*/ 182 h 185"/>
              <a:gd name="T32" fmla="*/ 132 w 620"/>
              <a:gd name="T33" fmla="*/ 179 h 185"/>
              <a:gd name="T34" fmla="*/ 13 w 620"/>
              <a:gd name="T35" fmla="*/ 181 h 185"/>
              <a:gd name="T36" fmla="*/ 2 w 620"/>
              <a:gd name="T37" fmla="*/ 177 h 185"/>
              <a:gd name="T38" fmla="*/ 9 w 620"/>
              <a:gd name="T39" fmla="*/ 159 h 185"/>
              <a:gd name="T40" fmla="*/ 66 w 620"/>
              <a:gd name="T41" fmla="*/ 102 h 185"/>
              <a:gd name="T42" fmla="*/ 48 w 620"/>
              <a:gd name="T43" fmla="*/ 60 h 185"/>
              <a:gd name="T44" fmla="*/ 56 w 620"/>
              <a:gd name="T45" fmla="*/ 17 h 185"/>
              <a:gd name="T46" fmla="*/ 194 w 620"/>
              <a:gd name="T47" fmla="*/ 14 h 185"/>
              <a:gd name="T48" fmla="*/ 282 w 620"/>
              <a:gd name="T49" fmla="*/ 7 h 185"/>
              <a:gd name="T50" fmla="*/ 429 w 620"/>
              <a:gd name="T51" fmla="*/ 9 h 185"/>
              <a:gd name="T52" fmla="*/ 536 w 620"/>
              <a:gd name="T53" fmla="*/ 3 h 185"/>
              <a:gd name="T54" fmla="*/ 494 w 620"/>
              <a:gd name="T55" fmla="*/ 2 h 185"/>
              <a:gd name="T56" fmla="*/ 330 w 620"/>
              <a:gd name="T57" fmla="*/ 5 h 185"/>
              <a:gd name="T58" fmla="*/ 217 w 620"/>
              <a:gd name="T59" fmla="*/ 9 h 185"/>
              <a:gd name="T60" fmla="*/ 78 w 620"/>
              <a:gd name="T61" fmla="*/ 10 h 185"/>
              <a:gd name="T62" fmla="*/ 26 w 620"/>
              <a:gd name="T63" fmla="*/ 21 h 185"/>
              <a:gd name="T64" fmla="*/ 23 w 620"/>
              <a:gd name="T65" fmla="*/ 20 h 185"/>
              <a:gd name="T66" fmla="*/ 19 w 620"/>
              <a:gd name="T67" fmla="*/ 32 h 185"/>
              <a:gd name="T68" fmla="*/ 27 w 620"/>
              <a:gd name="T69" fmla="*/ 51 h 185"/>
              <a:gd name="T70" fmla="*/ 56 w 620"/>
              <a:gd name="T71" fmla="*/ 100 h 185"/>
              <a:gd name="T72" fmla="*/ 11 w 620"/>
              <a:gd name="T73" fmla="*/ 153 h 185"/>
              <a:gd name="T74" fmla="*/ 0 w 620"/>
              <a:gd name="T75" fmla="*/ 173 h 185"/>
              <a:gd name="T76" fmla="*/ 0 w 620"/>
              <a:gd name="T77" fmla="*/ 185 h 185"/>
              <a:gd name="T78" fmla="*/ 7 w 620"/>
              <a:gd name="T79" fmla="*/ 182 h 185"/>
              <a:gd name="T80" fmla="*/ 97 w 620"/>
              <a:gd name="T81" fmla="*/ 181 h 185"/>
              <a:gd name="T82" fmla="*/ 231 w 620"/>
              <a:gd name="T83" fmla="*/ 185 h 185"/>
              <a:gd name="T84" fmla="*/ 370 w 620"/>
              <a:gd name="T85" fmla="*/ 184 h 185"/>
              <a:gd name="T86" fmla="*/ 549 w 620"/>
              <a:gd name="T87" fmla="*/ 181 h 185"/>
              <a:gd name="T88" fmla="*/ 557 w 620"/>
              <a:gd name="T89" fmla="*/ 171 h 185"/>
              <a:gd name="T90" fmla="*/ 611 w 620"/>
              <a:gd name="T91" fmla="*/ 94 h 185"/>
              <a:gd name="T92" fmla="*/ 620 w 620"/>
              <a:gd name="T93" fmla="*/ 82 h 185"/>
              <a:gd name="T94" fmla="*/ 44 w 620"/>
              <a:gd name="T95" fmla="*/ 76 h 185"/>
              <a:gd name="T96" fmla="*/ 26 w 620"/>
              <a:gd name="T97" fmla="*/ 35 h 185"/>
              <a:gd name="T98" fmla="*/ 24 w 620"/>
              <a:gd name="T99" fmla="*/ 24 h 185"/>
              <a:gd name="T100" fmla="*/ 60 w 620"/>
              <a:gd name="T101" fmla="*/ 94 h 185"/>
              <a:gd name="T102" fmla="*/ 59 w 620"/>
              <a:gd name="T103" fmla="*/ 105 h 185"/>
              <a:gd name="T104" fmla="*/ 602 w 620"/>
              <a:gd name="T105" fmla="*/ 102 h 185"/>
              <a:gd name="T106" fmla="*/ 552 w 620"/>
              <a:gd name="T107" fmla="*/ 173 h 185"/>
              <a:gd name="T108" fmla="*/ 558 w 620"/>
              <a:gd name="T109" fmla="*/ 164 h 185"/>
              <a:gd name="T110" fmla="*/ 553 w 620"/>
              <a:gd name="T111" fmla="*/ 163 h 185"/>
              <a:gd name="T112" fmla="*/ 553 w 620"/>
              <a:gd name="T113" fmla="*/ 163 h 185"/>
              <a:gd name="T114" fmla="*/ 607 w 620"/>
              <a:gd name="T115" fmla="*/ 89 h 185"/>
              <a:gd name="T116" fmla="*/ 616 w 620"/>
              <a:gd name="T117" fmla="*/ 83 h 185"/>
              <a:gd name="T118" fmla="*/ 602 w 620"/>
              <a:gd name="T119" fmla="*/ 102 h 18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620" h="185">
                <a:moveTo>
                  <a:pt x="620" y="80"/>
                </a:moveTo>
                <a:lnTo>
                  <a:pt x="620" y="80"/>
                </a:lnTo>
                <a:lnTo>
                  <a:pt x="619" y="78"/>
                </a:lnTo>
                <a:lnTo>
                  <a:pt x="619" y="75"/>
                </a:lnTo>
                <a:lnTo>
                  <a:pt x="618" y="72"/>
                </a:lnTo>
                <a:lnTo>
                  <a:pt x="602" y="54"/>
                </a:lnTo>
                <a:lnTo>
                  <a:pt x="587" y="35"/>
                </a:lnTo>
                <a:lnTo>
                  <a:pt x="569" y="17"/>
                </a:lnTo>
                <a:lnTo>
                  <a:pt x="552" y="0"/>
                </a:lnTo>
                <a:lnTo>
                  <a:pt x="550" y="2"/>
                </a:lnTo>
                <a:lnTo>
                  <a:pt x="565" y="18"/>
                </a:lnTo>
                <a:lnTo>
                  <a:pt x="580" y="35"/>
                </a:lnTo>
                <a:lnTo>
                  <a:pt x="597" y="56"/>
                </a:lnTo>
                <a:lnTo>
                  <a:pt x="615" y="75"/>
                </a:lnTo>
                <a:lnTo>
                  <a:pt x="598" y="95"/>
                </a:lnTo>
                <a:lnTo>
                  <a:pt x="582" y="116"/>
                </a:lnTo>
                <a:lnTo>
                  <a:pt x="574" y="128"/>
                </a:lnTo>
                <a:lnTo>
                  <a:pt x="565" y="141"/>
                </a:lnTo>
                <a:lnTo>
                  <a:pt x="560" y="152"/>
                </a:lnTo>
                <a:lnTo>
                  <a:pt x="550" y="164"/>
                </a:lnTo>
                <a:lnTo>
                  <a:pt x="521" y="167"/>
                </a:lnTo>
                <a:lnTo>
                  <a:pt x="507" y="167"/>
                </a:lnTo>
                <a:lnTo>
                  <a:pt x="492" y="168"/>
                </a:lnTo>
                <a:lnTo>
                  <a:pt x="457" y="167"/>
                </a:lnTo>
                <a:lnTo>
                  <a:pt x="419" y="167"/>
                </a:lnTo>
                <a:lnTo>
                  <a:pt x="356" y="168"/>
                </a:lnTo>
                <a:lnTo>
                  <a:pt x="338" y="168"/>
                </a:lnTo>
                <a:lnTo>
                  <a:pt x="322" y="167"/>
                </a:lnTo>
                <a:lnTo>
                  <a:pt x="304" y="166"/>
                </a:lnTo>
                <a:lnTo>
                  <a:pt x="286" y="164"/>
                </a:lnTo>
                <a:lnTo>
                  <a:pt x="216" y="164"/>
                </a:lnTo>
                <a:lnTo>
                  <a:pt x="144" y="164"/>
                </a:lnTo>
                <a:lnTo>
                  <a:pt x="74" y="166"/>
                </a:lnTo>
                <a:lnTo>
                  <a:pt x="4" y="170"/>
                </a:lnTo>
                <a:lnTo>
                  <a:pt x="37" y="170"/>
                </a:lnTo>
                <a:lnTo>
                  <a:pt x="70" y="168"/>
                </a:lnTo>
                <a:lnTo>
                  <a:pt x="103" y="167"/>
                </a:lnTo>
                <a:lnTo>
                  <a:pt x="136" y="167"/>
                </a:lnTo>
                <a:lnTo>
                  <a:pt x="279" y="168"/>
                </a:lnTo>
                <a:lnTo>
                  <a:pt x="313" y="170"/>
                </a:lnTo>
                <a:lnTo>
                  <a:pt x="349" y="173"/>
                </a:lnTo>
                <a:lnTo>
                  <a:pt x="364" y="173"/>
                </a:lnTo>
                <a:lnTo>
                  <a:pt x="381" y="173"/>
                </a:lnTo>
                <a:lnTo>
                  <a:pt x="413" y="171"/>
                </a:lnTo>
                <a:lnTo>
                  <a:pt x="448" y="171"/>
                </a:lnTo>
                <a:lnTo>
                  <a:pt x="485" y="171"/>
                </a:lnTo>
                <a:lnTo>
                  <a:pt x="501" y="171"/>
                </a:lnTo>
                <a:lnTo>
                  <a:pt x="516" y="171"/>
                </a:lnTo>
                <a:lnTo>
                  <a:pt x="546" y="168"/>
                </a:lnTo>
                <a:lnTo>
                  <a:pt x="545" y="168"/>
                </a:lnTo>
                <a:lnTo>
                  <a:pt x="543" y="170"/>
                </a:lnTo>
                <a:lnTo>
                  <a:pt x="546" y="168"/>
                </a:lnTo>
                <a:lnTo>
                  <a:pt x="549" y="168"/>
                </a:lnTo>
                <a:lnTo>
                  <a:pt x="549" y="170"/>
                </a:lnTo>
                <a:lnTo>
                  <a:pt x="549" y="178"/>
                </a:lnTo>
                <a:lnTo>
                  <a:pt x="514" y="177"/>
                </a:lnTo>
                <a:lnTo>
                  <a:pt x="479" y="177"/>
                </a:lnTo>
                <a:lnTo>
                  <a:pt x="408" y="178"/>
                </a:lnTo>
                <a:lnTo>
                  <a:pt x="374" y="181"/>
                </a:lnTo>
                <a:lnTo>
                  <a:pt x="340" y="182"/>
                </a:lnTo>
                <a:lnTo>
                  <a:pt x="302" y="182"/>
                </a:lnTo>
                <a:lnTo>
                  <a:pt x="267" y="182"/>
                </a:lnTo>
                <a:lnTo>
                  <a:pt x="234" y="184"/>
                </a:lnTo>
                <a:lnTo>
                  <a:pt x="202" y="182"/>
                </a:lnTo>
                <a:lnTo>
                  <a:pt x="166" y="179"/>
                </a:lnTo>
                <a:lnTo>
                  <a:pt x="132" y="179"/>
                </a:lnTo>
                <a:lnTo>
                  <a:pt x="95" y="179"/>
                </a:lnTo>
                <a:lnTo>
                  <a:pt x="59" y="179"/>
                </a:lnTo>
                <a:lnTo>
                  <a:pt x="29" y="179"/>
                </a:lnTo>
                <a:lnTo>
                  <a:pt x="13" y="181"/>
                </a:lnTo>
                <a:lnTo>
                  <a:pt x="7" y="182"/>
                </a:lnTo>
                <a:lnTo>
                  <a:pt x="0" y="184"/>
                </a:lnTo>
                <a:lnTo>
                  <a:pt x="2" y="181"/>
                </a:lnTo>
                <a:lnTo>
                  <a:pt x="2" y="177"/>
                </a:lnTo>
                <a:lnTo>
                  <a:pt x="2" y="170"/>
                </a:lnTo>
                <a:lnTo>
                  <a:pt x="5" y="167"/>
                </a:lnTo>
                <a:lnTo>
                  <a:pt x="7" y="163"/>
                </a:lnTo>
                <a:lnTo>
                  <a:pt x="9" y="159"/>
                </a:lnTo>
                <a:lnTo>
                  <a:pt x="15" y="152"/>
                </a:lnTo>
                <a:lnTo>
                  <a:pt x="34" y="133"/>
                </a:lnTo>
                <a:lnTo>
                  <a:pt x="49" y="117"/>
                </a:lnTo>
                <a:lnTo>
                  <a:pt x="66" y="102"/>
                </a:lnTo>
                <a:lnTo>
                  <a:pt x="67" y="101"/>
                </a:lnTo>
                <a:lnTo>
                  <a:pt x="67" y="100"/>
                </a:lnTo>
                <a:lnTo>
                  <a:pt x="59" y="79"/>
                </a:lnTo>
                <a:lnTo>
                  <a:pt x="48" y="60"/>
                </a:lnTo>
                <a:lnTo>
                  <a:pt x="37" y="42"/>
                </a:lnTo>
                <a:lnTo>
                  <a:pt x="27" y="21"/>
                </a:lnTo>
                <a:lnTo>
                  <a:pt x="56" y="17"/>
                </a:lnTo>
                <a:lnTo>
                  <a:pt x="70" y="16"/>
                </a:lnTo>
                <a:lnTo>
                  <a:pt x="85" y="16"/>
                </a:lnTo>
                <a:lnTo>
                  <a:pt x="161" y="16"/>
                </a:lnTo>
                <a:lnTo>
                  <a:pt x="194" y="14"/>
                </a:lnTo>
                <a:lnTo>
                  <a:pt x="227" y="13"/>
                </a:lnTo>
                <a:lnTo>
                  <a:pt x="243" y="10"/>
                </a:lnTo>
                <a:lnTo>
                  <a:pt x="261" y="7"/>
                </a:lnTo>
                <a:lnTo>
                  <a:pt x="282" y="7"/>
                </a:lnTo>
                <a:lnTo>
                  <a:pt x="301" y="9"/>
                </a:lnTo>
                <a:lnTo>
                  <a:pt x="334" y="9"/>
                </a:lnTo>
                <a:lnTo>
                  <a:pt x="366" y="9"/>
                </a:lnTo>
                <a:lnTo>
                  <a:pt x="429" y="9"/>
                </a:lnTo>
                <a:lnTo>
                  <a:pt x="461" y="7"/>
                </a:lnTo>
                <a:lnTo>
                  <a:pt x="491" y="6"/>
                </a:lnTo>
                <a:lnTo>
                  <a:pt x="521" y="5"/>
                </a:lnTo>
                <a:lnTo>
                  <a:pt x="536" y="3"/>
                </a:lnTo>
                <a:lnTo>
                  <a:pt x="550" y="0"/>
                </a:lnTo>
                <a:lnTo>
                  <a:pt x="521" y="0"/>
                </a:lnTo>
                <a:lnTo>
                  <a:pt x="494" y="2"/>
                </a:lnTo>
                <a:lnTo>
                  <a:pt x="462" y="3"/>
                </a:lnTo>
                <a:lnTo>
                  <a:pt x="432" y="5"/>
                </a:lnTo>
                <a:lnTo>
                  <a:pt x="363" y="5"/>
                </a:lnTo>
                <a:lnTo>
                  <a:pt x="330" y="5"/>
                </a:lnTo>
                <a:lnTo>
                  <a:pt x="296" y="3"/>
                </a:lnTo>
                <a:lnTo>
                  <a:pt x="265" y="3"/>
                </a:lnTo>
                <a:lnTo>
                  <a:pt x="235" y="7"/>
                </a:lnTo>
                <a:lnTo>
                  <a:pt x="217" y="9"/>
                </a:lnTo>
                <a:lnTo>
                  <a:pt x="199" y="10"/>
                </a:lnTo>
                <a:lnTo>
                  <a:pt x="163" y="10"/>
                </a:lnTo>
                <a:lnTo>
                  <a:pt x="93" y="10"/>
                </a:lnTo>
                <a:lnTo>
                  <a:pt x="78" y="10"/>
                </a:lnTo>
                <a:lnTo>
                  <a:pt x="62" y="11"/>
                </a:lnTo>
                <a:lnTo>
                  <a:pt x="30" y="17"/>
                </a:lnTo>
                <a:lnTo>
                  <a:pt x="27" y="18"/>
                </a:lnTo>
                <a:lnTo>
                  <a:pt x="26" y="21"/>
                </a:lnTo>
                <a:lnTo>
                  <a:pt x="24" y="22"/>
                </a:lnTo>
                <a:lnTo>
                  <a:pt x="24" y="18"/>
                </a:lnTo>
                <a:lnTo>
                  <a:pt x="23" y="20"/>
                </a:lnTo>
                <a:lnTo>
                  <a:pt x="22" y="21"/>
                </a:lnTo>
                <a:lnTo>
                  <a:pt x="20" y="29"/>
                </a:lnTo>
                <a:lnTo>
                  <a:pt x="19" y="31"/>
                </a:lnTo>
                <a:lnTo>
                  <a:pt x="19" y="32"/>
                </a:lnTo>
                <a:lnTo>
                  <a:pt x="19" y="33"/>
                </a:lnTo>
                <a:lnTo>
                  <a:pt x="27" y="51"/>
                </a:lnTo>
                <a:lnTo>
                  <a:pt x="37" y="69"/>
                </a:lnTo>
                <a:lnTo>
                  <a:pt x="45" y="84"/>
                </a:lnTo>
                <a:lnTo>
                  <a:pt x="52" y="94"/>
                </a:lnTo>
                <a:lnTo>
                  <a:pt x="56" y="100"/>
                </a:lnTo>
                <a:lnTo>
                  <a:pt x="59" y="105"/>
                </a:lnTo>
                <a:lnTo>
                  <a:pt x="42" y="120"/>
                </a:lnTo>
                <a:lnTo>
                  <a:pt x="26" y="137"/>
                </a:lnTo>
                <a:lnTo>
                  <a:pt x="11" y="153"/>
                </a:lnTo>
                <a:lnTo>
                  <a:pt x="7" y="159"/>
                </a:lnTo>
                <a:lnTo>
                  <a:pt x="2" y="166"/>
                </a:lnTo>
                <a:lnTo>
                  <a:pt x="0" y="168"/>
                </a:lnTo>
                <a:lnTo>
                  <a:pt x="0" y="173"/>
                </a:lnTo>
                <a:lnTo>
                  <a:pt x="0" y="178"/>
                </a:lnTo>
                <a:lnTo>
                  <a:pt x="0" y="182"/>
                </a:lnTo>
                <a:lnTo>
                  <a:pt x="0" y="184"/>
                </a:lnTo>
                <a:lnTo>
                  <a:pt x="0" y="185"/>
                </a:lnTo>
                <a:lnTo>
                  <a:pt x="7" y="182"/>
                </a:lnTo>
                <a:lnTo>
                  <a:pt x="13" y="182"/>
                </a:lnTo>
                <a:lnTo>
                  <a:pt x="27" y="182"/>
                </a:lnTo>
                <a:lnTo>
                  <a:pt x="63" y="181"/>
                </a:lnTo>
                <a:lnTo>
                  <a:pt x="97" y="181"/>
                </a:lnTo>
                <a:lnTo>
                  <a:pt x="130" y="181"/>
                </a:lnTo>
                <a:lnTo>
                  <a:pt x="163" y="182"/>
                </a:lnTo>
                <a:lnTo>
                  <a:pt x="195" y="184"/>
                </a:lnTo>
                <a:lnTo>
                  <a:pt x="231" y="185"/>
                </a:lnTo>
                <a:lnTo>
                  <a:pt x="265" y="185"/>
                </a:lnTo>
                <a:lnTo>
                  <a:pt x="298" y="185"/>
                </a:lnTo>
                <a:lnTo>
                  <a:pt x="333" y="185"/>
                </a:lnTo>
                <a:lnTo>
                  <a:pt x="370" y="184"/>
                </a:lnTo>
                <a:lnTo>
                  <a:pt x="407" y="181"/>
                </a:lnTo>
                <a:lnTo>
                  <a:pt x="443" y="179"/>
                </a:lnTo>
                <a:lnTo>
                  <a:pt x="479" y="179"/>
                </a:lnTo>
                <a:lnTo>
                  <a:pt x="514" y="179"/>
                </a:lnTo>
                <a:lnTo>
                  <a:pt x="549" y="181"/>
                </a:lnTo>
                <a:lnTo>
                  <a:pt x="550" y="181"/>
                </a:lnTo>
                <a:lnTo>
                  <a:pt x="557" y="171"/>
                </a:lnTo>
                <a:lnTo>
                  <a:pt x="563" y="163"/>
                </a:lnTo>
                <a:lnTo>
                  <a:pt x="587" y="127"/>
                </a:lnTo>
                <a:lnTo>
                  <a:pt x="600" y="111"/>
                </a:lnTo>
                <a:lnTo>
                  <a:pt x="611" y="94"/>
                </a:lnTo>
                <a:lnTo>
                  <a:pt x="619" y="84"/>
                </a:lnTo>
                <a:lnTo>
                  <a:pt x="620" y="83"/>
                </a:lnTo>
                <a:lnTo>
                  <a:pt x="620" y="82"/>
                </a:lnTo>
                <a:lnTo>
                  <a:pt x="620" y="80"/>
                </a:lnTo>
                <a:close/>
                <a:moveTo>
                  <a:pt x="44" y="76"/>
                </a:moveTo>
                <a:lnTo>
                  <a:pt x="44" y="76"/>
                </a:lnTo>
                <a:lnTo>
                  <a:pt x="34" y="57"/>
                </a:lnTo>
                <a:lnTo>
                  <a:pt x="24" y="36"/>
                </a:lnTo>
                <a:lnTo>
                  <a:pt x="26" y="35"/>
                </a:lnTo>
                <a:lnTo>
                  <a:pt x="24" y="33"/>
                </a:lnTo>
                <a:lnTo>
                  <a:pt x="24" y="31"/>
                </a:lnTo>
                <a:lnTo>
                  <a:pt x="24" y="27"/>
                </a:lnTo>
                <a:lnTo>
                  <a:pt x="24" y="24"/>
                </a:lnTo>
                <a:lnTo>
                  <a:pt x="33" y="42"/>
                </a:lnTo>
                <a:lnTo>
                  <a:pt x="41" y="60"/>
                </a:lnTo>
                <a:lnTo>
                  <a:pt x="51" y="76"/>
                </a:lnTo>
                <a:lnTo>
                  <a:pt x="60" y="94"/>
                </a:lnTo>
                <a:lnTo>
                  <a:pt x="63" y="98"/>
                </a:lnTo>
                <a:lnTo>
                  <a:pt x="63" y="100"/>
                </a:lnTo>
                <a:lnTo>
                  <a:pt x="63" y="101"/>
                </a:lnTo>
                <a:lnTo>
                  <a:pt x="59" y="105"/>
                </a:lnTo>
                <a:lnTo>
                  <a:pt x="58" y="97"/>
                </a:lnTo>
                <a:lnTo>
                  <a:pt x="53" y="90"/>
                </a:lnTo>
                <a:lnTo>
                  <a:pt x="44" y="76"/>
                </a:lnTo>
                <a:close/>
                <a:moveTo>
                  <a:pt x="602" y="102"/>
                </a:moveTo>
                <a:lnTo>
                  <a:pt x="602" y="102"/>
                </a:lnTo>
                <a:lnTo>
                  <a:pt x="582" y="133"/>
                </a:lnTo>
                <a:lnTo>
                  <a:pt x="552" y="178"/>
                </a:lnTo>
                <a:lnTo>
                  <a:pt x="552" y="173"/>
                </a:lnTo>
                <a:lnTo>
                  <a:pt x="552" y="168"/>
                </a:lnTo>
                <a:lnTo>
                  <a:pt x="556" y="167"/>
                </a:lnTo>
                <a:lnTo>
                  <a:pt x="558" y="166"/>
                </a:lnTo>
                <a:lnTo>
                  <a:pt x="558" y="164"/>
                </a:lnTo>
                <a:lnTo>
                  <a:pt x="553" y="164"/>
                </a:lnTo>
                <a:lnTo>
                  <a:pt x="553" y="163"/>
                </a:lnTo>
                <a:lnTo>
                  <a:pt x="572" y="137"/>
                </a:lnTo>
                <a:lnTo>
                  <a:pt x="585" y="119"/>
                </a:lnTo>
                <a:lnTo>
                  <a:pt x="597" y="101"/>
                </a:lnTo>
                <a:lnTo>
                  <a:pt x="607" y="89"/>
                </a:lnTo>
                <a:lnTo>
                  <a:pt x="616" y="76"/>
                </a:lnTo>
                <a:lnTo>
                  <a:pt x="616" y="80"/>
                </a:lnTo>
                <a:lnTo>
                  <a:pt x="616" y="83"/>
                </a:lnTo>
                <a:lnTo>
                  <a:pt x="613" y="87"/>
                </a:lnTo>
                <a:lnTo>
                  <a:pt x="611" y="93"/>
                </a:lnTo>
                <a:lnTo>
                  <a:pt x="602" y="102"/>
                </a:lnTo>
                <a:close/>
              </a:path>
            </a:pathLst>
          </a:custGeom>
          <a:solidFill>
            <a:srgbClr val="FFC000"/>
          </a:solidFill>
          <a:ln>
            <a:noFill/>
          </a:ln>
        </p:spPr>
        <p:txBody>
          <a:bodyPr/>
          <a:lstStyle/>
          <a:p>
            <a:endParaRPr lang="zh-CN" altLang="en-US">
              <a:solidFill>
                <a:schemeClr val="bg1"/>
              </a:solidFill>
            </a:endParaRPr>
          </a:p>
        </p:txBody>
      </p:sp>
      <p:sp>
        <p:nvSpPr>
          <p:cNvPr id="64" name="Freeform 104"/>
          <p:cNvSpPr>
            <a:spLocks noEditPoints="1"/>
          </p:cNvSpPr>
          <p:nvPr/>
        </p:nvSpPr>
        <p:spPr bwMode="auto">
          <a:xfrm>
            <a:off x="1720904" y="3463160"/>
            <a:ext cx="2903645" cy="1009486"/>
          </a:xfrm>
          <a:custGeom>
            <a:avLst/>
            <a:gdLst>
              <a:gd name="T0" fmla="*/ 618 w 620"/>
              <a:gd name="T1" fmla="*/ 72 h 185"/>
              <a:gd name="T2" fmla="*/ 587 w 620"/>
              <a:gd name="T3" fmla="*/ 35 h 185"/>
              <a:gd name="T4" fmla="*/ 565 w 620"/>
              <a:gd name="T5" fmla="*/ 18 h 185"/>
              <a:gd name="T6" fmla="*/ 598 w 620"/>
              <a:gd name="T7" fmla="*/ 95 h 185"/>
              <a:gd name="T8" fmla="*/ 560 w 620"/>
              <a:gd name="T9" fmla="*/ 152 h 185"/>
              <a:gd name="T10" fmla="*/ 492 w 620"/>
              <a:gd name="T11" fmla="*/ 168 h 185"/>
              <a:gd name="T12" fmla="*/ 338 w 620"/>
              <a:gd name="T13" fmla="*/ 168 h 185"/>
              <a:gd name="T14" fmla="*/ 144 w 620"/>
              <a:gd name="T15" fmla="*/ 164 h 185"/>
              <a:gd name="T16" fmla="*/ 37 w 620"/>
              <a:gd name="T17" fmla="*/ 170 h 185"/>
              <a:gd name="T18" fmla="*/ 279 w 620"/>
              <a:gd name="T19" fmla="*/ 168 h 185"/>
              <a:gd name="T20" fmla="*/ 413 w 620"/>
              <a:gd name="T21" fmla="*/ 171 h 185"/>
              <a:gd name="T22" fmla="*/ 516 w 620"/>
              <a:gd name="T23" fmla="*/ 171 h 185"/>
              <a:gd name="T24" fmla="*/ 543 w 620"/>
              <a:gd name="T25" fmla="*/ 170 h 185"/>
              <a:gd name="T26" fmla="*/ 549 w 620"/>
              <a:gd name="T27" fmla="*/ 170 h 185"/>
              <a:gd name="T28" fmla="*/ 408 w 620"/>
              <a:gd name="T29" fmla="*/ 178 h 185"/>
              <a:gd name="T30" fmla="*/ 267 w 620"/>
              <a:gd name="T31" fmla="*/ 182 h 185"/>
              <a:gd name="T32" fmla="*/ 132 w 620"/>
              <a:gd name="T33" fmla="*/ 179 h 185"/>
              <a:gd name="T34" fmla="*/ 13 w 620"/>
              <a:gd name="T35" fmla="*/ 181 h 185"/>
              <a:gd name="T36" fmla="*/ 2 w 620"/>
              <a:gd name="T37" fmla="*/ 177 h 185"/>
              <a:gd name="T38" fmla="*/ 9 w 620"/>
              <a:gd name="T39" fmla="*/ 159 h 185"/>
              <a:gd name="T40" fmla="*/ 66 w 620"/>
              <a:gd name="T41" fmla="*/ 102 h 185"/>
              <a:gd name="T42" fmla="*/ 48 w 620"/>
              <a:gd name="T43" fmla="*/ 60 h 185"/>
              <a:gd name="T44" fmla="*/ 56 w 620"/>
              <a:gd name="T45" fmla="*/ 17 h 185"/>
              <a:gd name="T46" fmla="*/ 194 w 620"/>
              <a:gd name="T47" fmla="*/ 14 h 185"/>
              <a:gd name="T48" fmla="*/ 282 w 620"/>
              <a:gd name="T49" fmla="*/ 7 h 185"/>
              <a:gd name="T50" fmla="*/ 429 w 620"/>
              <a:gd name="T51" fmla="*/ 9 h 185"/>
              <a:gd name="T52" fmla="*/ 536 w 620"/>
              <a:gd name="T53" fmla="*/ 3 h 185"/>
              <a:gd name="T54" fmla="*/ 494 w 620"/>
              <a:gd name="T55" fmla="*/ 2 h 185"/>
              <a:gd name="T56" fmla="*/ 330 w 620"/>
              <a:gd name="T57" fmla="*/ 5 h 185"/>
              <a:gd name="T58" fmla="*/ 217 w 620"/>
              <a:gd name="T59" fmla="*/ 9 h 185"/>
              <a:gd name="T60" fmla="*/ 78 w 620"/>
              <a:gd name="T61" fmla="*/ 10 h 185"/>
              <a:gd name="T62" fmla="*/ 26 w 620"/>
              <a:gd name="T63" fmla="*/ 21 h 185"/>
              <a:gd name="T64" fmla="*/ 23 w 620"/>
              <a:gd name="T65" fmla="*/ 20 h 185"/>
              <a:gd name="T66" fmla="*/ 19 w 620"/>
              <a:gd name="T67" fmla="*/ 32 h 185"/>
              <a:gd name="T68" fmla="*/ 27 w 620"/>
              <a:gd name="T69" fmla="*/ 51 h 185"/>
              <a:gd name="T70" fmla="*/ 56 w 620"/>
              <a:gd name="T71" fmla="*/ 100 h 185"/>
              <a:gd name="T72" fmla="*/ 11 w 620"/>
              <a:gd name="T73" fmla="*/ 153 h 185"/>
              <a:gd name="T74" fmla="*/ 0 w 620"/>
              <a:gd name="T75" fmla="*/ 173 h 185"/>
              <a:gd name="T76" fmla="*/ 0 w 620"/>
              <a:gd name="T77" fmla="*/ 185 h 185"/>
              <a:gd name="T78" fmla="*/ 7 w 620"/>
              <a:gd name="T79" fmla="*/ 182 h 185"/>
              <a:gd name="T80" fmla="*/ 97 w 620"/>
              <a:gd name="T81" fmla="*/ 181 h 185"/>
              <a:gd name="T82" fmla="*/ 231 w 620"/>
              <a:gd name="T83" fmla="*/ 185 h 185"/>
              <a:gd name="T84" fmla="*/ 370 w 620"/>
              <a:gd name="T85" fmla="*/ 184 h 185"/>
              <a:gd name="T86" fmla="*/ 549 w 620"/>
              <a:gd name="T87" fmla="*/ 181 h 185"/>
              <a:gd name="T88" fmla="*/ 557 w 620"/>
              <a:gd name="T89" fmla="*/ 171 h 185"/>
              <a:gd name="T90" fmla="*/ 611 w 620"/>
              <a:gd name="T91" fmla="*/ 94 h 185"/>
              <a:gd name="T92" fmla="*/ 620 w 620"/>
              <a:gd name="T93" fmla="*/ 82 h 185"/>
              <a:gd name="T94" fmla="*/ 44 w 620"/>
              <a:gd name="T95" fmla="*/ 76 h 185"/>
              <a:gd name="T96" fmla="*/ 26 w 620"/>
              <a:gd name="T97" fmla="*/ 35 h 185"/>
              <a:gd name="T98" fmla="*/ 24 w 620"/>
              <a:gd name="T99" fmla="*/ 24 h 185"/>
              <a:gd name="T100" fmla="*/ 60 w 620"/>
              <a:gd name="T101" fmla="*/ 94 h 185"/>
              <a:gd name="T102" fmla="*/ 59 w 620"/>
              <a:gd name="T103" fmla="*/ 105 h 185"/>
              <a:gd name="T104" fmla="*/ 602 w 620"/>
              <a:gd name="T105" fmla="*/ 102 h 185"/>
              <a:gd name="T106" fmla="*/ 552 w 620"/>
              <a:gd name="T107" fmla="*/ 173 h 185"/>
              <a:gd name="T108" fmla="*/ 558 w 620"/>
              <a:gd name="T109" fmla="*/ 164 h 185"/>
              <a:gd name="T110" fmla="*/ 553 w 620"/>
              <a:gd name="T111" fmla="*/ 163 h 185"/>
              <a:gd name="T112" fmla="*/ 553 w 620"/>
              <a:gd name="T113" fmla="*/ 163 h 185"/>
              <a:gd name="T114" fmla="*/ 607 w 620"/>
              <a:gd name="T115" fmla="*/ 89 h 185"/>
              <a:gd name="T116" fmla="*/ 616 w 620"/>
              <a:gd name="T117" fmla="*/ 83 h 185"/>
              <a:gd name="T118" fmla="*/ 602 w 620"/>
              <a:gd name="T119" fmla="*/ 102 h 18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620" h="185">
                <a:moveTo>
                  <a:pt x="620" y="80"/>
                </a:moveTo>
                <a:lnTo>
                  <a:pt x="620" y="80"/>
                </a:lnTo>
                <a:lnTo>
                  <a:pt x="619" y="78"/>
                </a:lnTo>
                <a:lnTo>
                  <a:pt x="619" y="75"/>
                </a:lnTo>
                <a:lnTo>
                  <a:pt x="618" y="72"/>
                </a:lnTo>
                <a:lnTo>
                  <a:pt x="602" y="54"/>
                </a:lnTo>
                <a:lnTo>
                  <a:pt x="587" y="35"/>
                </a:lnTo>
                <a:lnTo>
                  <a:pt x="569" y="17"/>
                </a:lnTo>
                <a:lnTo>
                  <a:pt x="552" y="0"/>
                </a:lnTo>
                <a:lnTo>
                  <a:pt x="550" y="2"/>
                </a:lnTo>
                <a:lnTo>
                  <a:pt x="565" y="18"/>
                </a:lnTo>
                <a:lnTo>
                  <a:pt x="580" y="35"/>
                </a:lnTo>
                <a:lnTo>
                  <a:pt x="597" y="56"/>
                </a:lnTo>
                <a:lnTo>
                  <a:pt x="615" y="75"/>
                </a:lnTo>
                <a:lnTo>
                  <a:pt x="598" y="95"/>
                </a:lnTo>
                <a:lnTo>
                  <a:pt x="582" y="116"/>
                </a:lnTo>
                <a:lnTo>
                  <a:pt x="574" y="128"/>
                </a:lnTo>
                <a:lnTo>
                  <a:pt x="565" y="141"/>
                </a:lnTo>
                <a:lnTo>
                  <a:pt x="560" y="152"/>
                </a:lnTo>
                <a:lnTo>
                  <a:pt x="550" y="164"/>
                </a:lnTo>
                <a:lnTo>
                  <a:pt x="521" y="167"/>
                </a:lnTo>
                <a:lnTo>
                  <a:pt x="507" y="167"/>
                </a:lnTo>
                <a:lnTo>
                  <a:pt x="492" y="168"/>
                </a:lnTo>
                <a:lnTo>
                  <a:pt x="457" y="167"/>
                </a:lnTo>
                <a:lnTo>
                  <a:pt x="419" y="167"/>
                </a:lnTo>
                <a:lnTo>
                  <a:pt x="356" y="168"/>
                </a:lnTo>
                <a:lnTo>
                  <a:pt x="338" y="168"/>
                </a:lnTo>
                <a:lnTo>
                  <a:pt x="322" y="167"/>
                </a:lnTo>
                <a:lnTo>
                  <a:pt x="304" y="166"/>
                </a:lnTo>
                <a:lnTo>
                  <a:pt x="286" y="164"/>
                </a:lnTo>
                <a:lnTo>
                  <a:pt x="216" y="164"/>
                </a:lnTo>
                <a:lnTo>
                  <a:pt x="144" y="164"/>
                </a:lnTo>
                <a:lnTo>
                  <a:pt x="74" y="166"/>
                </a:lnTo>
                <a:lnTo>
                  <a:pt x="4" y="170"/>
                </a:lnTo>
                <a:lnTo>
                  <a:pt x="37" y="170"/>
                </a:lnTo>
                <a:lnTo>
                  <a:pt x="70" y="168"/>
                </a:lnTo>
                <a:lnTo>
                  <a:pt x="103" y="167"/>
                </a:lnTo>
                <a:lnTo>
                  <a:pt x="136" y="167"/>
                </a:lnTo>
                <a:lnTo>
                  <a:pt x="279" y="168"/>
                </a:lnTo>
                <a:lnTo>
                  <a:pt x="313" y="170"/>
                </a:lnTo>
                <a:lnTo>
                  <a:pt x="349" y="173"/>
                </a:lnTo>
                <a:lnTo>
                  <a:pt x="364" y="173"/>
                </a:lnTo>
                <a:lnTo>
                  <a:pt x="381" y="173"/>
                </a:lnTo>
                <a:lnTo>
                  <a:pt x="413" y="171"/>
                </a:lnTo>
                <a:lnTo>
                  <a:pt x="448" y="171"/>
                </a:lnTo>
                <a:lnTo>
                  <a:pt x="485" y="171"/>
                </a:lnTo>
                <a:lnTo>
                  <a:pt x="501" y="171"/>
                </a:lnTo>
                <a:lnTo>
                  <a:pt x="516" y="171"/>
                </a:lnTo>
                <a:lnTo>
                  <a:pt x="546" y="168"/>
                </a:lnTo>
                <a:lnTo>
                  <a:pt x="545" y="168"/>
                </a:lnTo>
                <a:lnTo>
                  <a:pt x="543" y="170"/>
                </a:lnTo>
                <a:lnTo>
                  <a:pt x="546" y="168"/>
                </a:lnTo>
                <a:lnTo>
                  <a:pt x="549" y="168"/>
                </a:lnTo>
                <a:lnTo>
                  <a:pt x="549" y="170"/>
                </a:lnTo>
                <a:lnTo>
                  <a:pt x="549" y="178"/>
                </a:lnTo>
                <a:lnTo>
                  <a:pt x="514" y="177"/>
                </a:lnTo>
                <a:lnTo>
                  <a:pt x="479" y="177"/>
                </a:lnTo>
                <a:lnTo>
                  <a:pt x="408" y="178"/>
                </a:lnTo>
                <a:lnTo>
                  <a:pt x="374" y="181"/>
                </a:lnTo>
                <a:lnTo>
                  <a:pt x="340" y="182"/>
                </a:lnTo>
                <a:lnTo>
                  <a:pt x="302" y="182"/>
                </a:lnTo>
                <a:lnTo>
                  <a:pt x="267" y="182"/>
                </a:lnTo>
                <a:lnTo>
                  <a:pt x="234" y="184"/>
                </a:lnTo>
                <a:lnTo>
                  <a:pt x="202" y="182"/>
                </a:lnTo>
                <a:lnTo>
                  <a:pt x="166" y="179"/>
                </a:lnTo>
                <a:lnTo>
                  <a:pt x="132" y="179"/>
                </a:lnTo>
                <a:lnTo>
                  <a:pt x="95" y="179"/>
                </a:lnTo>
                <a:lnTo>
                  <a:pt x="59" y="179"/>
                </a:lnTo>
                <a:lnTo>
                  <a:pt x="29" y="179"/>
                </a:lnTo>
                <a:lnTo>
                  <a:pt x="13" y="181"/>
                </a:lnTo>
                <a:lnTo>
                  <a:pt x="7" y="182"/>
                </a:lnTo>
                <a:lnTo>
                  <a:pt x="0" y="184"/>
                </a:lnTo>
                <a:lnTo>
                  <a:pt x="2" y="181"/>
                </a:lnTo>
                <a:lnTo>
                  <a:pt x="2" y="177"/>
                </a:lnTo>
                <a:lnTo>
                  <a:pt x="2" y="170"/>
                </a:lnTo>
                <a:lnTo>
                  <a:pt x="5" y="167"/>
                </a:lnTo>
                <a:lnTo>
                  <a:pt x="7" y="163"/>
                </a:lnTo>
                <a:lnTo>
                  <a:pt x="9" y="159"/>
                </a:lnTo>
                <a:lnTo>
                  <a:pt x="15" y="152"/>
                </a:lnTo>
                <a:lnTo>
                  <a:pt x="34" y="133"/>
                </a:lnTo>
                <a:lnTo>
                  <a:pt x="49" y="117"/>
                </a:lnTo>
                <a:lnTo>
                  <a:pt x="66" y="102"/>
                </a:lnTo>
                <a:lnTo>
                  <a:pt x="67" y="101"/>
                </a:lnTo>
                <a:lnTo>
                  <a:pt x="67" y="100"/>
                </a:lnTo>
                <a:lnTo>
                  <a:pt x="59" y="79"/>
                </a:lnTo>
                <a:lnTo>
                  <a:pt x="48" y="60"/>
                </a:lnTo>
                <a:lnTo>
                  <a:pt x="37" y="42"/>
                </a:lnTo>
                <a:lnTo>
                  <a:pt x="27" y="21"/>
                </a:lnTo>
                <a:lnTo>
                  <a:pt x="56" y="17"/>
                </a:lnTo>
                <a:lnTo>
                  <a:pt x="70" y="16"/>
                </a:lnTo>
                <a:lnTo>
                  <a:pt x="85" y="16"/>
                </a:lnTo>
                <a:lnTo>
                  <a:pt x="161" y="16"/>
                </a:lnTo>
                <a:lnTo>
                  <a:pt x="194" y="14"/>
                </a:lnTo>
                <a:lnTo>
                  <a:pt x="227" y="13"/>
                </a:lnTo>
                <a:lnTo>
                  <a:pt x="243" y="10"/>
                </a:lnTo>
                <a:lnTo>
                  <a:pt x="261" y="7"/>
                </a:lnTo>
                <a:lnTo>
                  <a:pt x="282" y="7"/>
                </a:lnTo>
                <a:lnTo>
                  <a:pt x="301" y="9"/>
                </a:lnTo>
                <a:lnTo>
                  <a:pt x="334" y="9"/>
                </a:lnTo>
                <a:lnTo>
                  <a:pt x="366" y="9"/>
                </a:lnTo>
                <a:lnTo>
                  <a:pt x="429" y="9"/>
                </a:lnTo>
                <a:lnTo>
                  <a:pt x="461" y="7"/>
                </a:lnTo>
                <a:lnTo>
                  <a:pt x="491" y="6"/>
                </a:lnTo>
                <a:lnTo>
                  <a:pt x="521" y="5"/>
                </a:lnTo>
                <a:lnTo>
                  <a:pt x="536" y="3"/>
                </a:lnTo>
                <a:lnTo>
                  <a:pt x="550" y="0"/>
                </a:lnTo>
                <a:lnTo>
                  <a:pt x="521" y="0"/>
                </a:lnTo>
                <a:lnTo>
                  <a:pt x="494" y="2"/>
                </a:lnTo>
                <a:lnTo>
                  <a:pt x="462" y="3"/>
                </a:lnTo>
                <a:lnTo>
                  <a:pt x="432" y="5"/>
                </a:lnTo>
                <a:lnTo>
                  <a:pt x="363" y="5"/>
                </a:lnTo>
                <a:lnTo>
                  <a:pt x="330" y="5"/>
                </a:lnTo>
                <a:lnTo>
                  <a:pt x="296" y="3"/>
                </a:lnTo>
                <a:lnTo>
                  <a:pt x="265" y="3"/>
                </a:lnTo>
                <a:lnTo>
                  <a:pt x="235" y="7"/>
                </a:lnTo>
                <a:lnTo>
                  <a:pt x="217" y="9"/>
                </a:lnTo>
                <a:lnTo>
                  <a:pt x="199" y="10"/>
                </a:lnTo>
                <a:lnTo>
                  <a:pt x="163" y="10"/>
                </a:lnTo>
                <a:lnTo>
                  <a:pt x="93" y="10"/>
                </a:lnTo>
                <a:lnTo>
                  <a:pt x="78" y="10"/>
                </a:lnTo>
                <a:lnTo>
                  <a:pt x="62" y="11"/>
                </a:lnTo>
                <a:lnTo>
                  <a:pt x="30" y="17"/>
                </a:lnTo>
                <a:lnTo>
                  <a:pt x="27" y="18"/>
                </a:lnTo>
                <a:lnTo>
                  <a:pt x="26" y="21"/>
                </a:lnTo>
                <a:lnTo>
                  <a:pt x="24" y="22"/>
                </a:lnTo>
                <a:lnTo>
                  <a:pt x="24" y="18"/>
                </a:lnTo>
                <a:lnTo>
                  <a:pt x="23" y="20"/>
                </a:lnTo>
                <a:lnTo>
                  <a:pt x="22" y="21"/>
                </a:lnTo>
                <a:lnTo>
                  <a:pt x="20" y="29"/>
                </a:lnTo>
                <a:lnTo>
                  <a:pt x="19" y="31"/>
                </a:lnTo>
                <a:lnTo>
                  <a:pt x="19" y="32"/>
                </a:lnTo>
                <a:lnTo>
                  <a:pt x="19" y="33"/>
                </a:lnTo>
                <a:lnTo>
                  <a:pt x="27" y="51"/>
                </a:lnTo>
                <a:lnTo>
                  <a:pt x="37" y="69"/>
                </a:lnTo>
                <a:lnTo>
                  <a:pt x="45" y="84"/>
                </a:lnTo>
                <a:lnTo>
                  <a:pt x="52" y="94"/>
                </a:lnTo>
                <a:lnTo>
                  <a:pt x="56" y="100"/>
                </a:lnTo>
                <a:lnTo>
                  <a:pt x="59" y="105"/>
                </a:lnTo>
                <a:lnTo>
                  <a:pt x="42" y="120"/>
                </a:lnTo>
                <a:lnTo>
                  <a:pt x="26" y="137"/>
                </a:lnTo>
                <a:lnTo>
                  <a:pt x="11" y="153"/>
                </a:lnTo>
                <a:lnTo>
                  <a:pt x="7" y="159"/>
                </a:lnTo>
                <a:lnTo>
                  <a:pt x="2" y="166"/>
                </a:lnTo>
                <a:lnTo>
                  <a:pt x="0" y="168"/>
                </a:lnTo>
                <a:lnTo>
                  <a:pt x="0" y="173"/>
                </a:lnTo>
                <a:lnTo>
                  <a:pt x="0" y="178"/>
                </a:lnTo>
                <a:lnTo>
                  <a:pt x="0" y="182"/>
                </a:lnTo>
                <a:lnTo>
                  <a:pt x="0" y="184"/>
                </a:lnTo>
                <a:lnTo>
                  <a:pt x="0" y="185"/>
                </a:lnTo>
                <a:lnTo>
                  <a:pt x="7" y="182"/>
                </a:lnTo>
                <a:lnTo>
                  <a:pt x="13" y="182"/>
                </a:lnTo>
                <a:lnTo>
                  <a:pt x="27" y="182"/>
                </a:lnTo>
                <a:lnTo>
                  <a:pt x="63" y="181"/>
                </a:lnTo>
                <a:lnTo>
                  <a:pt x="97" y="181"/>
                </a:lnTo>
                <a:lnTo>
                  <a:pt x="130" y="181"/>
                </a:lnTo>
                <a:lnTo>
                  <a:pt x="163" y="182"/>
                </a:lnTo>
                <a:lnTo>
                  <a:pt x="195" y="184"/>
                </a:lnTo>
                <a:lnTo>
                  <a:pt x="231" y="185"/>
                </a:lnTo>
                <a:lnTo>
                  <a:pt x="265" y="185"/>
                </a:lnTo>
                <a:lnTo>
                  <a:pt x="298" y="185"/>
                </a:lnTo>
                <a:lnTo>
                  <a:pt x="333" y="185"/>
                </a:lnTo>
                <a:lnTo>
                  <a:pt x="370" y="184"/>
                </a:lnTo>
                <a:lnTo>
                  <a:pt x="407" y="181"/>
                </a:lnTo>
                <a:lnTo>
                  <a:pt x="443" y="179"/>
                </a:lnTo>
                <a:lnTo>
                  <a:pt x="479" y="179"/>
                </a:lnTo>
                <a:lnTo>
                  <a:pt x="514" y="179"/>
                </a:lnTo>
                <a:lnTo>
                  <a:pt x="549" y="181"/>
                </a:lnTo>
                <a:lnTo>
                  <a:pt x="550" y="181"/>
                </a:lnTo>
                <a:lnTo>
                  <a:pt x="557" y="171"/>
                </a:lnTo>
                <a:lnTo>
                  <a:pt x="563" y="163"/>
                </a:lnTo>
                <a:lnTo>
                  <a:pt x="587" y="127"/>
                </a:lnTo>
                <a:lnTo>
                  <a:pt x="600" y="111"/>
                </a:lnTo>
                <a:lnTo>
                  <a:pt x="611" y="94"/>
                </a:lnTo>
                <a:lnTo>
                  <a:pt x="619" y="84"/>
                </a:lnTo>
                <a:lnTo>
                  <a:pt x="620" y="83"/>
                </a:lnTo>
                <a:lnTo>
                  <a:pt x="620" y="82"/>
                </a:lnTo>
                <a:lnTo>
                  <a:pt x="620" y="80"/>
                </a:lnTo>
                <a:close/>
                <a:moveTo>
                  <a:pt x="44" y="76"/>
                </a:moveTo>
                <a:lnTo>
                  <a:pt x="44" y="76"/>
                </a:lnTo>
                <a:lnTo>
                  <a:pt x="34" y="57"/>
                </a:lnTo>
                <a:lnTo>
                  <a:pt x="24" y="36"/>
                </a:lnTo>
                <a:lnTo>
                  <a:pt x="26" y="35"/>
                </a:lnTo>
                <a:lnTo>
                  <a:pt x="24" y="33"/>
                </a:lnTo>
                <a:lnTo>
                  <a:pt x="24" y="31"/>
                </a:lnTo>
                <a:lnTo>
                  <a:pt x="24" y="27"/>
                </a:lnTo>
                <a:lnTo>
                  <a:pt x="24" y="24"/>
                </a:lnTo>
                <a:lnTo>
                  <a:pt x="33" y="42"/>
                </a:lnTo>
                <a:lnTo>
                  <a:pt x="41" y="60"/>
                </a:lnTo>
                <a:lnTo>
                  <a:pt x="51" y="76"/>
                </a:lnTo>
                <a:lnTo>
                  <a:pt x="60" y="94"/>
                </a:lnTo>
                <a:lnTo>
                  <a:pt x="63" y="98"/>
                </a:lnTo>
                <a:lnTo>
                  <a:pt x="63" y="100"/>
                </a:lnTo>
                <a:lnTo>
                  <a:pt x="63" y="101"/>
                </a:lnTo>
                <a:lnTo>
                  <a:pt x="59" y="105"/>
                </a:lnTo>
                <a:lnTo>
                  <a:pt x="58" y="97"/>
                </a:lnTo>
                <a:lnTo>
                  <a:pt x="53" y="90"/>
                </a:lnTo>
                <a:lnTo>
                  <a:pt x="44" y="76"/>
                </a:lnTo>
                <a:close/>
                <a:moveTo>
                  <a:pt x="602" y="102"/>
                </a:moveTo>
                <a:lnTo>
                  <a:pt x="602" y="102"/>
                </a:lnTo>
                <a:lnTo>
                  <a:pt x="582" y="133"/>
                </a:lnTo>
                <a:lnTo>
                  <a:pt x="552" y="178"/>
                </a:lnTo>
                <a:lnTo>
                  <a:pt x="552" y="173"/>
                </a:lnTo>
                <a:lnTo>
                  <a:pt x="552" y="168"/>
                </a:lnTo>
                <a:lnTo>
                  <a:pt x="556" y="167"/>
                </a:lnTo>
                <a:lnTo>
                  <a:pt x="558" y="166"/>
                </a:lnTo>
                <a:lnTo>
                  <a:pt x="558" y="164"/>
                </a:lnTo>
                <a:lnTo>
                  <a:pt x="553" y="164"/>
                </a:lnTo>
                <a:lnTo>
                  <a:pt x="553" y="163"/>
                </a:lnTo>
                <a:lnTo>
                  <a:pt x="572" y="137"/>
                </a:lnTo>
                <a:lnTo>
                  <a:pt x="585" y="119"/>
                </a:lnTo>
                <a:lnTo>
                  <a:pt x="597" y="101"/>
                </a:lnTo>
                <a:lnTo>
                  <a:pt x="607" y="89"/>
                </a:lnTo>
                <a:lnTo>
                  <a:pt x="616" y="76"/>
                </a:lnTo>
                <a:lnTo>
                  <a:pt x="616" y="80"/>
                </a:lnTo>
                <a:lnTo>
                  <a:pt x="616" y="83"/>
                </a:lnTo>
                <a:lnTo>
                  <a:pt x="613" y="87"/>
                </a:lnTo>
                <a:lnTo>
                  <a:pt x="611" y="93"/>
                </a:lnTo>
                <a:lnTo>
                  <a:pt x="602" y="102"/>
                </a:lnTo>
                <a:close/>
              </a:path>
            </a:pathLst>
          </a:custGeom>
          <a:solidFill>
            <a:srgbClr val="FFC000"/>
          </a:solidFill>
          <a:ln>
            <a:noFill/>
          </a:ln>
        </p:spPr>
        <p:txBody>
          <a:bodyPr/>
          <a:lstStyle/>
          <a:p>
            <a:endParaRPr lang="zh-CN" altLang="en-US">
              <a:solidFill>
                <a:schemeClr val="bg1"/>
              </a:solidFill>
            </a:endParaRPr>
          </a:p>
        </p:txBody>
      </p:sp>
      <p:sp>
        <p:nvSpPr>
          <p:cNvPr id="65" name="Freeform 104"/>
          <p:cNvSpPr>
            <a:spLocks noEditPoints="1"/>
          </p:cNvSpPr>
          <p:nvPr/>
        </p:nvSpPr>
        <p:spPr bwMode="auto">
          <a:xfrm>
            <a:off x="1720904" y="4991139"/>
            <a:ext cx="2903645" cy="1009486"/>
          </a:xfrm>
          <a:custGeom>
            <a:avLst/>
            <a:gdLst>
              <a:gd name="T0" fmla="*/ 618 w 620"/>
              <a:gd name="T1" fmla="*/ 72 h 185"/>
              <a:gd name="T2" fmla="*/ 587 w 620"/>
              <a:gd name="T3" fmla="*/ 35 h 185"/>
              <a:gd name="T4" fmla="*/ 565 w 620"/>
              <a:gd name="T5" fmla="*/ 18 h 185"/>
              <a:gd name="T6" fmla="*/ 598 w 620"/>
              <a:gd name="T7" fmla="*/ 95 h 185"/>
              <a:gd name="T8" fmla="*/ 560 w 620"/>
              <a:gd name="T9" fmla="*/ 152 h 185"/>
              <a:gd name="T10" fmla="*/ 492 w 620"/>
              <a:gd name="T11" fmla="*/ 168 h 185"/>
              <a:gd name="T12" fmla="*/ 338 w 620"/>
              <a:gd name="T13" fmla="*/ 168 h 185"/>
              <a:gd name="T14" fmla="*/ 144 w 620"/>
              <a:gd name="T15" fmla="*/ 164 h 185"/>
              <a:gd name="T16" fmla="*/ 37 w 620"/>
              <a:gd name="T17" fmla="*/ 170 h 185"/>
              <a:gd name="T18" fmla="*/ 279 w 620"/>
              <a:gd name="T19" fmla="*/ 168 h 185"/>
              <a:gd name="T20" fmla="*/ 413 w 620"/>
              <a:gd name="T21" fmla="*/ 171 h 185"/>
              <a:gd name="T22" fmla="*/ 516 w 620"/>
              <a:gd name="T23" fmla="*/ 171 h 185"/>
              <a:gd name="T24" fmla="*/ 543 w 620"/>
              <a:gd name="T25" fmla="*/ 170 h 185"/>
              <a:gd name="T26" fmla="*/ 549 w 620"/>
              <a:gd name="T27" fmla="*/ 170 h 185"/>
              <a:gd name="T28" fmla="*/ 408 w 620"/>
              <a:gd name="T29" fmla="*/ 178 h 185"/>
              <a:gd name="T30" fmla="*/ 267 w 620"/>
              <a:gd name="T31" fmla="*/ 182 h 185"/>
              <a:gd name="T32" fmla="*/ 132 w 620"/>
              <a:gd name="T33" fmla="*/ 179 h 185"/>
              <a:gd name="T34" fmla="*/ 13 w 620"/>
              <a:gd name="T35" fmla="*/ 181 h 185"/>
              <a:gd name="T36" fmla="*/ 2 w 620"/>
              <a:gd name="T37" fmla="*/ 177 h 185"/>
              <a:gd name="T38" fmla="*/ 9 w 620"/>
              <a:gd name="T39" fmla="*/ 159 h 185"/>
              <a:gd name="T40" fmla="*/ 66 w 620"/>
              <a:gd name="T41" fmla="*/ 102 h 185"/>
              <a:gd name="T42" fmla="*/ 48 w 620"/>
              <a:gd name="T43" fmla="*/ 60 h 185"/>
              <a:gd name="T44" fmla="*/ 56 w 620"/>
              <a:gd name="T45" fmla="*/ 17 h 185"/>
              <a:gd name="T46" fmla="*/ 194 w 620"/>
              <a:gd name="T47" fmla="*/ 14 h 185"/>
              <a:gd name="T48" fmla="*/ 282 w 620"/>
              <a:gd name="T49" fmla="*/ 7 h 185"/>
              <a:gd name="T50" fmla="*/ 429 w 620"/>
              <a:gd name="T51" fmla="*/ 9 h 185"/>
              <a:gd name="T52" fmla="*/ 536 w 620"/>
              <a:gd name="T53" fmla="*/ 3 h 185"/>
              <a:gd name="T54" fmla="*/ 494 w 620"/>
              <a:gd name="T55" fmla="*/ 2 h 185"/>
              <a:gd name="T56" fmla="*/ 330 w 620"/>
              <a:gd name="T57" fmla="*/ 5 h 185"/>
              <a:gd name="T58" fmla="*/ 217 w 620"/>
              <a:gd name="T59" fmla="*/ 9 h 185"/>
              <a:gd name="T60" fmla="*/ 78 w 620"/>
              <a:gd name="T61" fmla="*/ 10 h 185"/>
              <a:gd name="T62" fmla="*/ 26 w 620"/>
              <a:gd name="T63" fmla="*/ 21 h 185"/>
              <a:gd name="T64" fmla="*/ 23 w 620"/>
              <a:gd name="T65" fmla="*/ 20 h 185"/>
              <a:gd name="T66" fmla="*/ 19 w 620"/>
              <a:gd name="T67" fmla="*/ 32 h 185"/>
              <a:gd name="T68" fmla="*/ 27 w 620"/>
              <a:gd name="T69" fmla="*/ 51 h 185"/>
              <a:gd name="T70" fmla="*/ 56 w 620"/>
              <a:gd name="T71" fmla="*/ 100 h 185"/>
              <a:gd name="T72" fmla="*/ 11 w 620"/>
              <a:gd name="T73" fmla="*/ 153 h 185"/>
              <a:gd name="T74" fmla="*/ 0 w 620"/>
              <a:gd name="T75" fmla="*/ 173 h 185"/>
              <a:gd name="T76" fmla="*/ 0 w 620"/>
              <a:gd name="T77" fmla="*/ 185 h 185"/>
              <a:gd name="T78" fmla="*/ 7 w 620"/>
              <a:gd name="T79" fmla="*/ 182 h 185"/>
              <a:gd name="T80" fmla="*/ 97 w 620"/>
              <a:gd name="T81" fmla="*/ 181 h 185"/>
              <a:gd name="T82" fmla="*/ 231 w 620"/>
              <a:gd name="T83" fmla="*/ 185 h 185"/>
              <a:gd name="T84" fmla="*/ 370 w 620"/>
              <a:gd name="T85" fmla="*/ 184 h 185"/>
              <a:gd name="T86" fmla="*/ 549 w 620"/>
              <a:gd name="T87" fmla="*/ 181 h 185"/>
              <a:gd name="T88" fmla="*/ 557 w 620"/>
              <a:gd name="T89" fmla="*/ 171 h 185"/>
              <a:gd name="T90" fmla="*/ 611 w 620"/>
              <a:gd name="T91" fmla="*/ 94 h 185"/>
              <a:gd name="T92" fmla="*/ 620 w 620"/>
              <a:gd name="T93" fmla="*/ 82 h 185"/>
              <a:gd name="T94" fmla="*/ 44 w 620"/>
              <a:gd name="T95" fmla="*/ 76 h 185"/>
              <a:gd name="T96" fmla="*/ 26 w 620"/>
              <a:gd name="T97" fmla="*/ 35 h 185"/>
              <a:gd name="T98" fmla="*/ 24 w 620"/>
              <a:gd name="T99" fmla="*/ 24 h 185"/>
              <a:gd name="T100" fmla="*/ 60 w 620"/>
              <a:gd name="T101" fmla="*/ 94 h 185"/>
              <a:gd name="T102" fmla="*/ 59 w 620"/>
              <a:gd name="T103" fmla="*/ 105 h 185"/>
              <a:gd name="T104" fmla="*/ 602 w 620"/>
              <a:gd name="T105" fmla="*/ 102 h 185"/>
              <a:gd name="T106" fmla="*/ 552 w 620"/>
              <a:gd name="T107" fmla="*/ 173 h 185"/>
              <a:gd name="T108" fmla="*/ 558 w 620"/>
              <a:gd name="T109" fmla="*/ 164 h 185"/>
              <a:gd name="T110" fmla="*/ 553 w 620"/>
              <a:gd name="T111" fmla="*/ 163 h 185"/>
              <a:gd name="T112" fmla="*/ 553 w 620"/>
              <a:gd name="T113" fmla="*/ 163 h 185"/>
              <a:gd name="T114" fmla="*/ 607 w 620"/>
              <a:gd name="T115" fmla="*/ 89 h 185"/>
              <a:gd name="T116" fmla="*/ 616 w 620"/>
              <a:gd name="T117" fmla="*/ 83 h 185"/>
              <a:gd name="T118" fmla="*/ 602 w 620"/>
              <a:gd name="T119" fmla="*/ 102 h 18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620" h="185">
                <a:moveTo>
                  <a:pt x="620" y="80"/>
                </a:moveTo>
                <a:lnTo>
                  <a:pt x="620" y="80"/>
                </a:lnTo>
                <a:lnTo>
                  <a:pt x="619" y="78"/>
                </a:lnTo>
                <a:lnTo>
                  <a:pt x="619" y="75"/>
                </a:lnTo>
                <a:lnTo>
                  <a:pt x="618" y="72"/>
                </a:lnTo>
                <a:lnTo>
                  <a:pt x="602" y="54"/>
                </a:lnTo>
                <a:lnTo>
                  <a:pt x="587" y="35"/>
                </a:lnTo>
                <a:lnTo>
                  <a:pt x="569" y="17"/>
                </a:lnTo>
                <a:lnTo>
                  <a:pt x="552" y="0"/>
                </a:lnTo>
                <a:lnTo>
                  <a:pt x="550" y="2"/>
                </a:lnTo>
                <a:lnTo>
                  <a:pt x="565" y="18"/>
                </a:lnTo>
                <a:lnTo>
                  <a:pt x="580" y="35"/>
                </a:lnTo>
                <a:lnTo>
                  <a:pt x="597" y="56"/>
                </a:lnTo>
                <a:lnTo>
                  <a:pt x="615" y="75"/>
                </a:lnTo>
                <a:lnTo>
                  <a:pt x="598" y="95"/>
                </a:lnTo>
                <a:lnTo>
                  <a:pt x="582" y="116"/>
                </a:lnTo>
                <a:lnTo>
                  <a:pt x="574" y="128"/>
                </a:lnTo>
                <a:lnTo>
                  <a:pt x="565" y="141"/>
                </a:lnTo>
                <a:lnTo>
                  <a:pt x="560" y="152"/>
                </a:lnTo>
                <a:lnTo>
                  <a:pt x="550" y="164"/>
                </a:lnTo>
                <a:lnTo>
                  <a:pt x="521" y="167"/>
                </a:lnTo>
                <a:lnTo>
                  <a:pt x="507" y="167"/>
                </a:lnTo>
                <a:lnTo>
                  <a:pt x="492" y="168"/>
                </a:lnTo>
                <a:lnTo>
                  <a:pt x="457" y="167"/>
                </a:lnTo>
                <a:lnTo>
                  <a:pt x="419" y="167"/>
                </a:lnTo>
                <a:lnTo>
                  <a:pt x="356" y="168"/>
                </a:lnTo>
                <a:lnTo>
                  <a:pt x="338" y="168"/>
                </a:lnTo>
                <a:lnTo>
                  <a:pt x="322" y="167"/>
                </a:lnTo>
                <a:lnTo>
                  <a:pt x="304" y="166"/>
                </a:lnTo>
                <a:lnTo>
                  <a:pt x="286" y="164"/>
                </a:lnTo>
                <a:lnTo>
                  <a:pt x="216" y="164"/>
                </a:lnTo>
                <a:lnTo>
                  <a:pt x="144" y="164"/>
                </a:lnTo>
                <a:lnTo>
                  <a:pt x="74" y="166"/>
                </a:lnTo>
                <a:lnTo>
                  <a:pt x="4" y="170"/>
                </a:lnTo>
                <a:lnTo>
                  <a:pt x="37" y="170"/>
                </a:lnTo>
                <a:lnTo>
                  <a:pt x="70" y="168"/>
                </a:lnTo>
                <a:lnTo>
                  <a:pt x="103" y="167"/>
                </a:lnTo>
                <a:lnTo>
                  <a:pt x="136" y="167"/>
                </a:lnTo>
                <a:lnTo>
                  <a:pt x="279" y="168"/>
                </a:lnTo>
                <a:lnTo>
                  <a:pt x="313" y="170"/>
                </a:lnTo>
                <a:lnTo>
                  <a:pt x="349" y="173"/>
                </a:lnTo>
                <a:lnTo>
                  <a:pt x="364" y="173"/>
                </a:lnTo>
                <a:lnTo>
                  <a:pt x="381" y="173"/>
                </a:lnTo>
                <a:lnTo>
                  <a:pt x="413" y="171"/>
                </a:lnTo>
                <a:lnTo>
                  <a:pt x="448" y="171"/>
                </a:lnTo>
                <a:lnTo>
                  <a:pt x="485" y="171"/>
                </a:lnTo>
                <a:lnTo>
                  <a:pt x="501" y="171"/>
                </a:lnTo>
                <a:lnTo>
                  <a:pt x="516" y="171"/>
                </a:lnTo>
                <a:lnTo>
                  <a:pt x="546" y="168"/>
                </a:lnTo>
                <a:lnTo>
                  <a:pt x="545" y="168"/>
                </a:lnTo>
                <a:lnTo>
                  <a:pt x="543" y="170"/>
                </a:lnTo>
                <a:lnTo>
                  <a:pt x="546" y="168"/>
                </a:lnTo>
                <a:lnTo>
                  <a:pt x="549" y="168"/>
                </a:lnTo>
                <a:lnTo>
                  <a:pt x="549" y="170"/>
                </a:lnTo>
                <a:lnTo>
                  <a:pt x="549" y="178"/>
                </a:lnTo>
                <a:lnTo>
                  <a:pt x="514" y="177"/>
                </a:lnTo>
                <a:lnTo>
                  <a:pt x="479" y="177"/>
                </a:lnTo>
                <a:lnTo>
                  <a:pt x="408" y="178"/>
                </a:lnTo>
                <a:lnTo>
                  <a:pt x="374" y="181"/>
                </a:lnTo>
                <a:lnTo>
                  <a:pt x="340" y="182"/>
                </a:lnTo>
                <a:lnTo>
                  <a:pt x="302" y="182"/>
                </a:lnTo>
                <a:lnTo>
                  <a:pt x="267" y="182"/>
                </a:lnTo>
                <a:lnTo>
                  <a:pt x="234" y="184"/>
                </a:lnTo>
                <a:lnTo>
                  <a:pt x="202" y="182"/>
                </a:lnTo>
                <a:lnTo>
                  <a:pt x="166" y="179"/>
                </a:lnTo>
                <a:lnTo>
                  <a:pt x="132" y="179"/>
                </a:lnTo>
                <a:lnTo>
                  <a:pt x="95" y="179"/>
                </a:lnTo>
                <a:lnTo>
                  <a:pt x="59" y="179"/>
                </a:lnTo>
                <a:lnTo>
                  <a:pt x="29" y="179"/>
                </a:lnTo>
                <a:lnTo>
                  <a:pt x="13" y="181"/>
                </a:lnTo>
                <a:lnTo>
                  <a:pt x="7" y="182"/>
                </a:lnTo>
                <a:lnTo>
                  <a:pt x="0" y="184"/>
                </a:lnTo>
                <a:lnTo>
                  <a:pt x="2" y="181"/>
                </a:lnTo>
                <a:lnTo>
                  <a:pt x="2" y="177"/>
                </a:lnTo>
                <a:lnTo>
                  <a:pt x="2" y="170"/>
                </a:lnTo>
                <a:lnTo>
                  <a:pt x="5" y="167"/>
                </a:lnTo>
                <a:lnTo>
                  <a:pt x="7" y="163"/>
                </a:lnTo>
                <a:lnTo>
                  <a:pt x="9" y="159"/>
                </a:lnTo>
                <a:lnTo>
                  <a:pt x="15" y="152"/>
                </a:lnTo>
                <a:lnTo>
                  <a:pt x="34" y="133"/>
                </a:lnTo>
                <a:lnTo>
                  <a:pt x="49" y="117"/>
                </a:lnTo>
                <a:lnTo>
                  <a:pt x="66" y="102"/>
                </a:lnTo>
                <a:lnTo>
                  <a:pt x="67" y="101"/>
                </a:lnTo>
                <a:lnTo>
                  <a:pt x="67" y="100"/>
                </a:lnTo>
                <a:lnTo>
                  <a:pt x="59" y="79"/>
                </a:lnTo>
                <a:lnTo>
                  <a:pt x="48" y="60"/>
                </a:lnTo>
                <a:lnTo>
                  <a:pt x="37" y="42"/>
                </a:lnTo>
                <a:lnTo>
                  <a:pt x="27" y="21"/>
                </a:lnTo>
                <a:lnTo>
                  <a:pt x="56" y="17"/>
                </a:lnTo>
                <a:lnTo>
                  <a:pt x="70" y="16"/>
                </a:lnTo>
                <a:lnTo>
                  <a:pt x="85" y="16"/>
                </a:lnTo>
                <a:lnTo>
                  <a:pt x="161" y="16"/>
                </a:lnTo>
                <a:lnTo>
                  <a:pt x="194" y="14"/>
                </a:lnTo>
                <a:lnTo>
                  <a:pt x="227" y="13"/>
                </a:lnTo>
                <a:lnTo>
                  <a:pt x="243" y="10"/>
                </a:lnTo>
                <a:lnTo>
                  <a:pt x="261" y="7"/>
                </a:lnTo>
                <a:lnTo>
                  <a:pt x="282" y="7"/>
                </a:lnTo>
                <a:lnTo>
                  <a:pt x="301" y="9"/>
                </a:lnTo>
                <a:lnTo>
                  <a:pt x="334" y="9"/>
                </a:lnTo>
                <a:lnTo>
                  <a:pt x="366" y="9"/>
                </a:lnTo>
                <a:lnTo>
                  <a:pt x="429" y="9"/>
                </a:lnTo>
                <a:lnTo>
                  <a:pt x="461" y="7"/>
                </a:lnTo>
                <a:lnTo>
                  <a:pt x="491" y="6"/>
                </a:lnTo>
                <a:lnTo>
                  <a:pt x="521" y="5"/>
                </a:lnTo>
                <a:lnTo>
                  <a:pt x="536" y="3"/>
                </a:lnTo>
                <a:lnTo>
                  <a:pt x="550" y="0"/>
                </a:lnTo>
                <a:lnTo>
                  <a:pt x="521" y="0"/>
                </a:lnTo>
                <a:lnTo>
                  <a:pt x="494" y="2"/>
                </a:lnTo>
                <a:lnTo>
                  <a:pt x="462" y="3"/>
                </a:lnTo>
                <a:lnTo>
                  <a:pt x="432" y="5"/>
                </a:lnTo>
                <a:lnTo>
                  <a:pt x="363" y="5"/>
                </a:lnTo>
                <a:lnTo>
                  <a:pt x="330" y="5"/>
                </a:lnTo>
                <a:lnTo>
                  <a:pt x="296" y="3"/>
                </a:lnTo>
                <a:lnTo>
                  <a:pt x="265" y="3"/>
                </a:lnTo>
                <a:lnTo>
                  <a:pt x="235" y="7"/>
                </a:lnTo>
                <a:lnTo>
                  <a:pt x="217" y="9"/>
                </a:lnTo>
                <a:lnTo>
                  <a:pt x="199" y="10"/>
                </a:lnTo>
                <a:lnTo>
                  <a:pt x="163" y="10"/>
                </a:lnTo>
                <a:lnTo>
                  <a:pt x="93" y="10"/>
                </a:lnTo>
                <a:lnTo>
                  <a:pt x="78" y="10"/>
                </a:lnTo>
                <a:lnTo>
                  <a:pt x="62" y="11"/>
                </a:lnTo>
                <a:lnTo>
                  <a:pt x="30" y="17"/>
                </a:lnTo>
                <a:lnTo>
                  <a:pt x="27" y="18"/>
                </a:lnTo>
                <a:lnTo>
                  <a:pt x="26" y="21"/>
                </a:lnTo>
                <a:lnTo>
                  <a:pt x="24" y="22"/>
                </a:lnTo>
                <a:lnTo>
                  <a:pt x="24" y="18"/>
                </a:lnTo>
                <a:lnTo>
                  <a:pt x="23" y="20"/>
                </a:lnTo>
                <a:lnTo>
                  <a:pt x="22" y="21"/>
                </a:lnTo>
                <a:lnTo>
                  <a:pt x="20" y="29"/>
                </a:lnTo>
                <a:lnTo>
                  <a:pt x="19" y="31"/>
                </a:lnTo>
                <a:lnTo>
                  <a:pt x="19" y="32"/>
                </a:lnTo>
                <a:lnTo>
                  <a:pt x="19" y="33"/>
                </a:lnTo>
                <a:lnTo>
                  <a:pt x="27" y="51"/>
                </a:lnTo>
                <a:lnTo>
                  <a:pt x="37" y="69"/>
                </a:lnTo>
                <a:lnTo>
                  <a:pt x="45" y="84"/>
                </a:lnTo>
                <a:lnTo>
                  <a:pt x="52" y="94"/>
                </a:lnTo>
                <a:lnTo>
                  <a:pt x="56" y="100"/>
                </a:lnTo>
                <a:lnTo>
                  <a:pt x="59" y="105"/>
                </a:lnTo>
                <a:lnTo>
                  <a:pt x="42" y="120"/>
                </a:lnTo>
                <a:lnTo>
                  <a:pt x="26" y="137"/>
                </a:lnTo>
                <a:lnTo>
                  <a:pt x="11" y="153"/>
                </a:lnTo>
                <a:lnTo>
                  <a:pt x="7" y="159"/>
                </a:lnTo>
                <a:lnTo>
                  <a:pt x="2" y="166"/>
                </a:lnTo>
                <a:lnTo>
                  <a:pt x="0" y="168"/>
                </a:lnTo>
                <a:lnTo>
                  <a:pt x="0" y="173"/>
                </a:lnTo>
                <a:lnTo>
                  <a:pt x="0" y="178"/>
                </a:lnTo>
                <a:lnTo>
                  <a:pt x="0" y="182"/>
                </a:lnTo>
                <a:lnTo>
                  <a:pt x="0" y="184"/>
                </a:lnTo>
                <a:lnTo>
                  <a:pt x="0" y="185"/>
                </a:lnTo>
                <a:lnTo>
                  <a:pt x="7" y="182"/>
                </a:lnTo>
                <a:lnTo>
                  <a:pt x="13" y="182"/>
                </a:lnTo>
                <a:lnTo>
                  <a:pt x="27" y="182"/>
                </a:lnTo>
                <a:lnTo>
                  <a:pt x="63" y="181"/>
                </a:lnTo>
                <a:lnTo>
                  <a:pt x="97" y="181"/>
                </a:lnTo>
                <a:lnTo>
                  <a:pt x="130" y="181"/>
                </a:lnTo>
                <a:lnTo>
                  <a:pt x="163" y="182"/>
                </a:lnTo>
                <a:lnTo>
                  <a:pt x="195" y="184"/>
                </a:lnTo>
                <a:lnTo>
                  <a:pt x="231" y="185"/>
                </a:lnTo>
                <a:lnTo>
                  <a:pt x="265" y="185"/>
                </a:lnTo>
                <a:lnTo>
                  <a:pt x="298" y="185"/>
                </a:lnTo>
                <a:lnTo>
                  <a:pt x="333" y="185"/>
                </a:lnTo>
                <a:lnTo>
                  <a:pt x="370" y="184"/>
                </a:lnTo>
                <a:lnTo>
                  <a:pt x="407" y="181"/>
                </a:lnTo>
                <a:lnTo>
                  <a:pt x="443" y="179"/>
                </a:lnTo>
                <a:lnTo>
                  <a:pt x="479" y="179"/>
                </a:lnTo>
                <a:lnTo>
                  <a:pt x="514" y="179"/>
                </a:lnTo>
                <a:lnTo>
                  <a:pt x="549" y="181"/>
                </a:lnTo>
                <a:lnTo>
                  <a:pt x="550" y="181"/>
                </a:lnTo>
                <a:lnTo>
                  <a:pt x="557" y="171"/>
                </a:lnTo>
                <a:lnTo>
                  <a:pt x="563" y="163"/>
                </a:lnTo>
                <a:lnTo>
                  <a:pt x="587" y="127"/>
                </a:lnTo>
                <a:lnTo>
                  <a:pt x="600" y="111"/>
                </a:lnTo>
                <a:lnTo>
                  <a:pt x="611" y="94"/>
                </a:lnTo>
                <a:lnTo>
                  <a:pt x="619" y="84"/>
                </a:lnTo>
                <a:lnTo>
                  <a:pt x="620" y="83"/>
                </a:lnTo>
                <a:lnTo>
                  <a:pt x="620" y="82"/>
                </a:lnTo>
                <a:lnTo>
                  <a:pt x="620" y="80"/>
                </a:lnTo>
                <a:close/>
                <a:moveTo>
                  <a:pt x="44" y="76"/>
                </a:moveTo>
                <a:lnTo>
                  <a:pt x="44" y="76"/>
                </a:lnTo>
                <a:lnTo>
                  <a:pt x="34" y="57"/>
                </a:lnTo>
                <a:lnTo>
                  <a:pt x="24" y="36"/>
                </a:lnTo>
                <a:lnTo>
                  <a:pt x="26" y="35"/>
                </a:lnTo>
                <a:lnTo>
                  <a:pt x="24" y="33"/>
                </a:lnTo>
                <a:lnTo>
                  <a:pt x="24" y="31"/>
                </a:lnTo>
                <a:lnTo>
                  <a:pt x="24" y="27"/>
                </a:lnTo>
                <a:lnTo>
                  <a:pt x="24" y="24"/>
                </a:lnTo>
                <a:lnTo>
                  <a:pt x="33" y="42"/>
                </a:lnTo>
                <a:lnTo>
                  <a:pt x="41" y="60"/>
                </a:lnTo>
                <a:lnTo>
                  <a:pt x="51" y="76"/>
                </a:lnTo>
                <a:lnTo>
                  <a:pt x="60" y="94"/>
                </a:lnTo>
                <a:lnTo>
                  <a:pt x="63" y="98"/>
                </a:lnTo>
                <a:lnTo>
                  <a:pt x="63" y="100"/>
                </a:lnTo>
                <a:lnTo>
                  <a:pt x="63" y="101"/>
                </a:lnTo>
                <a:lnTo>
                  <a:pt x="59" y="105"/>
                </a:lnTo>
                <a:lnTo>
                  <a:pt x="58" y="97"/>
                </a:lnTo>
                <a:lnTo>
                  <a:pt x="53" y="90"/>
                </a:lnTo>
                <a:lnTo>
                  <a:pt x="44" y="76"/>
                </a:lnTo>
                <a:close/>
                <a:moveTo>
                  <a:pt x="602" y="102"/>
                </a:moveTo>
                <a:lnTo>
                  <a:pt x="602" y="102"/>
                </a:lnTo>
                <a:lnTo>
                  <a:pt x="582" y="133"/>
                </a:lnTo>
                <a:lnTo>
                  <a:pt x="552" y="178"/>
                </a:lnTo>
                <a:lnTo>
                  <a:pt x="552" y="173"/>
                </a:lnTo>
                <a:lnTo>
                  <a:pt x="552" y="168"/>
                </a:lnTo>
                <a:lnTo>
                  <a:pt x="556" y="167"/>
                </a:lnTo>
                <a:lnTo>
                  <a:pt x="558" y="166"/>
                </a:lnTo>
                <a:lnTo>
                  <a:pt x="558" y="164"/>
                </a:lnTo>
                <a:lnTo>
                  <a:pt x="553" y="164"/>
                </a:lnTo>
                <a:lnTo>
                  <a:pt x="553" y="163"/>
                </a:lnTo>
                <a:lnTo>
                  <a:pt x="572" y="137"/>
                </a:lnTo>
                <a:lnTo>
                  <a:pt x="585" y="119"/>
                </a:lnTo>
                <a:lnTo>
                  <a:pt x="597" y="101"/>
                </a:lnTo>
                <a:lnTo>
                  <a:pt x="607" y="89"/>
                </a:lnTo>
                <a:lnTo>
                  <a:pt x="616" y="76"/>
                </a:lnTo>
                <a:lnTo>
                  <a:pt x="616" y="80"/>
                </a:lnTo>
                <a:lnTo>
                  <a:pt x="616" y="83"/>
                </a:lnTo>
                <a:lnTo>
                  <a:pt x="613" y="87"/>
                </a:lnTo>
                <a:lnTo>
                  <a:pt x="611" y="93"/>
                </a:lnTo>
                <a:lnTo>
                  <a:pt x="602" y="102"/>
                </a:lnTo>
                <a:close/>
              </a:path>
            </a:pathLst>
          </a:custGeom>
          <a:solidFill>
            <a:srgbClr val="FFC000"/>
          </a:solidFill>
          <a:ln>
            <a:noFill/>
          </a:ln>
        </p:spPr>
        <p:txBody>
          <a:bodyPr/>
          <a:lstStyle/>
          <a:p>
            <a:endParaRPr lang="zh-CN" altLang="en-US">
              <a:solidFill>
                <a:schemeClr val="bg1"/>
              </a:solidFill>
            </a:endParaRPr>
          </a:p>
        </p:txBody>
      </p:sp>
      <p:sp>
        <p:nvSpPr>
          <p:cNvPr id="66" name="椭圆 65"/>
          <p:cNvSpPr/>
          <p:nvPr/>
        </p:nvSpPr>
        <p:spPr>
          <a:xfrm>
            <a:off x="2996972" y="1833345"/>
            <a:ext cx="129481" cy="129481"/>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67" name="椭圆 66"/>
          <p:cNvSpPr/>
          <p:nvPr/>
        </p:nvSpPr>
        <p:spPr>
          <a:xfrm>
            <a:off x="2996972" y="1620239"/>
            <a:ext cx="129481" cy="129481"/>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68" name="椭圆 67"/>
          <p:cNvSpPr/>
          <p:nvPr/>
        </p:nvSpPr>
        <p:spPr>
          <a:xfrm>
            <a:off x="2996972" y="3354515"/>
            <a:ext cx="129481" cy="129481"/>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69" name="椭圆 68"/>
          <p:cNvSpPr/>
          <p:nvPr/>
        </p:nvSpPr>
        <p:spPr>
          <a:xfrm>
            <a:off x="2996972" y="3141409"/>
            <a:ext cx="129481" cy="129481"/>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70" name="椭圆 69"/>
          <p:cNvSpPr/>
          <p:nvPr/>
        </p:nvSpPr>
        <p:spPr>
          <a:xfrm>
            <a:off x="2996972" y="4760494"/>
            <a:ext cx="129481" cy="129481"/>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71" name="椭圆 70"/>
          <p:cNvSpPr/>
          <p:nvPr/>
        </p:nvSpPr>
        <p:spPr>
          <a:xfrm>
            <a:off x="2996972" y="4547388"/>
            <a:ext cx="129481" cy="129481"/>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72" name="矩形 71"/>
          <p:cNvSpPr>
            <a:spLocks noChangeArrowheads="1"/>
          </p:cNvSpPr>
          <p:nvPr/>
        </p:nvSpPr>
        <p:spPr bwMode="auto">
          <a:xfrm>
            <a:off x="2080263" y="2354206"/>
            <a:ext cx="254428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Tx/>
              <a:buNone/>
            </a:pPr>
            <a:r>
              <a:rPr lang="zh-CN" altLang="en-US" sz="2000" b="1" dirty="0">
                <a:solidFill>
                  <a:schemeClr val="bg1"/>
                </a:solidFill>
                <a:latin typeface="微软雅黑" panose="020B0503020204020204" pitchFamily="34" charset="-122"/>
                <a:ea typeface="微软雅黑" panose="020B0503020204020204" pitchFamily="34" charset="-122"/>
              </a:rPr>
              <a:t>单击添加您的标题    </a:t>
            </a:r>
            <a:endParaRPr lang="en-US" altLang="zh-CN" sz="2000" b="1" dirty="0">
              <a:solidFill>
                <a:schemeClr val="bg1"/>
              </a:solidFill>
              <a:latin typeface="微软雅黑" panose="020B0503020204020204" pitchFamily="34" charset="-122"/>
              <a:ea typeface="微软雅黑" panose="020B0503020204020204" pitchFamily="34" charset="-122"/>
            </a:endParaRPr>
          </a:p>
        </p:txBody>
      </p:sp>
      <p:sp>
        <p:nvSpPr>
          <p:cNvPr id="73" name="矩形 72"/>
          <p:cNvSpPr>
            <a:spLocks noChangeArrowheads="1"/>
          </p:cNvSpPr>
          <p:nvPr/>
        </p:nvSpPr>
        <p:spPr bwMode="auto">
          <a:xfrm>
            <a:off x="2080263" y="3767848"/>
            <a:ext cx="254428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Tx/>
              <a:buNone/>
            </a:pPr>
            <a:r>
              <a:rPr lang="zh-CN" altLang="en-US" sz="2000" b="1" dirty="0">
                <a:solidFill>
                  <a:schemeClr val="bg1"/>
                </a:solidFill>
                <a:latin typeface="微软雅黑" panose="020B0503020204020204" pitchFamily="34" charset="-122"/>
                <a:ea typeface="微软雅黑" panose="020B0503020204020204" pitchFamily="34" charset="-122"/>
              </a:rPr>
              <a:t>单击添加您的标题    </a:t>
            </a:r>
            <a:endParaRPr lang="en-US" altLang="zh-CN" sz="2000" b="1" dirty="0">
              <a:solidFill>
                <a:schemeClr val="bg1"/>
              </a:solidFill>
              <a:latin typeface="微软雅黑" panose="020B0503020204020204" pitchFamily="34" charset="-122"/>
              <a:ea typeface="微软雅黑" panose="020B0503020204020204" pitchFamily="34" charset="-122"/>
            </a:endParaRPr>
          </a:p>
        </p:txBody>
      </p:sp>
      <p:sp>
        <p:nvSpPr>
          <p:cNvPr id="74" name="矩形 73"/>
          <p:cNvSpPr>
            <a:spLocks noChangeArrowheads="1"/>
          </p:cNvSpPr>
          <p:nvPr/>
        </p:nvSpPr>
        <p:spPr bwMode="auto">
          <a:xfrm>
            <a:off x="2080263" y="5295827"/>
            <a:ext cx="254428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Tx/>
              <a:buNone/>
            </a:pPr>
            <a:r>
              <a:rPr lang="zh-CN" altLang="en-US" sz="2000" b="1" dirty="0">
                <a:solidFill>
                  <a:schemeClr val="bg1"/>
                </a:solidFill>
                <a:latin typeface="微软雅黑" panose="020B0503020204020204" pitchFamily="34" charset="-122"/>
                <a:ea typeface="微软雅黑" panose="020B0503020204020204" pitchFamily="34" charset="-122"/>
              </a:rPr>
              <a:t>单击添加您的标题    </a:t>
            </a:r>
            <a:endParaRPr lang="en-US" altLang="zh-CN" sz="2000" b="1" dirty="0">
              <a:solidFill>
                <a:schemeClr val="bg1"/>
              </a:solidFill>
              <a:latin typeface="微软雅黑" panose="020B0503020204020204" pitchFamily="34" charset="-122"/>
              <a:ea typeface="微软雅黑" panose="020B0503020204020204" pitchFamily="34" charset="-122"/>
            </a:endParaRPr>
          </a:p>
        </p:txBody>
      </p:sp>
      <p:sp>
        <p:nvSpPr>
          <p:cNvPr id="75" name="TextBox 13"/>
          <p:cNvSpPr txBox="1"/>
          <p:nvPr/>
        </p:nvSpPr>
        <p:spPr>
          <a:xfrm>
            <a:off x="5881289" y="2354206"/>
            <a:ext cx="4439869" cy="430530"/>
          </a:xfrm>
          <a:prstGeom prst="rect">
            <a:avLst/>
          </a:prstGeom>
          <a:noFill/>
        </p:spPr>
        <p:txBody>
          <a:bodyPr wrap="square" lIns="0" tIns="0" rIns="0" bIns="0" rtlCol="0" anchor="t" anchorCtr="0">
            <a:spAutoFit/>
          </a:bodyPr>
          <a:lstStyle/>
          <a:p>
            <a:pPr defTabSz="1216660">
              <a:spcBef>
                <a:spcPct val="20000"/>
              </a:spcBef>
              <a:defRPr/>
            </a:pPr>
            <a:r>
              <a:rPr lang="zh-CN" altLang="en-US" sz="1400" dirty="0">
                <a:solidFill>
                  <a:schemeClr val="bg1"/>
                </a:solidFill>
                <a:latin typeface="微软雅黑" panose="020B0503020204020204" pitchFamily="34" charset="-122"/>
                <a:ea typeface="微软雅黑" panose="020B0503020204020204" pitchFamily="34" charset="-122"/>
              </a:rPr>
              <a:t>请添加你的文本请添加你的文本请添加你的文本请添加你的文本请添加你的文本请添加你的文本</a:t>
            </a:r>
            <a:endParaRPr lang="zh-CN" altLang="en-US" sz="1400" dirty="0">
              <a:solidFill>
                <a:schemeClr val="bg1"/>
              </a:solidFill>
              <a:latin typeface="微软雅黑" panose="020B0503020204020204" pitchFamily="34" charset="-122"/>
              <a:ea typeface="微软雅黑" panose="020B0503020204020204" pitchFamily="34" charset="-122"/>
            </a:endParaRPr>
          </a:p>
        </p:txBody>
      </p:sp>
      <p:sp>
        <p:nvSpPr>
          <p:cNvPr id="76" name="TextBox 13"/>
          <p:cNvSpPr txBox="1"/>
          <p:nvPr/>
        </p:nvSpPr>
        <p:spPr>
          <a:xfrm>
            <a:off x="5881288" y="3644737"/>
            <a:ext cx="4439869" cy="430530"/>
          </a:xfrm>
          <a:prstGeom prst="rect">
            <a:avLst/>
          </a:prstGeom>
          <a:noFill/>
        </p:spPr>
        <p:txBody>
          <a:bodyPr wrap="square" lIns="0" tIns="0" rIns="0" bIns="0" rtlCol="0" anchor="t" anchorCtr="0">
            <a:spAutoFit/>
          </a:bodyPr>
          <a:lstStyle/>
          <a:p>
            <a:pPr defTabSz="1216660">
              <a:spcBef>
                <a:spcPct val="20000"/>
              </a:spcBef>
              <a:defRPr/>
            </a:pPr>
            <a:r>
              <a:rPr lang="zh-CN" altLang="en-US" sz="1400" dirty="0">
                <a:solidFill>
                  <a:schemeClr val="bg1"/>
                </a:solidFill>
                <a:latin typeface="微软雅黑" panose="020B0503020204020204" pitchFamily="34" charset="-122"/>
                <a:ea typeface="微软雅黑" panose="020B0503020204020204" pitchFamily="34" charset="-122"/>
              </a:rPr>
              <a:t>请添加你的文本请添加你的文本请添加你的文本请添加你的文本请添加你的文本请添加你的文本</a:t>
            </a:r>
            <a:endParaRPr lang="zh-CN" altLang="en-US" sz="1400" dirty="0">
              <a:solidFill>
                <a:schemeClr val="bg1"/>
              </a:solidFill>
              <a:latin typeface="微软雅黑" panose="020B0503020204020204" pitchFamily="34" charset="-122"/>
              <a:ea typeface="微软雅黑" panose="020B0503020204020204" pitchFamily="34" charset="-122"/>
            </a:endParaRPr>
          </a:p>
        </p:txBody>
      </p:sp>
      <p:sp>
        <p:nvSpPr>
          <p:cNvPr id="77" name="TextBox 13"/>
          <p:cNvSpPr txBox="1"/>
          <p:nvPr/>
        </p:nvSpPr>
        <p:spPr>
          <a:xfrm>
            <a:off x="5881288" y="5172716"/>
            <a:ext cx="4439869" cy="430530"/>
          </a:xfrm>
          <a:prstGeom prst="rect">
            <a:avLst/>
          </a:prstGeom>
          <a:noFill/>
        </p:spPr>
        <p:txBody>
          <a:bodyPr wrap="square" lIns="0" tIns="0" rIns="0" bIns="0" rtlCol="0" anchor="t" anchorCtr="0">
            <a:spAutoFit/>
          </a:bodyPr>
          <a:lstStyle/>
          <a:p>
            <a:pPr defTabSz="1216660">
              <a:spcBef>
                <a:spcPct val="20000"/>
              </a:spcBef>
              <a:defRPr/>
            </a:pPr>
            <a:r>
              <a:rPr lang="zh-CN" altLang="en-US" sz="1400" dirty="0">
                <a:solidFill>
                  <a:schemeClr val="bg1"/>
                </a:solidFill>
                <a:latin typeface="微软雅黑" panose="020B0503020204020204" pitchFamily="34" charset="-122"/>
                <a:ea typeface="微软雅黑" panose="020B0503020204020204" pitchFamily="34" charset="-122"/>
              </a:rPr>
              <a:t>请添加你的文本请添加你的文本请添加你的文本请添加你的文本请添加你的文本请添加你的文本</a:t>
            </a:r>
            <a:endParaRPr lang="zh-CN" altLang="en-US" sz="140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54"/>
          <p:cNvPicPr>
            <a:picLocks noChangeAspect="1"/>
          </p:cNvPicPr>
          <p:nvPr/>
        </p:nvPicPr>
        <p:blipFill>
          <a:blip r:embed="rId1">
            <a:extLst>
              <a:ext uri="{28A0092B-C50C-407E-A947-70E740481C1C}">
                <a14:useLocalDpi xmlns:a14="http://schemas.microsoft.com/office/drawing/2010/main" val="0"/>
              </a:ext>
            </a:extLst>
          </a:blip>
          <a:srcRect/>
          <a:stretch>
            <a:fillRect/>
          </a:stretch>
        </p:blipFill>
        <p:spPr bwMode="auto">
          <a:xfrm>
            <a:off x="125276" y="90201"/>
            <a:ext cx="643651" cy="682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文本框 2"/>
          <p:cNvSpPr txBox="1"/>
          <p:nvPr/>
        </p:nvSpPr>
        <p:spPr>
          <a:xfrm>
            <a:off x="960268" y="246670"/>
            <a:ext cx="1928404" cy="369332"/>
          </a:xfrm>
          <a:prstGeom prst="rect">
            <a:avLst/>
          </a:prstGeom>
          <a:noFill/>
          <a:ln w="9525">
            <a:noFill/>
          </a:ln>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dist"/>
            <a:r>
              <a:rPr lang="zh-CN" altLang="en-US" dirty="0" smtClean="0">
                <a:solidFill>
                  <a:schemeClr val="bg1">
                    <a:lumMod val="95000"/>
                  </a:schemeClr>
                </a:solidFill>
                <a:latin typeface="微软雅黑" panose="020B0503020204020204" pitchFamily="34" charset="-122"/>
                <a:ea typeface="微软雅黑" panose="020B0503020204020204" pitchFamily="34" charset="-122"/>
              </a:rPr>
              <a:t>点击添加</a:t>
            </a:r>
            <a:r>
              <a:rPr lang="zh-CN" altLang="en-US" dirty="0">
                <a:solidFill>
                  <a:schemeClr val="bg1">
                    <a:lumMod val="95000"/>
                  </a:schemeClr>
                </a:solidFill>
                <a:latin typeface="微软雅黑" panose="020B0503020204020204" pitchFamily="34" charset="-122"/>
                <a:ea typeface="微软雅黑" panose="020B0503020204020204" pitchFamily="34" charset="-122"/>
              </a:rPr>
              <a:t>目录</a:t>
            </a:r>
            <a:endParaRPr lang="zh-CN" altLang="en-US" dirty="0">
              <a:solidFill>
                <a:schemeClr val="bg1">
                  <a:lumMod val="95000"/>
                </a:schemeClr>
              </a:solidFill>
              <a:latin typeface="微软雅黑" panose="020B0503020204020204" pitchFamily="34" charset="-122"/>
              <a:ea typeface="微软雅黑" panose="020B0503020204020204" pitchFamily="34" charset="-122"/>
            </a:endParaRPr>
          </a:p>
        </p:txBody>
      </p:sp>
      <p:sp>
        <p:nvSpPr>
          <p:cNvPr id="17" name="泪滴形 16"/>
          <p:cNvSpPr/>
          <p:nvPr/>
        </p:nvSpPr>
        <p:spPr>
          <a:xfrm rot="10800000">
            <a:off x="1607126" y="2043545"/>
            <a:ext cx="2521527" cy="2521527"/>
          </a:xfrm>
          <a:prstGeom prst="teardrop">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chemeClr val="bg1"/>
              </a:solidFill>
            </a:endParaRPr>
          </a:p>
        </p:txBody>
      </p:sp>
      <p:sp>
        <p:nvSpPr>
          <p:cNvPr id="18" name="泪滴形 17"/>
          <p:cNvSpPr/>
          <p:nvPr/>
        </p:nvSpPr>
        <p:spPr>
          <a:xfrm rot="10800000">
            <a:off x="4835235" y="2043545"/>
            <a:ext cx="2521527" cy="2521527"/>
          </a:xfrm>
          <a:prstGeom prst="teardrop">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chemeClr val="bg1"/>
              </a:solidFill>
            </a:endParaRPr>
          </a:p>
        </p:txBody>
      </p:sp>
      <p:sp>
        <p:nvSpPr>
          <p:cNvPr id="19" name="泪滴形 18"/>
          <p:cNvSpPr/>
          <p:nvPr/>
        </p:nvSpPr>
        <p:spPr>
          <a:xfrm rot="10800000">
            <a:off x="8063344" y="2043545"/>
            <a:ext cx="2521527" cy="2521527"/>
          </a:xfrm>
          <a:prstGeom prst="teardrop">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chemeClr val="bg1"/>
              </a:solidFill>
            </a:endParaRPr>
          </a:p>
        </p:txBody>
      </p:sp>
      <p:cxnSp>
        <p:nvCxnSpPr>
          <p:cNvPr id="20" name="直接连接符 19"/>
          <p:cNvCxnSpPr/>
          <p:nvPr/>
        </p:nvCxnSpPr>
        <p:spPr>
          <a:xfrm>
            <a:off x="0" y="4814454"/>
            <a:ext cx="12192000" cy="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1" name="矩形 20"/>
          <p:cNvSpPr/>
          <p:nvPr/>
        </p:nvSpPr>
        <p:spPr>
          <a:xfrm>
            <a:off x="2177548" y="5296071"/>
            <a:ext cx="7836904" cy="553720"/>
          </a:xfrm>
          <a:prstGeom prst="rect">
            <a:avLst/>
          </a:prstGeom>
          <a:noFill/>
        </p:spPr>
        <p:txBody>
          <a:bodyPr wrap="square" lIns="0" tIns="0" rIns="0" bIns="0" rtlCol="0" anchor="t" anchorCtr="0">
            <a:spAutoFit/>
          </a:bodyPr>
          <a:lstStyle/>
          <a:p>
            <a:pPr algn="ctr">
              <a:buNone/>
            </a:pPr>
            <a:r>
              <a:rPr lang="zh-CN" altLang="en-US" sz="1200" dirty="0">
                <a:solidFill>
                  <a:schemeClr val="bg1"/>
                </a:solidFill>
                <a:ea typeface="微软雅黑" panose="020B0503020204020204" pitchFamily="34" charset="-122"/>
              </a:rPr>
              <a:t>请添加你的文本请添加你的文本请添加你的文本请添加你的文本请添加你的文本请添加你的文本请添加你的文本请添加你的文本请添加你的文本请添加你的文本请添加你的文本请添加你的文本请添加你的文本请添加你的文本请添加你的文本请添加你的文本请添加你的文本请添加你的文本</a:t>
            </a:r>
            <a:endParaRPr lang="zh-CN" altLang="en-US" sz="1200" dirty="0">
              <a:solidFill>
                <a:schemeClr val="bg1"/>
              </a:solidFill>
              <a:ea typeface="微软雅黑" panose="020B0503020204020204" pitchFamily="34" charset="-122"/>
            </a:endParaRPr>
          </a:p>
        </p:txBody>
      </p:sp>
      <p:sp>
        <p:nvSpPr>
          <p:cNvPr id="22" name="矩形 21"/>
          <p:cNvSpPr/>
          <p:nvPr/>
        </p:nvSpPr>
        <p:spPr>
          <a:xfrm>
            <a:off x="2024761" y="3143886"/>
            <a:ext cx="1484833" cy="1105535"/>
          </a:xfrm>
          <a:prstGeom prst="rect">
            <a:avLst/>
          </a:prstGeom>
          <a:noFill/>
        </p:spPr>
        <p:txBody>
          <a:bodyPr wrap="square" lIns="0" tIns="0" rIns="0" bIns="0" rtlCol="0" anchor="t" anchorCtr="0">
            <a:spAutoFit/>
          </a:bodyPr>
          <a:lstStyle/>
          <a:p>
            <a:pPr defTabSz="1216660">
              <a:lnSpc>
                <a:spcPct val="120000"/>
              </a:lnSpc>
              <a:spcBef>
                <a:spcPct val="20000"/>
              </a:spcBef>
            </a:pPr>
            <a:r>
              <a:rPr lang="zh-CN" altLang="en-US" sz="1200" dirty="0" smtClean="0">
                <a:solidFill>
                  <a:schemeClr val="bg1"/>
                </a:solidFill>
                <a:latin typeface="Arial" panose="020B0604020202020204" pitchFamily="34" charset="0"/>
                <a:ea typeface="微软雅黑" panose="020B0503020204020204" pitchFamily="34" charset="-122"/>
                <a:sym typeface="Arial" panose="020B0604020202020204" pitchFamily="34" charset="0"/>
              </a:rPr>
              <a:t>请添加你的文本请添加你的文本请添加你的文本请添加你的文本请添加你的文本请添加你的文本</a:t>
            </a:r>
            <a:endParaRPr lang="zh-CN" altLang="en-US" sz="1200" dirty="0" smtClean="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23" name="文本框 22"/>
          <p:cNvSpPr txBox="1"/>
          <p:nvPr/>
        </p:nvSpPr>
        <p:spPr>
          <a:xfrm>
            <a:off x="2056462" y="2564524"/>
            <a:ext cx="1421430" cy="338554"/>
          </a:xfrm>
          <a:prstGeom prst="rect">
            <a:avLst/>
          </a:prstGeom>
          <a:noFill/>
        </p:spPr>
        <p:txBody>
          <a:bodyPr wrap="square" rtlCol="0">
            <a:spAutoFit/>
          </a:bodyPr>
          <a:lstStyle/>
          <a:p>
            <a:pPr defTabSz="1216660">
              <a:spcBef>
                <a:spcPct val="20000"/>
              </a:spcBef>
              <a:defRPr/>
            </a:pPr>
            <a:r>
              <a:rPr lang="zh-CN" altLang="en-US" sz="1600" b="1" dirty="0">
                <a:solidFill>
                  <a:schemeClr val="bg1"/>
                </a:solidFill>
                <a:latin typeface="Arial" panose="020B0604020202020204" pitchFamily="34" charset="0"/>
                <a:ea typeface="微软雅黑" panose="020B0503020204020204" pitchFamily="34" charset="-122"/>
                <a:sym typeface="Arial" panose="020B0604020202020204" pitchFamily="34" charset="0"/>
              </a:rPr>
              <a:t>单击编辑标题</a:t>
            </a:r>
            <a:endParaRPr lang="en-US" altLang="zh-CN" sz="1600" b="1"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24" name="矩形 23"/>
          <p:cNvSpPr/>
          <p:nvPr/>
        </p:nvSpPr>
        <p:spPr>
          <a:xfrm>
            <a:off x="5284043" y="3143886"/>
            <a:ext cx="1484833" cy="1105535"/>
          </a:xfrm>
          <a:prstGeom prst="rect">
            <a:avLst/>
          </a:prstGeom>
          <a:noFill/>
        </p:spPr>
        <p:txBody>
          <a:bodyPr wrap="square" lIns="0" tIns="0" rIns="0" bIns="0" rtlCol="0" anchor="t" anchorCtr="0">
            <a:spAutoFit/>
          </a:bodyPr>
          <a:lstStyle/>
          <a:p>
            <a:pPr defTabSz="1216660">
              <a:lnSpc>
                <a:spcPct val="120000"/>
              </a:lnSpc>
              <a:spcBef>
                <a:spcPct val="20000"/>
              </a:spcBef>
            </a:pPr>
            <a:r>
              <a:rPr lang="zh-CN" altLang="en-US" sz="1200" dirty="0" smtClean="0">
                <a:solidFill>
                  <a:schemeClr val="bg1"/>
                </a:solidFill>
                <a:latin typeface="Arial" panose="020B0604020202020204" pitchFamily="34" charset="0"/>
                <a:ea typeface="微软雅黑" panose="020B0503020204020204" pitchFamily="34" charset="-122"/>
                <a:sym typeface="Arial" panose="020B0604020202020204" pitchFamily="34" charset="0"/>
              </a:rPr>
              <a:t>请添加你的文本请添加你的文本请添加你的文本请添加你的文本请添加你的文本请添加你的文本</a:t>
            </a:r>
            <a:endParaRPr lang="zh-CN" altLang="en-US" sz="1200" dirty="0" smtClean="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25" name="文本框 24"/>
          <p:cNvSpPr txBox="1"/>
          <p:nvPr/>
        </p:nvSpPr>
        <p:spPr>
          <a:xfrm>
            <a:off x="5315744" y="2564524"/>
            <a:ext cx="1421430" cy="338554"/>
          </a:xfrm>
          <a:prstGeom prst="rect">
            <a:avLst/>
          </a:prstGeom>
          <a:noFill/>
        </p:spPr>
        <p:txBody>
          <a:bodyPr wrap="square" rtlCol="0">
            <a:spAutoFit/>
          </a:bodyPr>
          <a:lstStyle/>
          <a:p>
            <a:pPr defTabSz="1216660">
              <a:spcBef>
                <a:spcPct val="20000"/>
              </a:spcBef>
              <a:defRPr/>
            </a:pPr>
            <a:r>
              <a:rPr lang="zh-CN" altLang="en-US" sz="1600" b="1" dirty="0">
                <a:solidFill>
                  <a:schemeClr val="bg1"/>
                </a:solidFill>
                <a:latin typeface="Arial" panose="020B0604020202020204" pitchFamily="34" charset="0"/>
                <a:ea typeface="微软雅黑" panose="020B0503020204020204" pitchFamily="34" charset="-122"/>
                <a:sym typeface="Arial" panose="020B0604020202020204" pitchFamily="34" charset="0"/>
              </a:rPr>
              <a:t>单击编辑标题</a:t>
            </a:r>
            <a:endParaRPr lang="en-US" altLang="zh-CN" sz="1600" b="1"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26" name="矩形 25"/>
          <p:cNvSpPr/>
          <p:nvPr/>
        </p:nvSpPr>
        <p:spPr>
          <a:xfrm>
            <a:off x="8537626" y="3143886"/>
            <a:ext cx="1484833" cy="1105535"/>
          </a:xfrm>
          <a:prstGeom prst="rect">
            <a:avLst/>
          </a:prstGeom>
          <a:noFill/>
        </p:spPr>
        <p:txBody>
          <a:bodyPr wrap="square" lIns="0" tIns="0" rIns="0" bIns="0" rtlCol="0" anchor="t" anchorCtr="0">
            <a:spAutoFit/>
          </a:bodyPr>
          <a:lstStyle/>
          <a:p>
            <a:pPr defTabSz="1216660">
              <a:lnSpc>
                <a:spcPct val="120000"/>
              </a:lnSpc>
              <a:spcBef>
                <a:spcPct val="20000"/>
              </a:spcBef>
            </a:pPr>
            <a:r>
              <a:rPr lang="zh-CN" altLang="en-US" sz="1200" dirty="0" smtClean="0">
                <a:solidFill>
                  <a:schemeClr val="bg1"/>
                </a:solidFill>
                <a:latin typeface="Arial" panose="020B0604020202020204" pitchFamily="34" charset="0"/>
                <a:ea typeface="微软雅黑" panose="020B0503020204020204" pitchFamily="34" charset="-122"/>
                <a:sym typeface="Arial" panose="020B0604020202020204" pitchFamily="34" charset="0"/>
              </a:rPr>
              <a:t>请添加你的文本请添加你的文本请添加你的文本请添加你的文本请添加你的文本请添加你的文本</a:t>
            </a:r>
            <a:endParaRPr lang="zh-CN" altLang="en-US" sz="1200" dirty="0" smtClean="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27" name="文本框 26"/>
          <p:cNvSpPr txBox="1"/>
          <p:nvPr/>
        </p:nvSpPr>
        <p:spPr>
          <a:xfrm>
            <a:off x="8569327" y="2564524"/>
            <a:ext cx="1421430" cy="338554"/>
          </a:xfrm>
          <a:prstGeom prst="rect">
            <a:avLst/>
          </a:prstGeom>
          <a:noFill/>
        </p:spPr>
        <p:txBody>
          <a:bodyPr wrap="square" rtlCol="0">
            <a:spAutoFit/>
          </a:bodyPr>
          <a:lstStyle/>
          <a:p>
            <a:pPr defTabSz="1216660">
              <a:spcBef>
                <a:spcPct val="20000"/>
              </a:spcBef>
              <a:defRPr/>
            </a:pPr>
            <a:r>
              <a:rPr lang="zh-CN" altLang="en-US" sz="1600" b="1" dirty="0">
                <a:solidFill>
                  <a:schemeClr val="bg1"/>
                </a:solidFill>
                <a:latin typeface="Arial" panose="020B0604020202020204" pitchFamily="34" charset="0"/>
                <a:ea typeface="微软雅黑" panose="020B0503020204020204" pitchFamily="34" charset="-122"/>
                <a:sym typeface="Arial" panose="020B0604020202020204" pitchFamily="34" charset="0"/>
              </a:rPr>
              <a:t>单击编辑标题</a:t>
            </a:r>
            <a:endParaRPr lang="en-US" altLang="zh-CN" sz="1600" b="1"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1600</Words>
  <Application>WPS 演示</Application>
  <PresentationFormat>宽屏</PresentationFormat>
  <Paragraphs>182</Paragraphs>
  <Slides>18</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18</vt:i4>
      </vt:variant>
    </vt:vector>
  </HeadingPairs>
  <TitlesOfParts>
    <vt:vector size="28" baseType="lpstr">
      <vt:lpstr>Arial</vt:lpstr>
      <vt:lpstr>宋体</vt:lpstr>
      <vt:lpstr>Wingdings</vt:lpstr>
      <vt:lpstr>华文琥珀</vt:lpstr>
      <vt:lpstr>微软雅黑</vt:lpstr>
      <vt:lpstr>Calibri</vt:lpstr>
      <vt:lpstr>方正静蕾简体</vt:lpstr>
      <vt:lpstr>Arial Unicode MS</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情缘素材：https://haosc.taobao.com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cp:lastModifiedBy>Administrator</cp:lastModifiedBy>
  <cp:revision>7</cp:revision>
  <dcterms:created xsi:type="dcterms:W3CDTF">2017-08-22T13:11:00Z</dcterms:created>
  <dcterms:modified xsi:type="dcterms:W3CDTF">2017-09-11T09:30:30Z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2052-10.1.0.6749</vt:lpwstr>
  </property>
</Properties>
</file>